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4">
  <p:sldMasterIdLst>
    <p:sldMasterId id="2147483675" r:id="rId1"/>
  </p:sldMasterIdLst>
  <p:notesMasterIdLst>
    <p:notesMasterId r:id="rId13"/>
  </p:notesMasterIdLst>
  <p:sldIdLst>
    <p:sldId id="256" r:id="rId2"/>
    <p:sldId id="430" r:id="rId3"/>
    <p:sldId id="267" r:id="rId4"/>
    <p:sldId id="329" r:id="rId5"/>
    <p:sldId id="319" r:id="rId6"/>
    <p:sldId id="320" r:id="rId7"/>
    <p:sldId id="321" r:id="rId8"/>
    <p:sldId id="330" r:id="rId9"/>
    <p:sldId id="331" r:id="rId10"/>
    <p:sldId id="322" r:id="rId11"/>
    <p:sldId id="285"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DB2E68-D0AC-4F32-AD55-368FE9AAF79B}">
  <a:tblStyle styleId="{77DB2E68-D0AC-4F32-AD55-368FE9AAF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94660"/>
  </p:normalViewPr>
  <p:slideViewPr>
    <p:cSldViewPr snapToGrid="0">
      <p:cViewPr varScale="1">
        <p:scale>
          <a:sx n="90" d="100"/>
          <a:sy n="90" d="100"/>
        </p:scale>
        <p:origin x="76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7"/>
        <p:cNvGrpSpPr/>
        <p:nvPr/>
      </p:nvGrpSpPr>
      <p:grpSpPr>
        <a:xfrm>
          <a:off x="0" y="0"/>
          <a:ext cx="0" cy="0"/>
          <a:chOff x="0" y="0"/>
          <a:chExt cx="0" cy="0"/>
        </a:xfrm>
      </p:grpSpPr>
      <p:sp>
        <p:nvSpPr>
          <p:cNvPr id="17158" name="Google Shape;17158;gad39efce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59" name="Google Shape;17159;gad39efce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213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D" dirty="0"/>
          </a:p>
        </p:txBody>
      </p:sp>
    </p:spTree>
    <p:extLst>
      <p:ext uri="{BB962C8B-B14F-4D97-AF65-F5344CB8AC3E}">
        <p14:creationId xmlns:p14="http://schemas.microsoft.com/office/powerpoint/2010/main" val="243525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52"/>
        <p:cNvGrpSpPr/>
        <p:nvPr/>
      </p:nvGrpSpPr>
      <p:grpSpPr>
        <a:xfrm>
          <a:off x="0" y="0"/>
          <a:ext cx="0" cy="0"/>
          <a:chOff x="0" y="0"/>
          <a:chExt cx="0" cy="0"/>
        </a:xfrm>
      </p:grpSpPr>
      <p:sp>
        <p:nvSpPr>
          <p:cNvPr id="17453" name="Google Shape;17453;gad6fed5ea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54" name="Google Shape;17454;gad6fed5ea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51"/>
        <p:cNvGrpSpPr/>
        <p:nvPr/>
      </p:nvGrpSpPr>
      <p:grpSpPr>
        <a:xfrm>
          <a:off x="0" y="0"/>
          <a:ext cx="0" cy="0"/>
          <a:chOff x="0" y="0"/>
          <a:chExt cx="0" cy="0"/>
        </a:xfrm>
      </p:grpSpPr>
      <p:sp>
        <p:nvSpPr>
          <p:cNvPr id="36952" name="Google Shape;36952;ga2e5642a7f_2_8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53" name="Google Shape;36953;ga2e5642a7f_2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34"/>
        <p:cNvGrpSpPr/>
        <p:nvPr/>
      </p:nvGrpSpPr>
      <p:grpSpPr>
        <a:xfrm>
          <a:off x="0" y="0"/>
          <a:ext cx="0" cy="0"/>
          <a:chOff x="0" y="0"/>
          <a:chExt cx="0" cy="0"/>
        </a:xfrm>
      </p:grpSpPr>
      <p:sp>
        <p:nvSpPr>
          <p:cNvPr id="28535" name="Google Shape;28535;ga2d7c626f9_9_1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36" name="Google Shape;28536;ga2d7c626f9_9_1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s://www.freepik.com/" TargetMode="External"/><Relationship Id="rId5" Type="http://schemas.openxmlformats.org/officeDocument/2006/relationships/hyperlink" Target="https://www.flaticon.com/" TargetMode="External"/><Relationship Id="rId4" Type="http://schemas.openxmlformats.org/officeDocument/2006/relationships/hyperlink" Target="https://slidesgo.com/"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3" cy="5143501"/>
          </a:xfrm>
          <a:prstGeom prst="rect">
            <a:avLst/>
          </a:prstGeom>
          <a:noFill/>
          <a:ln>
            <a:noFill/>
          </a:ln>
        </p:spPr>
      </p:pic>
      <p:sp>
        <p:nvSpPr>
          <p:cNvPr id="11" name="Google Shape;11;p2"/>
          <p:cNvSpPr txBox="1">
            <a:spLocks noGrp="1"/>
          </p:cNvSpPr>
          <p:nvPr>
            <p:ph type="ctrTitle"/>
          </p:nvPr>
        </p:nvSpPr>
        <p:spPr>
          <a:xfrm>
            <a:off x="1912650" y="1116525"/>
            <a:ext cx="5318700" cy="20526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chemeClr val="accent2"/>
              </a:buClr>
              <a:buSzPts val="4300"/>
              <a:buNone/>
              <a:defRPr sz="5300">
                <a:latin typeface="Lobster"/>
                <a:ea typeface="Lobster"/>
                <a:cs typeface="Lobster"/>
                <a:sym typeface="Lobster"/>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677350" y="3234375"/>
            <a:ext cx="37893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4"/>
              </a:buClr>
              <a:buSzPts val="1400"/>
              <a:buFont typeface="Nunito"/>
              <a:buNone/>
              <a:defRPr b="0">
                <a:latin typeface="Poppins"/>
                <a:ea typeface="Poppins"/>
                <a:cs typeface="Poppins"/>
                <a:sym typeface="Poppi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3"/>
        </a:solidFill>
        <a:effectLst/>
      </p:bgPr>
    </p:bg>
    <p:spTree>
      <p:nvGrpSpPr>
        <p:cNvPr id="1" name="Shape 1623"/>
        <p:cNvGrpSpPr/>
        <p:nvPr/>
      </p:nvGrpSpPr>
      <p:grpSpPr>
        <a:xfrm>
          <a:off x="0" y="0"/>
          <a:ext cx="0" cy="0"/>
          <a:chOff x="0" y="0"/>
          <a:chExt cx="0" cy="0"/>
        </a:xfrm>
      </p:grpSpPr>
      <p:pic>
        <p:nvPicPr>
          <p:cNvPr id="1624" name="Google Shape;1624;p4"/>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625" name="Google Shape;1625;p4"/>
          <p:cNvGrpSpPr/>
          <p:nvPr/>
        </p:nvGrpSpPr>
        <p:grpSpPr>
          <a:xfrm rot="-6299960">
            <a:off x="7281335" y="3367518"/>
            <a:ext cx="2132936" cy="1457131"/>
            <a:chOff x="1094375" y="742900"/>
            <a:chExt cx="2133000" cy="1457175"/>
          </a:xfrm>
        </p:grpSpPr>
        <p:sp>
          <p:nvSpPr>
            <p:cNvPr id="1626" name="Google Shape;1626;p4"/>
            <p:cNvSpPr/>
            <p:nvPr/>
          </p:nvSpPr>
          <p:spPr>
            <a:xfrm>
              <a:off x="1851800" y="2095575"/>
              <a:ext cx="278025" cy="55725"/>
            </a:xfrm>
            <a:custGeom>
              <a:avLst/>
              <a:gdLst/>
              <a:ahLst/>
              <a:cxnLst/>
              <a:rect l="l" t="t" r="r" b="b"/>
              <a:pathLst>
                <a:path w="11121" h="2229" extrusionOk="0">
                  <a:moveTo>
                    <a:pt x="779" y="1"/>
                  </a:moveTo>
                  <a:cubicBezTo>
                    <a:pt x="587" y="1"/>
                    <a:pt x="394" y="27"/>
                    <a:pt x="199" y="101"/>
                  </a:cubicBezTo>
                  <a:cubicBezTo>
                    <a:pt x="40" y="180"/>
                    <a:pt x="1" y="320"/>
                    <a:pt x="20" y="479"/>
                  </a:cubicBezTo>
                  <a:cubicBezTo>
                    <a:pt x="100" y="717"/>
                    <a:pt x="378" y="618"/>
                    <a:pt x="498" y="737"/>
                  </a:cubicBezTo>
                  <a:cubicBezTo>
                    <a:pt x="512" y="730"/>
                    <a:pt x="530" y="725"/>
                    <a:pt x="548" y="725"/>
                  </a:cubicBezTo>
                  <a:cubicBezTo>
                    <a:pt x="579" y="725"/>
                    <a:pt x="612" y="739"/>
                    <a:pt x="637" y="777"/>
                  </a:cubicBezTo>
                  <a:cubicBezTo>
                    <a:pt x="1333" y="916"/>
                    <a:pt x="2069" y="1016"/>
                    <a:pt x="2785" y="1095"/>
                  </a:cubicBezTo>
                  <a:lnTo>
                    <a:pt x="2825" y="1076"/>
                  </a:lnTo>
                  <a:lnTo>
                    <a:pt x="2885" y="1095"/>
                  </a:lnTo>
                  <a:cubicBezTo>
                    <a:pt x="3036" y="1185"/>
                    <a:pt x="3198" y="1208"/>
                    <a:pt x="3365" y="1208"/>
                  </a:cubicBezTo>
                  <a:cubicBezTo>
                    <a:pt x="3544" y="1208"/>
                    <a:pt x="3727" y="1181"/>
                    <a:pt x="3907" y="1181"/>
                  </a:cubicBezTo>
                  <a:cubicBezTo>
                    <a:pt x="4047" y="1181"/>
                    <a:pt x="4186" y="1197"/>
                    <a:pt x="4317" y="1255"/>
                  </a:cubicBezTo>
                  <a:lnTo>
                    <a:pt x="4317" y="1215"/>
                  </a:lnTo>
                  <a:cubicBezTo>
                    <a:pt x="4434" y="1345"/>
                    <a:pt x="4566" y="1381"/>
                    <a:pt x="4704" y="1381"/>
                  </a:cubicBezTo>
                  <a:cubicBezTo>
                    <a:pt x="4881" y="1381"/>
                    <a:pt x="5067" y="1321"/>
                    <a:pt x="5244" y="1321"/>
                  </a:cubicBezTo>
                  <a:cubicBezTo>
                    <a:pt x="5351" y="1321"/>
                    <a:pt x="5455" y="1343"/>
                    <a:pt x="5551" y="1414"/>
                  </a:cubicBezTo>
                  <a:cubicBezTo>
                    <a:pt x="5661" y="1546"/>
                    <a:pt x="5787" y="1581"/>
                    <a:pt x="5919" y="1581"/>
                  </a:cubicBezTo>
                  <a:cubicBezTo>
                    <a:pt x="6063" y="1581"/>
                    <a:pt x="6214" y="1539"/>
                    <a:pt x="6356" y="1539"/>
                  </a:cubicBezTo>
                  <a:cubicBezTo>
                    <a:pt x="6436" y="1539"/>
                    <a:pt x="6513" y="1552"/>
                    <a:pt x="6585" y="1593"/>
                  </a:cubicBezTo>
                  <a:lnTo>
                    <a:pt x="6565" y="1593"/>
                  </a:lnTo>
                  <a:cubicBezTo>
                    <a:pt x="7003" y="1792"/>
                    <a:pt x="7480" y="1672"/>
                    <a:pt x="7958" y="1772"/>
                  </a:cubicBezTo>
                  <a:cubicBezTo>
                    <a:pt x="8554" y="2090"/>
                    <a:pt x="9231" y="2011"/>
                    <a:pt x="9867" y="2110"/>
                  </a:cubicBezTo>
                  <a:lnTo>
                    <a:pt x="9847" y="2110"/>
                  </a:lnTo>
                  <a:cubicBezTo>
                    <a:pt x="9976" y="2204"/>
                    <a:pt x="10120" y="2228"/>
                    <a:pt x="10267" y="2228"/>
                  </a:cubicBezTo>
                  <a:cubicBezTo>
                    <a:pt x="10420" y="2228"/>
                    <a:pt x="10576" y="2203"/>
                    <a:pt x="10724" y="2203"/>
                  </a:cubicBezTo>
                  <a:cubicBezTo>
                    <a:pt x="10764" y="2203"/>
                    <a:pt x="10803" y="2205"/>
                    <a:pt x="10842" y="2209"/>
                  </a:cubicBezTo>
                  <a:cubicBezTo>
                    <a:pt x="10941" y="2209"/>
                    <a:pt x="11021" y="2190"/>
                    <a:pt x="11081" y="2130"/>
                  </a:cubicBezTo>
                  <a:cubicBezTo>
                    <a:pt x="11081" y="2090"/>
                    <a:pt x="11121" y="2070"/>
                    <a:pt x="11121" y="2011"/>
                  </a:cubicBezTo>
                  <a:cubicBezTo>
                    <a:pt x="11081" y="1831"/>
                    <a:pt x="11041" y="1692"/>
                    <a:pt x="10882" y="1573"/>
                  </a:cubicBezTo>
                  <a:cubicBezTo>
                    <a:pt x="10838" y="1544"/>
                    <a:pt x="10773" y="1525"/>
                    <a:pt x="10710" y="1525"/>
                  </a:cubicBezTo>
                  <a:cubicBezTo>
                    <a:pt x="10687" y="1525"/>
                    <a:pt x="10664" y="1528"/>
                    <a:pt x="10643" y="1533"/>
                  </a:cubicBezTo>
                  <a:cubicBezTo>
                    <a:pt x="10490" y="1601"/>
                    <a:pt x="10348" y="1644"/>
                    <a:pt x="10216" y="1644"/>
                  </a:cubicBezTo>
                  <a:cubicBezTo>
                    <a:pt x="10041" y="1644"/>
                    <a:pt x="9885" y="1567"/>
                    <a:pt x="9748" y="1374"/>
                  </a:cubicBezTo>
                  <a:cubicBezTo>
                    <a:pt x="9688" y="1294"/>
                    <a:pt x="9648" y="1235"/>
                    <a:pt x="9589" y="1195"/>
                  </a:cubicBezTo>
                  <a:cubicBezTo>
                    <a:pt x="9511" y="1150"/>
                    <a:pt x="9439" y="1124"/>
                    <a:pt x="9362" y="1124"/>
                  </a:cubicBezTo>
                  <a:cubicBezTo>
                    <a:pt x="9303" y="1124"/>
                    <a:pt x="9241" y="1140"/>
                    <a:pt x="9171" y="1175"/>
                  </a:cubicBezTo>
                  <a:cubicBezTo>
                    <a:pt x="9104" y="1247"/>
                    <a:pt x="9053" y="1274"/>
                    <a:pt x="9012" y="1274"/>
                  </a:cubicBezTo>
                  <a:cubicBezTo>
                    <a:pt x="8880" y="1274"/>
                    <a:pt x="8851" y="991"/>
                    <a:pt x="8723" y="991"/>
                  </a:cubicBezTo>
                  <a:cubicBezTo>
                    <a:pt x="8714" y="991"/>
                    <a:pt x="8704" y="993"/>
                    <a:pt x="8694" y="996"/>
                  </a:cubicBezTo>
                  <a:cubicBezTo>
                    <a:pt x="6466" y="538"/>
                    <a:pt x="4158" y="419"/>
                    <a:pt x="1890" y="141"/>
                  </a:cubicBezTo>
                  <a:cubicBezTo>
                    <a:pt x="1522" y="101"/>
                    <a:pt x="1153" y="1"/>
                    <a:pt x="7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
            <p:cNvSpPr/>
            <p:nvPr/>
          </p:nvSpPr>
          <p:spPr>
            <a:xfrm>
              <a:off x="1640950" y="2067925"/>
              <a:ext cx="213850" cy="44475"/>
            </a:xfrm>
            <a:custGeom>
              <a:avLst/>
              <a:gdLst/>
              <a:ahLst/>
              <a:cxnLst/>
              <a:rect l="l" t="t" r="r" b="b"/>
              <a:pathLst>
                <a:path w="8554" h="1779" extrusionOk="0">
                  <a:moveTo>
                    <a:pt x="2011" y="1"/>
                  </a:moveTo>
                  <a:cubicBezTo>
                    <a:pt x="1791" y="1"/>
                    <a:pt x="1624" y="238"/>
                    <a:pt x="1410" y="238"/>
                  </a:cubicBezTo>
                  <a:cubicBezTo>
                    <a:pt x="1391" y="238"/>
                    <a:pt x="1372" y="236"/>
                    <a:pt x="1353" y="232"/>
                  </a:cubicBezTo>
                  <a:cubicBezTo>
                    <a:pt x="1154" y="232"/>
                    <a:pt x="955" y="232"/>
                    <a:pt x="756" y="292"/>
                  </a:cubicBezTo>
                  <a:cubicBezTo>
                    <a:pt x="517" y="351"/>
                    <a:pt x="259" y="391"/>
                    <a:pt x="60" y="550"/>
                  </a:cubicBezTo>
                  <a:cubicBezTo>
                    <a:pt x="0" y="650"/>
                    <a:pt x="0" y="709"/>
                    <a:pt x="99" y="749"/>
                  </a:cubicBezTo>
                  <a:cubicBezTo>
                    <a:pt x="121" y="742"/>
                    <a:pt x="138" y="737"/>
                    <a:pt x="152" y="737"/>
                  </a:cubicBezTo>
                  <a:cubicBezTo>
                    <a:pt x="176" y="737"/>
                    <a:pt x="194" y="751"/>
                    <a:pt x="219" y="789"/>
                  </a:cubicBezTo>
                  <a:cubicBezTo>
                    <a:pt x="346" y="857"/>
                    <a:pt x="483" y="867"/>
                    <a:pt x="622" y="867"/>
                  </a:cubicBezTo>
                  <a:cubicBezTo>
                    <a:pt x="682" y="867"/>
                    <a:pt x="742" y="865"/>
                    <a:pt x="802" y="865"/>
                  </a:cubicBezTo>
                  <a:cubicBezTo>
                    <a:pt x="930" y="865"/>
                    <a:pt x="1057" y="874"/>
                    <a:pt x="1174" y="928"/>
                  </a:cubicBezTo>
                  <a:cubicBezTo>
                    <a:pt x="1253" y="948"/>
                    <a:pt x="1353" y="948"/>
                    <a:pt x="1452" y="988"/>
                  </a:cubicBezTo>
                  <a:cubicBezTo>
                    <a:pt x="1635" y="1058"/>
                    <a:pt x="1819" y="1239"/>
                    <a:pt x="2030" y="1239"/>
                  </a:cubicBezTo>
                  <a:cubicBezTo>
                    <a:pt x="2117" y="1239"/>
                    <a:pt x="2209" y="1208"/>
                    <a:pt x="2308" y="1127"/>
                  </a:cubicBezTo>
                  <a:cubicBezTo>
                    <a:pt x="2397" y="1107"/>
                    <a:pt x="2487" y="1097"/>
                    <a:pt x="2576" y="1097"/>
                  </a:cubicBezTo>
                  <a:cubicBezTo>
                    <a:pt x="2666" y="1097"/>
                    <a:pt x="2755" y="1107"/>
                    <a:pt x="2845" y="1127"/>
                  </a:cubicBezTo>
                  <a:cubicBezTo>
                    <a:pt x="2994" y="1202"/>
                    <a:pt x="3150" y="1218"/>
                    <a:pt x="3308" y="1218"/>
                  </a:cubicBezTo>
                  <a:cubicBezTo>
                    <a:pt x="3422" y="1218"/>
                    <a:pt x="3537" y="1210"/>
                    <a:pt x="3652" y="1210"/>
                  </a:cubicBezTo>
                  <a:cubicBezTo>
                    <a:pt x="3801" y="1210"/>
                    <a:pt x="3951" y="1223"/>
                    <a:pt x="4098" y="1286"/>
                  </a:cubicBezTo>
                  <a:cubicBezTo>
                    <a:pt x="4143" y="1268"/>
                    <a:pt x="4183" y="1259"/>
                    <a:pt x="4224" y="1259"/>
                  </a:cubicBezTo>
                  <a:cubicBezTo>
                    <a:pt x="4273" y="1259"/>
                    <a:pt x="4322" y="1273"/>
                    <a:pt x="4376" y="1306"/>
                  </a:cubicBezTo>
                  <a:cubicBezTo>
                    <a:pt x="4522" y="1379"/>
                    <a:pt x="4675" y="1397"/>
                    <a:pt x="4830" y="1397"/>
                  </a:cubicBezTo>
                  <a:cubicBezTo>
                    <a:pt x="4977" y="1397"/>
                    <a:pt x="5125" y="1381"/>
                    <a:pt x="5274" y="1381"/>
                  </a:cubicBezTo>
                  <a:cubicBezTo>
                    <a:pt x="5441" y="1381"/>
                    <a:pt x="5607" y="1401"/>
                    <a:pt x="5769" y="1485"/>
                  </a:cubicBezTo>
                  <a:cubicBezTo>
                    <a:pt x="5888" y="1505"/>
                    <a:pt x="5988" y="1505"/>
                    <a:pt x="6127" y="1505"/>
                  </a:cubicBezTo>
                  <a:cubicBezTo>
                    <a:pt x="6252" y="1575"/>
                    <a:pt x="6389" y="1591"/>
                    <a:pt x="6532" y="1591"/>
                  </a:cubicBezTo>
                  <a:cubicBezTo>
                    <a:pt x="6655" y="1591"/>
                    <a:pt x="6782" y="1579"/>
                    <a:pt x="6909" y="1579"/>
                  </a:cubicBezTo>
                  <a:cubicBezTo>
                    <a:pt x="7055" y="1579"/>
                    <a:pt x="7201" y="1595"/>
                    <a:pt x="7340" y="1664"/>
                  </a:cubicBezTo>
                  <a:cubicBezTo>
                    <a:pt x="7539" y="1744"/>
                    <a:pt x="7743" y="1779"/>
                    <a:pt x="7947" y="1779"/>
                  </a:cubicBezTo>
                  <a:cubicBezTo>
                    <a:pt x="8151" y="1779"/>
                    <a:pt x="8355" y="1744"/>
                    <a:pt x="8554" y="1684"/>
                  </a:cubicBezTo>
                  <a:lnTo>
                    <a:pt x="8554" y="1366"/>
                  </a:lnTo>
                  <a:cubicBezTo>
                    <a:pt x="7838" y="869"/>
                    <a:pt x="6962" y="889"/>
                    <a:pt x="6187" y="690"/>
                  </a:cubicBezTo>
                  <a:cubicBezTo>
                    <a:pt x="4854" y="451"/>
                    <a:pt x="3481" y="550"/>
                    <a:pt x="2188" y="53"/>
                  </a:cubicBezTo>
                  <a:cubicBezTo>
                    <a:pt x="2125" y="16"/>
                    <a:pt x="2066" y="1"/>
                    <a:pt x="201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
            <p:cNvSpPr/>
            <p:nvPr/>
          </p:nvSpPr>
          <p:spPr>
            <a:xfrm>
              <a:off x="1399250" y="2045375"/>
              <a:ext cx="259625" cy="41175"/>
            </a:xfrm>
            <a:custGeom>
              <a:avLst/>
              <a:gdLst/>
              <a:ahLst/>
              <a:cxnLst/>
              <a:rect l="l" t="t" r="r" b="b"/>
              <a:pathLst>
                <a:path w="10385" h="1647" extrusionOk="0">
                  <a:moveTo>
                    <a:pt x="836" y="120"/>
                  </a:moveTo>
                  <a:cubicBezTo>
                    <a:pt x="517" y="199"/>
                    <a:pt x="0" y="0"/>
                    <a:pt x="179" y="657"/>
                  </a:cubicBezTo>
                  <a:cubicBezTo>
                    <a:pt x="299" y="836"/>
                    <a:pt x="517" y="756"/>
                    <a:pt x="677" y="836"/>
                  </a:cubicBezTo>
                  <a:cubicBezTo>
                    <a:pt x="764" y="804"/>
                    <a:pt x="852" y="791"/>
                    <a:pt x="939" y="791"/>
                  </a:cubicBezTo>
                  <a:cubicBezTo>
                    <a:pt x="1070" y="791"/>
                    <a:pt x="1202" y="820"/>
                    <a:pt x="1333" y="856"/>
                  </a:cubicBezTo>
                  <a:cubicBezTo>
                    <a:pt x="1515" y="920"/>
                    <a:pt x="1702" y="937"/>
                    <a:pt x="1893" y="937"/>
                  </a:cubicBezTo>
                  <a:cubicBezTo>
                    <a:pt x="2084" y="937"/>
                    <a:pt x="2279" y="920"/>
                    <a:pt x="2472" y="920"/>
                  </a:cubicBezTo>
                  <a:cubicBezTo>
                    <a:pt x="2678" y="920"/>
                    <a:pt x="2883" y="939"/>
                    <a:pt x="3084" y="1015"/>
                  </a:cubicBezTo>
                  <a:cubicBezTo>
                    <a:pt x="3352" y="1104"/>
                    <a:pt x="3626" y="1124"/>
                    <a:pt x="3901" y="1124"/>
                  </a:cubicBezTo>
                  <a:cubicBezTo>
                    <a:pt x="4114" y="1124"/>
                    <a:pt x="4328" y="1112"/>
                    <a:pt x="4539" y="1112"/>
                  </a:cubicBezTo>
                  <a:cubicBezTo>
                    <a:pt x="4781" y="1112"/>
                    <a:pt x="5020" y="1127"/>
                    <a:pt x="5252" y="1194"/>
                  </a:cubicBezTo>
                  <a:cubicBezTo>
                    <a:pt x="5372" y="1166"/>
                    <a:pt x="5492" y="1151"/>
                    <a:pt x="5614" y="1151"/>
                  </a:cubicBezTo>
                  <a:cubicBezTo>
                    <a:pt x="5755" y="1151"/>
                    <a:pt x="5898" y="1171"/>
                    <a:pt x="6048" y="1214"/>
                  </a:cubicBezTo>
                  <a:cubicBezTo>
                    <a:pt x="6170" y="1298"/>
                    <a:pt x="6301" y="1317"/>
                    <a:pt x="6435" y="1317"/>
                  </a:cubicBezTo>
                  <a:cubicBezTo>
                    <a:pt x="6551" y="1317"/>
                    <a:pt x="6669" y="1303"/>
                    <a:pt x="6786" y="1303"/>
                  </a:cubicBezTo>
                  <a:cubicBezTo>
                    <a:pt x="6887" y="1303"/>
                    <a:pt x="6986" y="1313"/>
                    <a:pt x="7082" y="1353"/>
                  </a:cubicBezTo>
                  <a:cubicBezTo>
                    <a:pt x="7200" y="1449"/>
                    <a:pt x="7334" y="1471"/>
                    <a:pt x="7473" y="1471"/>
                  </a:cubicBezTo>
                  <a:cubicBezTo>
                    <a:pt x="7593" y="1471"/>
                    <a:pt x="7717" y="1454"/>
                    <a:pt x="7838" y="1454"/>
                  </a:cubicBezTo>
                  <a:cubicBezTo>
                    <a:pt x="7956" y="1454"/>
                    <a:pt x="8071" y="1470"/>
                    <a:pt x="8176" y="1532"/>
                  </a:cubicBezTo>
                  <a:cubicBezTo>
                    <a:pt x="8276" y="1532"/>
                    <a:pt x="8375" y="1552"/>
                    <a:pt x="8474" y="1552"/>
                  </a:cubicBezTo>
                  <a:cubicBezTo>
                    <a:pt x="8663" y="1621"/>
                    <a:pt x="8857" y="1646"/>
                    <a:pt x="9051" y="1646"/>
                  </a:cubicBezTo>
                  <a:cubicBezTo>
                    <a:pt x="9245" y="1646"/>
                    <a:pt x="9439" y="1621"/>
                    <a:pt x="9628" y="1592"/>
                  </a:cubicBezTo>
                  <a:cubicBezTo>
                    <a:pt x="9887" y="1512"/>
                    <a:pt x="10185" y="1631"/>
                    <a:pt x="10384" y="1373"/>
                  </a:cubicBezTo>
                  <a:cubicBezTo>
                    <a:pt x="10324" y="995"/>
                    <a:pt x="9947" y="1035"/>
                    <a:pt x="9688" y="1015"/>
                  </a:cubicBezTo>
                  <a:cubicBezTo>
                    <a:pt x="8455" y="915"/>
                    <a:pt x="7241" y="617"/>
                    <a:pt x="5988" y="517"/>
                  </a:cubicBezTo>
                  <a:cubicBezTo>
                    <a:pt x="5760" y="531"/>
                    <a:pt x="5532" y="607"/>
                    <a:pt x="5305" y="607"/>
                  </a:cubicBezTo>
                  <a:cubicBezTo>
                    <a:pt x="5194" y="607"/>
                    <a:pt x="5084" y="589"/>
                    <a:pt x="4973" y="537"/>
                  </a:cubicBezTo>
                  <a:cubicBezTo>
                    <a:pt x="4794" y="497"/>
                    <a:pt x="4615" y="458"/>
                    <a:pt x="4456" y="458"/>
                  </a:cubicBezTo>
                  <a:cubicBezTo>
                    <a:pt x="4277" y="458"/>
                    <a:pt x="4098" y="438"/>
                    <a:pt x="3919" y="438"/>
                  </a:cubicBezTo>
                  <a:cubicBezTo>
                    <a:pt x="2904" y="239"/>
                    <a:pt x="1870" y="318"/>
                    <a:pt x="836" y="12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
            <p:cNvSpPr/>
            <p:nvPr/>
          </p:nvSpPr>
          <p:spPr>
            <a:xfrm>
              <a:off x="2643525" y="748950"/>
              <a:ext cx="238250" cy="29975"/>
            </a:xfrm>
            <a:custGeom>
              <a:avLst/>
              <a:gdLst/>
              <a:ahLst/>
              <a:cxnLst/>
              <a:rect l="l" t="t" r="r" b="b"/>
              <a:pathLst>
                <a:path w="9530" h="1199" extrusionOk="0">
                  <a:moveTo>
                    <a:pt x="8185" y="1"/>
                  </a:moveTo>
                  <a:cubicBezTo>
                    <a:pt x="8078" y="1"/>
                    <a:pt x="7970" y="16"/>
                    <a:pt x="7858" y="76"/>
                  </a:cubicBezTo>
                  <a:cubicBezTo>
                    <a:pt x="7783" y="114"/>
                    <a:pt x="7715" y="128"/>
                    <a:pt x="7645" y="128"/>
                  </a:cubicBezTo>
                  <a:cubicBezTo>
                    <a:pt x="7605" y="128"/>
                    <a:pt x="7564" y="123"/>
                    <a:pt x="7520" y="116"/>
                  </a:cubicBezTo>
                  <a:cubicBezTo>
                    <a:pt x="7450" y="46"/>
                    <a:pt x="7388" y="15"/>
                    <a:pt x="7335" y="15"/>
                  </a:cubicBezTo>
                  <a:cubicBezTo>
                    <a:pt x="7253" y="15"/>
                    <a:pt x="7190" y="87"/>
                    <a:pt x="7142" y="196"/>
                  </a:cubicBezTo>
                  <a:cubicBezTo>
                    <a:pt x="7242" y="415"/>
                    <a:pt x="7441" y="415"/>
                    <a:pt x="7620" y="434"/>
                  </a:cubicBezTo>
                  <a:cubicBezTo>
                    <a:pt x="7557" y="434"/>
                    <a:pt x="7493" y="438"/>
                    <a:pt x="7429" y="438"/>
                  </a:cubicBezTo>
                  <a:cubicBezTo>
                    <a:pt x="7269" y="438"/>
                    <a:pt x="7111" y="417"/>
                    <a:pt x="6983" y="275"/>
                  </a:cubicBezTo>
                  <a:cubicBezTo>
                    <a:pt x="6903" y="176"/>
                    <a:pt x="6764" y="136"/>
                    <a:pt x="6625" y="116"/>
                  </a:cubicBezTo>
                  <a:cubicBezTo>
                    <a:pt x="6372" y="154"/>
                    <a:pt x="6119" y="162"/>
                    <a:pt x="5866" y="162"/>
                  </a:cubicBezTo>
                  <a:cubicBezTo>
                    <a:pt x="5690" y="162"/>
                    <a:pt x="5514" y="158"/>
                    <a:pt x="5338" y="158"/>
                  </a:cubicBezTo>
                  <a:cubicBezTo>
                    <a:pt x="4971" y="158"/>
                    <a:pt x="4604" y="175"/>
                    <a:pt x="4238" y="275"/>
                  </a:cubicBezTo>
                  <a:cubicBezTo>
                    <a:pt x="4208" y="295"/>
                    <a:pt x="4188" y="305"/>
                    <a:pt x="4168" y="305"/>
                  </a:cubicBezTo>
                  <a:cubicBezTo>
                    <a:pt x="4148" y="305"/>
                    <a:pt x="4128" y="295"/>
                    <a:pt x="4099" y="275"/>
                  </a:cubicBezTo>
                  <a:cubicBezTo>
                    <a:pt x="3813" y="335"/>
                    <a:pt x="3519" y="348"/>
                    <a:pt x="3223" y="348"/>
                  </a:cubicBezTo>
                  <a:cubicBezTo>
                    <a:pt x="2985" y="348"/>
                    <a:pt x="2746" y="340"/>
                    <a:pt x="2507" y="340"/>
                  </a:cubicBezTo>
                  <a:cubicBezTo>
                    <a:pt x="2150" y="340"/>
                    <a:pt x="1795" y="359"/>
                    <a:pt x="1453" y="454"/>
                  </a:cubicBezTo>
                  <a:lnTo>
                    <a:pt x="1473" y="454"/>
                  </a:lnTo>
                  <a:cubicBezTo>
                    <a:pt x="1413" y="474"/>
                    <a:pt x="1373" y="514"/>
                    <a:pt x="1353" y="554"/>
                  </a:cubicBezTo>
                  <a:cubicBezTo>
                    <a:pt x="1294" y="554"/>
                    <a:pt x="1214" y="534"/>
                    <a:pt x="1174" y="534"/>
                  </a:cubicBezTo>
                  <a:cubicBezTo>
                    <a:pt x="1068" y="514"/>
                    <a:pt x="964" y="507"/>
                    <a:pt x="862" y="507"/>
                  </a:cubicBezTo>
                  <a:cubicBezTo>
                    <a:pt x="657" y="507"/>
                    <a:pt x="458" y="534"/>
                    <a:pt x="259" y="534"/>
                  </a:cubicBezTo>
                  <a:cubicBezTo>
                    <a:pt x="80" y="574"/>
                    <a:pt x="1" y="733"/>
                    <a:pt x="1" y="932"/>
                  </a:cubicBezTo>
                  <a:cubicBezTo>
                    <a:pt x="60" y="1011"/>
                    <a:pt x="140" y="1071"/>
                    <a:pt x="200" y="1111"/>
                  </a:cubicBezTo>
                  <a:cubicBezTo>
                    <a:pt x="299" y="1151"/>
                    <a:pt x="379" y="1171"/>
                    <a:pt x="478" y="1171"/>
                  </a:cubicBezTo>
                  <a:cubicBezTo>
                    <a:pt x="935" y="1188"/>
                    <a:pt x="1393" y="1198"/>
                    <a:pt x="1852" y="1198"/>
                  </a:cubicBezTo>
                  <a:cubicBezTo>
                    <a:pt x="2973" y="1198"/>
                    <a:pt x="4098" y="1135"/>
                    <a:pt x="5213" y="952"/>
                  </a:cubicBezTo>
                  <a:cubicBezTo>
                    <a:pt x="5324" y="803"/>
                    <a:pt x="5435" y="752"/>
                    <a:pt x="5545" y="752"/>
                  </a:cubicBezTo>
                  <a:cubicBezTo>
                    <a:pt x="5728" y="752"/>
                    <a:pt x="5906" y="897"/>
                    <a:pt x="6068" y="972"/>
                  </a:cubicBezTo>
                  <a:cubicBezTo>
                    <a:pt x="6638" y="1015"/>
                    <a:pt x="7213" y="1052"/>
                    <a:pt x="7785" y="1052"/>
                  </a:cubicBezTo>
                  <a:cubicBezTo>
                    <a:pt x="8271" y="1052"/>
                    <a:pt x="8755" y="1025"/>
                    <a:pt x="9231" y="952"/>
                  </a:cubicBezTo>
                  <a:cubicBezTo>
                    <a:pt x="9330" y="932"/>
                    <a:pt x="9390" y="872"/>
                    <a:pt x="9450" y="812"/>
                  </a:cubicBezTo>
                  <a:cubicBezTo>
                    <a:pt x="9529" y="315"/>
                    <a:pt x="8833" y="534"/>
                    <a:pt x="8813" y="136"/>
                  </a:cubicBezTo>
                  <a:cubicBezTo>
                    <a:pt x="8753" y="57"/>
                    <a:pt x="8694" y="37"/>
                    <a:pt x="8614" y="17"/>
                  </a:cubicBezTo>
                  <a:cubicBezTo>
                    <a:pt x="8589" y="19"/>
                    <a:pt x="8564" y="19"/>
                    <a:pt x="8539" y="19"/>
                  </a:cubicBezTo>
                  <a:cubicBezTo>
                    <a:pt x="8419" y="19"/>
                    <a:pt x="8302" y="1"/>
                    <a:pt x="818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
            <p:cNvSpPr/>
            <p:nvPr/>
          </p:nvSpPr>
          <p:spPr>
            <a:xfrm>
              <a:off x="2226775" y="2148125"/>
              <a:ext cx="197950" cy="47150"/>
            </a:xfrm>
            <a:custGeom>
              <a:avLst/>
              <a:gdLst/>
              <a:ahLst/>
              <a:cxnLst/>
              <a:rect l="l" t="t" r="r" b="b"/>
              <a:pathLst>
                <a:path w="7918" h="1886" extrusionOk="0">
                  <a:moveTo>
                    <a:pt x="1386" y="1"/>
                  </a:moveTo>
                  <a:cubicBezTo>
                    <a:pt x="1209" y="1"/>
                    <a:pt x="1038" y="27"/>
                    <a:pt x="856" y="88"/>
                  </a:cubicBezTo>
                  <a:cubicBezTo>
                    <a:pt x="597" y="227"/>
                    <a:pt x="319" y="326"/>
                    <a:pt x="60" y="505"/>
                  </a:cubicBezTo>
                  <a:cubicBezTo>
                    <a:pt x="1" y="585"/>
                    <a:pt x="1" y="664"/>
                    <a:pt x="60" y="724"/>
                  </a:cubicBezTo>
                  <a:cubicBezTo>
                    <a:pt x="235" y="815"/>
                    <a:pt x="419" y="837"/>
                    <a:pt x="607" y="837"/>
                  </a:cubicBezTo>
                  <a:cubicBezTo>
                    <a:pt x="787" y="837"/>
                    <a:pt x="970" y="817"/>
                    <a:pt x="1151" y="817"/>
                  </a:cubicBezTo>
                  <a:cubicBezTo>
                    <a:pt x="1321" y="817"/>
                    <a:pt x="1489" y="834"/>
                    <a:pt x="1652" y="903"/>
                  </a:cubicBezTo>
                  <a:cubicBezTo>
                    <a:pt x="1676" y="895"/>
                    <a:pt x="1694" y="890"/>
                    <a:pt x="1711" y="890"/>
                  </a:cubicBezTo>
                  <a:cubicBezTo>
                    <a:pt x="1735" y="890"/>
                    <a:pt x="1756" y="900"/>
                    <a:pt x="1791" y="923"/>
                  </a:cubicBezTo>
                  <a:cubicBezTo>
                    <a:pt x="1885" y="1000"/>
                    <a:pt x="1993" y="1011"/>
                    <a:pt x="2104" y="1011"/>
                  </a:cubicBezTo>
                  <a:cubicBezTo>
                    <a:pt x="2148" y="1011"/>
                    <a:pt x="2192" y="1009"/>
                    <a:pt x="2236" y="1009"/>
                  </a:cubicBezTo>
                  <a:cubicBezTo>
                    <a:pt x="2339" y="1009"/>
                    <a:pt x="2439" y="1019"/>
                    <a:pt x="2527" y="1082"/>
                  </a:cubicBezTo>
                  <a:cubicBezTo>
                    <a:pt x="2626" y="1082"/>
                    <a:pt x="2726" y="1102"/>
                    <a:pt x="2825" y="1102"/>
                  </a:cubicBezTo>
                  <a:cubicBezTo>
                    <a:pt x="2937" y="1172"/>
                    <a:pt x="3057" y="1188"/>
                    <a:pt x="3183" y="1188"/>
                  </a:cubicBezTo>
                  <a:cubicBezTo>
                    <a:pt x="3291" y="1188"/>
                    <a:pt x="3403" y="1176"/>
                    <a:pt x="3515" y="1176"/>
                  </a:cubicBezTo>
                  <a:cubicBezTo>
                    <a:pt x="3645" y="1176"/>
                    <a:pt x="3775" y="1192"/>
                    <a:pt x="3900" y="1261"/>
                  </a:cubicBezTo>
                  <a:cubicBezTo>
                    <a:pt x="4516" y="1659"/>
                    <a:pt x="5212" y="1420"/>
                    <a:pt x="5869" y="1599"/>
                  </a:cubicBezTo>
                  <a:cubicBezTo>
                    <a:pt x="5905" y="1582"/>
                    <a:pt x="5949" y="1572"/>
                    <a:pt x="5993" y="1572"/>
                  </a:cubicBezTo>
                  <a:cubicBezTo>
                    <a:pt x="6048" y="1572"/>
                    <a:pt x="6104" y="1586"/>
                    <a:pt x="6147" y="1619"/>
                  </a:cubicBezTo>
                  <a:cubicBezTo>
                    <a:pt x="6307" y="1759"/>
                    <a:pt x="6525" y="1619"/>
                    <a:pt x="6685" y="1778"/>
                  </a:cubicBezTo>
                  <a:cubicBezTo>
                    <a:pt x="6779" y="1863"/>
                    <a:pt x="6882" y="1886"/>
                    <a:pt x="6990" y="1886"/>
                  </a:cubicBezTo>
                  <a:cubicBezTo>
                    <a:pt x="7110" y="1886"/>
                    <a:pt x="7235" y="1858"/>
                    <a:pt x="7361" y="1858"/>
                  </a:cubicBezTo>
                  <a:cubicBezTo>
                    <a:pt x="7560" y="1679"/>
                    <a:pt x="7918" y="1679"/>
                    <a:pt x="7918" y="1301"/>
                  </a:cubicBezTo>
                  <a:cubicBezTo>
                    <a:pt x="7759" y="1062"/>
                    <a:pt x="7480" y="1062"/>
                    <a:pt x="7222" y="1003"/>
                  </a:cubicBezTo>
                  <a:cubicBezTo>
                    <a:pt x="5332" y="664"/>
                    <a:pt x="3442" y="326"/>
                    <a:pt x="1552" y="8"/>
                  </a:cubicBezTo>
                  <a:cubicBezTo>
                    <a:pt x="1496" y="3"/>
                    <a:pt x="1441" y="1"/>
                    <a:pt x="138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
            <p:cNvSpPr/>
            <p:nvPr/>
          </p:nvSpPr>
          <p:spPr>
            <a:xfrm>
              <a:off x="1177450" y="1404800"/>
              <a:ext cx="127325" cy="146250"/>
            </a:xfrm>
            <a:custGeom>
              <a:avLst/>
              <a:gdLst/>
              <a:ahLst/>
              <a:cxnLst/>
              <a:rect l="l" t="t" r="r" b="b"/>
              <a:pathLst>
                <a:path w="5093" h="5850" extrusionOk="0">
                  <a:moveTo>
                    <a:pt x="4709" y="1"/>
                  </a:moveTo>
                  <a:cubicBezTo>
                    <a:pt x="4625" y="1"/>
                    <a:pt x="4532" y="22"/>
                    <a:pt x="4436" y="61"/>
                  </a:cubicBezTo>
                  <a:cubicBezTo>
                    <a:pt x="4118" y="180"/>
                    <a:pt x="3780" y="160"/>
                    <a:pt x="3481" y="280"/>
                  </a:cubicBezTo>
                  <a:cubicBezTo>
                    <a:pt x="3382" y="241"/>
                    <a:pt x="3289" y="225"/>
                    <a:pt x="3200" y="225"/>
                  </a:cubicBezTo>
                  <a:cubicBezTo>
                    <a:pt x="2787" y="225"/>
                    <a:pt x="2465" y="572"/>
                    <a:pt x="2089" y="638"/>
                  </a:cubicBezTo>
                  <a:lnTo>
                    <a:pt x="2109" y="598"/>
                  </a:lnTo>
                  <a:lnTo>
                    <a:pt x="2109" y="598"/>
                  </a:lnTo>
                  <a:cubicBezTo>
                    <a:pt x="1830" y="797"/>
                    <a:pt x="1492" y="777"/>
                    <a:pt x="1213" y="956"/>
                  </a:cubicBezTo>
                  <a:lnTo>
                    <a:pt x="1233" y="956"/>
                  </a:lnTo>
                  <a:cubicBezTo>
                    <a:pt x="736" y="1036"/>
                    <a:pt x="438" y="1255"/>
                    <a:pt x="418" y="1831"/>
                  </a:cubicBezTo>
                  <a:cubicBezTo>
                    <a:pt x="418" y="2249"/>
                    <a:pt x="239" y="2667"/>
                    <a:pt x="179" y="3085"/>
                  </a:cubicBezTo>
                  <a:lnTo>
                    <a:pt x="219" y="3144"/>
                  </a:lnTo>
                  <a:lnTo>
                    <a:pt x="179" y="3184"/>
                  </a:lnTo>
                  <a:cubicBezTo>
                    <a:pt x="0" y="3423"/>
                    <a:pt x="99" y="3662"/>
                    <a:pt x="99" y="3920"/>
                  </a:cubicBezTo>
                  <a:cubicBezTo>
                    <a:pt x="199" y="4238"/>
                    <a:pt x="40" y="4577"/>
                    <a:pt x="99" y="4915"/>
                  </a:cubicBezTo>
                  <a:cubicBezTo>
                    <a:pt x="139" y="5253"/>
                    <a:pt x="20" y="5671"/>
                    <a:pt x="458" y="5850"/>
                  </a:cubicBezTo>
                  <a:cubicBezTo>
                    <a:pt x="736" y="5671"/>
                    <a:pt x="736" y="5412"/>
                    <a:pt x="736" y="5154"/>
                  </a:cubicBezTo>
                  <a:cubicBezTo>
                    <a:pt x="736" y="4517"/>
                    <a:pt x="895" y="3841"/>
                    <a:pt x="915" y="3184"/>
                  </a:cubicBezTo>
                  <a:cubicBezTo>
                    <a:pt x="955" y="2329"/>
                    <a:pt x="1333" y="1871"/>
                    <a:pt x="2168" y="1633"/>
                  </a:cubicBezTo>
                  <a:cubicBezTo>
                    <a:pt x="3123" y="1354"/>
                    <a:pt x="4138" y="1155"/>
                    <a:pt x="4993" y="578"/>
                  </a:cubicBezTo>
                  <a:cubicBezTo>
                    <a:pt x="5033" y="499"/>
                    <a:pt x="5093" y="439"/>
                    <a:pt x="5093" y="340"/>
                  </a:cubicBezTo>
                  <a:cubicBezTo>
                    <a:pt x="5025" y="97"/>
                    <a:pt x="4885" y="1"/>
                    <a:pt x="470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
            <p:cNvSpPr/>
            <p:nvPr/>
          </p:nvSpPr>
          <p:spPr>
            <a:xfrm>
              <a:off x="1406200" y="1066700"/>
              <a:ext cx="28875" cy="150775"/>
            </a:xfrm>
            <a:custGeom>
              <a:avLst/>
              <a:gdLst/>
              <a:ahLst/>
              <a:cxnLst/>
              <a:rect l="l" t="t" r="r" b="b"/>
              <a:pathLst>
                <a:path w="1155" h="6031" extrusionOk="0">
                  <a:moveTo>
                    <a:pt x="687" y="1"/>
                  </a:moveTo>
                  <a:cubicBezTo>
                    <a:pt x="647" y="1"/>
                    <a:pt x="605" y="20"/>
                    <a:pt x="558" y="58"/>
                  </a:cubicBezTo>
                  <a:cubicBezTo>
                    <a:pt x="458" y="138"/>
                    <a:pt x="418" y="197"/>
                    <a:pt x="399" y="297"/>
                  </a:cubicBezTo>
                  <a:lnTo>
                    <a:pt x="418" y="356"/>
                  </a:lnTo>
                  <a:lnTo>
                    <a:pt x="399" y="396"/>
                  </a:lnTo>
                  <a:cubicBezTo>
                    <a:pt x="1" y="1968"/>
                    <a:pt x="100" y="3539"/>
                    <a:pt x="219" y="5111"/>
                  </a:cubicBezTo>
                  <a:lnTo>
                    <a:pt x="219" y="5270"/>
                  </a:lnTo>
                  <a:cubicBezTo>
                    <a:pt x="160" y="5330"/>
                    <a:pt x="120" y="5409"/>
                    <a:pt x="100" y="5449"/>
                  </a:cubicBezTo>
                  <a:cubicBezTo>
                    <a:pt x="60" y="5528"/>
                    <a:pt x="21" y="5568"/>
                    <a:pt x="1" y="5648"/>
                  </a:cubicBezTo>
                  <a:cubicBezTo>
                    <a:pt x="1" y="5727"/>
                    <a:pt x="21" y="5807"/>
                    <a:pt x="60" y="5847"/>
                  </a:cubicBezTo>
                  <a:cubicBezTo>
                    <a:pt x="120" y="5887"/>
                    <a:pt x="200" y="5946"/>
                    <a:pt x="259" y="5966"/>
                  </a:cubicBezTo>
                  <a:cubicBezTo>
                    <a:pt x="349" y="6006"/>
                    <a:pt x="438" y="6031"/>
                    <a:pt x="523" y="6031"/>
                  </a:cubicBezTo>
                  <a:cubicBezTo>
                    <a:pt x="607" y="6031"/>
                    <a:pt x="687" y="6006"/>
                    <a:pt x="757" y="5946"/>
                  </a:cubicBezTo>
                  <a:cubicBezTo>
                    <a:pt x="936" y="5747"/>
                    <a:pt x="955" y="5528"/>
                    <a:pt x="995" y="5270"/>
                  </a:cubicBezTo>
                  <a:cubicBezTo>
                    <a:pt x="916" y="3758"/>
                    <a:pt x="1154" y="2266"/>
                    <a:pt x="1115" y="754"/>
                  </a:cubicBezTo>
                  <a:cubicBezTo>
                    <a:pt x="1035" y="535"/>
                    <a:pt x="955" y="277"/>
                    <a:pt x="816" y="78"/>
                  </a:cubicBezTo>
                  <a:cubicBezTo>
                    <a:pt x="774" y="25"/>
                    <a:pt x="732" y="1"/>
                    <a:pt x="68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
            <p:cNvSpPr/>
            <p:nvPr/>
          </p:nvSpPr>
          <p:spPr>
            <a:xfrm>
              <a:off x="2073100" y="770525"/>
              <a:ext cx="222325" cy="28225"/>
            </a:xfrm>
            <a:custGeom>
              <a:avLst/>
              <a:gdLst/>
              <a:ahLst/>
              <a:cxnLst/>
              <a:rect l="l" t="t" r="r" b="b"/>
              <a:pathLst>
                <a:path w="8893" h="1129" extrusionOk="0">
                  <a:moveTo>
                    <a:pt x="4795" y="546"/>
                  </a:moveTo>
                  <a:lnTo>
                    <a:pt x="4795" y="546"/>
                  </a:lnTo>
                  <a:cubicBezTo>
                    <a:pt x="4749" y="549"/>
                    <a:pt x="4702" y="552"/>
                    <a:pt x="4656" y="555"/>
                  </a:cubicBezTo>
                  <a:lnTo>
                    <a:pt x="4656" y="555"/>
                  </a:lnTo>
                  <a:cubicBezTo>
                    <a:pt x="4702" y="551"/>
                    <a:pt x="4749" y="548"/>
                    <a:pt x="4795" y="546"/>
                  </a:cubicBezTo>
                  <a:close/>
                  <a:moveTo>
                    <a:pt x="8099" y="0"/>
                  </a:moveTo>
                  <a:cubicBezTo>
                    <a:pt x="7982" y="0"/>
                    <a:pt x="7867" y="19"/>
                    <a:pt x="7759" y="89"/>
                  </a:cubicBezTo>
                  <a:cubicBezTo>
                    <a:pt x="7747" y="112"/>
                    <a:pt x="7722" y="122"/>
                    <a:pt x="7695" y="122"/>
                  </a:cubicBezTo>
                  <a:cubicBezTo>
                    <a:pt x="7676" y="122"/>
                    <a:pt x="7656" y="117"/>
                    <a:pt x="7640" y="109"/>
                  </a:cubicBezTo>
                  <a:cubicBezTo>
                    <a:pt x="7412" y="177"/>
                    <a:pt x="7179" y="187"/>
                    <a:pt x="6944" y="187"/>
                  </a:cubicBezTo>
                  <a:cubicBezTo>
                    <a:pt x="6841" y="187"/>
                    <a:pt x="6737" y="185"/>
                    <a:pt x="6634" y="185"/>
                  </a:cubicBezTo>
                  <a:cubicBezTo>
                    <a:pt x="6356" y="185"/>
                    <a:pt x="6079" y="200"/>
                    <a:pt x="5809" y="308"/>
                  </a:cubicBezTo>
                  <a:cubicBezTo>
                    <a:pt x="5745" y="325"/>
                    <a:pt x="5683" y="332"/>
                    <a:pt x="5622" y="332"/>
                  </a:cubicBezTo>
                  <a:cubicBezTo>
                    <a:pt x="5474" y="332"/>
                    <a:pt x="5333" y="290"/>
                    <a:pt x="5193" y="248"/>
                  </a:cubicBezTo>
                  <a:cubicBezTo>
                    <a:pt x="5034" y="228"/>
                    <a:pt x="4865" y="228"/>
                    <a:pt x="4695" y="228"/>
                  </a:cubicBezTo>
                  <a:cubicBezTo>
                    <a:pt x="4526" y="228"/>
                    <a:pt x="4357" y="228"/>
                    <a:pt x="4198" y="208"/>
                  </a:cubicBezTo>
                  <a:cubicBezTo>
                    <a:pt x="4104" y="200"/>
                    <a:pt x="3996" y="177"/>
                    <a:pt x="3894" y="177"/>
                  </a:cubicBezTo>
                  <a:cubicBezTo>
                    <a:pt x="3737" y="177"/>
                    <a:pt x="3598" y="233"/>
                    <a:pt x="3562" y="487"/>
                  </a:cubicBezTo>
                  <a:cubicBezTo>
                    <a:pt x="3598" y="501"/>
                    <a:pt x="3635" y="514"/>
                    <a:pt x="3672" y="525"/>
                  </a:cubicBezTo>
                  <a:lnTo>
                    <a:pt x="3672" y="525"/>
                  </a:lnTo>
                  <a:cubicBezTo>
                    <a:pt x="3478" y="500"/>
                    <a:pt x="3282" y="462"/>
                    <a:pt x="3084" y="407"/>
                  </a:cubicBezTo>
                  <a:cubicBezTo>
                    <a:pt x="2956" y="384"/>
                    <a:pt x="2821" y="374"/>
                    <a:pt x="2687" y="374"/>
                  </a:cubicBezTo>
                  <a:cubicBezTo>
                    <a:pt x="2592" y="374"/>
                    <a:pt x="2498" y="379"/>
                    <a:pt x="2408" y="387"/>
                  </a:cubicBezTo>
                  <a:cubicBezTo>
                    <a:pt x="2221" y="477"/>
                    <a:pt x="2034" y="504"/>
                    <a:pt x="1848" y="504"/>
                  </a:cubicBezTo>
                  <a:cubicBezTo>
                    <a:pt x="1556" y="504"/>
                    <a:pt x="1264" y="438"/>
                    <a:pt x="973" y="438"/>
                  </a:cubicBezTo>
                  <a:cubicBezTo>
                    <a:pt x="914" y="438"/>
                    <a:pt x="855" y="440"/>
                    <a:pt x="796" y="447"/>
                  </a:cubicBezTo>
                  <a:lnTo>
                    <a:pt x="578" y="367"/>
                  </a:lnTo>
                  <a:cubicBezTo>
                    <a:pt x="504" y="420"/>
                    <a:pt x="436" y="444"/>
                    <a:pt x="371" y="444"/>
                  </a:cubicBezTo>
                  <a:cubicBezTo>
                    <a:pt x="312" y="444"/>
                    <a:pt x="256" y="425"/>
                    <a:pt x="200" y="387"/>
                  </a:cubicBezTo>
                  <a:cubicBezTo>
                    <a:pt x="120" y="387"/>
                    <a:pt x="80" y="447"/>
                    <a:pt x="21" y="506"/>
                  </a:cubicBezTo>
                  <a:cubicBezTo>
                    <a:pt x="1" y="646"/>
                    <a:pt x="1" y="745"/>
                    <a:pt x="80" y="865"/>
                  </a:cubicBezTo>
                  <a:cubicBezTo>
                    <a:pt x="180" y="964"/>
                    <a:pt x="279" y="1044"/>
                    <a:pt x="399" y="1083"/>
                  </a:cubicBezTo>
                  <a:cubicBezTo>
                    <a:pt x="488" y="1113"/>
                    <a:pt x="583" y="1128"/>
                    <a:pt x="675" y="1128"/>
                  </a:cubicBezTo>
                  <a:cubicBezTo>
                    <a:pt x="767" y="1128"/>
                    <a:pt x="856" y="1113"/>
                    <a:pt x="936" y="1083"/>
                  </a:cubicBezTo>
                  <a:cubicBezTo>
                    <a:pt x="1174" y="1024"/>
                    <a:pt x="1413" y="1004"/>
                    <a:pt x="1649" y="1004"/>
                  </a:cubicBezTo>
                  <a:cubicBezTo>
                    <a:pt x="1886" y="1004"/>
                    <a:pt x="2119" y="1024"/>
                    <a:pt x="2348" y="1044"/>
                  </a:cubicBezTo>
                  <a:cubicBezTo>
                    <a:pt x="2600" y="1035"/>
                    <a:pt x="2851" y="1032"/>
                    <a:pt x="3102" y="1032"/>
                  </a:cubicBezTo>
                  <a:cubicBezTo>
                    <a:pt x="3813" y="1032"/>
                    <a:pt x="4520" y="1057"/>
                    <a:pt x="5226" y="1057"/>
                  </a:cubicBezTo>
                  <a:cubicBezTo>
                    <a:pt x="5985" y="1057"/>
                    <a:pt x="6743" y="1028"/>
                    <a:pt x="7500" y="904"/>
                  </a:cubicBezTo>
                  <a:cubicBezTo>
                    <a:pt x="7662" y="831"/>
                    <a:pt x="7803" y="680"/>
                    <a:pt x="7986" y="680"/>
                  </a:cubicBezTo>
                  <a:cubicBezTo>
                    <a:pt x="8050" y="680"/>
                    <a:pt x="8119" y="699"/>
                    <a:pt x="8197" y="745"/>
                  </a:cubicBezTo>
                  <a:cubicBezTo>
                    <a:pt x="8274" y="761"/>
                    <a:pt x="8351" y="770"/>
                    <a:pt x="8427" y="770"/>
                  </a:cubicBezTo>
                  <a:cubicBezTo>
                    <a:pt x="8547" y="770"/>
                    <a:pt x="8664" y="746"/>
                    <a:pt x="8773" y="685"/>
                  </a:cubicBezTo>
                  <a:cubicBezTo>
                    <a:pt x="8893" y="506"/>
                    <a:pt x="8793" y="308"/>
                    <a:pt x="8853" y="148"/>
                  </a:cubicBezTo>
                  <a:cubicBezTo>
                    <a:pt x="8793" y="69"/>
                    <a:pt x="8734" y="9"/>
                    <a:pt x="8654" y="9"/>
                  </a:cubicBezTo>
                  <a:cubicBezTo>
                    <a:pt x="8602" y="20"/>
                    <a:pt x="8549" y="23"/>
                    <a:pt x="8495" y="23"/>
                  </a:cubicBezTo>
                  <a:cubicBezTo>
                    <a:pt x="8363" y="23"/>
                    <a:pt x="8230" y="0"/>
                    <a:pt x="80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
            <p:cNvSpPr/>
            <p:nvPr/>
          </p:nvSpPr>
          <p:spPr>
            <a:xfrm>
              <a:off x="3000600" y="1488500"/>
              <a:ext cx="178575" cy="40300"/>
            </a:xfrm>
            <a:custGeom>
              <a:avLst/>
              <a:gdLst/>
              <a:ahLst/>
              <a:cxnLst/>
              <a:rect l="l" t="t" r="r" b="b"/>
              <a:pathLst>
                <a:path w="7143" h="1612" extrusionOk="0">
                  <a:moveTo>
                    <a:pt x="349" y="0"/>
                  </a:moveTo>
                  <a:cubicBezTo>
                    <a:pt x="304" y="0"/>
                    <a:pt x="259" y="5"/>
                    <a:pt x="219" y="15"/>
                  </a:cubicBezTo>
                  <a:cubicBezTo>
                    <a:pt x="100" y="55"/>
                    <a:pt x="21" y="174"/>
                    <a:pt x="1" y="294"/>
                  </a:cubicBezTo>
                  <a:cubicBezTo>
                    <a:pt x="1" y="393"/>
                    <a:pt x="21" y="473"/>
                    <a:pt x="100" y="513"/>
                  </a:cubicBezTo>
                  <a:cubicBezTo>
                    <a:pt x="279" y="612"/>
                    <a:pt x="438" y="692"/>
                    <a:pt x="637" y="731"/>
                  </a:cubicBezTo>
                  <a:cubicBezTo>
                    <a:pt x="796" y="791"/>
                    <a:pt x="975" y="791"/>
                    <a:pt x="1115" y="811"/>
                  </a:cubicBezTo>
                  <a:cubicBezTo>
                    <a:pt x="1314" y="811"/>
                    <a:pt x="1512" y="890"/>
                    <a:pt x="1711" y="930"/>
                  </a:cubicBezTo>
                  <a:cubicBezTo>
                    <a:pt x="2487" y="1169"/>
                    <a:pt x="3283" y="1209"/>
                    <a:pt x="4059" y="1328"/>
                  </a:cubicBezTo>
                  <a:lnTo>
                    <a:pt x="4556" y="1328"/>
                  </a:lnTo>
                  <a:cubicBezTo>
                    <a:pt x="4589" y="1324"/>
                    <a:pt x="4621" y="1322"/>
                    <a:pt x="4653" y="1322"/>
                  </a:cubicBezTo>
                  <a:cubicBezTo>
                    <a:pt x="4948" y="1322"/>
                    <a:pt x="5202" y="1479"/>
                    <a:pt x="5471" y="1587"/>
                  </a:cubicBezTo>
                  <a:cubicBezTo>
                    <a:pt x="5548" y="1602"/>
                    <a:pt x="5628" y="1612"/>
                    <a:pt x="5709" y="1612"/>
                  </a:cubicBezTo>
                  <a:cubicBezTo>
                    <a:pt x="5837" y="1612"/>
                    <a:pt x="5966" y="1588"/>
                    <a:pt x="6088" y="1527"/>
                  </a:cubicBezTo>
                  <a:cubicBezTo>
                    <a:pt x="6386" y="1308"/>
                    <a:pt x="6764" y="1368"/>
                    <a:pt x="7063" y="1169"/>
                  </a:cubicBezTo>
                  <a:cubicBezTo>
                    <a:pt x="7142" y="1089"/>
                    <a:pt x="7142" y="1010"/>
                    <a:pt x="7102" y="910"/>
                  </a:cubicBezTo>
                  <a:cubicBezTo>
                    <a:pt x="6685" y="711"/>
                    <a:pt x="6247" y="711"/>
                    <a:pt x="5789" y="632"/>
                  </a:cubicBezTo>
                  <a:cubicBezTo>
                    <a:pt x="4822" y="480"/>
                    <a:pt x="3855" y="292"/>
                    <a:pt x="2854" y="292"/>
                  </a:cubicBezTo>
                  <a:cubicBezTo>
                    <a:pt x="2805" y="292"/>
                    <a:pt x="2755" y="293"/>
                    <a:pt x="2706" y="294"/>
                  </a:cubicBezTo>
                  <a:cubicBezTo>
                    <a:pt x="2567" y="250"/>
                    <a:pt x="2432" y="241"/>
                    <a:pt x="2297" y="241"/>
                  </a:cubicBezTo>
                  <a:cubicBezTo>
                    <a:pt x="2196" y="241"/>
                    <a:pt x="2096" y="246"/>
                    <a:pt x="1994" y="246"/>
                  </a:cubicBezTo>
                  <a:cubicBezTo>
                    <a:pt x="1921" y="246"/>
                    <a:pt x="1846" y="243"/>
                    <a:pt x="1771" y="234"/>
                  </a:cubicBezTo>
                  <a:cubicBezTo>
                    <a:pt x="1711" y="214"/>
                    <a:pt x="1632" y="194"/>
                    <a:pt x="1572" y="174"/>
                  </a:cubicBezTo>
                  <a:cubicBezTo>
                    <a:pt x="1493" y="174"/>
                    <a:pt x="1413" y="174"/>
                    <a:pt x="1333" y="194"/>
                  </a:cubicBezTo>
                  <a:lnTo>
                    <a:pt x="1294" y="194"/>
                  </a:lnTo>
                  <a:cubicBezTo>
                    <a:pt x="1015" y="95"/>
                    <a:pt x="717" y="35"/>
                    <a:pt x="478" y="15"/>
                  </a:cubicBezTo>
                  <a:cubicBezTo>
                    <a:pt x="438" y="5"/>
                    <a:pt x="394" y="0"/>
                    <a:pt x="34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
            <p:cNvSpPr/>
            <p:nvPr/>
          </p:nvSpPr>
          <p:spPr>
            <a:xfrm>
              <a:off x="1189875" y="2025150"/>
              <a:ext cx="174575" cy="32300"/>
            </a:xfrm>
            <a:custGeom>
              <a:avLst/>
              <a:gdLst/>
              <a:ahLst/>
              <a:cxnLst/>
              <a:rect l="l" t="t" r="r" b="b"/>
              <a:pathLst>
                <a:path w="6983" h="1292" extrusionOk="0">
                  <a:moveTo>
                    <a:pt x="2202" y="1"/>
                  </a:moveTo>
                  <a:cubicBezTo>
                    <a:pt x="1848" y="1"/>
                    <a:pt x="1494" y="42"/>
                    <a:pt x="1134" y="73"/>
                  </a:cubicBezTo>
                  <a:cubicBezTo>
                    <a:pt x="796" y="212"/>
                    <a:pt x="398" y="153"/>
                    <a:pt x="60" y="352"/>
                  </a:cubicBezTo>
                  <a:cubicBezTo>
                    <a:pt x="0" y="431"/>
                    <a:pt x="0" y="511"/>
                    <a:pt x="60" y="570"/>
                  </a:cubicBezTo>
                  <a:cubicBezTo>
                    <a:pt x="159" y="610"/>
                    <a:pt x="239" y="610"/>
                    <a:pt x="339" y="630"/>
                  </a:cubicBezTo>
                  <a:cubicBezTo>
                    <a:pt x="657" y="909"/>
                    <a:pt x="1035" y="849"/>
                    <a:pt x="1413" y="869"/>
                  </a:cubicBezTo>
                  <a:cubicBezTo>
                    <a:pt x="1518" y="879"/>
                    <a:pt x="1622" y="883"/>
                    <a:pt x="1727" y="883"/>
                  </a:cubicBezTo>
                  <a:cubicBezTo>
                    <a:pt x="1986" y="883"/>
                    <a:pt x="2246" y="860"/>
                    <a:pt x="2505" y="860"/>
                  </a:cubicBezTo>
                  <a:cubicBezTo>
                    <a:pt x="2738" y="860"/>
                    <a:pt x="2970" y="879"/>
                    <a:pt x="3203" y="948"/>
                  </a:cubicBezTo>
                  <a:cubicBezTo>
                    <a:pt x="3241" y="933"/>
                    <a:pt x="3276" y="927"/>
                    <a:pt x="3311" y="927"/>
                  </a:cubicBezTo>
                  <a:cubicBezTo>
                    <a:pt x="3366" y="927"/>
                    <a:pt x="3420" y="944"/>
                    <a:pt x="3482" y="968"/>
                  </a:cubicBezTo>
                  <a:cubicBezTo>
                    <a:pt x="3592" y="1044"/>
                    <a:pt x="3712" y="1063"/>
                    <a:pt x="3836" y="1063"/>
                  </a:cubicBezTo>
                  <a:cubicBezTo>
                    <a:pt x="3953" y="1063"/>
                    <a:pt x="4073" y="1046"/>
                    <a:pt x="4191" y="1046"/>
                  </a:cubicBezTo>
                  <a:cubicBezTo>
                    <a:pt x="4309" y="1046"/>
                    <a:pt x="4426" y="1063"/>
                    <a:pt x="4536" y="1127"/>
                  </a:cubicBezTo>
                  <a:cubicBezTo>
                    <a:pt x="4561" y="1119"/>
                    <a:pt x="4582" y="1114"/>
                    <a:pt x="4603" y="1114"/>
                  </a:cubicBezTo>
                  <a:cubicBezTo>
                    <a:pt x="4632" y="1114"/>
                    <a:pt x="4660" y="1124"/>
                    <a:pt x="4695" y="1147"/>
                  </a:cubicBezTo>
                  <a:cubicBezTo>
                    <a:pt x="4840" y="1213"/>
                    <a:pt x="4987" y="1230"/>
                    <a:pt x="5136" y="1230"/>
                  </a:cubicBezTo>
                  <a:cubicBezTo>
                    <a:pt x="5312" y="1230"/>
                    <a:pt x="5489" y="1205"/>
                    <a:pt x="5664" y="1205"/>
                  </a:cubicBezTo>
                  <a:cubicBezTo>
                    <a:pt x="5746" y="1205"/>
                    <a:pt x="5828" y="1211"/>
                    <a:pt x="5908" y="1227"/>
                  </a:cubicBezTo>
                  <a:cubicBezTo>
                    <a:pt x="6090" y="1236"/>
                    <a:pt x="6281" y="1292"/>
                    <a:pt x="6460" y="1292"/>
                  </a:cubicBezTo>
                  <a:cubicBezTo>
                    <a:pt x="6655" y="1292"/>
                    <a:pt x="6838" y="1227"/>
                    <a:pt x="6983" y="968"/>
                  </a:cubicBezTo>
                  <a:cubicBezTo>
                    <a:pt x="5988" y="252"/>
                    <a:pt x="4814" y="332"/>
                    <a:pt x="3700" y="252"/>
                  </a:cubicBezTo>
                  <a:cubicBezTo>
                    <a:pt x="3590" y="264"/>
                    <a:pt x="3443" y="434"/>
                    <a:pt x="3336" y="434"/>
                  </a:cubicBezTo>
                  <a:cubicBezTo>
                    <a:pt x="3269" y="434"/>
                    <a:pt x="3218" y="367"/>
                    <a:pt x="3203" y="153"/>
                  </a:cubicBezTo>
                  <a:cubicBezTo>
                    <a:pt x="2866" y="37"/>
                    <a:pt x="2534" y="1"/>
                    <a:pt x="220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
            <p:cNvSpPr/>
            <p:nvPr/>
          </p:nvSpPr>
          <p:spPr>
            <a:xfrm>
              <a:off x="2786750" y="2048675"/>
              <a:ext cx="118900" cy="50950"/>
            </a:xfrm>
            <a:custGeom>
              <a:avLst/>
              <a:gdLst/>
              <a:ahLst/>
              <a:cxnLst/>
              <a:rect l="l" t="t" r="r" b="b"/>
              <a:pathLst>
                <a:path w="4756" h="2038" extrusionOk="0">
                  <a:moveTo>
                    <a:pt x="4140" y="0"/>
                  </a:moveTo>
                  <a:cubicBezTo>
                    <a:pt x="4100" y="0"/>
                    <a:pt x="4059" y="3"/>
                    <a:pt x="4019" y="7"/>
                  </a:cubicBezTo>
                  <a:cubicBezTo>
                    <a:pt x="2965" y="286"/>
                    <a:pt x="1891" y="644"/>
                    <a:pt x="836" y="1042"/>
                  </a:cubicBezTo>
                  <a:cubicBezTo>
                    <a:pt x="598" y="1340"/>
                    <a:pt x="100" y="1241"/>
                    <a:pt x="1" y="1659"/>
                  </a:cubicBezTo>
                  <a:cubicBezTo>
                    <a:pt x="21" y="1738"/>
                    <a:pt x="41" y="1798"/>
                    <a:pt x="100" y="1877"/>
                  </a:cubicBezTo>
                  <a:cubicBezTo>
                    <a:pt x="202" y="1997"/>
                    <a:pt x="305" y="2037"/>
                    <a:pt x="410" y="2037"/>
                  </a:cubicBezTo>
                  <a:cubicBezTo>
                    <a:pt x="634" y="2037"/>
                    <a:pt x="866" y="1852"/>
                    <a:pt x="1106" y="1852"/>
                  </a:cubicBezTo>
                  <a:cubicBezTo>
                    <a:pt x="1129" y="1852"/>
                    <a:pt x="1152" y="1854"/>
                    <a:pt x="1174" y="1857"/>
                  </a:cubicBezTo>
                  <a:cubicBezTo>
                    <a:pt x="1200" y="1854"/>
                    <a:pt x="1227" y="1853"/>
                    <a:pt x="1255" y="1853"/>
                  </a:cubicBezTo>
                  <a:cubicBezTo>
                    <a:pt x="1286" y="1853"/>
                    <a:pt x="1317" y="1854"/>
                    <a:pt x="1349" y="1854"/>
                  </a:cubicBezTo>
                  <a:cubicBezTo>
                    <a:pt x="1446" y="1854"/>
                    <a:pt x="1547" y="1843"/>
                    <a:pt x="1632" y="1758"/>
                  </a:cubicBezTo>
                  <a:cubicBezTo>
                    <a:pt x="1731" y="1678"/>
                    <a:pt x="1891" y="1698"/>
                    <a:pt x="1990" y="1599"/>
                  </a:cubicBezTo>
                  <a:cubicBezTo>
                    <a:pt x="2002" y="1576"/>
                    <a:pt x="2027" y="1566"/>
                    <a:pt x="2054" y="1566"/>
                  </a:cubicBezTo>
                  <a:cubicBezTo>
                    <a:pt x="2073" y="1566"/>
                    <a:pt x="2093" y="1571"/>
                    <a:pt x="2109" y="1579"/>
                  </a:cubicBezTo>
                  <a:cubicBezTo>
                    <a:pt x="2288" y="1479"/>
                    <a:pt x="2507" y="1579"/>
                    <a:pt x="2686" y="1440"/>
                  </a:cubicBezTo>
                  <a:cubicBezTo>
                    <a:pt x="2699" y="1402"/>
                    <a:pt x="2712" y="1388"/>
                    <a:pt x="2734" y="1388"/>
                  </a:cubicBezTo>
                  <a:cubicBezTo>
                    <a:pt x="2747" y="1388"/>
                    <a:pt x="2764" y="1393"/>
                    <a:pt x="2786" y="1400"/>
                  </a:cubicBezTo>
                  <a:cubicBezTo>
                    <a:pt x="2885" y="1380"/>
                    <a:pt x="2965" y="1340"/>
                    <a:pt x="3024" y="1261"/>
                  </a:cubicBezTo>
                  <a:cubicBezTo>
                    <a:pt x="3104" y="1161"/>
                    <a:pt x="3263" y="1181"/>
                    <a:pt x="3363" y="1102"/>
                  </a:cubicBezTo>
                  <a:cubicBezTo>
                    <a:pt x="3377" y="1073"/>
                    <a:pt x="3401" y="1045"/>
                    <a:pt x="3435" y="1045"/>
                  </a:cubicBezTo>
                  <a:cubicBezTo>
                    <a:pt x="3449" y="1045"/>
                    <a:pt x="3465" y="1050"/>
                    <a:pt x="3482" y="1062"/>
                  </a:cubicBezTo>
                  <a:cubicBezTo>
                    <a:pt x="3721" y="962"/>
                    <a:pt x="3999" y="942"/>
                    <a:pt x="4298" y="783"/>
                  </a:cubicBezTo>
                  <a:cubicBezTo>
                    <a:pt x="4397" y="743"/>
                    <a:pt x="4497" y="664"/>
                    <a:pt x="4576" y="564"/>
                  </a:cubicBezTo>
                  <a:cubicBezTo>
                    <a:pt x="4656" y="405"/>
                    <a:pt x="4755" y="266"/>
                    <a:pt x="4556" y="107"/>
                  </a:cubicBezTo>
                  <a:cubicBezTo>
                    <a:pt x="4417" y="30"/>
                    <a:pt x="4279" y="0"/>
                    <a:pt x="414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
            <p:cNvSpPr/>
            <p:nvPr/>
          </p:nvSpPr>
          <p:spPr>
            <a:xfrm>
              <a:off x="1857275" y="779525"/>
              <a:ext cx="189500" cy="50750"/>
            </a:xfrm>
            <a:custGeom>
              <a:avLst/>
              <a:gdLst/>
              <a:ahLst/>
              <a:cxnLst/>
              <a:rect l="l" t="t" r="r" b="b"/>
              <a:pathLst>
                <a:path w="7580" h="2030" extrusionOk="0">
                  <a:moveTo>
                    <a:pt x="7097" y="0"/>
                  </a:moveTo>
                  <a:cubicBezTo>
                    <a:pt x="7007" y="0"/>
                    <a:pt x="6919" y="26"/>
                    <a:pt x="6843" y="87"/>
                  </a:cubicBezTo>
                  <a:cubicBezTo>
                    <a:pt x="6755" y="161"/>
                    <a:pt x="6658" y="178"/>
                    <a:pt x="6558" y="178"/>
                  </a:cubicBezTo>
                  <a:cubicBezTo>
                    <a:pt x="6475" y="178"/>
                    <a:pt x="6391" y="167"/>
                    <a:pt x="6308" y="167"/>
                  </a:cubicBezTo>
                  <a:cubicBezTo>
                    <a:pt x="6196" y="167"/>
                    <a:pt x="6086" y="188"/>
                    <a:pt x="5988" y="286"/>
                  </a:cubicBezTo>
                  <a:lnTo>
                    <a:pt x="6008" y="286"/>
                  </a:lnTo>
                  <a:cubicBezTo>
                    <a:pt x="5889" y="345"/>
                    <a:pt x="5749" y="345"/>
                    <a:pt x="5650" y="425"/>
                  </a:cubicBezTo>
                  <a:cubicBezTo>
                    <a:pt x="5609" y="439"/>
                    <a:pt x="5586" y="462"/>
                    <a:pt x="5557" y="462"/>
                  </a:cubicBezTo>
                  <a:cubicBezTo>
                    <a:pt x="5544" y="462"/>
                    <a:pt x="5529" y="457"/>
                    <a:pt x="5511" y="445"/>
                  </a:cubicBezTo>
                  <a:cubicBezTo>
                    <a:pt x="5398" y="505"/>
                    <a:pt x="5279" y="518"/>
                    <a:pt x="5156" y="518"/>
                  </a:cubicBezTo>
                  <a:cubicBezTo>
                    <a:pt x="5058" y="518"/>
                    <a:pt x="4959" y="509"/>
                    <a:pt x="4859" y="509"/>
                  </a:cubicBezTo>
                  <a:cubicBezTo>
                    <a:pt x="4709" y="509"/>
                    <a:pt x="4560" y="528"/>
                    <a:pt x="4417" y="624"/>
                  </a:cubicBezTo>
                  <a:lnTo>
                    <a:pt x="4456" y="624"/>
                  </a:lnTo>
                  <a:cubicBezTo>
                    <a:pt x="4277" y="743"/>
                    <a:pt x="4058" y="644"/>
                    <a:pt x="3899" y="783"/>
                  </a:cubicBezTo>
                  <a:cubicBezTo>
                    <a:pt x="3800" y="783"/>
                    <a:pt x="3700" y="803"/>
                    <a:pt x="3601" y="803"/>
                  </a:cubicBezTo>
                  <a:cubicBezTo>
                    <a:pt x="3521" y="858"/>
                    <a:pt x="3430" y="872"/>
                    <a:pt x="3334" y="872"/>
                  </a:cubicBezTo>
                  <a:cubicBezTo>
                    <a:pt x="3241" y="872"/>
                    <a:pt x="3142" y="859"/>
                    <a:pt x="3045" y="859"/>
                  </a:cubicBezTo>
                  <a:cubicBezTo>
                    <a:pt x="2919" y="859"/>
                    <a:pt x="2795" y="881"/>
                    <a:pt x="2686" y="982"/>
                  </a:cubicBezTo>
                  <a:cubicBezTo>
                    <a:pt x="2623" y="998"/>
                    <a:pt x="2558" y="1001"/>
                    <a:pt x="2492" y="1001"/>
                  </a:cubicBezTo>
                  <a:cubicBezTo>
                    <a:pt x="2443" y="1001"/>
                    <a:pt x="2393" y="999"/>
                    <a:pt x="2344" y="999"/>
                  </a:cubicBezTo>
                  <a:cubicBezTo>
                    <a:pt x="2209" y="999"/>
                    <a:pt x="2078" y="1013"/>
                    <a:pt x="1970" y="1121"/>
                  </a:cubicBezTo>
                  <a:cubicBezTo>
                    <a:pt x="1890" y="1121"/>
                    <a:pt x="1791" y="1141"/>
                    <a:pt x="1691" y="1141"/>
                  </a:cubicBezTo>
                  <a:cubicBezTo>
                    <a:pt x="1604" y="1205"/>
                    <a:pt x="1500" y="1211"/>
                    <a:pt x="1392" y="1211"/>
                  </a:cubicBezTo>
                  <a:cubicBezTo>
                    <a:pt x="1365" y="1211"/>
                    <a:pt x="1338" y="1211"/>
                    <a:pt x="1311" y="1211"/>
                  </a:cubicBezTo>
                  <a:cubicBezTo>
                    <a:pt x="1174" y="1211"/>
                    <a:pt x="1035" y="1221"/>
                    <a:pt x="915" y="1340"/>
                  </a:cubicBezTo>
                  <a:cubicBezTo>
                    <a:pt x="852" y="1408"/>
                    <a:pt x="770" y="1427"/>
                    <a:pt x="680" y="1427"/>
                  </a:cubicBezTo>
                  <a:cubicBezTo>
                    <a:pt x="574" y="1427"/>
                    <a:pt x="458" y="1401"/>
                    <a:pt x="350" y="1401"/>
                  </a:cubicBezTo>
                  <a:cubicBezTo>
                    <a:pt x="201" y="1401"/>
                    <a:pt x="68" y="1449"/>
                    <a:pt x="0" y="1678"/>
                  </a:cubicBezTo>
                  <a:cubicBezTo>
                    <a:pt x="100" y="1837"/>
                    <a:pt x="279" y="1937"/>
                    <a:pt x="458" y="1996"/>
                  </a:cubicBezTo>
                  <a:cubicBezTo>
                    <a:pt x="551" y="2020"/>
                    <a:pt x="651" y="2029"/>
                    <a:pt x="754" y="2029"/>
                  </a:cubicBezTo>
                  <a:cubicBezTo>
                    <a:pt x="827" y="2029"/>
                    <a:pt x="901" y="2025"/>
                    <a:pt x="975" y="2016"/>
                  </a:cubicBezTo>
                  <a:cubicBezTo>
                    <a:pt x="3104" y="1599"/>
                    <a:pt x="5272" y="1221"/>
                    <a:pt x="7361" y="624"/>
                  </a:cubicBezTo>
                  <a:cubicBezTo>
                    <a:pt x="7440" y="584"/>
                    <a:pt x="7520" y="524"/>
                    <a:pt x="7560" y="445"/>
                  </a:cubicBezTo>
                  <a:cubicBezTo>
                    <a:pt x="7579" y="345"/>
                    <a:pt x="7560" y="286"/>
                    <a:pt x="7520" y="206"/>
                  </a:cubicBezTo>
                  <a:cubicBezTo>
                    <a:pt x="7440" y="107"/>
                    <a:pt x="7321" y="27"/>
                    <a:pt x="7182" y="7"/>
                  </a:cubicBezTo>
                  <a:cubicBezTo>
                    <a:pt x="7153" y="2"/>
                    <a:pt x="7125" y="0"/>
                    <a:pt x="709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
            <p:cNvSpPr/>
            <p:nvPr/>
          </p:nvSpPr>
          <p:spPr>
            <a:xfrm>
              <a:off x="1706075" y="818225"/>
              <a:ext cx="161675" cy="44550"/>
            </a:xfrm>
            <a:custGeom>
              <a:avLst/>
              <a:gdLst/>
              <a:ahLst/>
              <a:cxnLst/>
              <a:rect l="l" t="t" r="r" b="b"/>
              <a:pathLst>
                <a:path w="6467" h="1782" extrusionOk="0">
                  <a:moveTo>
                    <a:pt x="5436" y="0"/>
                  </a:moveTo>
                  <a:cubicBezTo>
                    <a:pt x="5128" y="0"/>
                    <a:pt x="4826" y="67"/>
                    <a:pt x="4517" y="269"/>
                  </a:cubicBezTo>
                  <a:cubicBezTo>
                    <a:pt x="4484" y="302"/>
                    <a:pt x="4457" y="317"/>
                    <a:pt x="4429" y="317"/>
                  </a:cubicBezTo>
                  <a:cubicBezTo>
                    <a:pt x="4407" y="317"/>
                    <a:pt x="4384" y="307"/>
                    <a:pt x="4357" y="289"/>
                  </a:cubicBezTo>
                  <a:cubicBezTo>
                    <a:pt x="4218" y="429"/>
                    <a:pt x="3979" y="329"/>
                    <a:pt x="3820" y="448"/>
                  </a:cubicBezTo>
                  <a:cubicBezTo>
                    <a:pt x="3797" y="472"/>
                    <a:pt x="3774" y="481"/>
                    <a:pt x="3746" y="481"/>
                  </a:cubicBezTo>
                  <a:cubicBezTo>
                    <a:pt x="3727" y="481"/>
                    <a:pt x="3706" y="477"/>
                    <a:pt x="3681" y="468"/>
                  </a:cubicBezTo>
                  <a:cubicBezTo>
                    <a:pt x="2925" y="568"/>
                    <a:pt x="2129" y="588"/>
                    <a:pt x="1393" y="966"/>
                  </a:cubicBezTo>
                  <a:cubicBezTo>
                    <a:pt x="1312" y="1047"/>
                    <a:pt x="1210" y="1059"/>
                    <a:pt x="1105" y="1059"/>
                  </a:cubicBezTo>
                  <a:cubicBezTo>
                    <a:pt x="1066" y="1059"/>
                    <a:pt x="1027" y="1057"/>
                    <a:pt x="988" y="1057"/>
                  </a:cubicBezTo>
                  <a:cubicBezTo>
                    <a:pt x="879" y="1057"/>
                    <a:pt x="775" y="1070"/>
                    <a:pt x="697" y="1165"/>
                  </a:cubicBezTo>
                  <a:lnTo>
                    <a:pt x="737" y="1165"/>
                  </a:lnTo>
                  <a:cubicBezTo>
                    <a:pt x="692" y="1220"/>
                    <a:pt x="625" y="1235"/>
                    <a:pt x="550" y="1235"/>
                  </a:cubicBezTo>
                  <a:cubicBezTo>
                    <a:pt x="465" y="1235"/>
                    <a:pt x="369" y="1216"/>
                    <a:pt x="282" y="1216"/>
                  </a:cubicBezTo>
                  <a:cubicBezTo>
                    <a:pt x="140" y="1216"/>
                    <a:pt x="19" y="1265"/>
                    <a:pt x="1" y="1523"/>
                  </a:cubicBezTo>
                  <a:cubicBezTo>
                    <a:pt x="180" y="1682"/>
                    <a:pt x="399" y="1761"/>
                    <a:pt x="657" y="1781"/>
                  </a:cubicBezTo>
                  <a:cubicBezTo>
                    <a:pt x="2488" y="1483"/>
                    <a:pt x="4318" y="1045"/>
                    <a:pt x="6108" y="588"/>
                  </a:cubicBezTo>
                  <a:cubicBezTo>
                    <a:pt x="6267" y="568"/>
                    <a:pt x="6406" y="448"/>
                    <a:pt x="6466" y="269"/>
                  </a:cubicBezTo>
                  <a:cubicBezTo>
                    <a:pt x="6367" y="130"/>
                    <a:pt x="6227" y="90"/>
                    <a:pt x="6068" y="70"/>
                  </a:cubicBezTo>
                  <a:cubicBezTo>
                    <a:pt x="5852" y="30"/>
                    <a:pt x="5643" y="0"/>
                    <a:pt x="543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
            <p:cNvSpPr/>
            <p:nvPr/>
          </p:nvSpPr>
          <p:spPr>
            <a:xfrm>
              <a:off x="2492350" y="761650"/>
              <a:ext cx="149225" cy="23350"/>
            </a:xfrm>
            <a:custGeom>
              <a:avLst/>
              <a:gdLst/>
              <a:ahLst/>
              <a:cxnLst/>
              <a:rect l="l" t="t" r="r" b="b"/>
              <a:pathLst>
                <a:path w="5969" h="934" extrusionOk="0">
                  <a:moveTo>
                    <a:pt x="4253" y="0"/>
                  </a:moveTo>
                  <a:cubicBezTo>
                    <a:pt x="3993" y="0"/>
                    <a:pt x="3735" y="26"/>
                    <a:pt x="3482" y="125"/>
                  </a:cubicBezTo>
                  <a:cubicBezTo>
                    <a:pt x="3462" y="135"/>
                    <a:pt x="3447" y="140"/>
                    <a:pt x="3429" y="140"/>
                  </a:cubicBezTo>
                  <a:cubicBezTo>
                    <a:pt x="3412" y="140"/>
                    <a:pt x="3392" y="135"/>
                    <a:pt x="3362" y="125"/>
                  </a:cubicBezTo>
                  <a:cubicBezTo>
                    <a:pt x="3248" y="127"/>
                    <a:pt x="3133" y="128"/>
                    <a:pt x="3019" y="128"/>
                  </a:cubicBezTo>
                  <a:cubicBezTo>
                    <a:pt x="2640" y="128"/>
                    <a:pt x="2261" y="120"/>
                    <a:pt x="1881" y="120"/>
                  </a:cubicBezTo>
                  <a:cubicBezTo>
                    <a:pt x="1258" y="120"/>
                    <a:pt x="632" y="143"/>
                    <a:pt x="0" y="265"/>
                  </a:cubicBezTo>
                  <a:cubicBezTo>
                    <a:pt x="0" y="702"/>
                    <a:pt x="378" y="702"/>
                    <a:pt x="657" y="822"/>
                  </a:cubicBezTo>
                  <a:cubicBezTo>
                    <a:pt x="1160" y="897"/>
                    <a:pt x="1675" y="914"/>
                    <a:pt x="2192" y="914"/>
                  </a:cubicBezTo>
                  <a:cubicBezTo>
                    <a:pt x="2636" y="914"/>
                    <a:pt x="3081" y="901"/>
                    <a:pt x="3521" y="901"/>
                  </a:cubicBezTo>
                  <a:cubicBezTo>
                    <a:pt x="3886" y="901"/>
                    <a:pt x="4260" y="934"/>
                    <a:pt x="4635" y="934"/>
                  </a:cubicBezTo>
                  <a:cubicBezTo>
                    <a:pt x="5036" y="934"/>
                    <a:pt x="5438" y="896"/>
                    <a:pt x="5829" y="742"/>
                  </a:cubicBezTo>
                  <a:cubicBezTo>
                    <a:pt x="5928" y="663"/>
                    <a:pt x="5948" y="603"/>
                    <a:pt x="5968" y="503"/>
                  </a:cubicBezTo>
                  <a:cubicBezTo>
                    <a:pt x="5769" y="225"/>
                    <a:pt x="5332" y="404"/>
                    <a:pt x="5192" y="26"/>
                  </a:cubicBezTo>
                  <a:cubicBezTo>
                    <a:pt x="5152" y="27"/>
                    <a:pt x="5111" y="28"/>
                    <a:pt x="5070" y="28"/>
                  </a:cubicBezTo>
                  <a:cubicBezTo>
                    <a:pt x="4797" y="28"/>
                    <a:pt x="4523" y="0"/>
                    <a:pt x="425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
            <p:cNvSpPr/>
            <p:nvPr/>
          </p:nvSpPr>
          <p:spPr>
            <a:xfrm>
              <a:off x="3071225" y="1971375"/>
              <a:ext cx="103950" cy="49150"/>
            </a:xfrm>
            <a:custGeom>
              <a:avLst/>
              <a:gdLst/>
              <a:ahLst/>
              <a:cxnLst/>
              <a:rect l="l" t="t" r="r" b="b"/>
              <a:pathLst>
                <a:path w="4158" h="1966" extrusionOk="0">
                  <a:moveTo>
                    <a:pt x="3761" y="0"/>
                  </a:moveTo>
                  <a:cubicBezTo>
                    <a:pt x="3584" y="0"/>
                    <a:pt x="3416" y="81"/>
                    <a:pt x="3263" y="175"/>
                  </a:cubicBezTo>
                  <a:cubicBezTo>
                    <a:pt x="3163" y="215"/>
                    <a:pt x="3064" y="275"/>
                    <a:pt x="2964" y="334"/>
                  </a:cubicBezTo>
                  <a:cubicBezTo>
                    <a:pt x="2885" y="374"/>
                    <a:pt x="2845" y="414"/>
                    <a:pt x="2765" y="434"/>
                  </a:cubicBezTo>
                  <a:cubicBezTo>
                    <a:pt x="2567" y="513"/>
                    <a:pt x="2348" y="533"/>
                    <a:pt x="2149" y="593"/>
                  </a:cubicBezTo>
                  <a:cubicBezTo>
                    <a:pt x="1691" y="673"/>
                    <a:pt x="1254" y="891"/>
                    <a:pt x="796" y="1031"/>
                  </a:cubicBezTo>
                  <a:cubicBezTo>
                    <a:pt x="657" y="1090"/>
                    <a:pt x="538" y="1130"/>
                    <a:pt x="378" y="1190"/>
                  </a:cubicBezTo>
                  <a:cubicBezTo>
                    <a:pt x="299" y="1210"/>
                    <a:pt x="259" y="1269"/>
                    <a:pt x="179" y="1289"/>
                  </a:cubicBezTo>
                  <a:cubicBezTo>
                    <a:pt x="80" y="1369"/>
                    <a:pt x="40" y="1428"/>
                    <a:pt x="0" y="1568"/>
                  </a:cubicBezTo>
                  <a:cubicBezTo>
                    <a:pt x="49" y="1700"/>
                    <a:pt x="104" y="1760"/>
                    <a:pt x="197" y="1760"/>
                  </a:cubicBezTo>
                  <a:cubicBezTo>
                    <a:pt x="259" y="1760"/>
                    <a:pt x="336" y="1734"/>
                    <a:pt x="438" y="1687"/>
                  </a:cubicBezTo>
                  <a:cubicBezTo>
                    <a:pt x="640" y="1581"/>
                    <a:pt x="871" y="1497"/>
                    <a:pt x="1109" y="1497"/>
                  </a:cubicBezTo>
                  <a:cubicBezTo>
                    <a:pt x="1315" y="1497"/>
                    <a:pt x="1527" y="1560"/>
                    <a:pt x="1731" y="1727"/>
                  </a:cubicBezTo>
                  <a:cubicBezTo>
                    <a:pt x="1791" y="1806"/>
                    <a:pt x="1870" y="1966"/>
                    <a:pt x="1970" y="1966"/>
                  </a:cubicBezTo>
                  <a:cubicBezTo>
                    <a:pt x="2169" y="1966"/>
                    <a:pt x="2169" y="1806"/>
                    <a:pt x="2129" y="1667"/>
                  </a:cubicBezTo>
                  <a:cubicBezTo>
                    <a:pt x="2069" y="1508"/>
                    <a:pt x="2049" y="1389"/>
                    <a:pt x="2189" y="1289"/>
                  </a:cubicBezTo>
                  <a:cubicBezTo>
                    <a:pt x="2203" y="1279"/>
                    <a:pt x="2218" y="1274"/>
                    <a:pt x="2233" y="1274"/>
                  </a:cubicBezTo>
                  <a:cubicBezTo>
                    <a:pt x="2317" y="1274"/>
                    <a:pt x="2399" y="1420"/>
                    <a:pt x="2472" y="1420"/>
                  </a:cubicBezTo>
                  <a:cubicBezTo>
                    <a:pt x="2506" y="1420"/>
                    <a:pt x="2538" y="1387"/>
                    <a:pt x="2567" y="1289"/>
                  </a:cubicBezTo>
                  <a:cubicBezTo>
                    <a:pt x="2626" y="1170"/>
                    <a:pt x="2547" y="971"/>
                    <a:pt x="2746" y="931"/>
                  </a:cubicBezTo>
                  <a:cubicBezTo>
                    <a:pt x="2845" y="931"/>
                    <a:pt x="2825" y="1090"/>
                    <a:pt x="2865" y="1130"/>
                  </a:cubicBezTo>
                  <a:cubicBezTo>
                    <a:pt x="2936" y="1201"/>
                    <a:pt x="3037" y="1211"/>
                    <a:pt x="3140" y="1211"/>
                  </a:cubicBezTo>
                  <a:cubicBezTo>
                    <a:pt x="3182" y="1211"/>
                    <a:pt x="3223" y="1210"/>
                    <a:pt x="3263" y="1210"/>
                  </a:cubicBezTo>
                  <a:cubicBezTo>
                    <a:pt x="3322" y="1170"/>
                    <a:pt x="3322" y="1090"/>
                    <a:pt x="3263" y="1031"/>
                  </a:cubicBezTo>
                  <a:lnTo>
                    <a:pt x="3442" y="871"/>
                  </a:lnTo>
                  <a:cubicBezTo>
                    <a:pt x="3561" y="513"/>
                    <a:pt x="4158" y="613"/>
                    <a:pt x="4138" y="135"/>
                  </a:cubicBezTo>
                  <a:cubicBezTo>
                    <a:pt x="4009" y="38"/>
                    <a:pt x="3882" y="0"/>
                    <a:pt x="376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
            <p:cNvSpPr/>
            <p:nvPr/>
          </p:nvSpPr>
          <p:spPr>
            <a:xfrm>
              <a:off x="1250050" y="1253150"/>
              <a:ext cx="50750" cy="123550"/>
            </a:xfrm>
            <a:custGeom>
              <a:avLst/>
              <a:gdLst/>
              <a:ahLst/>
              <a:cxnLst/>
              <a:rect l="l" t="t" r="r" b="b"/>
              <a:pathLst>
                <a:path w="2030" h="4942" extrusionOk="0">
                  <a:moveTo>
                    <a:pt x="896" y="0"/>
                  </a:moveTo>
                  <a:lnTo>
                    <a:pt x="896" y="0"/>
                  </a:lnTo>
                  <a:cubicBezTo>
                    <a:pt x="0" y="279"/>
                    <a:pt x="418" y="995"/>
                    <a:pt x="319" y="1552"/>
                  </a:cubicBezTo>
                  <a:cubicBezTo>
                    <a:pt x="279" y="1671"/>
                    <a:pt x="279" y="1830"/>
                    <a:pt x="339" y="1950"/>
                  </a:cubicBezTo>
                  <a:cubicBezTo>
                    <a:pt x="339" y="2069"/>
                    <a:pt x="378" y="2168"/>
                    <a:pt x="378" y="2268"/>
                  </a:cubicBezTo>
                  <a:cubicBezTo>
                    <a:pt x="577" y="2725"/>
                    <a:pt x="339" y="3223"/>
                    <a:pt x="518" y="3680"/>
                  </a:cubicBezTo>
                  <a:cubicBezTo>
                    <a:pt x="537" y="3819"/>
                    <a:pt x="537" y="3919"/>
                    <a:pt x="577" y="4018"/>
                  </a:cubicBezTo>
                  <a:cubicBezTo>
                    <a:pt x="592" y="4061"/>
                    <a:pt x="606" y="4094"/>
                    <a:pt x="643" y="4094"/>
                  </a:cubicBezTo>
                  <a:cubicBezTo>
                    <a:pt x="657" y="4094"/>
                    <a:pt x="674" y="4089"/>
                    <a:pt x="697" y="4078"/>
                  </a:cubicBezTo>
                  <a:cubicBezTo>
                    <a:pt x="776" y="4058"/>
                    <a:pt x="796" y="4018"/>
                    <a:pt x="796" y="3939"/>
                  </a:cubicBezTo>
                  <a:lnTo>
                    <a:pt x="876" y="3939"/>
                  </a:lnTo>
                  <a:lnTo>
                    <a:pt x="836" y="4018"/>
                  </a:lnTo>
                  <a:cubicBezTo>
                    <a:pt x="796" y="4058"/>
                    <a:pt x="736" y="4118"/>
                    <a:pt x="697" y="4178"/>
                  </a:cubicBezTo>
                  <a:lnTo>
                    <a:pt x="697" y="4257"/>
                  </a:lnTo>
                  <a:lnTo>
                    <a:pt x="736" y="4337"/>
                  </a:lnTo>
                  <a:lnTo>
                    <a:pt x="796" y="4376"/>
                  </a:lnTo>
                  <a:lnTo>
                    <a:pt x="796" y="4456"/>
                  </a:lnTo>
                  <a:cubicBezTo>
                    <a:pt x="816" y="4555"/>
                    <a:pt x="896" y="4635"/>
                    <a:pt x="935" y="4715"/>
                  </a:cubicBezTo>
                  <a:lnTo>
                    <a:pt x="935" y="4735"/>
                  </a:lnTo>
                  <a:cubicBezTo>
                    <a:pt x="1015" y="4754"/>
                    <a:pt x="1075" y="4814"/>
                    <a:pt x="1094" y="4874"/>
                  </a:cubicBezTo>
                  <a:lnTo>
                    <a:pt x="1114" y="4914"/>
                  </a:lnTo>
                  <a:cubicBezTo>
                    <a:pt x="1157" y="4928"/>
                    <a:pt x="1199" y="4942"/>
                    <a:pt x="1248" y="4942"/>
                  </a:cubicBezTo>
                  <a:cubicBezTo>
                    <a:pt x="1268" y="4942"/>
                    <a:pt x="1290" y="4939"/>
                    <a:pt x="1313" y="4933"/>
                  </a:cubicBezTo>
                  <a:cubicBezTo>
                    <a:pt x="1512" y="4774"/>
                    <a:pt x="1811" y="4814"/>
                    <a:pt x="1990" y="4615"/>
                  </a:cubicBezTo>
                  <a:cubicBezTo>
                    <a:pt x="2010" y="4555"/>
                    <a:pt x="2029" y="4476"/>
                    <a:pt x="2029" y="4416"/>
                  </a:cubicBezTo>
                  <a:cubicBezTo>
                    <a:pt x="1990" y="4337"/>
                    <a:pt x="1970" y="4277"/>
                    <a:pt x="1890" y="4237"/>
                  </a:cubicBezTo>
                  <a:cubicBezTo>
                    <a:pt x="1711" y="4158"/>
                    <a:pt x="1572" y="4038"/>
                    <a:pt x="1492" y="3859"/>
                  </a:cubicBezTo>
                  <a:cubicBezTo>
                    <a:pt x="1313" y="3382"/>
                    <a:pt x="1273" y="2865"/>
                    <a:pt x="1114" y="2367"/>
                  </a:cubicBezTo>
                  <a:cubicBezTo>
                    <a:pt x="876" y="1591"/>
                    <a:pt x="1134" y="776"/>
                    <a:pt x="89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
            <p:cNvSpPr/>
            <p:nvPr/>
          </p:nvSpPr>
          <p:spPr>
            <a:xfrm>
              <a:off x="1094375" y="1750850"/>
              <a:ext cx="23400" cy="134050"/>
            </a:xfrm>
            <a:custGeom>
              <a:avLst/>
              <a:gdLst/>
              <a:ahLst/>
              <a:cxnLst/>
              <a:rect l="l" t="t" r="r" b="b"/>
              <a:pathLst>
                <a:path w="936" h="5362" extrusionOk="0">
                  <a:moveTo>
                    <a:pt x="384" y="1"/>
                  </a:moveTo>
                  <a:cubicBezTo>
                    <a:pt x="171" y="1"/>
                    <a:pt x="180" y="288"/>
                    <a:pt x="100" y="462"/>
                  </a:cubicBezTo>
                  <a:cubicBezTo>
                    <a:pt x="61" y="641"/>
                    <a:pt x="61" y="820"/>
                    <a:pt x="80" y="979"/>
                  </a:cubicBezTo>
                  <a:cubicBezTo>
                    <a:pt x="180" y="1218"/>
                    <a:pt x="61" y="1437"/>
                    <a:pt x="80" y="1656"/>
                  </a:cubicBezTo>
                  <a:cubicBezTo>
                    <a:pt x="100" y="2730"/>
                    <a:pt x="1" y="3804"/>
                    <a:pt x="339" y="4839"/>
                  </a:cubicBezTo>
                  <a:lnTo>
                    <a:pt x="339" y="5018"/>
                  </a:lnTo>
                  <a:cubicBezTo>
                    <a:pt x="267" y="5198"/>
                    <a:pt x="260" y="5361"/>
                    <a:pt x="466" y="5361"/>
                  </a:cubicBezTo>
                  <a:cubicBezTo>
                    <a:pt x="488" y="5361"/>
                    <a:pt x="512" y="5360"/>
                    <a:pt x="538" y="5356"/>
                  </a:cubicBezTo>
                  <a:cubicBezTo>
                    <a:pt x="737" y="5137"/>
                    <a:pt x="757" y="4839"/>
                    <a:pt x="856" y="4560"/>
                  </a:cubicBezTo>
                  <a:cubicBezTo>
                    <a:pt x="936" y="3068"/>
                    <a:pt x="836" y="1556"/>
                    <a:pt x="598" y="64"/>
                  </a:cubicBezTo>
                  <a:cubicBezTo>
                    <a:pt x="508" y="20"/>
                    <a:pt x="439" y="1"/>
                    <a:pt x="38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
            <p:cNvSpPr/>
            <p:nvPr/>
          </p:nvSpPr>
          <p:spPr>
            <a:xfrm>
              <a:off x="1578275" y="852300"/>
              <a:ext cx="141275" cy="45900"/>
            </a:xfrm>
            <a:custGeom>
              <a:avLst/>
              <a:gdLst/>
              <a:ahLst/>
              <a:cxnLst/>
              <a:rect l="l" t="t" r="r" b="b"/>
              <a:pathLst>
                <a:path w="5651" h="1836" extrusionOk="0">
                  <a:moveTo>
                    <a:pt x="4775" y="1"/>
                  </a:moveTo>
                  <a:cubicBezTo>
                    <a:pt x="4596" y="80"/>
                    <a:pt x="4417" y="60"/>
                    <a:pt x="4258" y="120"/>
                  </a:cubicBezTo>
                  <a:cubicBezTo>
                    <a:pt x="4178" y="160"/>
                    <a:pt x="4118" y="180"/>
                    <a:pt x="4059" y="199"/>
                  </a:cubicBezTo>
                  <a:cubicBezTo>
                    <a:pt x="3959" y="319"/>
                    <a:pt x="3800" y="319"/>
                    <a:pt x="3661" y="319"/>
                  </a:cubicBezTo>
                  <a:cubicBezTo>
                    <a:pt x="3502" y="359"/>
                    <a:pt x="3362" y="299"/>
                    <a:pt x="3223" y="418"/>
                  </a:cubicBezTo>
                  <a:cubicBezTo>
                    <a:pt x="2825" y="597"/>
                    <a:pt x="2328" y="398"/>
                    <a:pt x="2010" y="796"/>
                  </a:cubicBezTo>
                  <a:cubicBezTo>
                    <a:pt x="1632" y="896"/>
                    <a:pt x="1274" y="975"/>
                    <a:pt x="935" y="1154"/>
                  </a:cubicBezTo>
                  <a:cubicBezTo>
                    <a:pt x="851" y="1222"/>
                    <a:pt x="748" y="1232"/>
                    <a:pt x="643" y="1232"/>
                  </a:cubicBezTo>
                  <a:cubicBezTo>
                    <a:pt x="598" y="1232"/>
                    <a:pt x="552" y="1230"/>
                    <a:pt x="508" y="1230"/>
                  </a:cubicBezTo>
                  <a:cubicBezTo>
                    <a:pt x="411" y="1230"/>
                    <a:pt x="317" y="1239"/>
                    <a:pt x="239" y="1294"/>
                  </a:cubicBezTo>
                  <a:cubicBezTo>
                    <a:pt x="226" y="1307"/>
                    <a:pt x="202" y="1330"/>
                    <a:pt x="170" y="1330"/>
                  </a:cubicBezTo>
                  <a:cubicBezTo>
                    <a:pt x="155" y="1330"/>
                    <a:pt x="138" y="1326"/>
                    <a:pt x="120" y="1313"/>
                  </a:cubicBezTo>
                  <a:cubicBezTo>
                    <a:pt x="20" y="1373"/>
                    <a:pt x="1" y="1413"/>
                    <a:pt x="40" y="1512"/>
                  </a:cubicBezTo>
                  <a:cubicBezTo>
                    <a:pt x="180" y="1672"/>
                    <a:pt x="299" y="1751"/>
                    <a:pt x="478" y="1791"/>
                  </a:cubicBezTo>
                  <a:cubicBezTo>
                    <a:pt x="583" y="1822"/>
                    <a:pt x="684" y="1835"/>
                    <a:pt x="782" y="1835"/>
                  </a:cubicBezTo>
                  <a:cubicBezTo>
                    <a:pt x="1001" y="1835"/>
                    <a:pt x="1207" y="1768"/>
                    <a:pt x="1413" y="1672"/>
                  </a:cubicBezTo>
                  <a:cubicBezTo>
                    <a:pt x="1592" y="1592"/>
                    <a:pt x="1771" y="1512"/>
                    <a:pt x="1930" y="1492"/>
                  </a:cubicBezTo>
                  <a:cubicBezTo>
                    <a:pt x="1990" y="1492"/>
                    <a:pt x="2069" y="1473"/>
                    <a:pt x="2129" y="1453"/>
                  </a:cubicBezTo>
                  <a:cubicBezTo>
                    <a:pt x="2268" y="1393"/>
                    <a:pt x="2408" y="1373"/>
                    <a:pt x="2527" y="1313"/>
                  </a:cubicBezTo>
                  <a:cubicBezTo>
                    <a:pt x="2606" y="1294"/>
                    <a:pt x="2666" y="1274"/>
                    <a:pt x="2726" y="1254"/>
                  </a:cubicBezTo>
                  <a:cubicBezTo>
                    <a:pt x="2905" y="1194"/>
                    <a:pt x="3064" y="1174"/>
                    <a:pt x="3223" y="1115"/>
                  </a:cubicBezTo>
                  <a:cubicBezTo>
                    <a:pt x="3382" y="1095"/>
                    <a:pt x="3482" y="1015"/>
                    <a:pt x="3601" y="955"/>
                  </a:cubicBezTo>
                  <a:cubicBezTo>
                    <a:pt x="3720" y="896"/>
                    <a:pt x="3860" y="836"/>
                    <a:pt x="3979" y="816"/>
                  </a:cubicBezTo>
                  <a:lnTo>
                    <a:pt x="4277" y="756"/>
                  </a:lnTo>
                  <a:cubicBezTo>
                    <a:pt x="4397" y="697"/>
                    <a:pt x="4556" y="677"/>
                    <a:pt x="4675" y="657"/>
                  </a:cubicBezTo>
                  <a:lnTo>
                    <a:pt x="4974" y="577"/>
                  </a:lnTo>
                  <a:cubicBezTo>
                    <a:pt x="5153" y="518"/>
                    <a:pt x="5312" y="498"/>
                    <a:pt x="5491" y="418"/>
                  </a:cubicBezTo>
                  <a:cubicBezTo>
                    <a:pt x="5551" y="398"/>
                    <a:pt x="5590" y="359"/>
                    <a:pt x="5650" y="279"/>
                  </a:cubicBezTo>
                  <a:cubicBezTo>
                    <a:pt x="5511" y="80"/>
                    <a:pt x="5292" y="120"/>
                    <a:pt x="5093" y="100"/>
                  </a:cubicBezTo>
                  <a:cubicBezTo>
                    <a:pt x="5013" y="20"/>
                    <a:pt x="4914" y="20"/>
                    <a:pt x="477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
            <p:cNvSpPr/>
            <p:nvPr/>
          </p:nvSpPr>
          <p:spPr>
            <a:xfrm>
              <a:off x="1318175" y="1205075"/>
              <a:ext cx="94025" cy="35150"/>
            </a:xfrm>
            <a:custGeom>
              <a:avLst/>
              <a:gdLst/>
              <a:ahLst/>
              <a:cxnLst/>
              <a:rect l="l" t="t" r="r" b="b"/>
              <a:pathLst>
                <a:path w="3761" h="1406" extrusionOk="0">
                  <a:moveTo>
                    <a:pt x="3297" y="1"/>
                  </a:moveTo>
                  <a:cubicBezTo>
                    <a:pt x="3205" y="1"/>
                    <a:pt x="3119" y="20"/>
                    <a:pt x="3044" y="73"/>
                  </a:cubicBezTo>
                  <a:cubicBezTo>
                    <a:pt x="2945" y="173"/>
                    <a:pt x="2786" y="133"/>
                    <a:pt x="2686" y="212"/>
                  </a:cubicBezTo>
                  <a:lnTo>
                    <a:pt x="2348" y="212"/>
                  </a:lnTo>
                  <a:cubicBezTo>
                    <a:pt x="2348" y="212"/>
                    <a:pt x="2348" y="192"/>
                    <a:pt x="2288" y="192"/>
                  </a:cubicBezTo>
                  <a:cubicBezTo>
                    <a:pt x="2268" y="192"/>
                    <a:pt x="2229" y="212"/>
                    <a:pt x="2189" y="232"/>
                  </a:cubicBezTo>
                  <a:cubicBezTo>
                    <a:pt x="1791" y="371"/>
                    <a:pt x="1393" y="411"/>
                    <a:pt x="995" y="570"/>
                  </a:cubicBezTo>
                  <a:cubicBezTo>
                    <a:pt x="896" y="590"/>
                    <a:pt x="796" y="590"/>
                    <a:pt x="697" y="610"/>
                  </a:cubicBezTo>
                  <a:cubicBezTo>
                    <a:pt x="578" y="670"/>
                    <a:pt x="438" y="670"/>
                    <a:pt x="299" y="729"/>
                  </a:cubicBezTo>
                  <a:cubicBezTo>
                    <a:pt x="259" y="769"/>
                    <a:pt x="180" y="769"/>
                    <a:pt x="140" y="769"/>
                  </a:cubicBezTo>
                  <a:cubicBezTo>
                    <a:pt x="60" y="809"/>
                    <a:pt x="40" y="869"/>
                    <a:pt x="40" y="928"/>
                  </a:cubicBezTo>
                  <a:cubicBezTo>
                    <a:pt x="80" y="1088"/>
                    <a:pt x="1" y="1227"/>
                    <a:pt x="140" y="1366"/>
                  </a:cubicBezTo>
                  <a:cubicBezTo>
                    <a:pt x="200" y="1386"/>
                    <a:pt x="279" y="1406"/>
                    <a:pt x="359" y="1406"/>
                  </a:cubicBezTo>
                  <a:cubicBezTo>
                    <a:pt x="1154" y="1267"/>
                    <a:pt x="1930" y="1028"/>
                    <a:pt x="2726" y="889"/>
                  </a:cubicBezTo>
                  <a:cubicBezTo>
                    <a:pt x="3084" y="809"/>
                    <a:pt x="3581" y="789"/>
                    <a:pt x="3760" y="272"/>
                  </a:cubicBezTo>
                  <a:lnTo>
                    <a:pt x="3542" y="33"/>
                  </a:lnTo>
                  <a:cubicBezTo>
                    <a:pt x="3459" y="15"/>
                    <a:pt x="3376" y="1"/>
                    <a:pt x="329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
            <p:cNvSpPr/>
            <p:nvPr/>
          </p:nvSpPr>
          <p:spPr>
            <a:xfrm>
              <a:off x="2538600" y="2142175"/>
              <a:ext cx="59200" cy="28575"/>
            </a:xfrm>
            <a:custGeom>
              <a:avLst/>
              <a:gdLst/>
              <a:ahLst/>
              <a:cxnLst/>
              <a:rect l="l" t="t" r="r" b="b"/>
              <a:pathLst>
                <a:path w="2368" h="1143" extrusionOk="0">
                  <a:moveTo>
                    <a:pt x="1898" y="0"/>
                  </a:moveTo>
                  <a:cubicBezTo>
                    <a:pt x="1868" y="0"/>
                    <a:pt x="1839" y="3"/>
                    <a:pt x="1811" y="7"/>
                  </a:cubicBezTo>
                  <a:cubicBezTo>
                    <a:pt x="1592" y="27"/>
                    <a:pt x="1393" y="47"/>
                    <a:pt x="1174" y="87"/>
                  </a:cubicBezTo>
                  <a:cubicBezTo>
                    <a:pt x="697" y="206"/>
                    <a:pt x="140" y="186"/>
                    <a:pt x="0" y="823"/>
                  </a:cubicBezTo>
                  <a:cubicBezTo>
                    <a:pt x="62" y="1054"/>
                    <a:pt x="207" y="1142"/>
                    <a:pt x="381" y="1142"/>
                  </a:cubicBezTo>
                  <a:cubicBezTo>
                    <a:pt x="431" y="1142"/>
                    <a:pt x="484" y="1135"/>
                    <a:pt x="537" y="1121"/>
                  </a:cubicBezTo>
                  <a:cubicBezTo>
                    <a:pt x="677" y="1101"/>
                    <a:pt x="816" y="1101"/>
                    <a:pt x="935" y="1022"/>
                  </a:cubicBezTo>
                  <a:cubicBezTo>
                    <a:pt x="963" y="994"/>
                    <a:pt x="992" y="966"/>
                    <a:pt x="1027" y="966"/>
                  </a:cubicBezTo>
                  <a:cubicBezTo>
                    <a:pt x="1041" y="966"/>
                    <a:pt x="1057" y="970"/>
                    <a:pt x="1075" y="982"/>
                  </a:cubicBezTo>
                  <a:cubicBezTo>
                    <a:pt x="1194" y="902"/>
                    <a:pt x="1353" y="922"/>
                    <a:pt x="1472" y="823"/>
                  </a:cubicBezTo>
                  <a:cubicBezTo>
                    <a:pt x="1494" y="790"/>
                    <a:pt x="1522" y="775"/>
                    <a:pt x="1550" y="775"/>
                  </a:cubicBezTo>
                  <a:cubicBezTo>
                    <a:pt x="1572" y="775"/>
                    <a:pt x="1594" y="785"/>
                    <a:pt x="1612" y="803"/>
                  </a:cubicBezTo>
                  <a:cubicBezTo>
                    <a:pt x="1711" y="743"/>
                    <a:pt x="1850" y="704"/>
                    <a:pt x="1970" y="644"/>
                  </a:cubicBezTo>
                  <a:cubicBezTo>
                    <a:pt x="2208" y="524"/>
                    <a:pt x="2368" y="385"/>
                    <a:pt x="2189" y="87"/>
                  </a:cubicBezTo>
                  <a:cubicBezTo>
                    <a:pt x="2097" y="26"/>
                    <a:pt x="1995" y="0"/>
                    <a:pt x="189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
            <p:cNvSpPr/>
            <p:nvPr/>
          </p:nvSpPr>
          <p:spPr>
            <a:xfrm>
              <a:off x="1126700" y="1947850"/>
              <a:ext cx="37625" cy="65825"/>
            </a:xfrm>
            <a:custGeom>
              <a:avLst/>
              <a:gdLst/>
              <a:ahLst/>
              <a:cxnLst/>
              <a:rect l="l" t="t" r="r" b="b"/>
              <a:pathLst>
                <a:path w="1505" h="2633" extrusionOk="0">
                  <a:moveTo>
                    <a:pt x="236" y="1"/>
                  </a:moveTo>
                  <a:cubicBezTo>
                    <a:pt x="161" y="1"/>
                    <a:pt x="95" y="46"/>
                    <a:pt x="41" y="181"/>
                  </a:cubicBezTo>
                  <a:cubicBezTo>
                    <a:pt x="41" y="281"/>
                    <a:pt x="1" y="420"/>
                    <a:pt x="81" y="539"/>
                  </a:cubicBezTo>
                  <a:cubicBezTo>
                    <a:pt x="140" y="579"/>
                    <a:pt x="140" y="639"/>
                    <a:pt x="140" y="679"/>
                  </a:cubicBezTo>
                  <a:cubicBezTo>
                    <a:pt x="200" y="818"/>
                    <a:pt x="200" y="957"/>
                    <a:pt x="279" y="1076"/>
                  </a:cubicBezTo>
                  <a:lnTo>
                    <a:pt x="279" y="1116"/>
                  </a:lnTo>
                  <a:cubicBezTo>
                    <a:pt x="399" y="1196"/>
                    <a:pt x="359" y="1355"/>
                    <a:pt x="478" y="1434"/>
                  </a:cubicBezTo>
                  <a:cubicBezTo>
                    <a:pt x="558" y="1554"/>
                    <a:pt x="538" y="1713"/>
                    <a:pt x="657" y="1812"/>
                  </a:cubicBezTo>
                  <a:cubicBezTo>
                    <a:pt x="737" y="1852"/>
                    <a:pt x="777" y="1932"/>
                    <a:pt x="856" y="1991"/>
                  </a:cubicBezTo>
                  <a:cubicBezTo>
                    <a:pt x="876" y="2051"/>
                    <a:pt x="936" y="2111"/>
                    <a:pt x="976" y="2111"/>
                  </a:cubicBezTo>
                  <a:lnTo>
                    <a:pt x="996" y="2131"/>
                  </a:lnTo>
                  <a:cubicBezTo>
                    <a:pt x="1055" y="2210"/>
                    <a:pt x="1115" y="2250"/>
                    <a:pt x="1115" y="2350"/>
                  </a:cubicBezTo>
                  <a:cubicBezTo>
                    <a:pt x="1155" y="2449"/>
                    <a:pt x="1175" y="2529"/>
                    <a:pt x="1195" y="2628"/>
                  </a:cubicBezTo>
                  <a:cubicBezTo>
                    <a:pt x="1218" y="2631"/>
                    <a:pt x="1240" y="2632"/>
                    <a:pt x="1260" y="2632"/>
                  </a:cubicBezTo>
                  <a:cubicBezTo>
                    <a:pt x="1504" y="2632"/>
                    <a:pt x="1456" y="2416"/>
                    <a:pt x="1493" y="2250"/>
                  </a:cubicBezTo>
                  <a:cubicBezTo>
                    <a:pt x="1493" y="2171"/>
                    <a:pt x="1493" y="2111"/>
                    <a:pt x="1473" y="2031"/>
                  </a:cubicBezTo>
                  <a:cubicBezTo>
                    <a:pt x="1453" y="1932"/>
                    <a:pt x="1393" y="1832"/>
                    <a:pt x="1354" y="1733"/>
                  </a:cubicBezTo>
                  <a:cubicBezTo>
                    <a:pt x="1314" y="1653"/>
                    <a:pt x="1274" y="1614"/>
                    <a:pt x="1254" y="1534"/>
                  </a:cubicBezTo>
                  <a:lnTo>
                    <a:pt x="1095" y="1236"/>
                  </a:lnTo>
                  <a:cubicBezTo>
                    <a:pt x="896" y="858"/>
                    <a:pt x="856" y="420"/>
                    <a:pt x="538" y="122"/>
                  </a:cubicBezTo>
                  <a:cubicBezTo>
                    <a:pt x="429" y="67"/>
                    <a:pt x="326" y="1"/>
                    <a:pt x="23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
            <p:cNvSpPr/>
            <p:nvPr/>
          </p:nvSpPr>
          <p:spPr>
            <a:xfrm>
              <a:off x="1280375" y="1364050"/>
              <a:ext cx="52250" cy="23650"/>
            </a:xfrm>
            <a:custGeom>
              <a:avLst/>
              <a:gdLst/>
              <a:ahLst/>
              <a:cxnLst/>
              <a:rect l="l" t="t" r="r" b="b"/>
              <a:pathLst>
                <a:path w="2090" h="946" extrusionOk="0">
                  <a:moveTo>
                    <a:pt x="1095" y="0"/>
                  </a:moveTo>
                  <a:cubicBezTo>
                    <a:pt x="976" y="0"/>
                    <a:pt x="876" y="60"/>
                    <a:pt x="777" y="139"/>
                  </a:cubicBezTo>
                  <a:cubicBezTo>
                    <a:pt x="684" y="170"/>
                    <a:pt x="579" y="238"/>
                    <a:pt x="471" y="238"/>
                  </a:cubicBezTo>
                  <a:cubicBezTo>
                    <a:pt x="440" y="238"/>
                    <a:pt x="410" y="232"/>
                    <a:pt x="379" y="219"/>
                  </a:cubicBezTo>
                  <a:cubicBezTo>
                    <a:pt x="336" y="207"/>
                    <a:pt x="298" y="201"/>
                    <a:pt x="266" y="201"/>
                  </a:cubicBezTo>
                  <a:cubicBezTo>
                    <a:pt x="88" y="201"/>
                    <a:pt x="54" y="369"/>
                    <a:pt x="21" y="537"/>
                  </a:cubicBezTo>
                  <a:lnTo>
                    <a:pt x="1" y="617"/>
                  </a:lnTo>
                  <a:lnTo>
                    <a:pt x="60" y="676"/>
                  </a:lnTo>
                  <a:cubicBezTo>
                    <a:pt x="200" y="836"/>
                    <a:pt x="438" y="716"/>
                    <a:pt x="617" y="836"/>
                  </a:cubicBezTo>
                  <a:lnTo>
                    <a:pt x="677" y="836"/>
                  </a:lnTo>
                  <a:cubicBezTo>
                    <a:pt x="755" y="813"/>
                    <a:pt x="839" y="785"/>
                    <a:pt x="919" y="785"/>
                  </a:cubicBezTo>
                  <a:cubicBezTo>
                    <a:pt x="982" y="785"/>
                    <a:pt x="1042" y="803"/>
                    <a:pt x="1095" y="856"/>
                  </a:cubicBezTo>
                  <a:cubicBezTo>
                    <a:pt x="1150" y="924"/>
                    <a:pt x="1214" y="945"/>
                    <a:pt x="1288" y="945"/>
                  </a:cubicBezTo>
                  <a:cubicBezTo>
                    <a:pt x="1321" y="945"/>
                    <a:pt x="1356" y="941"/>
                    <a:pt x="1393" y="935"/>
                  </a:cubicBezTo>
                  <a:cubicBezTo>
                    <a:pt x="1552" y="696"/>
                    <a:pt x="2090" y="796"/>
                    <a:pt x="1970" y="299"/>
                  </a:cubicBezTo>
                  <a:cubicBezTo>
                    <a:pt x="1811" y="179"/>
                    <a:pt x="1612" y="100"/>
                    <a:pt x="1453" y="40"/>
                  </a:cubicBezTo>
                  <a:cubicBezTo>
                    <a:pt x="1354" y="0"/>
                    <a:pt x="1214" y="0"/>
                    <a:pt x="109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
            <p:cNvSpPr/>
            <p:nvPr/>
          </p:nvSpPr>
          <p:spPr>
            <a:xfrm>
              <a:off x="1098375" y="1683875"/>
              <a:ext cx="20900" cy="79050"/>
            </a:xfrm>
            <a:custGeom>
              <a:avLst/>
              <a:gdLst/>
              <a:ahLst/>
              <a:cxnLst/>
              <a:rect l="l" t="t" r="r" b="b"/>
              <a:pathLst>
                <a:path w="836" h="3162" extrusionOk="0">
                  <a:moveTo>
                    <a:pt x="350" y="0"/>
                  </a:moveTo>
                  <a:cubicBezTo>
                    <a:pt x="307" y="0"/>
                    <a:pt x="270" y="25"/>
                    <a:pt x="239" y="78"/>
                  </a:cubicBezTo>
                  <a:lnTo>
                    <a:pt x="239" y="157"/>
                  </a:lnTo>
                  <a:lnTo>
                    <a:pt x="219" y="217"/>
                  </a:lnTo>
                  <a:cubicBezTo>
                    <a:pt x="0" y="774"/>
                    <a:pt x="279" y="1371"/>
                    <a:pt x="40" y="1948"/>
                  </a:cubicBezTo>
                  <a:lnTo>
                    <a:pt x="40" y="3161"/>
                  </a:lnTo>
                  <a:cubicBezTo>
                    <a:pt x="239" y="3042"/>
                    <a:pt x="139" y="2743"/>
                    <a:pt x="398" y="2644"/>
                  </a:cubicBezTo>
                  <a:cubicBezTo>
                    <a:pt x="836" y="2226"/>
                    <a:pt x="816" y="1709"/>
                    <a:pt x="736" y="1152"/>
                  </a:cubicBezTo>
                  <a:cubicBezTo>
                    <a:pt x="597" y="774"/>
                    <a:pt x="696" y="376"/>
                    <a:pt x="477" y="58"/>
                  </a:cubicBezTo>
                  <a:cubicBezTo>
                    <a:pt x="431" y="20"/>
                    <a:pt x="388" y="0"/>
                    <a:pt x="35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
            <p:cNvSpPr/>
            <p:nvPr/>
          </p:nvSpPr>
          <p:spPr>
            <a:xfrm>
              <a:off x="2125825" y="2131025"/>
              <a:ext cx="51750" cy="26750"/>
            </a:xfrm>
            <a:custGeom>
              <a:avLst/>
              <a:gdLst/>
              <a:ahLst/>
              <a:cxnLst/>
              <a:rect l="l" t="t" r="r" b="b"/>
              <a:pathLst>
                <a:path w="2070" h="1070" extrusionOk="0">
                  <a:moveTo>
                    <a:pt x="637" y="1"/>
                  </a:moveTo>
                  <a:cubicBezTo>
                    <a:pt x="582" y="1"/>
                    <a:pt x="528" y="6"/>
                    <a:pt x="478" y="16"/>
                  </a:cubicBezTo>
                  <a:cubicBezTo>
                    <a:pt x="398" y="16"/>
                    <a:pt x="319" y="55"/>
                    <a:pt x="279" y="95"/>
                  </a:cubicBezTo>
                  <a:cubicBezTo>
                    <a:pt x="279" y="135"/>
                    <a:pt x="239" y="155"/>
                    <a:pt x="219" y="175"/>
                  </a:cubicBezTo>
                  <a:cubicBezTo>
                    <a:pt x="199" y="254"/>
                    <a:pt x="219" y="334"/>
                    <a:pt x="239" y="374"/>
                  </a:cubicBezTo>
                  <a:cubicBezTo>
                    <a:pt x="279" y="433"/>
                    <a:pt x="299" y="493"/>
                    <a:pt x="279" y="553"/>
                  </a:cubicBezTo>
                  <a:cubicBezTo>
                    <a:pt x="219" y="593"/>
                    <a:pt x="179" y="632"/>
                    <a:pt x="120" y="672"/>
                  </a:cubicBezTo>
                  <a:lnTo>
                    <a:pt x="100" y="712"/>
                  </a:lnTo>
                  <a:cubicBezTo>
                    <a:pt x="0" y="791"/>
                    <a:pt x="20" y="851"/>
                    <a:pt x="120" y="871"/>
                  </a:cubicBezTo>
                  <a:lnTo>
                    <a:pt x="100" y="871"/>
                  </a:lnTo>
                  <a:cubicBezTo>
                    <a:pt x="241" y="975"/>
                    <a:pt x="397" y="999"/>
                    <a:pt x="556" y="999"/>
                  </a:cubicBezTo>
                  <a:cubicBezTo>
                    <a:pt x="687" y="999"/>
                    <a:pt x="821" y="983"/>
                    <a:pt x="953" y="983"/>
                  </a:cubicBezTo>
                  <a:cubicBezTo>
                    <a:pt x="1091" y="983"/>
                    <a:pt x="1226" y="1000"/>
                    <a:pt x="1353" y="1070"/>
                  </a:cubicBezTo>
                  <a:cubicBezTo>
                    <a:pt x="1363" y="1060"/>
                    <a:pt x="1373" y="1055"/>
                    <a:pt x="1388" y="1055"/>
                  </a:cubicBezTo>
                  <a:cubicBezTo>
                    <a:pt x="1403" y="1055"/>
                    <a:pt x="1423" y="1060"/>
                    <a:pt x="1453" y="1070"/>
                  </a:cubicBezTo>
                  <a:cubicBezTo>
                    <a:pt x="1572" y="990"/>
                    <a:pt x="1711" y="1050"/>
                    <a:pt x="1850" y="951"/>
                  </a:cubicBezTo>
                  <a:cubicBezTo>
                    <a:pt x="1890" y="811"/>
                    <a:pt x="1910" y="692"/>
                    <a:pt x="2010" y="593"/>
                  </a:cubicBezTo>
                  <a:cubicBezTo>
                    <a:pt x="2069" y="513"/>
                    <a:pt x="2069" y="473"/>
                    <a:pt x="2069" y="394"/>
                  </a:cubicBezTo>
                  <a:cubicBezTo>
                    <a:pt x="2010" y="314"/>
                    <a:pt x="1970" y="274"/>
                    <a:pt x="1910" y="254"/>
                  </a:cubicBezTo>
                  <a:cubicBezTo>
                    <a:pt x="1811" y="195"/>
                    <a:pt x="1711" y="175"/>
                    <a:pt x="1612" y="175"/>
                  </a:cubicBezTo>
                  <a:cubicBezTo>
                    <a:pt x="1393" y="175"/>
                    <a:pt x="1194" y="155"/>
                    <a:pt x="995" y="75"/>
                  </a:cubicBezTo>
                  <a:cubicBezTo>
                    <a:pt x="955" y="55"/>
                    <a:pt x="876" y="16"/>
                    <a:pt x="796" y="16"/>
                  </a:cubicBezTo>
                  <a:cubicBezTo>
                    <a:pt x="746" y="6"/>
                    <a:pt x="692" y="1"/>
                    <a:pt x="63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
            <p:cNvSpPr/>
            <p:nvPr/>
          </p:nvSpPr>
          <p:spPr>
            <a:xfrm>
              <a:off x="1557875" y="888175"/>
              <a:ext cx="29875" cy="54650"/>
            </a:xfrm>
            <a:custGeom>
              <a:avLst/>
              <a:gdLst/>
              <a:ahLst/>
              <a:cxnLst/>
              <a:rect l="l" t="t" r="r" b="b"/>
              <a:pathLst>
                <a:path w="1195" h="2186" extrusionOk="0">
                  <a:moveTo>
                    <a:pt x="468" y="0"/>
                  </a:moveTo>
                  <a:cubicBezTo>
                    <a:pt x="383" y="0"/>
                    <a:pt x="303" y="22"/>
                    <a:pt x="240" y="117"/>
                  </a:cubicBezTo>
                  <a:lnTo>
                    <a:pt x="260" y="77"/>
                  </a:lnTo>
                  <a:lnTo>
                    <a:pt x="260" y="77"/>
                  </a:lnTo>
                  <a:cubicBezTo>
                    <a:pt x="1" y="316"/>
                    <a:pt x="279" y="555"/>
                    <a:pt x="240" y="774"/>
                  </a:cubicBezTo>
                  <a:cubicBezTo>
                    <a:pt x="240" y="833"/>
                    <a:pt x="220" y="913"/>
                    <a:pt x="220" y="953"/>
                  </a:cubicBezTo>
                  <a:cubicBezTo>
                    <a:pt x="100" y="1211"/>
                    <a:pt x="160" y="1510"/>
                    <a:pt x="140" y="1768"/>
                  </a:cubicBezTo>
                  <a:cubicBezTo>
                    <a:pt x="226" y="1940"/>
                    <a:pt x="238" y="2186"/>
                    <a:pt x="470" y="2186"/>
                  </a:cubicBezTo>
                  <a:cubicBezTo>
                    <a:pt x="507" y="2186"/>
                    <a:pt x="549" y="2180"/>
                    <a:pt x="598" y="2166"/>
                  </a:cubicBezTo>
                  <a:cubicBezTo>
                    <a:pt x="817" y="1927"/>
                    <a:pt x="757" y="1609"/>
                    <a:pt x="797" y="1311"/>
                  </a:cubicBezTo>
                  <a:cubicBezTo>
                    <a:pt x="797" y="1032"/>
                    <a:pt x="896" y="774"/>
                    <a:pt x="1055" y="555"/>
                  </a:cubicBezTo>
                  <a:cubicBezTo>
                    <a:pt x="1135" y="455"/>
                    <a:pt x="1194" y="356"/>
                    <a:pt x="1115" y="237"/>
                  </a:cubicBezTo>
                  <a:cubicBezTo>
                    <a:pt x="956" y="177"/>
                    <a:pt x="836" y="77"/>
                    <a:pt x="697" y="18"/>
                  </a:cubicBezTo>
                  <a:cubicBezTo>
                    <a:pt x="622" y="18"/>
                    <a:pt x="543" y="0"/>
                    <a:pt x="46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
            <p:cNvSpPr/>
            <p:nvPr/>
          </p:nvSpPr>
          <p:spPr>
            <a:xfrm>
              <a:off x="2966775" y="859275"/>
              <a:ext cx="26900" cy="56700"/>
            </a:xfrm>
            <a:custGeom>
              <a:avLst/>
              <a:gdLst/>
              <a:ahLst/>
              <a:cxnLst/>
              <a:rect l="l" t="t" r="r" b="b"/>
              <a:pathLst>
                <a:path w="1076" h="2268" extrusionOk="0">
                  <a:moveTo>
                    <a:pt x="359" y="0"/>
                  </a:moveTo>
                  <a:cubicBezTo>
                    <a:pt x="61" y="179"/>
                    <a:pt x="200" y="497"/>
                    <a:pt x="100" y="716"/>
                  </a:cubicBezTo>
                  <a:cubicBezTo>
                    <a:pt x="81" y="796"/>
                    <a:pt x="81" y="875"/>
                    <a:pt x="61" y="935"/>
                  </a:cubicBezTo>
                  <a:cubicBezTo>
                    <a:pt x="61" y="1094"/>
                    <a:pt x="1" y="1273"/>
                    <a:pt x="140" y="1393"/>
                  </a:cubicBezTo>
                  <a:lnTo>
                    <a:pt x="160" y="1432"/>
                  </a:lnTo>
                  <a:lnTo>
                    <a:pt x="160" y="1512"/>
                  </a:lnTo>
                  <a:cubicBezTo>
                    <a:pt x="200" y="1611"/>
                    <a:pt x="260" y="1671"/>
                    <a:pt x="299" y="1731"/>
                  </a:cubicBezTo>
                  <a:cubicBezTo>
                    <a:pt x="359" y="1770"/>
                    <a:pt x="359" y="1790"/>
                    <a:pt x="359" y="1830"/>
                  </a:cubicBezTo>
                  <a:cubicBezTo>
                    <a:pt x="379" y="1969"/>
                    <a:pt x="458" y="2029"/>
                    <a:pt x="538" y="2089"/>
                  </a:cubicBezTo>
                  <a:cubicBezTo>
                    <a:pt x="578" y="2168"/>
                    <a:pt x="638" y="2208"/>
                    <a:pt x="697" y="2268"/>
                  </a:cubicBezTo>
                  <a:lnTo>
                    <a:pt x="737" y="2228"/>
                  </a:lnTo>
                  <a:cubicBezTo>
                    <a:pt x="1075" y="2208"/>
                    <a:pt x="996" y="1989"/>
                    <a:pt x="976" y="1770"/>
                  </a:cubicBezTo>
                  <a:cubicBezTo>
                    <a:pt x="876" y="1472"/>
                    <a:pt x="936" y="1134"/>
                    <a:pt x="677" y="895"/>
                  </a:cubicBezTo>
                  <a:cubicBezTo>
                    <a:pt x="478" y="637"/>
                    <a:pt x="737" y="298"/>
                    <a:pt x="498" y="40"/>
                  </a:cubicBezTo>
                  <a:cubicBezTo>
                    <a:pt x="458" y="40"/>
                    <a:pt x="399" y="20"/>
                    <a:pt x="3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
            <p:cNvSpPr/>
            <p:nvPr/>
          </p:nvSpPr>
          <p:spPr>
            <a:xfrm>
              <a:off x="2643525" y="2118950"/>
              <a:ext cx="62700" cy="24175"/>
            </a:xfrm>
            <a:custGeom>
              <a:avLst/>
              <a:gdLst/>
              <a:ahLst/>
              <a:cxnLst/>
              <a:rect l="l" t="t" r="r" b="b"/>
              <a:pathLst>
                <a:path w="2508" h="967" extrusionOk="0">
                  <a:moveTo>
                    <a:pt x="450" y="0"/>
                  </a:moveTo>
                  <a:cubicBezTo>
                    <a:pt x="276" y="0"/>
                    <a:pt x="114" y="58"/>
                    <a:pt x="1" y="260"/>
                  </a:cubicBezTo>
                  <a:cubicBezTo>
                    <a:pt x="200" y="459"/>
                    <a:pt x="299" y="737"/>
                    <a:pt x="478" y="956"/>
                  </a:cubicBezTo>
                  <a:cubicBezTo>
                    <a:pt x="498" y="954"/>
                    <a:pt x="518" y="953"/>
                    <a:pt x="538" y="953"/>
                  </a:cubicBezTo>
                  <a:cubicBezTo>
                    <a:pt x="619" y="953"/>
                    <a:pt x="702" y="966"/>
                    <a:pt x="784" y="966"/>
                  </a:cubicBezTo>
                  <a:cubicBezTo>
                    <a:pt x="886" y="966"/>
                    <a:pt x="985" y="946"/>
                    <a:pt x="1075" y="857"/>
                  </a:cubicBezTo>
                  <a:cubicBezTo>
                    <a:pt x="1214" y="717"/>
                    <a:pt x="1453" y="837"/>
                    <a:pt x="1592" y="717"/>
                  </a:cubicBezTo>
                  <a:cubicBezTo>
                    <a:pt x="1636" y="688"/>
                    <a:pt x="1669" y="670"/>
                    <a:pt x="1707" y="670"/>
                  </a:cubicBezTo>
                  <a:cubicBezTo>
                    <a:pt x="1721" y="670"/>
                    <a:pt x="1735" y="672"/>
                    <a:pt x="1751" y="678"/>
                  </a:cubicBezTo>
                  <a:cubicBezTo>
                    <a:pt x="1848" y="607"/>
                    <a:pt x="1961" y="603"/>
                    <a:pt x="2074" y="603"/>
                  </a:cubicBezTo>
                  <a:cubicBezTo>
                    <a:pt x="2089" y="603"/>
                    <a:pt x="2103" y="603"/>
                    <a:pt x="2117" y="603"/>
                  </a:cubicBezTo>
                  <a:cubicBezTo>
                    <a:pt x="2244" y="603"/>
                    <a:pt x="2368" y="598"/>
                    <a:pt x="2467" y="499"/>
                  </a:cubicBezTo>
                  <a:lnTo>
                    <a:pt x="2447" y="499"/>
                  </a:lnTo>
                  <a:cubicBezTo>
                    <a:pt x="2467" y="459"/>
                    <a:pt x="2487" y="439"/>
                    <a:pt x="2507" y="419"/>
                  </a:cubicBezTo>
                  <a:cubicBezTo>
                    <a:pt x="2487" y="379"/>
                    <a:pt x="2487" y="339"/>
                    <a:pt x="2467" y="320"/>
                  </a:cubicBezTo>
                  <a:cubicBezTo>
                    <a:pt x="2447" y="280"/>
                    <a:pt x="2388" y="260"/>
                    <a:pt x="2368" y="240"/>
                  </a:cubicBezTo>
                  <a:cubicBezTo>
                    <a:pt x="2288" y="220"/>
                    <a:pt x="2209" y="180"/>
                    <a:pt x="2149" y="180"/>
                  </a:cubicBezTo>
                  <a:lnTo>
                    <a:pt x="1890" y="180"/>
                  </a:lnTo>
                  <a:cubicBezTo>
                    <a:pt x="1831" y="180"/>
                    <a:pt x="1751" y="180"/>
                    <a:pt x="1672" y="220"/>
                  </a:cubicBezTo>
                  <a:cubicBezTo>
                    <a:pt x="1585" y="256"/>
                    <a:pt x="1503" y="270"/>
                    <a:pt x="1423" y="270"/>
                  </a:cubicBezTo>
                  <a:cubicBezTo>
                    <a:pt x="1190" y="270"/>
                    <a:pt x="979" y="145"/>
                    <a:pt x="757" y="41"/>
                  </a:cubicBezTo>
                  <a:cubicBezTo>
                    <a:pt x="655" y="19"/>
                    <a:pt x="550" y="0"/>
                    <a:pt x="45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
            <p:cNvSpPr/>
            <p:nvPr/>
          </p:nvSpPr>
          <p:spPr>
            <a:xfrm>
              <a:off x="1115775" y="1918050"/>
              <a:ext cx="27875" cy="37325"/>
            </a:xfrm>
            <a:custGeom>
              <a:avLst/>
              <a:gdLst/>
              <a:ahLst/>
              <a:cxnLst/>
              <a:rect l="l" t="t" r="r" b="b"/>
              <a:pathLst>
                <a:path w="1115" h="1493" extrusionOk="0">
                  <a:moveTo>
                    <a:pt x="284" y="1"/>
                  </a:moveTo>
                  <a:cubicBezTo>
                    <a:pt x="117" y="1"/>
                    <a:pt x="104" y="199"/>
                    <a:pt x="40" y="359"/>
                  </a:cubicBezTo>
                  <a:cubicBezTo>
                    <a:pt x="40" y="438"/>
                    <a:pt x="20" y="498"/>
                    <a:pt x="20" y="558"/>
                  </a:cubicBezTo>
                  <a:lnTo>
                    <a:pt x="20" y="597"/>
                  </a:lnTo>
                  <a:lnTo>
                    <a:pt x="0" y="637"/>
                  </a:lnTo>
                  <a:cubicBezTo>
                    <a:pt x="20" y="717"/>
                    <a:pt x="80" y="776"/>
                    <a:pt x="120" y="856"/>
                  </a:cubicBezTo>
                  <a:cubicBezTo>
                    <a:pt x="179" y="916"/>
                    <a:pt x="179" y="995"/>
                    <a:pt x="179" y="1035"/>
                  </a:cubicBezTo>
                  <a:cubicBezTo>
                    <a:pt x="279" y="1154"/>
                    <a:pt x="219" y="1314"/>
                    <a:pt x="338" y="1413"/>
                  </a:cubicBezTo>
                  <a:lnTo>
                    <a:pt x="398" y="1493"/>
                  </a:lnTo>
                  <a:lnTo>
                    <a:pt x="478" y="1493"/>
                  </a:lnTo>
                  <a:cubicBezTo>
                    <a:pt x="521" y="1389"/>
                    <a:pt x="572" y="1356"/>
                    <a:pt x="625" y="1356"/>
                  </a:cubicBezTo>
                  <a:cubicBezTo>
                    <a:pt x="695" y="1356"/>
                    <a:pt x="768" y="1410"/>
                    <a:pt x="836" y="1433"/>
                  </a:cubicBezTo>
                  <a:cubicBezTo>
                    <a:pt x="1114" y="856"/>
                    <a:pt x="816" y="438"/>
                    <a:pt x="438" y="40"/>
                  </a:cubicBezTo>
                  <a:cubicBezTo>
                    <a:pt x="375" y="13"/>
                    <a:pt x="325" y="1"/>
                    <a:pt x="28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
            <p:cNvSpPr/>
            <p:nvPr/>
          </p:nvSpPr>
          <p:spPr>
            <a:xfrm>
              <a:off x="1283875" y="1226150"/>
              <a:ext cx="36325" cy="22050"/>
            </a:xfrm>
            <a:custGeom>
              <a:avLst/>
              <a:gdLst/>
              <a:ahLst/>
              <a:cxnLst/>
              <a:rect l="l" t="t" r="r" b="b"/>
              <a:pathLst>
                <a:path w="1453" h="882" extrusionOk="0">
                  <a:moveTo>
                    <a:pt x="1194" y="1"/>
                  </a:moveTo>
                  <a:cubicBezTo>
                    <a:pt x="1164" y="1"/>
                    <a:pt x="1134" y="16"/>
                    <a:pt x="1114" y="46"/>
                  </a:cubicBezTo>
                  <a:cubicBezTo>
                    <a:pt x="1074" y="85"/>
                    <a:pt x="1015" y="85"/>
                    <a:pt x="955" y="85"/>
                  </a:cubicBezTo>
                  <a:cubicBezTo>
                    <a:pt x="637" y="145"/>
                    <a:pt x="318" y="185"/>
                    <a:pt x="80" y="463"/>
                  </a:cubicBezTo>
                  <a:lnTo>
                    <a:pt x="119" y="463"/>
                  </a:lnTo>
                  <a:cubicBezTo>
                    <a:pt x="40" y="523"/>
                    <a:pt x="0" y="583"/>
                    <a:pt x="60" y="662"/>
                  </a:cubicBezTo>
                  <a:cubicBezTo>
                    <a:pt x="159" y="782"/>
                    <a:pt x="298" y="861"/>
                    <a:pt x="477" y="881"/>
                  </a:cubicBezTo>
                  <a:cubicBezTo>
                    <a:pt x="875" y="881"/>
                    <a:pt x="1214" y="762"/>
                    <a:pt x="1452" y="443"/>
                  </a:cubicBezTo>
                  <a:lnTo>
                    <a:pt x="1452" y="284"/>
                  </a:lnTo>
                  <a:cubicBezTo>
                    <a:pt x="1452" y="185"/>
                    <a:pt x="1373" y="145"/>
                    <a:pt x="1273" y="46"/>
                  </a:cubicBezTo>
                  <a:cubicBezTo>
                    <a:pt x="1253" y="16"/>
                    <a:pt x="1223" y="1"/>
                    <a:pt x="119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
            <p:cNvSpPr/>
            <p:nvPr/>
          </p:nvSpPr>
          <p:spPr>
            <a:xfrm>
              <a:off x="2896675" y="848675"/>
              <a:ext cx="30350" cy="12800"/>
            </a:xfrm>
            <a:custGeom>
              <a:avLst/>
              <a:gdLst/>
              <a:ahLst/>
              <a:cxnLst/>
              <a:rect l="l" t="t" r="r" b="b"/>
              <a:pathLst>
                <a:path w="1214" h="512" extrusionOk="0">
                  <a:moveTo>
                    <a:pt x="1102" y="1"/>
                  </a:moveTo>
                  <a:cubicBezTo>
                    <a:pt x="1093" y="1"/>
                    <a:pt x="1084" y="2"/>
                    <a:pt x="1074" y="6"/>
                  </a:cubicBezTo>
                  <a:cubicBezTo>
                    <a:pt x="716" y="126"/>
                    <a:pt x="318" y="6"/>
                    <a:pt x="0" y="245"/>
                  </a:cubicBezTo>
                  <a:cubicBezTo>
                    <a:pt x="60" y="404"/>
                    <a:pt x="179" y="444"/>
                    <a:pt x="318" y="504"/>
                  </a:cubicBezTo>
                  <a:cubicBezTo>
                    <a:pt x="338" y="509"/>
                    <a:pt x="358" y="511"/>
                    <a:pt x="377" y="511"/>
                  </a:cubicBezTo>
                  <a:cubicBezTo>
                    <a:pt x="435" y="511"/>
                    <a:pt x="487" y="489"/>
                    <a:pt x="517" y="444"/>
                  </a:cubicBezTo>
                  <a:lnTo>
                    <a:pt x="1054" y="444"/>
                  </a:lnTo>
                  <a:cubicBezTo>
                    <a:pt x="1094" y="364"/>
                    <a:pt x="1154" y="325"/>
                    <a:pt x="1214" y="265"/>
                  </a:cubicBezTo>
                  <a:cubicBezTo>
                    <a:pt x="1214" y="157"/>
                    <a:pt x="1181" y="1"/>
                    <a:pt x="110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
            <p:cNvSpPr/>
            <p:nvPr/>
          </p:nvSpPr>
          <p:spPr>
            <a:xfrm>
              <a:off x="1375375" y="2045400"/>
              <a:ext cx="45775" cy="17400"/>
            </a:xfrm>
            <a:custGeom>
              <a:avLst/>
              <a:gdLst/>
              <a:ahLst/>
              <a:cxnLst/>
              <a:rect l="l" t="t" r="r" b="b"/>
              <a:pathLst>
                <a:path w="1831" h="696" extrusionOk="0">
                  <a:moveTo>
                    <a:pt x="1391" y="0"/>
                  </a:moveTo>
                  <a:cubicBezTo>
                    <a:pt x="1277" y="0"/>
                    <a:pt x="1155" y="24"/>
                    <a:pt x="1035" y="39"/>
                  </a:cubicBezTo>
                  <a:cubicBezTo>
                    <a:pt x="756" y="238"/>
                    <a:pt x="378" y="298"/>
                    <a:pt x="80" y="457"/>
                  </a:cubicBezTo>
                  <a:cubicBezTo>
                    <a:pt x="0" y="536"/>
                    <a:pt x="0" y="616"/>
                    <a:pt x="100" y="656"/>
                  </a:cubicBezTo>
                  <a:cubicBezTo>
                    <a:pt x="166" y="639"/>
                    <a:pt x="235" y="630"/>
                    <a:pt x="304" y="630"/>
                  </a:cubicBezTo>
                  <a:cubicBezTo>
                    <a:pt x="400" y="630"/>
                    <a:pt x="496" y="649"/>
                    <a:pt x="577" y="695"/>
                  </a:cubicBezTo>
                  <a:lnTo>
                    <a:pt x="1273" y="695"/>
                  </a:lnTo>
                  <a:cubicBezTo>
                    <a:pt x="1187" y="523"/>
                    <a:pt x="1176" y="365"/>
                    <a:pt x="1382" y="365"/>
                  </a:cubicBezTo>
                  <a:cubicBezTo>
                    <a:pt x="1413" y="365"/>
                    <a:pt x="1450" y="369"/>
                    <a:pt x="1492" y="377"/>
                  </a:cubicBezTo>
                  <a:cubicBezTo>
                    <a:pt x="1592" y="377"/>
                    <a:pt x="1731" y="337"/>
                    <a:pt x="1830" y="337"/>
                  </a:cubicBezTo>
                  <a:cubicBezTo>
                    <a:pt x="1744" y="65"/>
                    <a:pt x="1580" y="0"/>
                    <a:pt x="139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
            <p:cNvSpPr/>
            <p:nvPr/>
          </p:nvSpPr>
          <p:spPr>
            <a:xfrm>
              <a:off x="1422625" y="1048750"/>
              <a:ext cx="19900" cy="32350"/>
            </a:xfrm>
            <a:custGeom>
              <a:avLst/>
              <a:gdLst/>
              <a:ahLst/>
              <a:cxnLst/>
              <a:rect l="l" t="t" r="r" b="b"/>
              <a:pathLst>
                <a:path w="796" h="1294" extrusionOk="0">
                  <a:moveTo>
                    <a:pt x="215" y="1"/>
                  </a:moveTo>
                  <a:cubicBezTo>
                    <a:pt x="161" y="1"/>
                    <a:pt x="120" y="32"/>
                    <a:pt x="80" y="100"/>
                  </a:cubicBezTo>
                  <a:cubicBezTo>
                    <a:pt x="100" y="279"/>
                    <a:pt x="139" y="438"/>
                    <a:pt x="40" y="597"/>
                  </a:cubicBezTo>
                  <a:lnTo>
                    <a:pt x="0" y="677"/>
                  </a:lnTo>
                  <a:lnTo>
                    <a:pt x="60" y="716"/>
                  </a:lnTo>
                  <a:cubicBezTo>
                    <a:pt x="80" y="915"/>
                    <a:pt x="40" y="1174"/>
                    <a:pt x="259" y="1293"/>
                  </a:cubicBezTo>
                  <a:cubicBezTo>
                    <a:pt x="796" y="1154"/>
                    <a:pt x="577" y="716"/>
                    <a:pt x="557" y="338"/>
                  </a:cubicBezTo>
                  <a:cubicBezTo>
                    <a:pt x="497" y="219"/>
                    <a:pt x="438" y="100"/>
                    <a:pt x="298" y="20"/>
                  </a:cubicBezTo>
                  <a:cubicBezTo>
                    <a:pt x="267" y="7"/>
                    <a:pt x="240" y="1"/>
                    <a:pt x="21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
            <p:cNvSpPr/>
            <p:nvPr/>
          </p:nvSpPr>
          <p:spPr>
            <a:xfrm>
              <a:off x="2428700" y="2182600"/>
              <a:ext cx="39800" cy="17475"/>
            </a:xfrm>
            <a:custGeom>
              <a:avLst/>
              <a:gdLst/>
              <a:ahLst/>
              <a:cxnLst/>
              <a:rect l="l" t="t" r="r" b="b"/>
              <a:pathLst>
                <a:path w="1592" h="699" extrusionOk="0">
                  <a:moveTo>
                    <a:pt x="288" y="1"/>
                  </a:moveTo>
                  <a:cubicBezTo>
                    <a:pt x="211" y="1"/>
                    <a:pt x="133" y="29"/>
                    <a:pt x="60" y="121"/>
                  </a:cubicBezTo>
                  <a:cubicBezTo>
                    <a:pt x="0" y="300"/>
                    <a:pt x="0" y="479"/>
                    <a:pt x="139" y="618"/>
                  </a:cubicBezTo>
                  <a:cubicBezTo>
                    <a:pt x="236" y="661"/>
                    <a:pt x="333" y="698"/>
                    <a:pt x="429" y="698"/>
                  </a:cubicBezTo>
                  <a:cubicBezTo>
                    <a:pt x="512" y="698"/>
                    <a:pt x="594" y="672"/>
                    <a:pt x="676" y="598"/>
                  </a:cubicBezTo>
                  <a:cubicBezTo>
                    <a:pt x="935" y="598"/>
                    <a:pt x="1213" y="578"/>
                    <a:pt x="1492" y="578"/>
                  </a:cubicBezTo>
                  <a:cubicBezTo>
                    <a:pt x="1591" y="519"/>
                    <a:pt x="1591" y="459"/>
                    <a:pt x="1532" y="380"/>
                  </a:cubicBezTo>
                  <a:cubicBezTo>
                    <a:pt x="1273" y="161"/>
                    <a:pt x="855" y="200"/>
                    <a:pt x="557" y="61"/>
                  </a:cubicBezTo>
                  <a:cubicBezTo>
                    <a:pt x="471" y="40"/>
                    <a:pt x="380" y="1"/>
                    <a:pt x="28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
            <p:cNvSpPr/>
            <p:nvPr/>
          </p:nvSpPr>
          <p:spPr>
            <a:xfrm>
              <a:off x="2703700" y="2111025"/>
              <a:ext cx="41800" cy="18550"/>
            </a:xfrm>
            <a:custGeom>
              <a:avLst/>
              <a:gdLst/>
              <a:ahLst/>
              <a:cxnLst/>
              <a:rect l="l" t="t" r="r" b="b"/>
              <a:pathLst>
                <a:path w="1672" h="742" extrusionOk="0">
                  <a:moveTo>
                    <a:pt x="1373" y="0"/>
                  </a:moveTo>
                  <a:cubicBezTo>
                    <a:pt x="936" y="60"/>
                    <a:pt x="458" y="99"/>
                    <a:pt x="80" y="398"/>
                  </a:cubicBezTo>
                  <a:cubicBezTo>
                    <a:pt x="40" y="458"/>
                    <a:pt x="1" y="557"/>
                    <a:pt x="40" y="637"/>
                  </a:cubicBezTo>
                  <a:lnTo>
                    <a:pt x="80" y="676"/>
                  </a:lnTo>
                  <a:cubicBezTo>
                    <a:pt x="170" y="716"/>
                    <a:pt x="249" y="741"/>
                    <a:pt x="329" y="741"/>
                  </a:cubicBezTo>
                  <a:cubicBezTo>
                    <a:pt x="408" y="741"/>
                    <a:pt x="488" y="716"/>
                    <a:pt x="578" y="656"/>
                  </a:cubicBezTo>
                  <a:cubicBezTo>
                    <a:pt x="737" y="497"/>
                    <a:pt x="956" y="637"/>
                    <a:pt x="1095" y="497"/>
                  </a:cubicBezTo>
                  <a:cubicBezTo>
                    <a:pt x="1137" y="483"/>
                    <a:pt x="1179" y="469"/>
                    <a:pt x="1214" y="469"/>
                  </a:cubicBezTo>
                  <a:cubicBezTo>
                    <a:pt x="1229" y="469"/>
                    <a:pt x="1242" y="472"/>
                    <a:pt x="1254" y="477"/>
                  </a:cubicBezTo>
                  <a:cubicBezTo>
                    <a:pt x="1373" y="398"/>
                    <a:pt x="1552" y="438"/>
                    <a:pt x="1652" y="338"/>
                  </a:cubicBezTo>
                  <a:lnTo>
                    <a:pt x="1632" y="338"/>
                  </a:lnTo>
                  <a:cubicBezTo>
                    <a:pt x="1672" y="259"/>
                    <a:pt x="1672" y="179"/>
                    <a:pt x="1632" y="99"/>
                  </a:cubicBezTo>
                  <a:cubicBezTo>
                    <a:pt x="1552" y="60"/>
                    <a:pt x="1453" y="0"/>
                    <a:pt x="137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
            <p:cNvSpPr/>
            <p:nvPr/>
          </p:nvSpPr>
          <p:spPr>
            <a:xfrm>
              <a:off x="2089025" y="780675"/>
              <a:ext cx="43775" cy="5950"/>
            </a:xfrm>
            <a:custGeom>
              <a:avLst/>
              <a:gdLst/>
              <a:ahLst/>
              <a:cxnLst/>
              <a:rect l="l" t="t" r="r" b="b"/>
              <a:pathLst>
                <a:path w="1751" h="238" extrusionOk="0">
                  <a:moveTo>
                    <a:pt x="1393" y="1"/>
                  </a:moveTo>
                  <a:cubicBezTo>
                    <a:pt x="1353" y="41"/>
                    <a:pt x="1273" y="41"/>
                    <a:pt x="1234" y="41"/>
                  </a:cubicBezTo>
                  <a:cubicBezTo>
                    <a:pt x="1083" y="82"/>
                    <a:pt x="938" y="95"/>
                    <a:pt x="795" y="95"/>
                  </a:cubicBezTo>
                  <a:cubicBezTo>
                    <a:pt x="556" y="95"/>
                    <a:pt x="326" y="58"/>
                    <a:pt x="96" y="58"/>
                  </a:cubicBezTo>
                  <a:cubicBezTo>
                    <a:pt x="64" y="58"/>
                    <a:pt x="32" y="59"/>
                    <a:pt x="0" y="61"/>
                  </a:cubicBezTo>
                  <a:cubicBezTo>
                    <a:pt x="283" y="178"/>
                    <a:pt x="566" y="237"/>
                    <a:pt x="851" y="237"/>
                  </a:cubicBezTo>
                  <a:cubicBezTo>
                    <a:pt x="1147" y="237"/>
                    <a:pt x="1447" y="173"/>
                    <a:pt x="1751" y="41"/>
                  </a:cubicBezTo>
                  <a:cubicBezTo>
                    <a:pt x="1632" y="41"/>
                    <a:pt x="1532" y="1"/>
                    <a:pt x="139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
            <p:cNvSpPr/>
            <p:nvPr/>
          </p:nvSpPr>
          <p:spPr>
            <a:xfrm>
              <a:off x="2976725" y="943475"/>
              <a:ext cx="31375" cy="19750"/>
            </a:xfrm>
            <a:custGeom>
              <a:avLst/>
              <a:gdLst/>
              <a:ahLst/>
              <a:cxnLst/>
              <a:rect l="l" t="t" r="r" b="b"/>
              <a:pathLst>
                <a:path w="1255" h="790" extrusionOk="0">
                  <a:moveTo>
                    <a:pt x="853" y="0"/>
                  </a:moveTo>
                  <a:cubicBezTo>
                    <a:pt x="724" y="0"/>
                    <a:pt x="569" y="50"/>
                    <a:pt x="438" y="93"/>
                  </a:cubicBezTo>
                  <a:cubicBezTo>
                    <a:pt x="339" y="312"/>
                    <a:pt x="41" y="352"/>
                    <a:pt x="1" y="630"/>
                  </a:cubicBezTo>
                  <a:cubicBezTo>
                    <a:pt x="41" y="710"/>
                    <a:pt x="80" y="750"/>
                    <a:pt x="160" y="790"/>
                  </a:cubicBezTo>
                  <a:lnTo>
                    <a:pt x="200" y="790"/>
                  </a:lnTo>
                  <a:cubicBezTo>
                    <a:pt x="379" y="730"/>
                    <a:pt x="578" y="790"/>
                    <a:pt x="737" y="650"/>
                  </a:cubicBezTo>
                  <a:cubicBezTo>
                    <a:pt x="936" y="531"/>
                    <a:pt x="1254" y="412"/>
                    <a:pt x="1095" y="133"/>
                  </a:cubicBezTo>
                  <a:cubicBezTo>
                    <a:pt x="1050" y="34"/>
                    <a:pt x="960" y="0"/>
                    <a:pt x="85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
            <p:cNvSpPr/>
            <p:nvPr/>
          </p:nvSpPr>
          <p:spPr>
            <a:xfrm>
              <a:off x="2984200" y="903525"/>
              <a:ext cx="13950" cy="20900"/>
            </a:xfrm>
            <a:custGeom>
              <a:avLst/>
              <a:gdLst/>
              <a:ahLst/>
              <a:cxnLst/>
              <a:rect l="l" t="t" r="r" b="b"/>
              <a:pathLst>
                <a:path w="558" h="836" extrusionOk="0">
                  <a:moveTo>
                    <a:pt x="159" y="0"/>
                  </a:moveTo>
                  <a:cubicBezTo>
                    <a:pt x="100" y="140"/>
                    <a:pt x="199" y="339"/>
                    <a:pt x="40" y="458"/>
                  </a:cubicBezTo>
                  <a:cubicBezTo>
                    <a:pt x="40" y="538"/>
                    <a:pt x="0" y="597"/>
                    <a:pt x="0" y="657"/>
                  </a:cubicBezTo>
                  <a:lnTo>
                    <a:pt x="179" y="836"/>
                  </a:lnTo>
                  <a:cubicBezTo>
                    <a:pt x="478" y="816"/>
                    <a:pt x="557" y="657"/>
                    <a:pt x="458" y="398"/>
                  </a:cubicBezTo>
                  <a:cubicBezTo>
                    <a:pt x="398" y="259"/>
                    <a:pt x="378" y="120"/>
                    <a:pt x="33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
            <p:cNvSpPr/>
            <p:nvPr/>
          </p:nvSpPr>
          <p:spPr>
            <a:xfrm>
              <a:off x="2786250" y="2092875"/>
              <a:ext cx="28875" cy="10400"/>
            </a:xfrm>
            <a:custGeom>
              <a:avLst/>
              <a:gdLst/>
              <a:ahLst/>
              <a:cxnLst/>
              <a:rect l="l" t="t" r="r" b="b"/>
              <a:pathLst>
                <a:path w="1155" h="416" extrusionOk="0">
                  <a:moveTo>
                    <a:pt x="1000" y="0"/>
                  </a:moveTo>
                  <a:cubicBezTo>
                    <a:pt x="795" y="0"/>
                    <a:pt x="580" y="128"/>
                    <a:pt x="372" y="128"/>
                  </a:cubicBezTo>
                  <a:cubicBezTo>
                    <a:pt x="280" y="128"/>
                    <a:pt x="189" y="103"/>
                    <a:pt x="100" y="30"/>
                  </a:cubicBezTo>
                  <a:cubicBezTo>
                    <a:pt x="1" y="129"/>
                    <a:pt x="1" y="249"/>
                    <a:pt x="41" y="368"/>
                  </a:cubicBezTo>
                  <a:cubicBezTo>
                    <a:pt x="135" y="389"/>
                    <a:pt x="229" y="415"/>
                    <a:pt x="321" y="415"/>
                  </a:cubicBezTo>
                  <a:cubicBezTo>
                    <a:pt x="403" y="415"/>
                    <a:pt x="483" y="394"/>
                    <a:pt x="558" y="328"/>
                  </a:cubicBezTo>
                  <a:cubicBezTo>
                    <a:pt x="600" y="314"/>
                    <a:pt x="622" y="300"/>
                    <a:pt x="653" y="300"/>
                  </a:cubicBezTo>
                  <a:cubicBezTo>
                    <a:pt x="666" y="300"/>
                    <a:pt x="680" y="302"/>
                    <a:pt x="697" y="308"/>
                  </a:cubicBezTo>
                  <a:cubicBezTo>
                    <a:pt x="797" y="308"/>
                    <a:pt x="836" y="229"/>
                    <a:pt x="916" y="189"/>
                  </a:cubicBezTo>
                  <a:cubicBezTo>
                    <a:pt x="943" y="175"/>
                    <a:pt x="990" y="152"/>
                    <a:pt x="1036" y="152"/>
                  </a:cubicBezTo>
                  <a:cubicBezTo>
                    <a:pt x="1056" y="152"/>
                    <a:pt x="1076" y="157"/>
                    <a:pt x="1095" y="169"/>
                  </a:cubicBezTo>
                  <a:lnTo>
                    <a:pt x="1155" y="109"/>
                  </a:lnTo>
                  <a:lnTo>
                    <a:pt x="1155" y="30"/>
                  </a:lnTo>
                  <a:cubicBezTo>
                    <a:pt x="1104" y="9"/>
                    <a:pt x="1052" y="0"/>
                    <a:pt x="10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
            <p:cNvSpPr/>
            <p:nvPr/>
          </p:nvSpPr>
          <p:spPr>
            <a:xfrm>
              <a:off x="2752950" y="2097550"/>
              <a:ext cx="31850" cy="13000"/>
            </a:xfrm>
            <a:custGeom>
              <a:avLst/>
              <a:gdLst/>
              <a:ahLst/>
              <a:cxnLst/>
              <a:rect l="l" t="t" r="r" b="b"/>
              <a:pathLst>
                <a:path w="1274" h="520" extrusionOk="0">
                  <a:moveTo>
                    <a:pt x="659" y="1"/>
                  </a:moveTo>
                  <a:cubicBezTo>
                    <a:pt x="383" y="1"/>
                    <a:pt x="151" y="128"/>
                    <a:pt x="0" y="519"/>
                  </a:cubicBezTo>
                  <a:cubicBezTo>
                    <a:pt x="239" y="499"/>
                    <a:pt x="458" y="499"/>
                    <a:pt x="676" y="479"/>
                  </a:cubicBezTo>
                  <a:cubicBezTo>
                    <a:pt x="796" y="420"/>
                    <a:pt x="955" y="440"/>
                    <a:pt x="1054" y="340"/>
                  </a:cubicBezTo>
                  <a:cubicBezTo>
                    <a:pt x="1068" y="326"/>
                    <a:pt x="1102" y="312"/>
                    <a:pt x="1135" y="312"/>
                  </a:cubicBezTo>
                  <a:cubicBezTo>
                    <a:pt x="1149" y="312"/>
                    <a:pt x="1162" y="314"/>
                    <a:pt x="1174" y="320"/>
                  </a:cubicBezTo>
                  <a:cubicBezTo>
                    <a:pt x="1273" y="241"/>
                    <a:pt x="1273" y="181"/>
                    <a:pt x="1174" y="101"/>
                  </a:cubicBezTo>
                  <a:cubicBezTo>
                    <a:pt x="992" y="43"/>
                    <a:pt x="818" y="1"/>
                    <a:pt x="6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
            <p:cNvSpPr/>
            <p:nvPr/>
          </p:nvSpPr>
          <p:spPr>
            <a:xfrm>
              <a:off x="2877275" y="854775"/>
              <a:ext cx="27875" cy="9975"/>
            </a:xfrm>
            <a:custGeom>
              <a:avLst/>
              <a:gdLst/>
              <a:ahLst/>
              <a:cxnLst/>
              <a:rect l="l" t="t" r="r" b="b"/>
              <a:pathLst>
                <a:path w="1115" h="399" extrusionOk="0">
                  <a:moveTo>
                    <a:pt x="776" y="1"/>
                  </a:moveTo>
                  <a:cubicBezTo>
                    <a:pt x="537" y="21"/>
                    <a:pt x="279" y="81"/>
                    <a:pt x="80" y="220"/>
                  </a:cubicBezTo>
                  <a:cubicBezTo>
                    <a:pt x="20" y="260"/>
                    <a:pt x="0" y="299"/>
                    <a:pt x="80" y="359"/>
                  </a:cubicBezTo>
                  <a:cubicBezTo>
                    <a:pt x="199" y="359"/>
                    <a:pt x="319" y="379"/>
                    <a:pt x="458" y="379"/>
                  </a:cubicBezTo>
                  <a:lnTo>
                    <a:pt x="597" y="379"/>
                  </a:lnTo>
                  <a:cubicBezTo>
                    <a:pt x="756" y="260"/>
                    <a:pt x="995" y="399"/>
                    <a:pt x="1114" y="200"/>
                  </a:cubicBezTo>
                  <a:cubicBezTo>
                    <a:pt x="1055" y="61"/>
                    <a:pt x="895" y="21"/>
                    <a:pt x="77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
            <p:cNvSpPr/>
            <p:nvPr/>
          </p:nvSpPr>
          <p:spPr>
            <a:xfrm>
              <a:off x="2886225" y="924900"/>
              <a:ext cx="23400" cy="13600"/>
            </a:xfrm>
            <a:custGeom>
              <a:avLst/>
              <a:gdLst/>
              <a:ahLst/>
              <a:cxnLst/>
              <a:rect l="l" t="t" r="r" b="b"/>
              <a:pathLst>
                <a:path w="936" h="544" extrusionOk="0">
                  <a:moveTo>
                    <a:pt x="597" y="1"/>
                  </a:moveTo>
                  <a:cubicBezTo>
                    <a:pt x="537" y="61"/>
                    <a:pt x="478" y="100"/>
                    <a:pt x="418" y="160"/>
                  </a:cubicBezTo>
                  <a:cubicBezTo>
                    <a:pt x="378" y="160"/>
                    <a:pt x="299" y="180"/>
                    <a:pt x="239" y="180"/>
                  </a:cubicBezTo>
                  <a:lnTo>
                    <a:pt x="80" y="359"/>
                  </a:lnTo>
                  <a:cubicBezTo>
                    <a:pt x="0" y="399"/>
                    <a:pt x="0" y="478"/>
                    <a:pt x="80" y="538"/>
                  </a:cubicBezTo>
                  <a:cubicBezTo>
                    <a:pt x="109" y="542"/>
                    <a:pt x="137" y="543"/>
                    <a:pt x="164" y="543"/>
                  </a:cubicBezTo>
                  <a:cubicBezTo>
                    <a:pt x="442" y="543"/>
                    <a:pt x="664" y="377"/>
                    <a:pt x="935" y="359"/>
                  </a:cubicBezTo>
                  <a:cubicBezTo>
                    <a:pt x="895" y="240"/>
                    <a:pt x="816" y="140"/>
                    <a:pt x="77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
            <p:cNvSpPr/>
            <p:nvPr/>
          </p:nvSpPr>
          <p:spPr>
            <a:xfrm>
              <a:off x="3010050" y="1489375"/>
              <a:ext cx="22900" cy="4750"/>
            </a:xfrm>
            <a:custGeom>
              <a:avLst/>
              <a:gdLst/>
              <a:ahLst/>
              <a:cxnLst/>
              <a:rect l="l" t="t" r="r" b="b"/>
              <a:pathLst>
                <a:path w="916" h="190" extrusionOk="0">
                  <a:moveTo>
                    <a:pt x="697" y="0"/>
                  </a:moveTo>
                  <a:cubicBezTo>
                    <a:pt x="438" y="40"/>
                    <a:pt x="219" y="40"/>
                    <a:pt x="1" y="40"/>
                  </a:cubicBezTo>
                  <a:cubicBezTo>
                    <a:pt x="130" y="159"/>
                    <a:pt x="279" y="189"/>
                    <a:pt x="436" y="189"/>
                  </a:cubicBezTo>
                  <a:cubicBezTo>
                    <a:pt x="592" y="189"/>
                    <a:pt x="757" y="159"/>
                    <a:pt x="916" y="159"/>
                  </a:cubicBezTo>
                  <a:lnTo>
                    <a:pt x="697"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
            <p:cNvSpPr/>
            <p:nvPr/>
          </p:nvSpPr>
          <p:spPr>
            <a:xfrm>
              <a:off x="2513725" y="2172025"/>
              <a:ext cx="18925" cy="9625"/>
            </a:xfrm>
            <a:custGeom>
              <a:avLst/>
              <a:gdLst/>
              <a:ahLst/>
              <a:cxnLst/>
              <a:rect l="l" t="t" r="r" b="b"/>
              <a:pathLst>
                <a:path w="757" h="385" extrusionOk="0">
                  <a:moveTo>
                    <a:pt x="365" y="1"/>
                  </a:moveTo>
                  <a:cubicBezTo>
                    <a:pt x="208" y="1"/>
                    <a:pt x="68" y="57"/>
                    <a:pt x="1" y="285"/>
                  </a:cubicBezTo>
                  <a:cubicBezTo>
                    <a:pt x="21" y="325"/>
                    <a:pt x="60" y="345"/>
                    <a:pt x="80" y="385"/>
                  </a:cubicBezTo>
                  <a:cubicBezTo>
                    <a:pt x="220" y="345"/>
                    <a:pt x="399" y="345"/>
                    <a:pt x="558" y="325"/>
                  </a:cubicBezTo>
                  <a:cubicBezTo>
                    <a:pt x="581" y="302"/>
                    <a:pt x="611" y="292"/>
                    <a:pt x="640" y="292"/>
                  </a:cubicBezTo>
                  <a:cubicBezTo>
                    <a:pt x="661" y="292"/>
                    <a:pt x="680" y="297"/>
                    <a:pt x="697" y="305"/>
                  </a:cubicBezTo>
                  <a:cubicBezTo>
                    <a:pt x="697" y="246"/>
                    <a:pt x="717" y="226"/>
                    <a:pt x="757" y="186"/>
                  </a:cubicBezTo>
                  <a:cubicBezTo>
                    <a:pt x="717" y="106"/>
                    <a:pt x="637" y="47"/>
                    <a:pt x="597" y="27"/>
                  </a:cubicBezTo>
                  <a:cubicBezTo>
                    <a:pt x="520" y="14"/>
                    <a:pt x="440" y="1"/>
                    <a:pt x="36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
            <p:cNvSpPr/>
            <p:nvPr/>
          </p:nvSpPr>
          <p:spPr>
            <a:xfrm>
              <a:off x="2627625" y="2136675"/>
              <a:ext cx="17425" cy="8675"/>
            </a:xfrm>
            <a:custGeom>
              <a:avLst/>
              <a:gdLst/>
              <a:ahLst/>
              <a:cxnLst/>
              <a:rect l="l" t="t" r="r" b="b"/>
              <a:pathLst>
                <a:path w="697" h="347" extrusionOk="0">
                  <a:moveTo>
                    <a:pt x="313" y="0"/>
                  </a:moveTo>
                  <a:cubicBezTo>
                    <a:pt x="184" y="0"/>
                    <a:pt x="73" y="87"/>
                    <a:pt x="0" y="327"/>
                  </a:cubicBezTo>
                  <a:cubicBezTo>
                    <a:pt x="179" y="327"/>
                    <a:pt x="338" y="347"/>
                    <a:pt x="517" y="347"/>
                  </a:cubicBezTo>
                  <a:cubicBezTo>
                    <a:pt x="531" y="333"/>
                    <a:pt x="565" y="318"/>
                    <a:pt x="598" y="318"/>
                  </a:cubicBezTo>
                  <a:cubicBezTo>
                    <a:pt x="612" y="318"/>
                    <a:pt x="625" y="321"/>
                    <a:pt x="637" y="327"/>
                  </a:cubicBezTo>
                  <a:cubicBezTo>
                    <a:pt x="637" y="267"/>
                    <a:pt x="657" y="227"/>
                    <a:pt x="696" y="168"/>
                  </a:cubicBezTo>
                  <a:cubicBezTo>
                    <a:pt x="564" y="73"/>
                    <a:pt x="431" y="0"/>
                    <a:pt x="31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
            <p:cNvSpPr/>
            <p:nvPr/>
          </p:nvSpPr>
          <p:spPr>
            <a:xfrm>
              <a:off x="2965800" y="863750"/>
              <a:ext cx="9950" cy="19125"/>
            </a:xfrm>
            <a:custGeom>
              <a:avLst/>
              <a:gdLst/>
              <a:ahLst/>
              <a:cxnLst/>
              <a:rect l="l" t="t" r="r" b="b"/>
              <a:pathLst>
                <a:path w="398" h="765" extrusionOk="0">
                  <a:moveTo>
                    <a:pt x="120" y="0"/>
                  </a:moveTo>
                  <a:cubicBezTo>
                    <a:pt x="80" y="20"/>
                    <a:pt x="40" y="20"/>
                    <a:pt x="0" y="40"/>
                  </a:cubicBezTo>
                  <a:cubicBezTo>
                    <a:pt x="0" y="199"/>
                    <a:pt x="20" y="358"/>
                    <a:pt x="20" y="537"/>
                  </a:cubicBezTo>
                  <a:lnTo>
                    <a:pt x="80" y="597"/>
                  </a:lnTo>
                  <a:lnTo>
                    <a:pt x="80" y="657"/>
                  </a:lnTo>
                  <a:cubicBezTo>
                    <a:pt x="80" y="724"/>
                    <a:pt x="98" y="764"/>
                    <a:pt x="135" y="764"/>
                  </a:cubicBezTo>
                  <a:cubicBezTo>
                    <a:pt x="152" y="764"/>
                    <a:pt x="174" y="755"/>
                    <a:pt x="199" y="736"/>
                  </a:cubicBezTo>
                  <a:cubicBezTo>
                    <a:pt x="219" y="716"/>
                    <a:pt x="219" y="696"/>
                    <a:pt x="239" y="657"/>
                  </a:cubicBezTo>
                  <a:cubicBezTo>
                    <a:pt x="279" y="418"/>
                    <a:pt x="398" y="159"/>
                    <a:pt x="1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
            <p:cNvSpPr/>
            <p:nvPr/>
          </p:nvSpPr>
          <p:spPr>
            <a:xfrm>
              <a:off x="2931475" y="848025"/>
              <a:ext cx="8975" cy="7275"/>
            </a:xfrm>
            <a:custGeom>
              <a:avLst/>
              <a:gdLst/>
              <a:ahLst/>
              <a:cxnLst/>
              <a:rect l="l" t="t" r="r" b="b"/>
              <a:pathLst>
                <a:path w="359" h="291" extrusionOk="0">
                  <a:moveTo>
                    <a:pt x="145" y="1"/>
                  </a:moveTo>
                  <a:cubicBezTo>
                    <a:pt x="44" y="1"/>
                    <a:pt x="14" y="146"/>
                    <a:pt x="1" y="291"/>
                  </a:cubicBezTo>
                  <a:lnTo>
                    <a:pt x="180" y="291"/>
                  </a:lnTo>
                  <a:cubicBezTo>
                    <a:pt x="279" y="271"/>
                    <a:pt x="279" y="172"/>
                    <a:pt x="359" y="132"/>
                  </a:cubicBezTo>
                  <a:cubicBezTo>
                    <a:pt x="265" y="38"/>
                    <a:pt x="196" y="1"/>
                    <a:pt x="14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
            <p:cNvSpPr/>
            <p:nvPr/>
          </p:nvSpPr>
          <p:spPr>
            <a:xfrm>
              <a:off x="2927000" y="2051125"/>
              <a:ext cx="14950" cy="7200"/>
            </a:xfrm>
            <a:custGeom>
              <a:avLst/>
              <a:gdLst/>
              <a:ahLst/>
              <a:cxnLst/>
              <a:rect l="l" t="t" r="r" b="b"/>
              <a:pathLst>
                <a:path w="598" h="288" extrusionOk="0">
                  <a:moveTo>
                    <a:pt x="238" y="1"/>
                  </a:moveTo>
                  <a:cubicBezTo>
                    <a:pt x="121" y="1"/>
                    <a:pt x="35" y="62"/>
                    <a:pt x="1" y="267"/>
                  </a:cubicBezTo>
                  <a:cubicBezTo>
                    <a:pt x="140" y="267"/>
                    <a:pt x="239" y="287"/>
                    <a:pt x="359" y="287"/>
                  </a:cubicBezTo>
                  <a:cubicBezTo>
                    <a:pt x="370" y="264"/>
                    <a:pt x="396" y="254"/>
                    <a:pt x="423" y="254"/>
                  </a:cubicBezTo>
                  <a:cubicBezTo>
                    <a:pt x="442" y="254"/>
                    <a:pt x="461" y="259"/>
                    <a:pt x="478" y="267"/>
                  </a:cubicBezTo>
                  <a:cubicBezTo>
                    <a:pt x="577" y="208"/>
                    <a:pt x="597" y="168"/>
                    <a:pt x="538" y="69"/>
                  </a:cubicBezTo>
                  <a:cubicBezTo>
                    <a:pt x="427" y="35"/>
                    <a:pt x="324" y="1"/>
                    <a:pt x="23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
            <p:cNvSpPr/>
            <p:nvPr/>
          </p:nvSpPr>
          <p:spPr>
            <a:xfrm>
              <a:off x="3142825" y="2006075"/>
              <a:ext cx="8000" cy="12950"/>
            </a:xfrm>
            <a:custGeom>
              <a:avLst/>
              <a:gdLst/>
              <a:ahLst/>
              <a:cxnLst/>
              <a:rect l="l" t="t" r="r" b="b"/>
              <a:pathLst>
                <a:path w="320" h="518" extrusionOk="0">
                  <a:moveTo>
                    <a:pt x="220" y="1"/>
                  </a:moveTo>
                  <a:cubicBezTo>
                    <a:pt x="1" y="180"/>
                    <a:pt x="1" y="359"/>
                    <a:pt x="220" y="518"/>
                  </a:cubicBezTo>
                  <a:cubicBezTo>
                    <a:pt x="319" y="399"/>
                    <a:pt x="319" y="299"/>
                    <a:pt x="220" y="180"/>
                  </a:cubicBezTo>
                  <a:lnTo>
                    <a:pt x="220"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
            <p:cNvSpPr/>
            <p:nvPr/>
          </p:nvSpPr>
          <p:spPr>
            <a:xfrm>
              <a:off x="3161725" y="1902150"/>
              <a:ext cx="10475" cy="6975"/>
            </a:xfrm>
            <a:custGeom>
              <a:avLst/>
              <a:gdLst/>
              <a:ahLst/>
              <a:cxnLst/>
              <a:rect l="l" t="t" r="r" b="b"/>
              <a:pathLst>
                <a:path w="419" h="279" extrusionOk="0">
                  <a:moveTo>
                    <a:pt x="1" y="0"/>
                  </a:moveTo>
                  <a:lnTo>
                    <a:pt x="1" y="159"/>
                  </a:lnTo>
                  <a:cubicBezTo>
                    <a:pt x="41" y="199"/>
                    <a:pt x="100" y="259"/>
                    <a:pt x="160" y="279"/>
                  </a:cubicBezTo>
                  <a:cubicBezTo>
                    <a:pt x="240" y="279"/>
                    <a:pt x="319" y="259"/>
                    <a:pt x="359" y="199"/>
                  </a:cubicBezTo>
                  <a:cubicBezTo>
                    <a:pt x="419" y="139"/>
                    <a:pt x="399" y="60"/>
                    <a:pt x="3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
            <p:cNvSpPr/>
            <p:nvPr/>
          </p:nvSpPr>
          <p:spPr>
            <a:xfrm>
              <a:off x="1670775" y="858200"/>
              <a:ext cx="9975" cy="5725"/>
            </a:xfrm>
            <a:custGeom>
              <a:avLst/>
              <a:gdLst/>
              <a:ahLst/>
              <a:cxnLst/>
              <a:rect l="l" t="t" r="r" b="b"/>
              <a:pathLst>
                <a:path w="399" h="229" extrusionOk="0">
                  <a:moveTo>
                    <a:pt x="317" y="0"/>
                  </a:moveTo>
                  <a:cubicBezTo>
                    <a:pt x="289" y="0"/>
                    <a:pt x="256" y="15"/>
                    <a:pt x="219" y="43"/>
                  </a:cubicBezTo>
                  <a:cubicBezTo>
                    <a:pt x="191" y="57"/>
                    <a:pt x="153" y="71"/>
                    <a:pt x="119" y="71"/>
                  </a:cubicBezTo>
                  <a:cubicBezTo>
                    <a:pt x="105" y="71"/>
                    <a:pt x="92" y="69"/>
                    <a:pt x="80" y="63"/>
                  </a:cubicBezTo>
                  <a:lnTo>
                    <a:pt x="1" y="222"/>
                  </a:lnTo>
                  <a:cubicBezTo>
                    <a:pt x="32" y="226"/>
                    <a:pt x="63" y="228"/>
                    <a:pt x="94" y="228"/>
                  </a:cubicBezTo>
                  <a:cubicBezTo>
                    <a:pt x="214" y="228"/>
                    <a:pt x="319" y="190"/>
                    <a:pt x="398" y="63"/>
                  </a:cubicBezTo>
                  <a:cubicBezTo>
                    <a:pt x="377" y="20"/>
                    <a:pt x="350" y="0"/>
                    <a:pt x="31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
            <p:cNvSpPr/>
            <p:nvPr/>
          </p:nvSpPr>
          <p:spPr>
            <a:xfrm>
              <a:off x="3174675" y="1902150"/>
              <a:ext cx="4500" cy="4825"/>
            </a:xfrm>
            <a:custGeom>
              <a:avLst/>
              <a:gdLst/>
              <a:ahLst/>
              <a:cxnLst/>
              <a:rect l="l" t="t" r="r" b="b"/>
              <a:pathLst>
                <a:path w="180" h="193" extrusionOk="0">
                  <a:moveTo>
                    <a:pt x="0" y="0"/>
                  </a:moveTo>
                  <a:lnTo>
                    <a:pt x="0" y="159"/>
                  </a:lnTo>
                  <a:cubicBezTo>
                    <a:pt x="23" y="183"/>
                    <a:pt x="54" y="192"/>
                    <a:pt x="90" y="192"/>
                  </a:cubicBezTo>
                  <a:cubicBezTo>
                    <a:pt x="117" y="192"/>
                    <a:pt x="146" y="187"/>
                    <a:pt x="179" y="179"/>
                  </a:cubicBezTo>
                  <a:lnTo>
                    <a:pt x="17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
            <p:cNvSpPr/>
            <p:nvPr/>
          </p:nvSpPr>
          <p:spPr>
            <a:xfrm>
              <a:off x="3033925" y="1490350"/>
              <a:ext cx="6000" cy="3525"/>
            </a:xfrm>
            <a:custGeom>
              <a:avLst/>
              <a:gdLst/>
              <a:ahLst/>
              <a:cxnLst/>
              <a:rect l="l" t="t" r="r" b="b"/>
              <a:pathLst>
                <a:path w="240" h="141" extrusionOk="0">
                  <a:moveTo>
                    <a:pt x="179" y="1"/>
                  </a:moveTo>
                  <a:cubicBezTo>
                    <a:pt x="140" y="41"/>
                    <a:pt x="80" y="61"/>
                    <a:pt x="0" y="120"/>
                  </a:cubicBezTo>
                  <a:cubicBezTo>
                    <a:pt x="80" y="120"/>
                    <a:pt x="160" y="140"/>
                    <a:pt x="239" y="140"/>
                  </a:cubicBezTo>
                  <a:cubicBezTo>
                    <a:pt x="199" y="100"/>
                    <a:pt x="199" y="41"/>
                    <a:pt x="1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
            <p:cNvSpPr/>
            <p:nvPr/>
          </p:nvSpPr>
          <p:spPr>
            <a:xfrm>
              <a:off x="2679825" y="956725"/>
              <a:ext cx="152225" cy="67675"/>
            </a:xfrm>
            <a:custGeom>
              <a:avLst/>
              <a:gdLst/>
              <a:ahLst/>
              <a:cxnLst/>
              <a:rect l="l" t="t" r="r" b="b"/>
              <a:pathLst>
                <a:path w="6089" h="2707" extrusionOk="0">
                  <a:moveTo>
                    <a:pt x="4278" y="1"/>
                  </a:moveTo>
                  <a:cubicBezTo>
                    <a:pt x="3263" y="21"/>
                    <a:pt x="2308" y="279"/>
                    <a:pt x="1493" y="896"/>
                  </a:cubicBezTo>
                  <a:cubicBezTo>
                    <a:pt x="1651" y="1130"/>
                    <a:pt x="1845" y="1185"/>
                    <a:pt x="2050" y="1185"/>
                  </a:cubicBezTo>
                  <a:cubicBezTo>
                    <a:pt x="2233" y="1185"/>
                    <a:pt x="2426" y="1141"/>
                    <a:pt x="2611" y="1141"/>
                  </a:cubicBezTo>
                  <a:cubicBezTo>
                    <a:pt x="2713" y="1141"/>
                    <a:pt x="2811" y="1154"/>
                    <a:pt x="2905" y="1195"/>
                  </a:cubicBezTo>
                  <a:cubicBezTo>
                    <a:pt x="2925" y="1195"/>
                    <a:pt x="2985" y="1214"/>
                    <a:pt x="2985" y="1214"/>
                  </a:cubicBezTo>
                  <a:lnTo>
                    <a:pt x="2945" y="1294"/>
                  </a:lnTo>
                  <a:cubicBezTo>
                    <a:pt x="2905" y="1294"/>
                    <a:pt x="2826" y="1314"/>
                    <a:pt x="2786" y="1314"/>
                  </a:cubicBezTo>
                  <a:cubicBezTo>
                    <a:pt x="2706" y="1314"/>
                    <a:pt x="2666" y="1354"/>
                    <a:pt x="2587" y="1354"/>
                  </a:cubicBezTo>
                  <a:cubicBezTo>
                    <a:pt x="2487" y="1374"/>
                    <a:pt x="2348" y="1393"/>
                    <a:pt x="2249" y="1453"/>
                  </a:cubicBezTo>
                  <a:cubicBezTo>
                    <a:pt x="1851" y="1672"/>
                    <a:pt x="1433" y="1652"/>
                    <a:pt x="1015" y="1752"/>
                  </a:cubicBezTo>
                  <a:cubicBezTo>
                    <a:pt x="816" y="1811"/>
                    <a:pt x="618" y="1871"/>
                    <a:pt x="438" y="1950"/>
                  </a:cubicBezTo>
                  <a:cubicBezTo>
                    <a:pt x="299" y="2010"/>
                    <a:pt x="140" y="2090"/>
                    <a:pt x="41" y="2209"/>
                  </a:cubicBezTo>
                  <a:cubicBezTo>
                    <a:pt x="1" y="2348"/>
                    <a:pt x="1" y="2448"/>
                    <a:pt x="41" y="2567"/>
                  </a:cubicBezTo>
                  <a:cubicBezTo>
                    <a:pt x="140" y="2667"/>
                    <a:pt x="240" y="2706"/>
                    <a:pt x="359" y="2706"/>
                  </a:cubicBezTo>
                  <a:cubicBezTo>
                    <a:pt x="438" y="2706"/>
                    <a:pt x="518" y="2706"/>
                    <a:pt x="598" y="2687"/>
                  </a:cubicBezTo>
                  <a:cubicBezTo>
                    <a:pt x="757" y="2647"/>
                    <a:pt x="936" y="2587"/>
                    <a:pt x="1115" y="2567"/>
                  </a:cubicBezTo>
                  <a:cubicBezTo>
                    <a:pt x="1194" y="2567"/>
                    <a:pt x="1234" y="2547"/>
                    <a:pt x="1314" y="2507"/>
                  </a:cubicBezTo>
                  <a:lnTo>
                    <a:pt x="1692" y="2368"/>
                  </a:lnTo>
                  <a:cubicBezTo>
                    <a:pt x="1751" y="2348"/>
                    <a:pt x="1811" y="2309"/>
                    <a:pt x="1891" y="2289"/>
                  </a:cubicBezTo>
                  <a:cubicBezTo>
                    <a:pt x="2090" y="2209"/>
                    <a:pt x="2289" y="2249"/>
                    <a:pt x="2487" y="2189"/>
                  </a:cubicBezTo>
                  <a:cubicBezTo>
                    <a:pt x="2547" y="2189"/>
                    <a:pt x="2607" y="2169"/>
                    <a:pt x="2686" y="2149"/>
                  </a:cubicBezTo>
                  <a:cubicBezTo>
                    <a:pt x="2865" y="2090"/>
                    <a:pt x="3025" y="2070"/>
                    <a:pt x="3204" y="2010"/>
                  </a:cubicBezTo>
                  <a:cubicBezTo>
                    <a:pt x="3283" y="1990"/>
                    <a:pt x="3323" y="1950"/>
                    <a:pt x="3403" y="1911"/>
                  </a:cubicBezTo>
                  <a:cubicBezTo>
                    <a:pt x="3500" y="1822"/>
                    <a:pt x="3606" y="1793"/>
                    <a:pt x="3714" y="1793"/>
                  </a:cubicBezTo>
                  <a:cubicBezTo>
                    <a:pt x="3848" y="1793"/>
                    <a:pt x="3986" y="1838"/>
                    <a:pt x="4119" y="1871"/>
                  </a:cubicBezTo>
                  <a:cubicBezTo>
                    <a:pt x="4238" y="1871"/>
                    <a:pt x="4377" y="1851"/>
                    <a:pt x="4477" y="1811"/>
                  </a:cubicBezTo>
                  <a:cubicBezTo>
                    <a:pt x="4676" y="1771"/>
                    <a:pt x="4835" y="1712"/>
                    <a:pt x="5034" y="1712"/>
                  </a:cubicBezTo>
                  <a:cubicBezTo>
                    <a:pt x="5173" y="1712"/>
                    <a:pt x="5272" y="1692"/>
                    <a:pt x="5392" y="1672"/>
                  </a:cubicBezTo>
                  <a:cubicBezTo>
                    <a:pt x="5511" y="1612"/>
                    <a:pt x="5630" y="1592"/>
                    <a:pt x="5710" y="1493"/>
                  </a:cubicBezTo>
                  <a:lnTo>
                    <a:pt x="6088" y="1354"/>
                  </a:lnTo>
                  <a:lnTo>
                    <a:pt x="6088" y="1214"/>
                  </a:lnTo>
                  <a:cubicBezTo>
                    <a:pt x="6088" y="976"/>
                    <a:pt x="6008" y="777"/>
                    <a:pt x="5750" y="677"/>
                  </a:cubicBezTo>
                  <a:cubicBezTo>
                    <a:pt x="5718" y="672"/>
                    <a:pt x="5686" y="670"/>
                    <a:pt x="5654" y="670"/>
                  </a:cubicBezTo>
                  <a:cubicBezTo>
                    <a:pt x="5568" y="670"/>
                    <a:pt x="5484" y="688"/>
                    <a:pt x="5412" y="717"/>
                  </a:cubicBezTo>
                  <a:cubicBezTo>
                    <a:pt x="5292" y="777"/>
                    <a:pt x="5173" y="797"/>
                    <a:pt x="5073" y="916"/>
                  </a:cubicBezTo>
                  <a:cubicBezTo>
                    <a:pt x="5073" y="969"/>
                    <a:pt x="5065" y="996"/>
                    <a:pt x="5035" y="996"/>
                  </a:cubicBezTo>
                  <a:cubicBezTo>
                    <a:pt x="5020" y="996"/>
                    <a:pt x="5001" y="989"/>
                    <a:pt x="4974" y="976"/>
                  </a:cubicBezTo>
                  <a:cubicBezTo>
                    <a:pt x="4914" y="916"/>
                    <a:pt x="4855" y="896"/>
                    <a:pt x="4795" y="876"/>
                  </a:cubicBezTo>
                  <a:cubicBezTo>
                    <a:pt x="4755" y="866"/>
                    <a:pt x="4725" y="861"/>
                    <a:pt x="4696" y="861"/>
                  </a:cubicBezTo>
                  <a:cubicBezTo>
                    <a:pt x="4666" y="861"/>
                    <a:pt x="4636" y="866"/>
                    <a:pt x="4596" y="876"/>
                  </a:cubicBezTo>
                  <a:cubicBezTo>
                    <a:pt x="4497" y="896"/>
                    <a:pt x="4402" y="906"/>
                    <a:pt x="4308" y="906"/>
                  </a:cubicBezTo>
                  <a:cubicBezTo>
                    <a:pt x="4213" y="906"/>
                    <a:pt x="4119" y="896"/>
                    <a:pt x="4019" y="876"/>
                  </a:cubicBezTo>
                  <a:cubicBezTo>
                    <a:pt x="3920" y="876"/>
                    <a:pt x="3820" y="856"/>
                    <a:pt x="3741" y="777"/>
                  </a:cubicBezTo>
                  <a:cubicBezTo>
                    <a:pt x="3780" y="618"/>
                    <a:pt x="3920" y="578"/>
                    <a:pt x="4019" y="478"/>
                  </a:cubicBezTo>
                  <a:cubicBezTo>
                    <a:pt x="4178" y="419"/>
                    <a:pt x="4357" y="359"/>
                    <a:pt x="4516" y="299"/>
                  </a:cubicBezTo>
                  <a:cubicBezTo>
                    <a:pt x="4576" y="120"/>
                    <a:pt x="4437" y="61"/>
                    <a:pt x="427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
            <p:cNvSpPr/>
            <p:nvPr/>
          </p:nvSpPr>
          <p:spPr>
            <a:xfrm>
              <a:off x="2500800" y="1394850"/>
              <a:ext cx="107950" cy="44725"/>
            </a:xfrm>
            <a:custGeom>
              <a:avLst/>
              <a:gdLst/>
              <a:ahLst/>
              <a:cxnLst/>
              <a:rect l="l" t="t" r="r" b="b"/>
              <a:pathLst>
                <a:path w="4318" h="1789" extrusionOk="0">
                  <a:moveTo>
                    <a:pt x="3993" y="1"/>
                  </a:moveTo>
                  <a:cubicBezTo>
                    <a:pt x="2556" y="1"/>
                    <a:pt x="1288" y="490"/>
                    <a:pt x="0" y="1036"/>
                  </a:cubicBezTo>
                  <a:cubicBezTo>
                    <a:pt x="20" y="1434"/>
                    <a:pt x="339" y="1553"/>
                    <a:pt x="577" y="1752"/>
                  </a:cubicBezTo>
                  <a:cubicBezTo>
                    <a:pt x="662" y="1778"/>
                    <a:pt x="745" y="1789"/>
                    <a:pt x="825" y="1789"/>
                  </a:cubicBezTo>
                  <a:cubicBezTo>
                    <a:pt x="1177" y="1789"/>
                    <a:pt x="1490" y="1582"/>
                    <a:pt x="1831" y="1533"/>
                  </a:cubicBezTo>
                  <a:cubicBezTo>
                    <a:pt x="2268" y="1334"/>
                    <a:pt x="2785" y="1354"/>
                    <a:pt x="3124" y="976"/>
                  </a:cubicBezTo>
                  <a:cubicBezTo>
                    <a:pt x="3502" y="817"/>
                    <a:pt x="3860" y="678"/>
                    <a:pt x="4218" y="539"/>
                  </a:cubicBezTo>
                  <a:cubicBezTo>
                    <a:pt x="4317" y="300"/>
                    <a:pt x="4277" y="161"/>
                    <a:pt x="4078" y="1"/>
                  </a:cubicBezTo>
                  <a:cubicBezTo>
                    <a:pt x="4050" y="1"/>
                    <a:pt x="4021" y="1"/>
                    <a:pt x="399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
            <p:cNvSpPr/>
            <p:nvPr/>
          </p:nvSpPr>
          <p:spPr>
            <a:xfrm>
              <a:off x="2624625" y="1172575"/>
              <a:ext cx="115900" cy="34350"/>
            </a:xfrm>
            <a:custGeom>
              <a:avLst/>
              <a:gdLst/>
              <a:ahLst/>
              <a:cxnLst/>
              <a:rect l="l" t="t" r="r" b="b"/>
              <a:pathLst>
                <a:path w="4636" h="1374" extrusionOk="0">
                  <a:moveTo>
                    <a:pt x="4158" y="0"/>
                  </a:moveTo>
                  <a:cubicBezTo>
                    <a:pt x="3203" y="20"/>
                    <a:pt x="2288" y="319"/>
                    <a:pt x="1334" y="538"/>
                  </a:cubicBezTo>
                  <a:cubicBezTo>
                    <a:pt x="916" y="617"/>
                    <a:pt x="399" y="498"/>
                    <a:pt x="60" y="916"/>
                  </a:cubicBezTo>
                  <a:cubicBezTo>
                    <a:pt x="1" y="1274"/>
                    <a:pt x="299" y="1274"/>
                    <a:pt x="458" y="1373"/>
                  </a:cubicBezTo>
                  <a:cubicBezTo>
                    <a:pt x="1910" y="1293"/>
                    <a:pt x="3283" y="916"/>
                    <a:pt x="4636" y="518"/>
                  </a:cubicBezTo>
                  <a:lnTo>
                    <a:pt x="4636" y="398"/>
                  </a:lnTo>
                  <a:cubicBezTo>
                    <a:pt x="4596" y="279"/>
                    <a:pt x="4536" y="140"/>
                    <a:pt x="4417" y="80"/>
                  </a:cubicBezTo>
                  <a:cubicBezTo>
                    <a:pt x="4337" y="40"/>
                    <a:pt x="4258" y="20"/>
                    <a:pt x="415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
            <p:cNvSpPr/>
            <p:nvPr/>
          </p:nvSpPr>
          <p:spPr>
            <a:xfrm>
              <a:off x="2695750" y="1333250"/>
              <a:ext cx="91025" cy="43250"/>
            </a:xfrm>
            <a:custGeom>
              <a:avLst/>
              <a:gdLst/>
              <a:ahLst/>
              <a:cxnLst/>
              <a:rect l="l" t="t" r="r" b="b"/>
              <a:pathLst>
                <a:path w="3641" h="1730" extrusionOk="0">
                  <a:moveTo>
                    <a:pt x="2139" y="1"/>
                  </a:moveTo>
                  <a:cubicBezTo>
                    <a:pt x="1968" y="1"/>
                    <a:pt x="1791" y="19"/>
                    <a:pt x="1632" y="19"/>
                  </a:cubicBezTo>
                  <a:cubicBezTo>
                    <a:pt x="1552" y="58"/>
                    <a:pt x="1552" y="118"/>
                    <a:pt x="1552" y="178"/>
                  </a:cubicBezTo>
                  <a:cubicBezTo>
                    <a:pt x="1658" y="507"/>
                    <a:pt x="1569" y="579"/>
                    <a:pt x="1422" y="579"/>
                  </a:cubicBezTo>
                  <a:cubicBezTo>
                    <a:pt x="1320" y="579"/>
                    <a:pt x="1189" y="544"/>
                    <a:pt x="1075" y="536"/>
                  </a:cubicBezTo>
                  <a:cubicBezTo>
                    <a:pt x="1024" y="529"/>
                    <a:pt x="970" y="524"/>
                    <a:pt x="916" y="524"/>
                  </a:cubicBezTo>
                  <a:cubicBezTo>
                    <a:pt x="822" y="524"/>
                    <a:pt x="725" y="538"/>
                    <a:pt x="637" y="576"/>
                  </a:cubicBezTo>
                  <a:cubicBezTo>
                    <a:pt x="557" y="635"/>
                    <a:pt x="538" y="675"/>
                    <a:pt x="498" y="755"/>
                  </a:cubicBezTo>
                  <a:cubicBezTo>
                    <a:pt x="498" y="1073"/>
                    <a:pt x="100" y="1133"/>
                    <a:pt x="40" y="1411"/>
                  </a:cubicBezTo>
                  <a:cubicBezTo>
                    <a:pt x="0" y="1471"/>
                    <a:pt x="0" y="1550"/>
                    <a:pt x="0" y="1630"/>
                  </a:cubicBezTo>
                  <a:cubicBezTo>
                    <a:pt x="40" y="1670"/>
                    <a:pt x="60" y="1710"/>
                    <a:pt x="80" y="1729"/>
                  </a:cubicBezTo>
                  <a:cubicBezTo>
                    <a:pt x="259" y="1710"/>
                    <a:pt x="398" y="1710"/>
                    <a:pt x="577" y="1650"/>
                  </a:cubicBezTo>
                  <a:cubicBezTo>
                    <a:pt x="1453" y="1451"/>
                    <a:pt x="2288" y="1232"/>
                    <a:pt x="3163" y="1013"/>
                  </a:cubicBezTo>
                  <a:cubicBezTo>
                    <a:pt x="3283" y="914"/>
                    <a:pt x="3641" y="1013"/>
                    <a:pt x="3541" y="655"/>
                  </a:cubicBezTo>
                  <a:cubicBezTo>
                    <a:pt x="3445" y="566"/>
                    <a:pt x="3329" y="546"/>
                    <a:pt x="3207" y="546"/>
                  </a:cubicBezTo>
                  <a:cubicBezTo>
                    <a:pt x="3111" y="546"/>
                    <a:pt x="3011" y="558"/>
                    <a:pt x="2914" y="558"/>
                  </a:cubicBezTo>
                  <a:cubicBezTo>
                    <a:pt x="2751" y="558"/>
                    <a:pt x="2597" y="524"/>
                    <a:pt x="2487" y="337"/>
                  </a:cubicBezTo>
                  <a:cubicBezTo>
                    <a:pt x="2527" y="218"/>
                    <a:pt x="2626" y="39"/>
                    <a:pt x="2388" y="19"/>
                  </a:cubicBezTo>
                  <a:cubicBezTo>
                    <a:pt x="2308" y="5"/>
                    <a:pt x="2224" y="1"/>
                    <a:pt x="21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
            <p:cNvSpPr/>
            <p:nvPr/>
          </p:nvSpPr>
          <p:spPr>
            <a:xfrm>
              <a:off x="2461025" y="1428700"/>
              <a:ext cx="87550" cy="46775"/>
            </a:xfrm>
            <a:custGeom>
              <a:avLst/>
              <a:gdLst/>
              <a:ahLst/>
              <a:cxnLst/>
              <a:rect l="l" t="t" r="r" b="b"/>
              <a:pathLst>
                <a:path w="3502" h="1871" extrusionOk="0">
                  <a:moveTo>
                    <a:pt x="3342" y="0"/>
                  </a:moveTo>
                  <a:cubicBezTo>
                    <a:pt x="2964" y="120"/>
                    <a:pt x="2526" y="219"/>
                    <a:pt x="2129" y="338"/>
                  </a:cubicBezTo>
                  <a:cubicBezTo>
                    <a:pt x="2109" y="338"/>
                    <a:pt x="2069" y="338"/>
                    <a:pt x="2009" y="378"/>
                  </a:cubicBezTo>
                  <a:cubicBezTo>
                    <a:pt x="1731" y="498"/>
                    <a:pt x="1472" y="517"/>
                    <a:pt x="1174" y="537"/>
                  </a:cubicBezTo>
                  <a:cubicBezTo>
                    <a:pt x="995" y="577"/>
                    <a:pt x="855" y="637"/>
                    <a:pt x="756" y="776"/>
                  </a:cubicBezTo>
                  <a:cubicBezTo>
                    <a:pt x="617" y="1134"/>
                    <a:pt x="139" y="1234"/>
                    <a:pt x="0" y="1612"/>
                  </a:cubicBezTo>
                  <a:cubicBezTo>
                    <a:pt x="0" y="1771"/>
                    <a:pt x="60" y="1830"/>
                    <a:pt x="199" y="1870"/>
                  </a:cubicBezTo>
                  <a:cubicBezTo>
                    <a:pt x="1233" y="1413"/>
                    <a:pt x="2308" y="975"/>
                    <a:pt x="3342" y="517"/>
                  </a:cubicBezTo>
                  <a:cubicBezTo>
                    <a:pt x="3481" y="338"/>
                    <a:pt x="3501" y="179"/>
                    <a:pt x="334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
            <p:cNvSpPr/>
            <p:nvPr/>
          </p:nvSpPr>
          <p:spPr>
            <a:xfrm>
              <a:off x="2425200" y="1546300"/>
              <a:ext cx="89050" cy="34600"/>
            </a:xfrm>
            <a:custGeom>
              <a:avLst/>
              <a:gdLst/>
              <a:ahLst/>
              <a:cxnLst/>
              <a:rect l="l" t="t" r="r" b="b"/>
              <a:pathLst>
                <a:path w="3562" h="1384" extrusionOk="0">
                  <a:moveTo>
                    <a:pt x="3150" y="0"/>
                  </a:moveTo>
                  <a:cubicBezTo>
                    <a:pt x="3115" y="0"/>
                    <a:pt x="3080" y="4"/>
                    <a:pt x="3044" y="11"/>
                  </a:cubicBezTo>
                  <a:cubicBezTo>
                    <a:pt x="2567" y="369"/>
                    <a:pt x="1970" y="289"/>
                    <a:pt x="1473" y="548"/>
                  </a:cubicBezTo>
                  <a:cubicBezTo>
                    <a:pt x="1433" y="608"/>
                    <a:pt x="1373" y="667"/>
                    <a:pt x="1294" y="687"/>
                  </a:cubicBezTo>
                  <a:cubicBezTo>
                    <a:pt x="1135" y="707"/>
                    <a:pt x="976" y="707"/>
                    <a:pt x="796" y="747"/>
                  </a:cubicBezTo>
                  <a:cubicBezTo>
                    <a:pt x="737" y="767"/>
                    <a:pt x="677" y="806"/>
                    <a:pt x="598" y="866"/>
                  </a:cubicBezTo>
                  <a:cubicBezTo>
                    <a:pt x="558" y="846"/>
                    <a:pt x="478" y="846"/>
                    <a:pt x="438" y="846"/>
                  </a:cubicBezTo>
                  <a:cubicBezTo>
                    <a:pt x="374" y="819"/>
                    <a:pt x="313" y="804"/>
                    <a:pt x="257" y="804"/>
                  </a:cubicBezTo>
                  <a:cubicBezTo>
                    <a:pt x="193" y="804"/>
                    <a:pt x="134" y="824"/>
                    <a:pt x="80" y="866"/>
                  </a:cubicBezTo>
                  <a:cubicBezTo>
                    <a:pt x="41" y="906"/>
                    <a:pt x="1" y="966"/>
                    <a:pt x="41" y="1045"/>
                  </a:cubicBezTo>
                  <a:cubicBezTo>
                    <a:pt x="60" y="1085"/>
                    <a:pt x="140" y="1145"/>
                    <a:pt x="180" y="1165"/>
                  </a:cubicBezTo>
                  <a:cubicBezTo>
                    <a:pt x="319" y="1204"/>
                    <a:pt x="419" y="1284"/>
                    <a:pt x="538" y="1363"/>
                  </a:cubicBezTo>
                  <a:cubicBezTo>
                    <a:pt x="558" y="1363"/>
                    <a:pt x="598" y="1383"/>
                    <a:pt x="637" y="1383"/>
                  </a:cubicBezTo>
                  <a:cubicBezTo>
                    <a:pt x="1334" y="1204"/>
                    <a:pt x="2070" y="1085"/>
                    <a:pt x="2666" y="647"/>
                  </a:cubicBezTo>
                  <a:cubicBezTo>
                    <a:pt x="2965" y="468"/>
                    <a:pt x="3422" y="568"/>
                    <a:pt x="3562" y="150"/>
                  </a:cubicBezTo>
                  <a:cubicBezTo>
                    <a:pt x="3447" y="68"/>
                    <a:pt x="3307" y="0"/>
                    <a:pt x="315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
            <p:cNvSpPr/>
            <p:nvPr/>
          </p:nvSpPr>
          <p:spPr>
            <a:xfrm>
              <a:off x="2913075" y="946300"/>
              <a:ext cx="76125" cy="25875"/>
            </a:xfrm>
            <a:custGeom>
              <a:avLst/>
              <a:gdLst/>
              <a:ahLst/>
              <a:cxnLst/>
              <a:rect l="l" t="t" r="r" b="b"/>
              <a:pathLst>
                <a:path w="3045" h="1035" extrusionOk="0">
                  <a:moveTo>
                    <a:pt x="2945" y="0"/>
                  </a:moveTo>
                  <a:lnTo>
                    <a:pt x="2945" y="0"/>
                  </a:lnTo>
                  <a:cubicBezTo>
                    <a:pt x="2149" y="219"/>
                    <a:pt x="1333" y="80"/>
                    <a:pt x="538" y="199"/>
                  </a:cubicBezTo>
                  <a:cubicBezTo>
                    <a:pt x="498" y="239"/>
                    <a:pt x="418" y="299"/>
                    <a:pt x="359" y="338"/>
                  </a:cubicBezTo>
                  <a:cubicBezTo>
                    <a:pt x="20" y="557"/>
                    <a:pt x="1" y="816"/>
                    <a:pt x="359" y="1035"/>
                  </a:cubicBezTo>
                  <a:cubicBezTo>
                    <a:pt x="1055" y="915"/>
                    <a:pt x="1751" y="816"/>
                    <a:pt x="2447" y="696"/>
                  </a:cubicBezTo>
                  <a:cubicBezTo>
                    <a:pt x="2507" y="637"/>
                    <a:pt x="2587" y="597"/>
                    <a:pt x="2626" y="537"/>
                  </a:cubicBezTo>
                  <a:cubicBezTo>
                    <a:pt x="2726" y="338"/>
                    <a:pt x="3044" y="279"/>
                    <a:pt x="294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
            <p:cNvSpPr/>
            <p:nvPr/>
          </p:nvSpPr>
          <p:spPr>
            <a:xfrm>
              <a:off x="2735525" y="1154700"/>
              <a:ext cx="111925" cy="32175"/>
            </a:xfrm>
            <a:custGeom>
              <a:avLst/>
              <a:gdLst/>
              <a:ahLst/>
              <a:cxnLst/>
              <a:rect l="l" t="t" r="r" b="b"/>
              <a:pathLst>
                <a:path w="4477" h="1287" extrusionOk="0">
                  <a:moveTo>
                    <a:pt x="4258" y="1"/>
                  </a:moveTo>
                  <a:cubicBezTo>
                    <a:pt x="4162" y="1"/>
                    <a:pt x="4071" y="40"/>
                    <a:pt x="3979" y="79"/>
                  </a:cubicBezTo>
                  <a:cubicBezTo>
                    <a:pt x="3860" y="139"/>
                    <a:pt x="3761" y="158"/>
                    <a:pt x="3661" y="178"/>
                  </a:cubicBezTo>
                  <a:cubicBezTo>
                    <a:pt x="3462" y="178"/>
                    <a:pt x="3263" y="218"/>
                    <a:pt x="3084" y="258"/>
                  </a:cubicBezTo>
                  <a:cubicBezTo>
                    <a:pt x="2826" y="337"/>
                    <a:pt x="2527" y="337"/>
                    <a:pt x="2249" y="337"/>
                  </a:cubicBezTo>
                  <a:cubicBezTo>
                    <a:pt x="2070" y="357"/>
                    <a:pt x="1930" y="357"/>
                    <a:pt x="1751" y="417"/>
                  </a:cubicBezTo>
                  <a:cubicBezTo>
                    <a:pt x="1552" y="497"/>
                    <a:pt x="1314" y="497"/>
                    <a:pt x="1095" y="497"/>
                  </a:cubicBezTo>
                  <a:cubicBezTo>
                    <a:pt x="1042" y="505"/>
                    <a:pt x="987" y="507"/>
                    <a:pt x="932" y="507"/>
                  </a:cubicBezTo>
                  <a:cubicBezTo>
                    <a:pt x="819" y="507"/>
                    <a:pt x="703" y="496"/>
                    <a:pt x="592" y="496"/>
                  </a:cubicBezTo>
                  <a:cubicBezTo>
                    <a:pt x="345" y="496"/>
                    <a:pt x="120" y="550"/>
                    <a:pt x="1" y="894"/>
                  </a:cubicBezTo>
                  <a:lnTo>
                    <a:pt x="61" y="934"/>
                  </a:lnTo>
                  <a:cubicBezTo>
                    <a:pt x="154" y="981"/>
                    <a:pt x="250" y="994"/>
                    <a:pt x="342" y="994"/>
                  </a:cubicBezTo>
                  <a:cubicBezTo>
                    <a:pt x="463" y="994"/>
                    <a:pt x="577" y="971"/>
                    <a:pt x="668" y="971"/>
                  </a:cubicBezTo>
                  <a:cubicBezTo>
                    <a:pt x="685" y="971"/>
                    <a:pt x="702" y="972"/>
                    <a:pt x="717" y="974"/>
                  </a:cubicBezTo>
                  <a:cubicBezTo>
                    <a:pt x="699" y="1009"/>
                    <a:pt x="667" y="1020"/>
                    <a:pt x="626" y="1020"/>
                  </a:cubicBezTo>
                  <a:cubicBezTo>
                    <a:pt x="562" y="1020"/>
                    <a:pt x="478" y="994"/>
                    <a:pt x="400" y="994"/>
                  </a:cubicBezTo>
                  <a:cubicBezTo>
                    <a:pt x="303" y="994"/>
                    <a:pt x="214" y="1034"/>
                    <a:pt x="180" y="1213"/>
                  </a:cubicBezTo>
                  <a:lnTo>
                    <a:pt x="200" y="1253"/>
                  </a:lnTo>
                  <a:cubicBezTo>
                    <a:pt x="323" y="1277"/>
                    <a:pt x="447" y="1287"/>
                    <a:pt x="570" y="1287"/>
                  </a:cubicBezTo>
                  <a:cubicBezTo>
                    <a:pt x="844" y="1287"/>
                    <a:pt x="1119" y="1240"/>
                    <a:pt x="1393" y="1213"/>
                  </a:cubicBezTo>
                  <a:cubicBezTo>
                    <a:pt x="1467" y="1146"/>
                    <a:pt x="1552" y="1132"/>
                    <a:pt x="1640" y="1132"/>
                  </a:cubicBezTo>
                  <a:cubicBezTo>
                    <a:pt x="1708" y="1132"/>
                    <a:pt x="1779" y="1141"/>
                    <a:pt x="1849" y="1141"/>
                  </a:cubicBezTo>
                  <a:cubicBezTo>
                    <a:pt x="1932" y="1141"/>
                    <a:pt x="2014" y="1128"/>
                    <a:pt x="2090" y="1074"/>
                  </a:cubicBezTo>
                  <a:cubicBezTo>
                    <a:pt x="2368" y="914"/>
                    <a:pt x="2666" y="934"/>
                    <a:pt x="2965" y="914"/>
                  </a:cubicBezTo>
                  <a:cubicBezTo>
                    <a:pt x="3044" y="914"/>
                    <a:pt x="3084" y="914"/>
                    <a:pt x="3144" y="894"/>
                  </a:cubicBezTo>
                  <a:cubicBezTo>
                    <a:pt x="3144" y="875"/>
                    <a:pt x="3149" y="865"/>
                    <a:pt x="3161" y="865"/>
                  </a:cubicBezTo>
                  <a:cubicBezTo>
                    <a:pt x="3174" y="865"/>
                    <a:pt x="3194" y="875"/>
                    <a:pt x="3223" y="894"/>
                  </a:cubicBezTo>
                  <a:cubicBezTo>
                    <a:pt x="3235" y="883"/>
                    <a:pt x="3247" y="878"/>
                    <a:pt x="3258" y="878"/>
                  </a:cubicBezTo>
                  <a:cubicBezTo>
                    <a:pt x="3287" y="878"/>
                    <a:pt x="3315" y="906"/>
                    <a:pt x="3343" y="934"/>
                  </a:cubicBezTo>
                  <a:cubicBezTo>
                    <a:pt x="3366" y="958"/>
                    <a:pt x="3403" y="967"/>
                    <a:pt x="3446" y="967"/>
                  </a:cubicBezTo>
                  <a:cubicBezTo>
                    <a:pt x="3476" y="967"/>
                    <a:pt x="3509" y="962"/>
                    <a:pt x="3542" y="954"/>
                  </a:cubicBezTo>
                  <a:cubicBezTo>
                    <a:pt x="3741" y="954"/>
                    <a:pt x="3880" y="855"/>
                    <a:pt x="4039" y="755"/>
                  </a:cubicBezTo>
                  <a:cubicBezTo>
                    <a:pt x="4218" y="616"/>
                    <a:pt x="4457" y="536"/>
                    <a:pt x="4477" y="258"/>
                  </a:cubicBezTo>
                  <a:cubicBezTo>
                    <a:pt x="4477" y="158"/>
                    <a:pt x="4457" y="119"/>
                    <a:pt x="4417" y="39"/>
                  </a:cubicBezTo>
                  <a:cubicBezTo>
                    <a:pt x="4362" y="12"/>
                    <a:pt x="4309" y="1"/>
                    <a:pt x="425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
            <p:cNvSpPr/>
            <p:nvPr/>
          </p:nvSpPr>
          <p:spPr>
            <a:xfrm>
              <a:off x="2721600" y="1469850"/>
              <a:ext cx="65675" cy="34825"/>
            </a:xfrm>
            <a:custGeom>
              <a:avLst/>
              <a:gdLst/>
              <a:ahLst/>
              <a:cxnLst/>
              <a:rect l="l" t="t" r="r" b="b"/>
              <a:pathLst>
                <a:path w="2627" h="1393" extrusionOk="0">
                  <a:moveTo>
                    <a:pt x="2219" y="0"/>
                  </a:moveTo>
                  <a:cubicBezTo>
                    <a:pt x="2124" y="0"/>
                    <a:pt x="2030" y="25"/>
                    <a:pt x="1930" y="65"/>
                  </a:cubicBezTo>
                  <a:cubicBezTo>
                    <a:pt x="1632" y="145"/>
                    <a:pt x="1354" y="184"/>
                    <a:pt x="1095" y="264"/>
                  </a:cubicBezTo>
                  <a:cubicBezTo>
                    <a:pt x="956" y="423"/>
                    <a:pt x="717" y="284"/>
                    <a:pt x="558" y="443"/>
                  </a:cubicBezTo>
                  <a:cubicBezTo>
                    <a:pt x="458" y="562"/>
                    <a:pt x="319" y="523"/>
                    <a:pt x="220" y="582"/>
                  </a:cubicBezTo>
                  <a:cubicBezTo>
                    <a:pt x="180" y="622"/>
                    <a:pt x="140" y="642"/>
                    <a:pt x="80" y="642"/>
                  </a:cubicBezTo>
                  <a:cubicBezTo>
                    <a:pt x="21" y="662"/>
                    <a:pt x="1" y="702"/>
                    <a:pt x="1" y="801"/>
                  </a:cubicBezTo>
                  <a:cubicBezTo>
                    <a:pt x="266" y="1204"/>
                    <a:pt x="424" y="1393"/>
                    <a:pt x="686" y="1393"/>
                  </a:cubicBezTo>
                  <a:cubicBezTo>
                    <a:pt x="915" y="1393"/>
                    <a:pt x="1223" y="1249"/>
                    <a:pt x="1751" y="980"/>
                  </a:cubicBezTo>
                  <a:cubicBezTo>
                    <a:pt x="1867" y="914"/>
                    <a:pt x="1968" y="876"/>
                    <a:pt x="2079" y="876"/>
                  </a:cubicBezTo>
                  <a:cubicBezTo>
                    <a:pt x="2102" y="876"/>
                    <a:pt x="2125" y="877"/>
                    <a:pt x="2149" y="881"/>
                  </a:cubicBezTo>
                  <a:cubicBezTo>
                    <a:pt x="2190" y="892"/>
                    <a:pt x="2227" y="897"/>
                    <a:pt x="2262" y="897"/>
                  </a:cubicBezTo>
                  <a:cubicBezTo>
                    <a:pt x="2347" y="897"/>
                    <a:pt x="2417" y="869"/>
                    <a:pt x="2487" y="841"/>
                  </a:cubicBezTo>
                  <a:cubicBezTo>
                    <a:pt x="2527" y="781"/>
                    <a:pt x="2587" y="702"/>
                    <a:pt x="2587" y="642"/>
                  </a:cubicBezTo>
                  <a:cubicBezTo>
                    <a:pt x="2587" y="463"/>
                    <a:pt x="2627" y="264"/>
                    <a:pt x="2507" y="85"/>
                  </a:cubicBezTo>
                  <a:cubicBezTo>
                    <a:pt x="2408" y="25"/>
                    <a:pt x="2313" y="0"/>
                    <a:pt x="22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
            <p:cNvSpPr/>
            <p:nvPr/>
          </p:nvSpPr>
          <p:spPr>
            <a:xfrm>
              <a:off x="2849425" y="956250"/>
              <a:ext cx="70150" cy="27150"/>
            </a:xfrm>
            <a:custGeom>
              <a:avLst/>
              <a:gdLst/>
              <a:ahLst/>
              <a:cxnLst/>
              <a:rect l="l" t="t" r="r" b="b"/>
              <a:pathLst>
                <a:path w="2806" h="1086" extrusionOk="0">
                  <a:moveTo>
                    <a:pt x="2089" y="0"/>
                  </a:moveTo>
                  <a:cubicBezTo>
                    <a:pt x="1393" y="100"/>
                    <a:pt x="697" y="219"/>
                    <a:pt x="0" y="318"/>
                  </a:cubicBezTo>
                  <a:cubicBezTo>
                    <a:pt x="137" y="835"/>
                    <a:pt x="414" y="1085"/>
                    <a:pt x="838" y="1085"/>
                  </a:cubicBezTo>
                  <a:cubicBezTo>
                    <a:pt x="969" y="1085"/>
                    <a:pt x="1114" y="1061"/>
                    <a:pt x="1273" y="1015"/>
                  </a:cubicBezTo>
                  <a:cubicBezTo>
                    <a:pt x="1791" y="975"/>
                    <a:pt x="2308" y="895"/>
                    <a:pt x="2805" y="676"/>
                  </a:cubicBezTo>
                  <a:cubicBezTo>
                    <a:pt x="2646" y="398"/>
                    <a:pt x="2387" y="179"/>
                    <a:pt x="208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
            <p:cNvSpPr/>
            <p:nvPr/>
          </p:nvSpPr>
          <p:spPr>
            <a:xfrm>
              <a:off x="2762400" y="1207375"/>
              <a:ext cx="33825" cy="90575"/>
            </a:xfrm>
            <a:custGeom>
              <a:avLst/>
              <a:gdLst/>
              <a:ahLst/>
              <a:cxnLst/>
              <a:rect l="l" t="t" r="r" b="b"/>
              <a:pathLst>
                <a:path w="1353" h="3623" extrusionOk="0">
                  <a:moveTo>
                    <a:pt x="696" y="1"/>
                  </a:moveTo>
                  <a:cubicBezTo>
                    <a:pt x="676" y="41"/>
                    <a:pt x="676" y="100"/>
                    <a:pt x="637" y="140"/>
                  </a:cubicBezTo>
                  <a:cubicBezTo>
                    <a:pt x="0" y="518"/>
                    <a:pt x="378" y="1095"/>
                    <a:pt x="398" y="1612"/>
                  </a:cubicBezTo>
                  <a:cubicBezTo>
                    <a:pt x="259" y="1871"/>
                    <a:pt x="458" y="2110"/>
                    <a:pt x="418" y="2368"/>
                  </a:cubicBezTo>
                  <a:cubicBezTo>
                    <a:pt x="398" y="2627"/>
                    <a:pt x="398" y="2925"/>
                    <a:pt x="159" y="3124"/>
                  </a:cubicBezTo>
                  <a:lnTo>
                    <a:pt x="159" y="3104"/>
                  </a:lnTo>
                  <a:cubicBezTo>
                    <a:pt x="100" y="3184"/>
                    <a:pt x="100" y="3263"/>
                    <a:pt x="119" y="3323"/>
                  </a:cubicBezTo>
                  <a:cubicBezTo>
                    <a:pt x="219" y="3482"/>
                    <a:pt x="398" y="3502"/>
                    <a:pt x="557" y="3582"/>
                  </a:cubicBezTo>
                  <a:cubicBezTo>
                    <a:pt x="612" y="3609"/>
                    <a:pt x="666" y="3622"/>
                    <a:pt x="719" y="3622"/>
                  </a:cubicBezTo>
                  <a:cubicBezTo>
                    <a:pt x="821" y="3622"/>
                    <a:pt x="916" y="3574"/>
                    <a:pt x="995" y="3482"/>
                  </a:cubicBezTo>
                  <a:cubicBezTo>
                    <a:pt x="1054" y="3422"/>
                    <a:pt x="1054" y="3363"/>
                    <a:pt x="1015" y="3303"/>
                  </a:cubicBezTo>
                  <a:cubicBezTo>
                    <a:pt x="915" y="3204"/>
                    <a:pt x="955" y="3064"/>
                    <a:pt x="875" y="2965"/>
                  </a:cubicBezTo>
                  <a:cubicBezTo>
                    <a:pt x="676" y="2388"/>
                    <a:pt x="716" y="1811"/>
                    <a:pt x="855" y="1234"/>
                  </a:cubicBezTo>
                  <a:cubicBezTo>
                    <a:pt x="915" y="936"/>
                    <a:pt x="975" y="677"/>
                    <a:pt x="1054" y="399"/>
                  </a:cubicBezTo>
                  <a:cubicBezTo>
                    <a:pt x="1114" y="279"/>
                    <a:pt x="1353" y="200"/>
                    <a:pt x="121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
            <p:cNvSpPr/>
            <p:nvPr/>
          </p:nvSpPr>
          <p:spPr>
            <a:xfrm>
              <a:off x="2434150" y="1498325"/>
              <a:ext cx="64675" cy="44775"/>
            </a:xfrm>
            <a:custGeom>
              <a:avLst/>
              <a:gdLst/>
              <a:ahLst/>
              <a:cxnLst/>
              <a:rect l="l" t="t" r="r" b="b"/>
              <a:pathLst>
                <a:path w="2587" h="1791" extrusionOk="0">
                  <a:moveTo>
                    <a:pt x="1990" y="0"/>
                  </a:moveTo>
                  <a:cubicBezTo>
                    <a:pt x="1811" y="219"/>
                    <a:pt x="1612" y="418"/>
                    <a:pt x="1354" y="497"/>
                  </a:cubicBezTo>
                  <a:cubicBezTo>
                    <a:pt x="1155" y="617"/>
                    <a:pt x="896" y="537"/>
                    <a:pt x="717" y="657"/>
                  </a:cubicBezTo>
                  <a:cubicBezTo>
                    <a:pt x="498" y="975"/>
                    <a:pt x="100" y="1094"/>
                    <a:pt x="1" y="1492"/>
                  </a:cubicBezTo>
                  <a:cubicBezTo>
                    <a:pt x="1" y="1572"/>
                    <a:pt x="1" y="1631"/>
                    <a:pt x="61" y="1711"/>
                  </a:cubicBezTo>
                  <a:cubicBezTo>
                    <a:pt x="120" y="1771"/>
                    <a:pt x="200" y="1791"/>
                    <a:pt x="279" y="1791"/>
                  </a:cubicBezTo>
                  <a:cubicBezTo>
                    <a:pt x="458" y="1791"/>
                    <a:pt x="598" y="1731"/>
                    <a:pt x="757" y="1711"/>
                  </a:cubicBezTo>
                  <a:cubicBezTo>
                    <a:pt x="1274" y="1512"/>
                    <a:pt x="1751" y="1234"/>
                    <a:pt x="2249" y="995"/>
                  </a:cubicBezTo>
                  <a:cubicBezTo>
                    <a:pt x="2368" y="875"/>
                    <a:pt x="2587" y="776"/>
                    <a:pt x="2547" y="517"/>
                  </a:cubicBezTo>
                  <a:cubicBezTo>
                    <a:pt x="2289" y="398"/>
                    <a:pt x="2269" y="80"/>
                    <a:pt x="199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
            <p:cNvSpPr/>
            <p:nvPr/>
          </p:nvSpPr>
          <p:spPr>
            <a:xfrm>
              <a:off x="2599775" y="1379450"/>
              <a:ext cx="51250" cy="28875"/>
            </a:xfrm>
            <a:custGeom>
              <a:avLst/>
              <a:gdLst/>
              <a:ahLst/>
              <a:cxnLst/>
              <a:rect l="l" t="t" r="r" b="b"/>
              <a:pathLst>
                <a:path w="2050" h="1155" extrusionOk="0">
                  <a:moveTo>
                    <a:pt x="1890" y="1"/>
                  </a:moveTo>
                  <a:cubicBezTo>
                    <a:pt x="1731" y="1"/>
                    <a:pt x="1631" y="60"/>
                    <a:pt x="1512" y="100"/>
                  </a:cubicBezTo>
                  <a:cubicBezTo>
                    <a:pt x="1432" y="120"/>
                    <a:pt x="1333" y="180"/>
                    <a:pt x="1253" y="180"/>
                  </a:cubicBezTo>
                  <a:cubicBezTo>
                    <a:pt x="1214" y="180"/>
                    <a:pt x="1154" y="180"/>
                    <a:pt x="1114" y="160"/>
                  </a:cubicBezTo>
                  <a:cubicBezTo>
                    <a:pt x="1054" y="120"/>
                    <a:pt x="975" y="100"/>
                    <a:pt x="935" y="100"/>
                  </a:cubicBezTo>
                  <a:cubicBezTo>
                    <a:pt x="895" y="100"/>
                    <a:pt x="816" y="100"/>
                    <a:pt x="756" y="120"/>
                  </a:cubicBezTo>
                  <a:cubicBezTo>
                    <a:pt x="716" y="120"/>
                    <a:pt x="637" y="160"/>
                    <a:pt x="597" y="180"/>
                  </a:cubicBezTo>
                  <a:cubicBezTo>
                    <a:pt x="497" y="220"/>
                    <a:pt x="398" y="259"/>
                    <a:pt x="299" y="299"/>
                  </a:cubicBezTo>
                  <a:cubicBezTo>
                    <a:pt x="139" y="399"/>
                    <a:pt x="0" y="498"/>
                    <a:pt x="40" y="717"/>
                  </a:cubicBezTo>
                  <a:cubicBezTo>
                    <a:pt x="219" y="816"/>
                    <a:pt x="239" y="976"/>
                    <a:pt x="259" y="1155"/>
                  </a:cubicBezTo>
                  <a:cubicBezTo>
                    <a:pt x="816" y="1055"/>
                    <a:pt x="1393" y="995"/>
                    <a:pt x="1810" y="617"/>
                  </a:cubicBezTo>
                  <a:cubicBezTo>
                    <a:pt x="1830" y="518"/>
                    <a:pt x="1910" y="438"/>
                    <a:pt x="1989" y="399"/>
                  </a:cubicBezTo>
                  <a:cubicBezTo>
                    <a:pt x="2049" y="319"/>
                    <a:pt x="2049" y="220"/>
                    <a:pt x="2029" y="120"/>
                  </a:cubicBezTo>
                  <a:cubicBezTo>
                    <a:pt x="2009" y="80"/>
                    <a:pt x="1950" y="21"/>
                    <a:pt x="189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
            <p:cNvSpPr/>
            <p:nvPr/>
          </p:nvSpPr>
          <p:spPr>
            <a:xfrm>
              <a:off x="2737525" y="1284975"/>
              <a:ext cx="51750" cy="43100"/>
            </a:xfrm>
            <a:custGeom>
              <a:avLst/>
              <a:gdLst/>
              <a:ahLst/>
              <a:cxnLst/>
              <a:rect l="l" t="t" r="r" b="b"/>
              <a:pathLst>
                <a:path w="2070" h="1724" extrusionOk="0">
                  <a:moveTo>
                    <a:pt x="1154" y="0"/>
                  </a:moveTo>
                  <a:cubicBezTo>
                    <a:pt x="816" y="239"/>
                    <a:pt x="319" y="80"/>
                    <a:pt x="0" y="458"/>
                  </a:cubicBezTo>
                  <a:cubicBezTo>
                    <a:pt x="186" y="523"/>
                    <a:pt x="363" y="540"/>
                    <a:pt x="533" y="540"/>
                  </a:cubicBezTo>
                  <a:cubicBezTo>
                    <a:pt x="728" y="540"/>
                    <a:pt x="914" y="517"/>
                    <a:pt x="1095" y="517"/>
                  </a:cubicBezTo>
                  <a:cubicBezTo>
                    <a:pt x="1313" y="557"/>
                    <a:pt x="1492" y="597"/>
                    <a:pt x="1512" y="856"/>
                  </a:cubicBezTo>
                  <a:cubicBezTo>
                    <a:pt x="1457" y="933"/>
                    <a:pt x="1401" y="974"/>
                    <a:pt x="1339" y="974"/>
                  </a:cubicBezTo>
                  <a:cubicBezTo>
                    <a:pt x="1290" y="974"/>
                    <a:pt x="1236" y="948"/>
                    <a:pt x="1174" y="895"/>
                  </a:cubicBezTo>
                  <a:lnTo>
                    <a:pt x="995" y="895"/>
                  </a:lnTo>
                  <a:cubicBezTo>
                    <a:pt x="896" y="995"/>
                    <a:pt x="896" y="1114"/>
                    <a:pt x="955" y="1253"/>
                  </a:cubicBezTo>
                  <a:cubicBezTo>
                    <a:pt x="1004" y="1302"/>
                    <a:pt x="1070" y="1309"/>
                    <a:pt x="1140" y="1309"/>
                  </a:cubicBezTo>
                  <a:cubicBezTo>
                    <a:pt x="1170" y="1309"/>
                    <a:pt x="1201" y="1308"/>
                    <a:pt x="1231" y="1308"/>
                  </a:cubicBezTo>
                  <a:cubicBezTo>
                    <a:pt x="1333" y="1308"/>
                    <a:pt x="1433" y="1323"/>
                    <a:pt x="1492" y="1452"/>
                  </a:cubicBezTo>
                  <a:cubicBezTo>
                    <a:pt x="1531" y="1657"/>
                    <a:pt x="1609" y="1723"/>
                    <a:pt x="1708" y="1723"/>
                  </a:cubicBezTo>
                  <a:cubicBezTo>
                    <a:pt x="1811" y="1723"/>
                    <a:pt x="1938" y="1652"/>
                    <a:pt x="2069" y="1592"/>
                  </a:cubicBezTo>
                  <a:cubicBezTo>
                    <a:pt x="2010" y="1353"/>
                    <a:pt x="1751" y="1114"/>
                    <a:pt x="2010" y="875"/>
                  </a:cubicBezTo>
                  <a:cubicBezTo>
                    <a:pt x="2010" y="696"/>
                    <a:pt x="1990" y="517"/>
                    <a:pt x="1990" y="358"/>
                  </a:cubicBezTo>
                  <a:lnTo>
                    <a:pt x="1492" y="358"/>
                  </a:lnTo>
                  <a:cubicBezTo>
                    <a:pt x="1413" y="219"/>
                    <a:pt x="1214" y="358"/>
                    <a:pt x="1154" y="199"/>
                  </a:cubicBezTo>
                  <a:lnTo>
                    <a:pt x="1154"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
            <p:cNvSpPr/>
            <p:nvPr/>
          </p:nvSpPr>
          <p:spPr>
            <a:xfrm>
              <a:off x="2826050" y="964200"/>
              <a:ext cx="54725" cy="27375"/>
            </a:xfrm>
            <a:custGeom>
              <a:avLst/>
              <a:gdLst/>
              <a:ahLst/>
              <a:cxnLst/>
              <a:rect l="l" t="t" r="r" b="b"/>
              <a:pathLst>
                <a:path w="2189" h="1095" extrusionOk="0">
                  <a:moveTo>
                    <a:pt x="935" y="0"/>
                  </a:moveTo>
                  <a:cubicBezTo>
                    <a:pt x="716" y="0"/>
                    <a:pt x="518" y="0"/>
                    <a:pt x="358" y="120"/>
                  </a:cubicBezTo>
                  <a:cubicBezTo>
                    <a:pt x="358" y="418"/>
                    <a:pt x="0" y="677"/>
                    <a:pt x="219" y="995"/>
                  </a:cubicBezTo>
                  <a:lnTo>
                    <a:pt x="259" y="1055"/>
                  </a:lnTo>
                  <a:cubicBezTo>
                    <a:pt x="617" y="1015"/>
                    <a:pt x="995" y="1094"/>
                    <a:pt x="1313" y="876"/>
                  </a:cubicBezTo>
                  <a:cubicBezTo>
                    <a:pt x="1612" y="876"/>
                    <a:pt x="1910" y="876"/>
                    <a:pt x="2188" y="697"/>
                  </a:cubicBezTo>
                  <a:cubicBezTo>
                    <a:pt x="1910" y="617"/>
                    <a:pt x="1532" y="776"/>
                    <a:pt x="1413" y="319"/>
                  </a:cubicBezTo>
                  <a:cubicBezTo>
                    <a:pt x="1353" y="120"/>
                    <a:pt x="1035" y="179"/>
                    <a:pt x="93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
            <p:cNvSpPr/>
            <p:nvPr/>
          </p:nvSpPr>
          <p:spPr>
            <a:xfrm>
              <a:off x="2570850" y="1466700"/>
              <a:ext cx="58275" cy="27175"/>
            </a:xfrm>
            <a:custGeom>
              <a:avLst/>
              <a:gdLst/>
              <a:ahLst/>
              <a:cxnLst/>
              <a:rect l="l" t="t" r="r" b="b"/>
              <a:pathLst>
                <a:path w="2331" h="1087" extrusionOk="0">
                  <a:moveTo>
                    <a:pt x="2168" y="0"/>
                  </a:moveTo>
                  <a:cubicBezTo>
                    <a:pt x="2143" y="0"/>
                    <a:pt x="2117" y="14"/>
                    <a:pt x="2092" y="52"/>
                  </a:cubicBezTo>
                  <a:cubicBezTo>
                    <a:pt x="1456" y="211"/>
                    <a:pt x="779" y="410"/>
                    <a:pt x="123" y="609"/>
                  </a:cubicBezTo>
                  <a:cubicBezTo>
                    <a:pt x="83" y="609"/>
                    <a:pt x="63" y="688"/>
                    <a:pt x="23" y="748"/>
                  </a:cubicBezTo>
                  <a:cubicBezTo>
                    <a:pt x="1" y="793"/>
                    <a:pt x="46" y="798"/>
                    <a:pt x="97" y="798"/>
                  </a:cubicBezTo>
                  <a:cubicBezTo>
                    <a:pt x="114" y="798"/>
                    <a:pt x="131" y="798"/>
                    <a:pt x="148" y="798"/>
                  </a:cubicBezTo>
                  <a:cubicBezTo>
                    <a:pt x="212" y="798"/>
                    <a:pt x="252" y="808"/>
                    <a:pt x="123" y="907"/>
                  </a:cubicBezTo>
                  <a:cubicBezTo>
                    <a:pt x="123" y="987"/>
                    <a:pt x="143" y="1046"/>
                    <a:pt x="202" y="1086"/>
                  </a:cubicBezTo>
                  <a:cubicBezTo>
                    <a:pt x="918" y="987"/>
                    <a:pt x="1515" y="469"/>
                    <a:pt x="2231" y="370"/>
                  </a:cubicBezTo>
                  <a:cubicBezTo>
                    <a:pt x="2331" y="330"/>
                    <a:pt x="2331" y="290"/>
                    <a:pt x="2271" y="211"/>
                  </a:cubicBezTo>
                  <a:lnTo>
                    <a:pt x="2271" y="72"/>
                  </a:lnTo>
                  <a:cubicBezTo>
                    <a:pt x="2271" y="52"/>
                    <a:pt x="2251" y="52"/>
                    <a:pt x="2211" y="12"/>
                  </a:cubicBezTo>
                  <a:cubicBezTo>
                    <a:pt x="2197" y="5"/>
                    <a:pt x="2182" y="0"/>
                    <a:pt x="216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
            <p:cNvSpPr/>
            <p:nvPr/>
          </p:nvSpPr>
          <p:spPr>
            <a:xfrm>
              <a:off x="2779800" y="1307350"/>
              <a:ext cx="39800" cy="41950"/>
            </a:xfrm>
            <a:custGeom>
              <a:avLst/>
              <a:gdLst/>
              <a:ahLst/>
              <a:cxnLst/>
              <a:rect l="l" t="t" r="r" b="b"/>
              <a:pathLst>
                <a:path w="1592" h="1678" extrusionOk="0">
                  <a:moveTo>
                    <a:pt x="319" y="0"/>
                  </a:moveTo>
                  <a:cubicBezTo>
                    <a:pt x="100" y="20"/>
                    <a:pt x="0" y="160"/>
                    <a:pt x="0" y="378"/>
                  </a:cubicBezTo>
                  <a:cubicBezTo>
                    <a:pt x="0" y="617"/>
                    <a:pt x="179" y="677"/>
                    <a:pt x="378" y="717"/>
                  </a:cubicBezTo>
                  <a:cubicBezTo>
                    <a:pt x="517" y="697"/>
                    <a:pt x="677" y="697"/>
                    <a:pt x="856" y="697"/>
                  </a:cubicBezTo>
                  <a:cubicBezTo>
                    <a:pt x="1114" y="975"/>
                    <a:pt x="895" y="1194"/>
                    <a:pt x="816" y="1453"/>
                  </a:cubicBezTo>
                  <a:cubicBezTo>
                    <a:pt x="816" y="1552"/>
                    <a:pt x="856" y="1592"/>
                    <a:pt x="915" y="1651"/>
                  </a:cubicBezTo>
                  <a:cubicBezTo>
                    <a:pt x="973" y="1668"/>
                    <a:pt x="1027" y="1678"/>
                    <a:pt x="1078" y="1678"/>
                  </a:cubicBezTo>
                  <a:cubicBezTo>
                    <a:pt x="1150" y="1678"/>
                    <a:pt x="1215" y="1658"/>
                    <a:pt x="1273" y="1612"/>
                  </a:cubicBezTo>
                  <a:cubicBezTo>
                    <a:pt x="1353" y="1552"/>
                    <a:pt x="1373" y="1492"/>
                    <a:pt x="1413" y="1413"/>
                  </a:cubicBezTo>
                  <a:cubicBezTo>
                    <a:pt x="1592" y="1154"/>
                    <a:pt x="1393" y="796"/>
                    <a:pt x="1552" y="518"/>
                  </a:cubicBezTo>
                  <a:cubicBezTo>
                    <a:pt x="1513" y="233"/>
                    <a:pt x="1365" y="176"/>
                    <a:pt x="1184" y="176"/>
                  </a:cubicBezTo>
                  <a:cubicBezTo>
                    <a:pt x="1087" y="176"/>
                    <a:pt x="980" y="192"/>
                    <a:pt x="876" y="199"/>
                  </a:cubicBezTo>
                  <a:cubicBezTo>
                    <a:pt x="781" y="231"/>
                    <a:pt x="680" y="279"/>
                    <a:pt x="589" y="279"/>
                  </a:cubicBezTo>
                  <a:cubicBezTo>
                    <a:pt x="508" y="279"/>
                    <a:pt x="434" y="241"/>
                    <a:pt x="378" y="120"/>
                  </a:cubicBezTo>
                  <a:cubicBezTo>
                    <a:pt x="378" y="80"/>
                    <a:pt x="358" y="20"/>
                    <a:pt x="3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
            <p:cNvSpPr/>
            <p:nvPr/>
          </p:nvSpPr>
          <p:spPr>
            <a:xfrm>
              <a:off x="2814600" y="1119150"/>
              <a:ext cx="42300" cy="39525"/>
            </a:xfrm>
            <a:custGeom>
              <a:avLst/>
              <a:gdLst/>
              <a:ahLst/>
              <a:cxnLst/>
              <a:rect l="l" t="t" r="r" b="b"/>
              <a:pathLst>
                <a:path w="1692" h="1581" extrusionOk="0">
                  <a:moveTo>
                    <a:pt x="402" y="1"/>
                  </a:moveTo>
                  <a:cubicBezTo>
                    <a:pt x="262" y="1"/>
                    <a:pt x="175" y="83"/>
                    <a:pt x="100" y="188"/>
                  </a:cubicBezTo>
                  <a:cubicBezTo>
                    <a:pt x="1" y="347"/>
                    <a:pt x="1" y="526"/>
                    <a:pt x="60" y="685"/>
                  </a:cubicBezTo>
                  <a:cubicBezTo>
                    <a:pt x="100" y="825"/>
                    <a:pt x="160" y="944"/>
                    <a:pt x="220" y="1043"/>
                  </a:cubicBezTo>
                  <a:cubicBezTo>
                    <a:pt x="437" y="1405"/>
                    <a:pt x="752" y="1421"/>
                    <a:pt x="1092" y="1421"/>
                  </a:cubicBezTo>
                  <a:cubicBezTo>
                    <a:pt x="1126" y="1421"/>
                    <a:pt x="1160" y="1421"/>
                    <a:pt x="1194" y="1421"/>
                  </a:cubicBezTo>
                  <a:cubicBezTo>
                    <a:pt x="1194" y="1461"/>
                    <a:pt x="1214" y="1541"/>
                    <a:pt x="1214" y="1580"/>
                  </a:cubicBezTo>
                  <a:cubicBezTo>
                    <a:pt x="1692" y="1441"/>
                    <a:pt x="1612" y="1063"/>
                    <a:pt x="1652" y="685"/>
                  </a:cubicBezTo>
                  <a:cubicBezTo>
                    <a:pt x="1561" y="550"/>
                    <a:pt x="1455" y="513"/>
                    <a:pt x="1341" y="513"/>
                  </a:cubicBezTo>
                  <a:cubicBezTo>
                    <a:pt x="1204" y="513"/>
                    <a:pt x="1057" y="566"/>
                    <a:pt x="916" y="566"/>
                  </a:cubicBezTo>
                  <a:cubicBezTo>
                    <a:pt x="916" y="566"/>
                    <a:pt x="896" y="586"/>
                    <a:pt x="856" y="586"/>
                  </a:cubicBezTo>
                  <a:cubicBezTo>
                    <a:pt x="796" y="586"/>
                    <a:pt x="777" y="566"/>
                    <a:pt x="757" y="526"/>
                  </a:cubicBezTo>
                  <a:cubicBezTo>
                    <a:pt x="518" y="427"/>
                    <a:pt x="697" y="168"/>
                    <a:pt x="558" y="29"/>
                  </a:cubicBezTo>
                  <a:cubicBezTo>
                    <a:pt x="499" y="9"/>
                    <a:pt x="448" y="1"/>
                    <a:pt x="40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
            <p:cNvSpPr/>
            <p:nvPr/>
          </p:nvSpPr>
          <p:spPr>
            <a:xfrm>
              <a:off x="2442625" y="1519200"/>
              <a:ext cx="51225" cy="32350"/>
            </a:xfrm>
            <a:custGeom>
              <a:avLst/>
              <a:gdLst/>
              <a:ahLst/>
              <a:cxnLst/>
              <a:rect l="l" t="t" r="r" b="b"/>
              <a:pathLst>
                <a:path w="2049" h="1294" extrusionOk="0">
                  <a:moveTo>
                    <a:pt x="1850" y="1"/>
                  </a:moveTo>
                  <a:cubicBezTo>
                    <a:pt x="1333" y="259"/>
                    <a:pt x="816" y="478"/>
                    <a:pt x="279" y="737"/>
                  </a:cubicBezTo>
                  <a:cubicBezTo>
                    <a:pt x="179" y="796"/>
                    <a:pt x="60" y="856"/>
                    <a:pt x="0" y="995"/>
                  </a:cubicBezTo>
                  <a:cubicBezTo>
                    <a:pt x="33" y="1144"/>
                    <a:pt x="39" y="1293"/>
                    <a:pt x="177" y="1293"/>
                  </a:cubicBezTo>
                  <a:cubicBezTo>
                    <a:pt x="205" y="1293"/>
                    <a:pt x="238" y="1287"/>
                    <a:pt x="279" y="1274"/>
                  </a:cubicBezTo>
                  <a:cubicBezTo>
                    <a:pt x="915" y="1055"/>
                    <a:pt x="1512" y="776"/>
                    <a:pt x="2049" y="399"/>
                  </a:cubicBezTo>
                  <a:lnTo>
                    <a:pt x="2049" y="299"/>
                  </a:lnTo>
                  <a:cubicBezTo>
                    <a:pt x="2029" y="200"/>
                    <a:pt x="1969" y="140"/>
                    <a:pt x="1930" y="60"/>
                  </a:cubicBezTo>
                  <a:cubicBezTo>
                    <a:pt x="1910" y="40"/>
                    <a:pt x="1870" y="40"/>
                    <a:pt x="185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
            <p:cNvSpPr/>
            <p:nvPr/>
          </p:nvSpPr>
          <p:spPr>
            <a:xfrm>
              <a:off x="2774825" y="1340650"/>
              <a:ext cx="58700" cy="27900"/>
            </a:xfrm>
            <a:custGeom>
              <a:avLst/>
              <a:gdLst/>
              <a:ahLst/>
              <a:cxnLst/>
              <a:rect l="l" t="t" r="r" b="b"/>
              <a:pathLst>
                <a:path w="2348" h="1116" extrusionOk="0">
                  <a:moveTo>
                    <a:pt x="1737" y="1"/>
                  </a:moveTo>
                  <a:cubicBezTo>
                    <a:pt x="1629" y="1"/>
                    <a:pt x="1521" y="34"/>
                    <a:pt x="1413" y="121"/>
                  </a:cubicBezTo>
                  <a:cubicBezTo>
                    <a:pt x="1413" y="140"/>
                    <a:pt x="1393" y="180"/>
                    <a:pt x="1373" y="220"/>
                  </a:cubicBezTo>
                  <a:cubicBezTo>
                    <a:pt x="1331" y="279"/>
                    <a:pt x="1288" y="299"/>
                    <a:pt x="1243" y="299"/>
                  </a:cubicBezTo>
                  <a:cubicBezTo>
                    <a:pt x="1182" y="299"/>
                    <a:pt x="1115" y="263"/>
                    <a:pt x="1035" y="240"/>
                  </a:cubicBezTo>
                  <a:cubicBezTo>
                    <a:pt x="998" y="228"/>
                    <a:pt x="963" y="223"/>
                    <a:pt x="928" y="223"/>
                  </a:cubicBezTo>
                  <a:cubicBezTo>
                    <a:pt x="735" y="223"/>
                    <a:pt x="564" y="382"/>
                    <a:pt x="378" y="399"/>
                  </a:cubicBezTo>
                  <a:cubicBezTo>
                    <a:pt x="239" y="498"/>
                    <a:pt x="120" y="638"/>
                    <a:pt x="0" y="737"/>
                  </a:cubicBezTo>
                  <a:cubicBezTo>
                    <a:pt x="199" y="777"/>
                    <a:pt x="418" y="717"/>
                    <a:pt x="537" y="936"/>
                  </a:cubicBezTo>
                  <a:cubicBezTo>
                    <a:pt x="601" y="1013"/>
                    <a:pt x="674" y="1040"/>
                    <a:pt x="752" y="1040"/>
                  </a:cubicBezTo>
                  <a:cubicBezTo>
                    <a:pt x="920" y="1040"/>
                    <a:pt x="1111" y="915"/>
                    <a:pt x="1280" y="915"/>
                  </a:cubicBezTo>
                  <a:cubicBezTo>
                    <a:pt x="1374" y="915"/>
                    <a:pt x="1461" y="954"/>
                    <a:pt x="1532" y="1075"/>
                  </a:cubicBezTo>
                  <a:cubicBezTo>
                    <a:pt x="1711" y="1075"/>
                    <a:pt x="1890" y="1115"/>
                    <a:pt x="2069" y="1115"/>
                  </a:cubicBezTo>
                  <a:cubicBezTo>
                    <a:pt x="2288" y="757"/>
                    <a:pt x="2348" y="419"/>
                    <a:pt x="2010" y="61"/>
                  </a:cubicBezTo>
                  <a:cubicBezTo>
                    <a:pt x="1919" y="24"/>
                    <a:pt x="1828" y="1"/>
                    <a:pt x="173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
            <p:cNvSpPr/>
            <p:nvPr/>
          </p:nvSpPr>
          <p:spPr>
            <a:xfrm>
              <a:off x="2807150" y="1064775"/>
              <a:ext cx="20400" cy="60075"/>
            </a:xfrm>
            <a:custGeom>
              <a:avLst/>
              <a:gdLst/>
              <a:ahLst/>
              <a:cxnLst/>
              <a:rect l="l" t="t" r="r" b="b"/>
              <a:pathLst>
                <a:path w="816" h="2403" extrusionOk="0">
                  <a:moveTo>
                    <a:pt x="403" y="1"/>
                  </a:moveTo>
                  <a:cubicBezTo>
                    <a:pt x="355" y="1"/>
                    <a:pt x="289" y="17"/>
                    <a:pt x="199" y="55"/>
                  </a:cubicBezTo>
                  <a:cubicBezTo>
                    <a:pt x="80" y="254"/>
                    <a:pt x="80" y="513"/>
                    <a:pt x="20" y="732"/>
                  </a:cubicBezTo>
                  <a:cubicBezTo>
                    <a:pt x="0" y="811"/>
                    <a:pt x="0" y="871"/>
                    <a:pt x="0" y="951"/>
                  </a:cubicBezTo>
                  <a:cubicBezTo>
                    <a:pt x="60" y="1169"/>
                    <a:pt x="80" y="1408"/>
                    <a:pt x="80" y="1627"/>
                  </a:cubicBezTo>
                  <a:cubicBezTo>
                    <a:pt x="80" y="1826"/>
                    <a:pt x="100" y="2025"/>
                    <a:pt x="179" y="2204"/>
                  </a:cubicBezTo>
                  <a:cubicBezTo>
                    <a:pt x="259" y="2303"/>
                    <a:pt x="358" y="2363"/>
                    <a:pt x="478" y="2403"/>
                  </a:cubicBezTo>
                  <a:cubicBezTo>
                    <a:pt x="597" y="2323"/>
                    <a:pt x="697" y="2263"/>
                    <a:pt x="816" y="2204"/>
                  </a:cubicBezTo>
                  <a:cubicBezTo>
                    <a:pt x="756" y="1627"/>
                    <a:pt x="697" y="1050"/>
                    <a:pt x="617" y="513"/>
                  </a:cubicBezTo>
                  <a:cubicBezTo>
                    <a:pt x="433" y="446"/>
                    <a:pt x="656" y="1"/>
                    <a:pt x="40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
            <p:cNvSpPr/>
            <p:nvPr/>
          </p:nvSpPr>
          <p:spPr>
            <a:xfrm>
              <a:off x="2804175" y="994025"/>
              <a:ext cx="19400" cy="82600"/>
            </a:xfrm>
            <a:custGeom>
              <a:avLst/>
              <a:gdLst/>
              <a:ahLst/>
              <a:cxnLst/>
              <a:rect l="l" t="t" r="r" b="b"/>
              <a:pathLst>
                <a:path w="776" h="3304" extrusionOk="0">
                  <a:moveTo>
                    <a:pt x="736" y="1"/>
                  </a:moveTo>
                  <a:lnTo>
                    <a:pt x="736" y="1"/>
                  </a:lnTo>
                  <a:cubicBezTo>
                    <a:pt x="617" y="21"/>
                    <a:pt x="497" y="21"/>
                    <a:pt x="378" y="61"/>
                  </a:cubicBezTo>
                  <a:cubicBezTo>
                    <a:pt x="0" y="976"/>
                    <a:pt x="179" y="1950"/>
                    <a:pt x="219" y="2905"/>
                  </a:cubicBezTo>
                  <a:cubicBezTo>
                    <a:pt x="219" y="2945"/>
                    <a:pt x="318" y="2965"/>
                    <a:pt x="378" y="2965"/>
                  </a:cubicBezTo>
                  <a:cubicBezTo>
                    <a:pt x="400" y="2921"/>
                    <a:pt x="434" y="2890"/>
                    <a:pt x="466" y="2890"/>
                  </a:cubicBezTo>
                  <a:cubicBezTo>
                    <a:pt x="493" y="2890"/>
                    <a:pt x="519" y="2911"/>
                    <a:pt x="537" y="2965"/>
                  </a:cubicBezTo>
                  <a:cubicBezTo>
                    <a:pt x="597" y="3084"/>
                    <a:pt x="617" y="3243"/>
                    <a:pt x="736" y="3303"/>
                  </a:cubicBezTo>
                  <a:cubicBezTo>
                    <a:pt x="696" y="2607"/>
                    <a:pt x="776" y="1891"/>
                    <a:pt x="637" y="1175"/>
                  </a:cubicBezTo>
                  <a:cubicBezTo>
                    <a:pt x="577" y="797"/>
                    <a:pt x="517" y="379"/>
                    <a:pt x="73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
            <p:cNvSpPr/>
            <p:nvPr/>
          </p:nvSpPr>
          <p:spPr>
            <a:xfrm>
              <a:off x="2421225" y="1473950"/>
              <a:ext cx="56725" cy="31050"/>
            </a:xfrm>
            <a:custGeom>
              <a:avLst/>
              <a:gdLst/>
              <a:ahLst/>
              <a:cxnLst/>
              <a:rect l="l" t="t" r="r" b="b"/>
              <a:pathLst>
                <a:path w="2269" h="1242" extrusionOk="0">
                  <a:moveTo>
                    <a:pt x="1473" y="0"/>
                  </a:moveTo>
                  <a:cubicBezTo>
                    <a:pt x="1015" y="80"/>
                    <a:pt x="597" y="199"/>
                    <a:pt x="219" y="478"/>
                  </a:cubicBezTo>
                  <a:cubicBezTo>
                    <a:pt x="140" y="557"/>
                    <a:pt x="80" y="657"/>
                    <a:pt x="21" y="776"/>
                  </a:cubicBezTo>
                  <a:cubicBezTo>
                    <a:pt x="1" y="876"/>
                    <a:pt x="1" y="955"/>
                    <a:pt x="21" y="1015"/>
                  </a:cubicBezTo>
                  <a:cubicBezTo>
                    <a:pt x="136" y="1183"/>
                    <a:pt x="263" y="1241"/>
                    <a:pt x="395" y="1241"/>
                  </a:cubicBezTo>
                  <a:cubicBezTo>
                    <a:pt x="559" y="1241"/>
                    <a:pt x="730" y="1152"/>
                    <a:pt x="896" y="1075"/>
                  </a:cubicBezTo>
                  <a:cubicBezTo>
                    <a:pt x="1113" y="984"/>
                    <a:pt x="1331" y="811"/>
                    <a:pt x="1593" y="811"/>
                  </a:cubicBezTo>
                  <a:cubicBezTo>
                    <a:pt x="1619" y="811"/>
                    <a:pt x="1645" y="812"/>
                    <a:pt x="1672" y="816"/>
                  </a:cubicBezTo>
                  <a:cubicBezTo>
                    <a:pt x="1731" y="816"/>
                    <a:pt x="1791" y="816"/>
                    <a:pt x="1871" y="776"/>
                  </a:cubicBezTo>
                  <a:cubicBezTo>
                    <a:pt x="1970" y="597"/>
                    <a:pt x="2268" y="577"/>
                    <a:pt x="2189" y="279"/>
                  </a:cubicBezTo>
                  <a:cubicBezTo>
                    <a:pt x="2010" y="259"/>
                    <a:pt x="1811" y="299"/>
                    <a:pt x="1672" y="120"/>
                  </a:cubicBezTo>
                  <a:cubicBezTo>
                    <a:pt x="1612" y="60"/>
                    <a:pt x="1572" y="20"/>
                    <a:pt x="147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
            <p:cNvSpPr/>
            <p:nvPr/>
          </p:nvSpPr>
          <p:spPr>
            <a:xfrm>
              <a:off x="2488375" y="1502300"/>
              <a:ext cx="48250" cy="26375"/>
            </a:xfrm>
            <a:custGeom>
              <a:avLst/>
              <a:gdLst/>
              <a:ahLst/>
              <a:cxnLst/>
              <a:rect l="l" t="t" r="r" b="b"/>
              <a:pathLst>
                <a:path w="1930" h="1055" extrusionOk="0">
                  <a:moveTo>
                    <a:pt x="1731" y="0"/>
                  </a:moveTo>
                  <a:cubicBezTo>
                    <a:pt x="1356" y="214"/>
                    <a:pt x="966" y="364"/>
                    <a:pt x="530" y="364"/>
                  </a:cubicBezTo>
                  <a:cubicBezTo>
                    <a:pt x="480" y="364"/>
                    <a:pt x="429" y="362"/>
                    <a:pt x="378" y="358"/>
                  </a:cubicBezTo>
                  <a:cubicBezTo>
                    <a:pt x="239" y="458"/>
                    <a:pt x="120" y="577"/>
                    <a:pt x="0" y="677"/>
                  </a:cubicBezTo>
                  <a:lnTo>
                    <a:pt x="0" y="736"/>
                  </a:lnTo>
                  <a:cubicBezTo>
                    <a:pt x="100" y="776"/>
                    <a:pt x="120" y="895"/>
                    <a:pt x="120" y="995"/>
                  </a:cubicBezTo>
                  <a:lnTo>
                    <a:pt x="199" y="1055"/>
                  </a:lnTo>
                  <a:cubicBezTo>
                    <a:pt x="776" y="836"/>
                    <a:pt x="1413" y="756"/>
                    <a:pt x="1930" y="378"/>
                  </a:cubicBezTo>
                  <a:cubicBezTo>
                    <a:pt x="1930" y="219"/>
                    <a:pt x="1830" y="120"/>
                    <a:pt x="173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
            <p:cNvSpPr/>
            <p:nvPr/>
          </p:nvSpPr>
          <p:spPr>
            <a:xfrm>
              <a:off x="2545050" y="1419250"/>
              <a:ext cx="45800" cy="22400"/>
            </a:xfrm>
            <a:custGeom>
              <a:avLst/>
              <a:gdLst/>
              <a:ahLst/>
              <a:cxnLst/>
              <a:rect l="l" t="t" r="r" b="b"/>
              <a:pathLst>
                <a:path w="1832" h="896" extrusionOk="0">
                  <a:moveTo>
                    <a:pt x="1354" y="0"/>
                  </a:moveTo>
                  <a:cubicBezTo>
                    <a:pt x="856" y="0"/>
                    <a:pt x="419" y="179"/>
                    <a:pt x="1" y="378"/>
                  </a:cubicBezTo>
                  <a:lnTo>
                    <a:pt x="1" y="895"/>
                  </a:lnTo>
                  <a:cubicBezTo>
                    <a:pt x="518" y="816"/>
                    <a:pt x="956" y="577"/>
                    <a:pt x="1413" y="398"/>
                  </a:cubicBezTo>
                  <a:cubicBezTo>
                    <a:pt x="1831" y="219"/>
                    <a:pt x="1314" y="159"/>
                    <a:pt x="135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
            <p:cNvSpPr/>
            <p:nvPr/>
          </p:nvSpPr>
          <p:spPr>
            <a:xfrm>
              <a:off x="2403825" y="1539600"/>
              <a:ext cx="37825" cy="58700"/>
            </a:xfrm>
            <a:custGeom>
              <a:avLst/>
              <a:gdLst/>
              <a:ahLst/>
              <a:cxnLst/>
              <a:rect l="l" t="t" r="r" b="b"/>
              <a:pathLst>
                <a:path w="1513" h="2348" extrusionOk="0">
                  <a:moveTo>
                    <a:pt x="776" y="0"/>
                  </a:moveTo>
                  <a:cubicBezTo>
                    <a:pt x="697" y="0"/>
                    <a:pt x="617" y="40"/>
                    <a:pt x="557" y="80"/>
                  </a:cubicBezTo>
                  <a:cubicBezTo>
                    <a:pt x="518" y="140"/>
                    <a:pt x="498" y="199"/>
                    <a:pt x="478" y="279"/>
                  </a:cubicBezTo>
                  <a:cubicBezTo>
                    <a:pt x="418" y="478"/>
                    <a:pt x="418" y="657"/>
                    <a:pt x="418" y="856"/>
                  </a:cubicBezTo>
                  <a:cubicBezTo>
                    <a:pt x="398" y="1134"/>
                    <a:pt x="478" y="1433"/>
                    <a:pt x="398" y="1711"/>
                  </a:cubicBezTo>
                  <a:cubicBezTo>
                    <a:pt x="319" y="1751"/>
                    <a:pt x="219" y="1751"/>
                    <a:pt x="120" y="1771"/>
                  </a:cubicBezTo>
                  <a:cubicBezTo>
                    <a:pt x="40" y="1811"/>
                    <a:pt x="20" y="1850"/>
                    <a:pt x="0" y="1930"/>
                  </a:cubicBezTo>
                  <a:cubicBezTo>
                    <a:pt x="20" y="2228"/>
                    <a:pt x="160" y="2348"/>
                    <a:pt x="438" y="2348"/>
                  </a:cubicBezTo>
                  <a:cubicBezTo>
                    <a:pt x="915" y="2328"/>
                    <a:pt x="1035" y="1731"/>
                    <a:pt x="1512" y="1671"/>
                  </a:cubicBezTo>
                  <a:cubicBezTo>
                    <a:pt x="1492" y="1651"/>
                    <a:pt x="1472" y="1612"/>
                    <a:pt x="1433" y="1592"/>
                  </a:cubicBezTo>
                  <a:cubicBezTo>
                    <a:pt x="1313" y="1472"/>
                    <a:pt x="1114" y="1472"/>
                    <a:pt x="995" y="1333"/>
                  </a:cubicBezTo>
                  <a:lnTo>
                    <a:pt x="935" y="1273"/>
                  </a:lnTo>
                  <a:lnTo>
                    <a:pt x="796" y="1134"/>
                  </a:lnTo>
                  <a:cubicBezTo>
                    <a:pt x="796" y="995"/>
                    <a:pt x="816" y="895"/>
                    <a:pt x="816" y="776"/>
                  </a:cubicBezTo>
                  <a:cubicBezTo>
                    <a:pt x="856" y="736"/>
                    <a:pt x="896" y="677"/>
                    <a:pt x="935" y="637"/>
                  </a:cubicBezTo>
                  <a:cubicBezTo>
                    <a:pt x="1015" y="557"/>
                    <a:pt x="1035" y="478"/>
                    <a:pt x="1055" y="378"/>
                  </a:cubicBezTo>
                  <a:cubicBezTo>
                    <a:pt x="1055" y="299"/>
                    <a:pt x="1035" y="239"/>
                    <a:pt x="1015" y="179"/>
                  </a:cubicBezTo>
                  <a:lnTo>
                    <a:pt x="935" y="100"/>
                  </a:lnTo>
                  <a:cubicBezTo>
                    <a:pt x="896" y="60"/>
                    <a:pt x="836" y="40"/>
                    <a:pt x="77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
            <p:cNvSpPr/>
            <p:nvPr/>
          </p:nvSpPr>
          <p:spPr>
            <a:xfrm>
              <a:off x="2769850" y="1356275"/>
              <a:ext cx="48350" cy="19750"/>
            </a:xfrm>
            <a:custGeom>
              <a:avLst/>
              <a:gdLst/>
              <a:ahLst/>
              <a:cxnLst/>
              <a:rect l="l" t="t" r="r" b="b"/>
              <a:pathLst>
                <a:path w="1934" h="790" extrusionOk="0">
                  <a:moveTo>
                    <a:pt x="1627" y="0"/>
                  </a:moveTo>
                  <a:cubicBezTo>
                    <a:pt x="1587" y="0"/>
                    <a:pt x="1542" y="4"/>
                    <a:pt x="1492" y="13"/>
                  </a:cubicBezTo>
                  <a:cubicBezTo>
                    <a:pt x="1262" y="51"/>
                    <a:pt x="1033" y="292"/>
                    <a:pt x="749" y="292"/>
                  </a:cubicBezTo>
                  <a:cubicBezTo>
                    <a:pt x="739" y="292"/>
                    <a:pt x="728" y="292"/>
                    <a:pt x="717" y="291"/>
                  </a:cubicBezTo>
                  <a:cubicBezTo>
                    <a:pt x="518" y="450"/>
                    <a:pt x="199" y="411"/>
                    <a:pt x="0" y="629"/>
                  </a:cubicBezTo>
                  <a:cubicBezTo>
                    <a:pt x="80" y="749"/>
                    <a:pt x="259" y="709"/>
                    <a:pt x="339" y="789"/>
                  </a:cubicBezTo>
                  <a:cubicBezTo>
                    <a:pt x="357" y="789"/>
                    <a:pt x="375" y="790"/>
                    <a:pt x="393" y="790"/>
                  </a:cubicBezTo>
                  <a:cubicBezTo>
                    <a:pt x="868" y="790"/>
                    <a:pt x="1290" y="545"/>
                    <a:pt x="1711" y="430"/>
                  </a:cubicBezTo>
                  <a:cubicBezTo>
                    <a:pt x="1934" y="156"/>
                    <a:pt x="1876" y="0"/>
                    <a:pt x="162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
            <p:cNvSpPr/>
            <p:nvPr/>
          </p:nvSpPr>
          <p:spPr>
            <a:xfrm>
              <a:off x="2613225" y="1498325"/>
              <a:ext cx="42750" cy="18450"/>
            </a:xfrm>
            <a:custGeom>
              <a:avLst/>
              <a:gdLst/>
              <a:ahLst/>
              <a:cxnLst/>
              <a:rect l="l" t="t" r="r" b="b"/>
              <a:pathLst>
                <a:path w="1710" h="738" extrusionOk="0">
                  <a:moveTo>
                    <a:pt x="1611" y="0"/>
                  </a:moveTo>
                  <a:cubicBezTo>
                    <a:pt x="1093" y="80"/>
                    <a:pt x="516" y="0"/>
                    <a:pt x="59" y="338"/>
                  </a:cubicBezTo>
                  <a:cubicBezTo>
                    <a:pt x="59" y="509"/>
                    <a:pt x="1" y="737"/>
                    <a:pt x="233" y="737"/>
                  </a:cubicBezTo>
                  <a:cubicBezTo>
                    <a:pt x="272" y="737"/>
                    <a:pt x="320" y="731"/>
                    <a:pt x="377" y="716"/>
                  </a:cubicBezTo>
                  <a:cubicBezTo>
                    <a:pt x="616" y="637"/>
                    <a:pt x="875" y="617"/>
                    <a:pt x="1093" y="517"/>
                  </a:cubicBezTo>
                  <a:lnTo>
                    <a:pt x="1272" y="517"/>
                  </a:lnTo>
                  <a:cubicBezTo>
                    <a:pt x="1312" y="438"/>
                    <a:pt x="1312" y="338"/>
                    <a:pt x="1451" y="338"/>
                  </a:cubicBezTo>
                  <a:lnTo>
                    <a:pt x="1611" y="338"/>
                  </a:lnTo>
                  <a:cubicBezTo>
                    <a:pt x="1710" y="239"/>
                    <a:pt x="1710" y="120"/>
                    <a:pt x="161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
            <p:cNvSpPr/>
            <p:nvPr/>
          </p:nvSpPr>
          <p:spPr>
            <a:xfrm>
              <a:off x="2648500" y="1365375"/>
              <a:ext cx="48275" cy="24775"/>
            </a:xfrm>
            <a:custGeom>
              <a:avLst/>
              <a:gdLst/>
              <a:ahLst/>
              <a:cxnLst/>
              <a:rect l="l" t="t" r="r" b="b"/>
              <a:pathLst>
                <a:path w="1931" h="991" extrusionOk="0">
                  <a:moveTo>
                    <a:pt x="1279" y="0"/>
                  </a:moveTo>
                  <a:cubicBezTo>
                    <a:pt x="1165" y="0"/>
                    <a:pt x="1074" y="36"/>
                    <a:pt x="995" y="146"/>
                  </a:cubicBezTo>
                  <a:cubicBezTo>
                    <a:pt x="975" y="186"/>
                    <a:pt x="995" y="265"/>
                    <a:pt x="975" y="285"/>
                  </a:cubicBezTo>
                  <a:cubicBezTo>
                    <a:pt x="964" y="308"/>
                    <a:pt x="957" y="316"/>
                    <a:pt x="954" y="316"/>
                  </a:cubicBezTo>
                  <a:cubicBezTo>
                    <a:pt x="944" y="316"/>
                    <a:pt x="950" y="265"/>
                    <a:pt x="936" y="265"/>
                  </a:cubicBezTo>
                  <a:cubicBezTo>
                    <a:pt x="856" y="246"/>
                    <a:pt x="796" y="226"/>
                    <a:pt x="717" y="226"/>
                  </a:cubicBezTo>
                  <a:cubicBezTo>
                    <a:pt x="478" y="265"/>
                    <a:pt x="259" y="365"/>
                    <a:pt x="60" y="544"/>
                  </a:cubicBezTo>
                  <a:cubicBezTo>
                    <a:pt x="60" y="584"/>
                    <a:pt x="40" y="623"/>
                    <a:pt x="1" y="643"/>
                  </a:cubicBezTo>
                  <a:cubicBezTo>
                    <a:pt x="40" y="743"/>
                    <a:pt x="40" y="862"/>
                    <a:pt x="40" y="982"/>
                  </a:cubicBezTo>
                  <a:cubicBezTo>
                    <a:pt x="95" y="988"/>
                    <a:pt x="148" y="990"/>
                    <a:pt x="201" y="990"/>
                  </a:cubicBezTo>
                  <a:cubicBezTo>
                    <a:pt x="839" y="990"/>
                    <a:pt x="1342" y="575"/>
                    <a:pt x="1930" y="464"/>
                  </a:cubicBezTo>
                  <a:lnTo>
                    <a:pt x="1871" y="405"/>
                  </a:lnTo>
                  <a:cubicBezTo>
                    <a:pt x="1711" y="265"/>
                    <a:pt x="1572" y="126"/>
                    <a:pt x="1373" y="7"/>
                  </a:cubicBezTo>
                  <a:cubicBezTo>
                    <a:pt x="1340" y="3"/>
                    <a:pt x="1309" y="0"/>
                    <a:pt x="12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
            <p:cNvSpPr/>
            <p:nvPr/>
          </p:nvSpPr>
          <p:spPr>
            <a:xfrm>
              <a:off x="2447100" y="1492850"/>
              <a:ext cx="39800" cy="22900"/>
            </a:xfrm>
            <a:custGeom>
              <a:avLst/>
              <a:gdLst/>
              <a:ahLst/>
              <a:cxnLst/>
              <a:rect l="l" t="t" r="r" b="b"/>
              <a:pathLst>
                <a:path w="1592" h="916" extrusionOk="0">
                  <a:moveTo>
                    <a:pt x="935" y="0"/>
                  </a:moveTo>
                  <a:cubicBezTo>
                    <a:pt x="895" y="0"/>
                    <a:pt x="855" y="0"/>
                    <a:pt x="796" y="40"/>
                  </a:cubicBezTo>
                  <a:cubicBezTo>
                    <a:pt x="497" y="140"/>
                    <a:pt x="100" y="60"/>
                    <a:pt x="0" y="518"/>
                  </a:cubicBezTo>
                  <a:cubicBezTo>
                    <a:pt x="0" y="597"/>
                    <a:pt x="40" y="657"/>
                    <a:pt x="60" y="736"/>
                  </a:cubicBezTo>
                  <a:cubicBezTo>
                    <a:pt x="279" y="896"/>
                    <a:pt x="577" y="756"/>
                    <a:pt x="796" y="915"/>
                  </a:cubicBezTo>
                  <a:cubicBezTo>
                    <a:pt x="1154" y="816"/>
                    <a:pt x="1591" y="796"/>
                    <a:pt x="1472" y="219"/>
                  </a:cubicBezTo>
                  <a:cubicBezTo>
                    <a:pt x="1293" y="199"/>
                    <a:pt x="1094" y="239"/>
                    <a:pt x="975" y="40"/>
                  </a:cubicBezTo>
                  <a:cubicBezTo>
                    <a:pt x="975" y="20"/>
                    <a:pt x="975" y="20"/>
                    <a:pt x="93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
            <p:cNvSpPr/>
            <p:nvPr/>
          </p:nvSpPr>
          <p:spPr>
            <a:xfrm>
              <a:off x="2569775" y="1513675"/>
              <a:ext cx="40450" cy="20700"/>
            </a:xfrm>
            <a:custGeom>
              <a:avLst/>
              <a:gdLst/>
              <a:ahLst/>
              <a:cxnLst/>
              <a:rect l="l" t="t" r="r" b="b"/>
              <a:pathLst>
                <a:path w="1618" h="828" extrusionOk="0">
                  <a:moveTo>
                    <a:pt x="1451" y="0"/>
                  </a:moveTo>
                  <a:cubicBezTo>
                    <a:pt x="1394" y="0"/>
                    <a:pt x="1341" y="30"/>
                    <a:pt x="1300" y="82"/>
                  </a:cubicBezTo>
                  <a:cubicBezTo>
                    <a:pt x="842" y="122"/>
                    <a:pt x="424" y="202"/>
                    <a:pt x="46" y="421"/>
                  </a:cubicBezTo>
                  <a:cubicBezTo>
                    <a:pt x="62" y="565"/>
                    <a:pt x="0" y="827"/>
                    <a:pt x="197" y="827"/>
                  </a:cubicBezTo>
                  <a:cubicBezTo>
                    <a:pt x="244" y="827"/>
                    <a:pt x="305" y="813"/>
                    <a:pt x="385" y="779"/>
                  </a:cubicBezTo>
                  <a:cubicBezTo>
                    <a:pt x="762" y="620"/>
                    <a:pt x="1101" y="301"/>
                    <a:pt x="1538" y="301"/>
                  </a:cubicBezTo>
                  <a:cubicBezTo>
                    <a:pt x="1558" y="301"/>
                    <a:pt x="1598" y="162"/>
                    <a:pt x="1618" y="82"/>
                  </a:cubicBezTo>
                  <a:cubicBezTo>
                    <a:pt x="1561" y="25"/>
                    <a:pt x="1504" y="0"/>
                    <a:pt x="145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
            <p:cNvSpPr/>
            <p:nvPr/>
          </p:nvSpPr>
          <p:spPr>
            <a:xfrm>
              <a:off x="2788750" y="1186550"/>
              <a:ext cx="28375" cy="30300"/>
            </a:xfrm>
            <a:custGeom>
              <a:avLst/>
              <a:gdLst/>
              <a:ahLst/>
              <a:cxnLst/>
              <a:rect l="l" t="t" r="r" b="b"/>
              <a:pathLst>
                <a:path w="1135" h="1212" extrusionOk="0">
                  <a:moveTo>
                    <a:pt x="590" y="0"/>
                  </a:moveTo>
                  <a:cubicBezTo>
                    <a:pt x="567" y="0"/>
                    <a:pt x="543" y="6"/>
                    <a:pt x="518" y="18"/>
                  </a:cubicBezTo>
                  <a:cubicBezTo>
                    <a:pt x="339" y="58"/>
                    <a:pt x="299" y="177"/>
                    <a:pt x="339" y="337"/>
                  </a:cubicBezTo>
                  <a:cubicBezTo>
                    <a:pt x="438" y="555"/>
                    <a:pt x="418" y="734"/>
                    <a:pt x="159" y="814"/>
                  </a:cubicBezTo>
                  <a:cubicBezTo>
                    <a:pt x="80" y="933"/>
                    <a:pt x="40" y="1073"/>
                    <a:pt x="0" y="1212"/>
                  </a:cubicBezTo>
                  <a:cubicBezTo>
                    <a:pt x="140" y="1152"/>
                    <a:pt x="319" y="1112"/>
                    <a:pt x="498" y="1073"/>
                  </a:cubicBezTo>
                  <a:cubicBezTo>
                    <a:pt x="1035" y="894"/>
                    <a:pt x="1134" y="575"/>
                    <a:pt x="796" y="158"/>
                  </a:cubicBezTo>
                  <a:cubicBezTo>
                    <a:pt x="749" y="79"/>
                    <a:pt x="677" y="0"/>
                    <a:pt x="59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
            <p:cNvSpPr/>
            <p:nvPr/>
          </p:nvSpPr>
          <p:spPr>
            <a:xfrm>
              <a:off x="2771350" y="1389400"/>
              <a:ext cx="46275" cy="26375"/>
            </a:xfrm>
            <a:custGeom>
              <a:avLst/>
              <a:gdLst/>
              <a:ahLst/>
              <a:cxnLst/>
              <a:rect l="l" t="t" r="r" b="b"/>
              <a:pathLst>
                <a:path w="1851" h="1055" extrusionOk="0">
                  <a:moveTo>
                    <a:pt x="1731" y="1"/>
                  </a:moveTo>
                  <a:lnTo>
                    <a:pt x="1731" y="1"/>
                  </a:lnTo>
                  <a:cubicBezTo>
                    <a:pt x="1412" y="100"/>
                    <a:pt x="1094" y="219"/>
                    <a:pt x="756" y="319"/>
                  </a:cubicBezTo>
                  <a:cubicBezTo>
                    <a:pt x="358" y="418"/>
                    <a:pt x="119" y="677"/>
                    <a:pt x="0" y="1055"/>
                  </a:cubicBezTo>
                  <a:cubicBezTo>
                    <a:pt x="476" y="936"/>
                    <a:pt x="895" y="540"/>
                    <a:pt x="1429" y="540"/>
                  </a:cubicBezTo>
                  <a:cubicBezTo>
                    <a:pt x="1519" y="540"/>
                    <a:pt x="1613" y="552"/>
                    <a:pt x="1711" y="578"/>
                  </a:cubicBezTo>
                  <a:cubicBezTo>
                    <a:pt x="1850" y="379"/>
                    <a:pt x="1830" y="200"/>
                    <a:pt x="173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
            <p:cNvSpPr/>
            <p:nvPr/>
          </p:nvSpPr>
          <p:spPr>
            <a:xfrm>
              <a:off x="2822575" y="1441275"/>
              <a:ext cx="36825" cy="27225"/>
            </a:xfrm>
            <a:custGeom>
              <a:avLst/>
              <a:gdLst/>
              <a:ahLst/>
              <a:cxnLst/>
              <a:rect l="l" t="t" r="r" b="b"/>
              <a:pathLst>
                <a:path w="1473" h="1089" extrusionOk="0">
                  <a:moveTo>
                    <a:pt x="504" y="0"/>
                  </a:moveTo>
                  <a:cubicBezTo>
                    <a:pt x="464" y="0"/>
                    <a:pt x="422" y="5"/>
                    <a:pt x="378" y="14"/>
                  </a:cubicBezTo>
                  <a:cubicBezTo>
                    <a:pt x="438" y="293"/>
                    <a:pt x="139" y="333"/>
                    <a:pt x="0" y="512"/>
                  </a:cubicBezTo>
                  <a:cubicBezTo>
                    <a:pt x="40" y="969"/>
                    <a:pt x="338" y="1069"/>
                    <a:pt x="736" y="1089"/>
                  </a:cubicBezTo>
                  <a:cubicBezTo>
                    <a:pt x="1094" y="949"/>
                    <a:pt x="1472" y="850"/>
                    <a:pt x="1233" y="313"/>
                  </a:cubicBezTo>
                  <a:cubicBezTo>
                    <a:pt x="989" y="225"/>
                    <a:pt x="791" y="0"/>
                    <a:pt x="50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
            <p:cNvSpPr/>
            <p:nvPr/>
          </p:nvSpPr>
          <p:spPr>
            <a:xfrm>
              <a:off x="2816800" y="1419400"/>
              <a:ext cx="40100" cy="31625"/>
            </a:xfrm>
            <a:custGeom>
              <a:avLst/>
              <a:gdLst/>
              <a:ahLst/>
              <a:cxnLst/>
              <a:rect l="l" t="t" r="r" b="b"/>
              <a:pathLst>
                <a:path w="1604" h="1265" extrusionOk="0">
                  <a:moveTo>
                    <a:pt x="176" y="1"/>
                  </a:moveTo>
                  <a:cubicBezTo>
                    <a:pt x="55" y="1"/>
                    <a:pt x="1" y="66"/>
                    <a:pt x="32" y="253"/>
                  </a:cubicBezTo>
                  <a:cubicBezTo>
                    <a:pt x="112" y="551"/>
                    <a:pt x="390" y="690"/>
                    <a:pt x="589" y="889"/>
                  </a:cubicBezTo>
                  <a:cubicBezTo>
                    <a:pt x="800" y="960"/>
                    <a:pt x="934" y="1264"/>
                    <a:pt x="1182" y="1264"/>
                  </a:cubicBezTo>
                  <a:cubicBezTo>
                    <a:pt x="1215" y="1264"/>
                    <a:pt x="1249" y="1259"/>
                    <a:pt x="1285" y="1247"/>
                  </a:cubicBezTo>
                  <a:cubicBezTo>
                    <a:pt x="1385" y="1148"/>
                    <a:pt x="1524" y="1188"/>
                    <a:pt x="1604" y="1108"/>
                  </a:cubicBezTo>
                  <a:lnTo>
                    <a:pt x="1604" y="949"/>
                  </a:lnTo>
                  <a:cubicBezTo>
                    <a:pt x="1027" y="850"/>
                    <a:pt x="609" y="492"/>
                    <a:pt x="291" y="14"/>
                  </a:cubicBezTo>
                  <a:cubicBezTo>
                    <a:pt x="248" y="6"/>
                    <a:pt x="210" y="1"/>
                    <a:pt x="17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
            <p:cNvSpPr/>
            <p:nvPr/>
          </p:nvSpPr>
          <p:spPr>
            <a:xfrm>
              <a:off x="2666900" y="1398350"/>
              <a:ext cx="47775" cy="14950"/>
            </a:xfrm>
            <a:custGeom>
              <a:avLst/>
              <a:gdLst/>
              <a:ahLst/>
              <a:cxnLst/>
              <a:rect l="l" t="t" r="r" b="b"/>
              <a:pathLst>
                <a:path w="1911" h="598" extrusionOk="0">
                  <a:moveTo>
                    <a:pt x="1197" y="9"/>
                  </a:moveTo>
                  <a:cubicBezTo>
                    <a:pt x="787" y="9"/>
                    <a:pt x="431" y="176"/>
                    <a:pt x="1" y="538"/>
                  </a:cubicBezTo>
                  <a:cubicBezTo>
                    <a:pt x="737" y="399"/>
                    <a:pt x="1353" y="598"/>
                    <a:pt x="1910" y="200"/>
                  </a:cubicBezTo>
                  <a:cubicBezTo>
                    <a:pt x="1791" y="1"/>
                    <a:pt x="1532" y="160"/>
                    <a:pt x="1393" y="21"/>
                  </a:cubicBezTo>
                  <a:cubicBezTo>
                    <a:pt x="1326" y="13"/>
                    <a:pt x="1261" y="9"/>
                    <a:pt x="1197" y="9"/>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
            <p:cNvSpPr/>
            <p:nvPr/>
          </p:nvSpPr>
          <p:spPr>
            <a:xfrm>
              <a:off x="2535600" y="1489050"/>
              <a:ext cx="35350" cy="17750"/>
            </a:xfrm>
            <a:custGeom>
              <a:avLst/>
              <a:gdLst/>
              <a:ahLst/>
              <a:cxnLst/>
              <a:rect l="l" t="t" r="r" b="b"/>
              <a:pathLst>
                <a:path w="1414" h="710" extrusionOk="0">
                  <a:moveTo>
                    <a:pt x="1031" y="1"/>
                  </a:moveTo>
                  <a:cubicBezTo>
                    <a:pt x="611" y="1"/>
                    <a:pt x="276" y="166"/>
                    <a:pt x="1" y="510"/>
                  </a:cubicBezTo>
                  <a:cubicBezTo>
                    <a:pt x="140" y="709"/>
                    <a:pt x="379" y="590"/>
                    <a:pt x="518" y="689"/>
                  </a:cubicBezTo>
                  <a:cubicBezTo>
                    <a:pt x="817" y="550"/>
                    <a:pt x="1175" y="610"/>
                    <a:pt x="1413" y="371"/>
                  </a:cubicBezTo>
                  <a:cubicBezTo>
                    <a:pt x="1413" y="212"/>
                    <a:pt x="1334" y="113"/>
                    <a:pt x="1234" y="13"/>
                  </a:cubicBezTo>
                  <a:cubicBezTo>
                    <a:pt x="1164" y="5"/>
                    <a:pt x="1096" y="1"/>
                    <a:pt x="103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
            <p:cNvSpPr/>
            <p:nvPr/>
          </p:nvSpPr>
          <p:spPr>
            <a:xfrm>
              <a:off x="2672875" y="1215350"/>
              <a:ext cx="51750" cy="12950"/>
            </a:xfrm>
            <a:custGeom>
              <a:avLst/>
              <a:gdLst/>
              <a:ahLst/>
              <a:cxnLst/>
              <a:rect l="l" t="t" r="r" b="b"/>
              <a:pathLst>
                <a:path w="2070" h="518" extrusionOk="0">
                  <a:moveTo>
                    <a:pt x="1313" y="0"/>
                  </a:moveTo>
                  <a:cubicBezTo>
                    <a:pt x="1179" y="78"/>
                    <a:pt x="1034" y="95"/>
                    <a:pt x="887" y="95"/>
                  </a:cubicBezTo>
                  <a:cubicBezTo>
                    <a:pt x="767" y="95"/>
                    <a:pt x="646" y="84"/>
                    <a:pt x="526" y="84"/>
                  </a:cubicBezTo>
                  <a:cubicBezTo>
                    <a:pt x="379" y="84"/>
                    <a:pt x="234" y="101"/>
                    <a:pt x="100" y="179"/>
                  </a:cubicBezTo>
                  <a:cubicBezTo>
                    <a:pt x="40" y="219"/>
                    <a:pt x="0" y="279"/>
                    <a:pt x="0" y="358"/>
                  </a:cubicBezTo>
                  <a:cubicBezTo>
                    <a:pt x="0" y="418"/>
                    <a:pt x="40" y="478"/>
                    <a:pt x="100" y="517"/>
                  </a:cubicBezTo>
                  <a:cubicBezTo>
                    <a:pt x="540" y="375"/>
                    <a:pt x="1001" y="355"/>
                    <a:pt x="1453" y="355"/>
                  </a:cubicBezTo>
                  <a:cubicBezTo>
                    <a:pt x="1634" y="355"/>
                    <a:pt x="1813" y="358"/>
                    <a:pt x="1990" y="358"/>
                  </a:cubicBezTo>
                  <a:cubicBezTo>
                    <a:pt x="2069" y="299"/>
                    <a:pt x="2069" y="239"/>
                    <a:pt x="2029" y="159"/>
                  </a:cubicBezTo>
                  <a:cubicBezTo>
                    <a:pt x="1970" y="80"/>
                    <a:pt x="1830" y="60"/>
                    <a:pt x="1731" y="20"/>
                  </a:cubicBezTo>
                  <a:cubicBezTo>
                    <a:pt x="1592" y="0"/>
                    <a:pt x="1472" y="0"/>
                    <a:pt x="131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
            <p:cNvSpPr/>
            <p:nvPr/>
          </p:nvSpPr>
          <p:spPr>
            <a:xfrm>
              <a:off x="2717725" y="1381450"/>
              <a:ext cx="40200" cy="17725"/>
            </a:xfrm>
            <a:custGeom>
              <a:avLst/>
              <a:gdLst/>
              <a:ahLst/>
              <a:cxnLst/>
              <a:rect l="l" t="t" r="r" b="b"/>
              <a:pathLst>
                <a:path w="1608" h="709" extrusionOk="0">
                  <a:moveTo>
                    <a:pt x="1091" y="0"/>
                  </a:moveTo>
                  <a:cubicBezTo>
                    <a:pt x="792" y="120"/>
                    <a:pt x="494" y="219"/>
                    <a:pt x="196" y="319"/>
                  </a:cubicBezTo>
                  <a:cubicBezTo>
                    <a:pt x="156" y="398"/>
                    <a:pt x="96" y="438"/>
                    <a:pt x="17" y="498"/>
                  </a:cubicBezTo>
                  <a:cubicBezTo>
                    <a:pt x="1" y="642"/>
                    <a:pt x="10" y="708"/>
                    <a:pt x="118" y="708"/>
                  </a:cubicBezTo>
                  <a:cubicBezTo>
                    <a:pt x="144" y="708"/>
                    <a:pt x="176" y="704"/>
                    <a:pt x="216" y="697"/>
                  </a:cubicBezTo>
                  <a:cubicBezTo>
                    <a:pt x="295" y="697"/>
                    <a:pt x="355" y="697"/>
                    <a:pt x="395" y="677"/>
                  </a:cubicBezTo>
                  <a:cubicBezTo>
                    <a:pt x="514" y="577"/>
                    <a:pt x="673" y="597"/>
                    <a:pt x="773" y="518"/>
                  </a:cubicBezTo>
                  <a:cubicBezTo>
                    <a:pt x="1071" y="498"/>
                    <a:pt x="1389" y="418"/>
                    <a:pt x="1608" y="179"/>
                  </a:cubicBezTo>
                  <a:cubicBezTo>
                    <a:pt x="1588" y="120"/>
                    <a:pt x="1568" y="100"/>
                    <a:pt x="1509" y="80"/>
                  </a:cubicBezTo>
                  <a:cubicBezTo>
                    <a:pt x="1466" y="52"/>
                    <a:pt x="1416" y="46"/>
                    <a:pt x="1364" y="46"/>
                  </a:cubicBezTo>
                  <a:cubicBezTo>
                    <a:pt x="1329" y="46"/>
                    <a:pt x="1294" y="48"/>
                    <a:pt x="1259" y="48"/>
                  </a:cubicBezTo>
                  <a:cubicBezTo>
                    <a:pt x="1198" y="48"/>
                    <a:pt x="1140" y="41"/>
                    <a:pt x="109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
            <p:cNvSpPr/>
            <p:nvPr/>
          </p:nvSpPr>
          <p:spPr>
            <a:xfrm>
              <a:off x="2705200" y="1211675"/>
              <a:ext cx="50750" cy="12925"/>
            </a:xfrm>
            <a:custGeom>
              <a:avLst/>
              <a:gdLst/>
              <a:ahLst/>
              <a:cxnLst/>
              <a:rect l="l" t="t" r="r" b="b"/>
              <a:pathLst>
                <a:path w="2030" h="517" extrusionOk="0">
                  <a:moveTo>
                    <a:pt x="1635" y="0"/>
                  </a:moveTo>
                  <a:cubicBezTo>
                    <a:pt x="1417" y="0"/>
                    <a:pt x="1201" y="45"/>
                    <a:pt x="995" y="127"/>
                  </a:cubicBezTo>
                  <a:cubicBezTo>
                    <a:pt x="934" y="155"/>
                    <a:pt x="874" y="168"/>
                    <a:pt x="818" y="168"/>
                  </a:cubicBezTo>
                  <a:cubicBezTo>
                    <a:pt x="709" y="168"/>
                    <a:pt x="609" y="119"/>
                    <a:pt x="518" y="28"/>
                  </a:cubicBezTo>
                  <a:cubicBezTo>
                    <a:pt x="458" y="48"/>
                    <a:pt x="378" y="48"/>
                    <a:pt x="299" y="68"/>
                  </a:cubicBezTo>
                  <a:cubicBezTo>
                    <a:pt x="0" y="227"/>
                    <a:pt x="319" y="247"/>
                    <a:pt x="358" y="346"/>
                  </a:cubicBezTo>
                  <a:lnTo>
                    <a:pt x="717" y="346"/>
                  </a:lnTo>
                  <a:cubicBezTo>
                    <a:pt x="994" y="405"/>
                    <a:pt x="1251" y="517"/>
                    <a:pt x="1533" y="517"/>
                  </a:cubicBezTo>
                  <a:cubicBezTo>
                    <a:pt x="1635" y="517"/>
                    <a:pt x="1740" y="502"/>
                    <a:pt x="1850" y="465"/>
                  </a:cubicBezTo>
                  <a:cubicBezTo>
                    <a:pt x="1910" y="446"/>
                    <a:pt x="1990" y="366"/>
                    <a:pt x="2010" y="267"/>
                  </a:cubicBezTo>
                  <a:cubicBezTo>
                    <a:pt x="2029" y="167"/>
                    <a:pt x="2010" y="107"/>
                    <a:pt x="1930" y="28"/>
                  </a:cubicBezTo>
                  <a:cubicBezTo>
                    <a:pt x="1831" y="9"/>
                    <a:pt x="1733" y="0"/>
                    <a:pt x="163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
            <p:cNvSpPr/>
            <p:nvPr/>
          </p:nvSpPr>
          <p:spPr>
            <a:xfrm>
              <a:off x="2807650" y="1453800"/>
              <a:ext cx="33825" cy="24125"/>
            </a:xfrm>
            <a:custGeom>
              <a:avLst/>
              <a:gdLst/>
              <a:ahLst/>
              <a:cxnLst/>
              <a:rect l="l" t="t" r="r" b="b"/>
              <a:pathLst>
                <a:path w="1353" h="965" extrusionOk="0">
                  <a:moveTo>
                    <a:pt x="366" y="1"/>
                  </a:moveTo>
                  <a:cubicBezTo>
                    <a:pt x="333" y="1"/>
                    <a:pt x="299" y="11"/>
                    <a:pt x="259" y="31"/>
                  </a:cubicBezTo>
                  <a:cubicBezTo>
                    <a:pt x="179" y="90"/>
                    <a:pt x="140" y="170"/>
                    <a:pt x="60" y="210"/>
                  </a:cubicBezTo>
                  <a:cubicBezTo>
                    <a:pt x="140" y="409"/>
                    <a:pt x="0" y="588"/>
                    <a:pt x="0" y="747"/>
                  </a:cubicBezTo>
                  <a:cubicBezTo>
                    <a:pt x="40" y="826"/>
                    <a:pt x="60" y="906"/>
                    <a:pt x="100" y="946"/>
                  </a:cubicBezTo>
                  <a:cubicBezTo>
                    <a:pt x="149" y="959"/>
                    <a:pt x="197" y="964"/>
                    <a:pt x="244" y="964"/>
                  </a:cubicBezTo>
                  <a:cubicBezTo>
                    <a:pt x="483" y="964"/>
                    <a:pt x="702" y="820"/>
                    <a:pt x="935" y="787"/>
                  </a:cubicBezTo>
                  <a:cubicBezTo>
                    <a:pt x="1094" y="707"/>
                    <a:pt x="1333" y="687"/>
                    <a:pt x="1353" y="409"/>
                  </a:cubicBezTo>
                  <a:lnTo>
                    <a:pt x="1353" y="409"/>
                  </a:lnTo>
                  <a:cubicBezTo>
                    <a:pt x="1317" y="415"/>
                    <a:pt x="1283" y="417"/>
                    <a:pt x="1251" y="417"/>
                  </a:cubicBezTo>
                  <a:cubicBezTo>
                    <a:pt x="955" y="417"/>
                    <a:pt x="776" y="190"/>
                    <a:pt x="597" y="11"/>
                  </a:cubicBezTo>
                  <a:cubicBezTo>
                    <a:pt x="557" y="11"/>
                    <a:pt x="498" y="11"/>
                    <a:pt x="458" y="31"/>
                  </a:cubicBezTo>
                  <a:cubicBezTo>
                    <a:pt x="428" y="11"/>
                    <a:pt x="398" y="1"/>
                    <a:pt x="36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
            <p:cNvSpPr/>
            <p:nvPr/>
          </p:nvSpPr>
          <p:spPr>
            <a:xfrm>
              <a:off x="2822575" y="1336700"/>
              <a:ext cx="14425" cy="36025"/>
            </a:xfrm>
            <a:custGeom>
              <a:avLst/>
              <a:gdLst/>
              <a:ahLst/>
              <a:cxnLst/>
              <a:rect l="l" t="t" r="r" b="b"/>
              <a:pathLst>
                <a:path w="577" h="1441" extrusionOk="0">
                  <a:moveTo>
                    <a:pt x="199" y="0"/>
                  </a:moveTo>
                  <a:cubicBezTo>
                    <a:pt x="100" y="20"/>
                    <a:pt x="40" y="80"/>
                    <a:pt x="0" y="199"/>
                  </a:cubicBezTo>
                  <a:cubicBezTo>
                    <a:pt x="338" y="497"/>
                    <a:pt x="40" y="915"/>
                    <a:pt x="159" y="1233"/>
                  </a:cubicBezTo>
                  <a:cubicBezTo>
                    <a:pt x="215" y="1289"/>
                    <a:pt x="212" y="1440"/>
                    <a:pt x="273" y="1440"/>
                  </a:cubicBezTo>
                  <a:cubicBezTo>
                    <a:pt x="299" y="1440"/>
                    <a:pt x="337" y="1411"/>
                    <a:pt x="398" y="1333"/>
                  </a:cubicBezTo>
                  <a:cubicBezTo>
                    <a:pt x="477" y="1213"/>
                    <a:pt x="577" y="1054"/>
                    <a:pt x="537" y="895"/>
                  </a:cubicBezTo>
                  <a:cubicBezTo>
                    <a:pt x="438" y="776"/>
                    <a:pt x="438" y="656"/>
                    <a:pt x="537" y="537"/>
                  </a:cubicBezTo>
                  <a:cubicBezTo>
                    <a:pt x="557" y="279"/>
                    <a:pt x="438" y="100"/>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
            <p:cNvSpPr/>
            <p:nvPr/>
          </p:nvSpPr>
          <p:spPr>
            <a:xfrm>
              <a:off x="2724600" y="1416250"/>
              <a:ext cx="28850" cy="14950"/>
            </a:xfrm>
            <a:custGeom>
              <a:avLst/>
              <a:gdLst/>
              <a:ahLst/>
              <a:cxnLst/>
              <a:rect l="l" t="t" r="r" b="b"/>
              <a:pathLst>
                <a:path w="1154" h="598" extrusionOk="0">
                  <a:moveTo>
                    <a:pt x="836" y="1"/>
                  </a:moveTo>
                  <a:cubicBezTo>
                    <a:pt x="537" y="180"/>
                    <a:pt x="139" y="140"/>
                    <a:pt x="0" y="598"/>
                  </a:cubicBezTo>
                  <a:cubicBezTo>
                    <a:pt x="696" y="538"/>
                    <a:pt x="696" y="538"/>
                    <a:pt x="1154" y="180"/>
                  </a:cubicBezTo>
                  <a:cubicBezTo>
                    <a:pt x="1114" y="1"/>
                    <a:pt x="935" y="41"/>
                    <a:pt x="83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
            <p:cNvSpPr/>
            <p:nvPr/>
          </p:nvSpPr>
          <p:spPr>
            <a:xfrm>
              <a:off x="2836000" y="1137275"/>
              <a:ext cx="22900" cy="35325"/>
            </a:xfrm>
            <a:custGeom>
              <a:avLst/>
              <a:gdLst/>
              <a:ahLst/>
              <a:cxnLst/>
              <a:rect l="l" t="t" r="r" b="b"/>
              <a:pathLst>
                <a:path w="916" h="1413" extrusionOk="0">
                  <a:moveTo>
                    <a:pt x="716" y="0"/>
                  </a:moveTo>
                  <a:lnTo>
                    <a:pt x="716" y="0"/>
                  </a:lnTo>
                  <a:cubicBezTo>
                    <a:pt x="617" y="279"/>
                    <a:pt x="617" y="617"/>
                    <a:pt x="358" y="855"/>
                  </a:cubicBezTo>
                  <a:cubicBezTo>
                    <a:pt x="239" y="1034"/>
                    <a:pt x="120" y="1214"/>
                    <a:pt x="0" y="1412"/>
                  </a:cubicBezTo>
                  <a:cubicBezTo>
                    <a:pt x="756" y="1233"/>
                    <a:pt x="915" y="935"/>
                    <a:pt x="71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
            <p:cNvSpPr/>
            <p:nvPr/>
          </p:nvSpPr>
          <p:spPr>
            <a:xfrm>
              <a:off x="2688300" y="1471925"/>
              <a:ext cx="23875" cy="17475"/>
            </a:xfrm>
            <a:custGeom>
              <a:avLst/>
              <a:gdLst/>
              <a:ahLst/>
              <a:cxnLst/>
              <a:rect l="l" t="t" r="r" b="b"/>
              <a:pathLst>
                <a:path w="955" h="699" extrusionOk="0">
                  <a:moveTo>
                    <a:pt x="714" y="1"/>
                  </a:moveTo>
                  <a:cubicBezTo>
                    <a:pt x="442" y="1"/>
                    <a:pt x="166" y="28"/>
                    <a:pt x="0" y="360"/>
                  </a:cubicBezTo>
                  <a:cubicBezTo>
                    <a:pt x="0" y="499"/>
                    <a:pt x="40" y="638"/>
                    <a:pt x="179" y="698"/>
                  </a:cubicBezTo>
                  <a:cubicBezTo>
                    <a:pt x="239" y="638"/>
                    <a:pt x="298" y="579"/>
                    <a:pt x="358" y="519"/>
                  </a:cubicBezTo>
                  <a:lnTo>
                    <a:pt x="696" y="519"/>
                  </a:lnTo>
                  <a:lnTo>
                    <a:pt x="875" y="360"/>
                  </a:lnTo>
                  <a:lnTo>
                    <a:pt x="875" y="181"/>
                  </a:lnTo>
                  <a:cubicBezTo>
                    <a:pt x="955" y="141"/>
                    <a:pt x="955" y="62"/>
                    <a:pt x="875" y="2"/>
                  </a:cubicBezTo>
                  <a:cubicBezTo>
                    <a:pt x="822" y="2"/>
                    <a:pt x="768" y="1"/>
                    <a:pt x="71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
            <p:cNvSpPr/>
            <p:nvPr/>
          </p:nvSpPr>
          <p:spPr>
            <a:xfrm>
              <a:off x="2901150" y="954350"/>
              <a:ext cx="21900" cy="19125"/>
            </a:xfrm>
            <a:custGeom>
              <a:avLst/>
              <a:gdLst/>
              <a:ahLst/>
              <a:cxnLst/>
              <a:rect l="l" t="t" r="r" b="b"/>
              <a:pathLst>
                <a:path w="876" h="765" extrusionOk="0">
                  <a:moveTo>
                    <a:pt x="511" y="0"/>
                  </a:moveTo>
                  <a:cubicBezTo>
                    <a:pt x="337" y="0"/>
                    <a:pt x="165" y="17"/>
                    <a:pt x="0" y="76"/>
                  </a:cubicBezTo>
                  <a:cubicBezTo>
                    <a:pt x="100" y="454"/>
                    <a:pt x="378" y="653"/>
                    <a:pt x="716" y="752"/>
                  </a:cubicBezTo>
                  <a:cubicBezTo>
                    <a:pt x="738" y="760"/>
                    <a:pt x="757" y="764"/>
                    <a:pt x="776" y="764"/>
                  </a:cubicBezTo>
                  <a:cubicBezTo>
                    <a:pt x="808" y="764"/>
                    <a:pt x="838" y="751"/>
                    <a:pt x="875" y="713"/>
                  </a:cubicBezTo>
                  <a:cubicBezTo>
                    <a:pt x="696" y="494"/>
                    <a:pt x="716" y="255"/>
                    <a:pt x="875" y="16"/>
                  </a:cubicBezTo>
                  <a:cubicBezTo>
                    <a:pt x="754" y="8"/>
                    <a:pt x="632" y="0"/>
                    <a:pt x="51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
            <p:cNvSpPr/>
            <p:nvPr/>
          </p:nvSpPr>
          <p:spPr>
            <a:xfrm>
              <a:off x="2770350" y="1463500"/>
              <a:ext cx="33850" cy="16700"/>
            </a:xfrm>
            <a:custGeom>
              <a:avLst/>
              <a:gdLst/>
              <a:ahLst/>
              <a:cxnLst/>
              <a:rect l="l" t="t" r="r" b="b"/>
              <a:pathLst>
                <a:path w="1354" h="668" extrusionOk="0">
                  <a:moveTo>
                    <a:pt x="1075" y="1"/>
                  </a:moveTo>
                  <a:cubicBezTo>
                    <a:pt x="677" y="1"/>
                    <a:pt x="358" y="140"/>
                    <a:pt x="0" y="319"/>
                  </a:cubicBezTo>
                  <a:cubicBezTo>
                    <a:pt x="179" y="379"/>
                    <a:pt x="438" y="299"/>
                    <a:pt x="557" y="518"/>
                  </a:cubicBezTo>
                  <a:cubicBezTo>
                    <a:pt x="672" y="613"/>
                    <a:pt x="791" y="667"/>
                    <a:pt x="908" y="667"/>
                  </a:cubicBezTo>
                  <a:cubicBezTo>
                    <a:pt x="1035" y="667"/>
                    <a:pt x="1159" y="603"/>
                    <a:pt x="1273" y="458"/>
                  </a:cubicBezTo>
                  <a:cubicBezTo>
                    <a:pt x="1353" y="259"/>
                    <a:pt x="1194" y="140"/>
                    <a:pt x="107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
            <p:cNvSpPr/>
            <p:nvPr/>
          </p:nvSpPr>
          <p:spPr>
            <a:xfrm>
              <a:off x="2627125" y="1460225"/>
              <a:ext cx="20900" cy="15850"/>
            </a:xfrm>
            <a:custGeom>
              <a:avLst/>
              <a:gdLst/>
              <a:ahLst/>
              <a:cxnLst/>
              <a:rect l="l" t="t" r="r" b="b"/>
              <a:pathLst>
                <a:path w="836" h="634" extrusionOk="0">
                  <a:moveTo>
                    <a:pt x="581" y="1"/>
                  </a:moveTo>
                  <a:cubicBezTo>
                    <a:pt x="288" y="1"/>
                    <a:pt x="212" y="358"/>
                    <a:pt x="20" y="470"/>
                  </a:cubicBezTo>
                  <a:cubicBezTo>
                    <a:pt x="20" y="530"/>
                    <a:pt x="0" y="569"/>
                    <a:pt x="0" y="629"/>
                  </a:cubicBezTo>
                  <a:cubicBezTo>
                    <a:pt x="32" y="632"/>
                    <a:pt x="63" y="633"/>
                    <a:pt x="93" y="633"/>
                  </a:cubicBezTo>
                  <a:cubicBezTo>
                    <a:pt x="470" y="633"/>
                    <a:pt x="670" y="404"/>
                    <a:pt x="836" y="72"/>
                  </a:cubicBezTo>
                  <a:cubicBezTo>
                    <a:pt x="735" y="22"/>
                    <a:pt x="651" y="1"/>
                    <a:pt x="58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
            <p:cNvSpPr/>
            <p:nvPr/>
          </p:nvSpPr>
          <p:spPr>
            <a:xfrm>
              <a:off x="2640775" y="1220325"/>
              <a:ext cx="34600" cy="8975"/>
            </a:xfrm>
            <a:custGeom>
              <a:avLst/>
              <a:gdLst/>
              <a:ahLst/>
              <a:cxnLst/>
              <a:rect l="l" t="t" r="r" b="b"/>
              <a:pathLst>
                <a:path w="1384" h="359" extrusionOk="0">
                  <a:moveTo>
                    <a:pt x="170" y="0"/>
                  </a:moveTo>
                  <a:cubicBezTo>
                    <a:pt x="0" y="217"/>
                    <a:pt x="59" y="325"/>
                    <a:pt x="205" y="325"/>
                  </a:cubicBezTo>
                  <a:cubicBezTo>
                    <a:pt x="247" y="325"/>
                    <a:pt x="296" y="316"/>
                    <a:pt x="349" y="299"/>
                  </a:cubicBezTo>
                  <a:cubicBezTo>
                    <a:pt x="509" y="259"/>
                    <a:pt x="658" y="224"/>
                    <a:pt x="799" y="224"/>
                  </a:cubicBezTo>
                  <a:cubicBezTo>
                    <a:pt x="941" y="224"/>
                    <a:pt x="1075" y="259"/>
                    <a:pt x="1205" y="358"/>
                  </a:cubicBezTo>
                  <a:cubicBezTo>
                    <a:pt x="1264" y="299"/>
                    <a:pt x="1344" y="259"/>
                    <a:pt x="1384" y="199"/>
                  </a:cubicBezTo>
                  <a:lnTo>
                    <a:pt x="1384"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
            <p:cNvSpPr/>
            <p:nvPr/>
          </p:nvSpPr>
          <p:spPr>
            <a:xfrm>
              <a:off x="2748950" y="1372000"/>
              <a:ext cx="30375" cy="12950"/>
            </a:xfrm>
            <a:custGeom>
              <a:avLst/>
              <a:gdLst/>
              <a:ahLst/>
              <a:cxnLst/>
              <a:rect l="l" t="t" r="r" b="b"/>
              <a:pathLst>
                <a:path w="1215" h="518" extrusionOk="0">
                  <a:moveTo>
                    <a:pt x="856" y="0"/>
                  </a:moveTo>
                  <a:cubicBezTo>
                    <a:pt x="618" y="219"/>
                    <a:pt x="220" y="100"/>
                    <a:pt x="1" y="319"/>
                  </a:cubicBezTo>
                  <a:cubicBezTo>
                    <a:pt x="61" y="478"/>
                    <a:pt x="220" y="398"/>
                    <a:pt x="339" y="458"/>
                  </a:cubicBezTo>
                  <a:lnTo>
                    <a:pt x="359" y="518"/>
                  </a:lnTo>
                  <a:cubicBezTo>
                    <a:pt x="677" y="518"/>
                    <a:pt x="956" y="378"/>
                    <a:pt x="1214" y="160"/>
                  </a:cubicBezTo>
                  <a:cubicBezTo>
                    <a:pt x="1135" y="20"/>
                    <a:pt x="1015" y="0"/>
                    <a:pt x="85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
            <p:cNvSpPr/>
            <p:nvPr/>
          </p:nvSpPr>
          <p:spPr>
            <a:xfrm>
              <a:off x="2811125" y="1389350"/>
              <a:ext cx="17650" cy="19625"/>
            </a:xfrm>
            <a:custGeom>
              <a:avLst/>
              <a:gdLst/>
              <a:ahLst/>
              <a:cxnLst/>
              <a:rect l="l" t="t" r="r" b="b"/>
              <a:pathLst>
                <a:path w="706" h="785" extrusionOk="0">
                  <a:moveTo>
                    <a:pt x="367" y="1"/>
                  </a:moveTo>
                  <a:cubicBezTo>
                    <a:pt x="345" y="1"/>
                    <a:pt x="323" y="1"/>
                    <a:pt x="299" y="3"/>
                  </a:cubicBezTo>
                  <a:lnTo>
                    <a:pt x="120" y="3"/>
                  </a:lnTo>
                  <a:cubicBezTo>
                    <a:pt x="1" y="202"/>
                    <a:pt x="40" y="381"/>
                    <a:pt x="100" y="580"/>
                  </a:cubicBezTo>
                  <a:cubicBezTo>
                    <a:pt x="100" y="599"/>
                    <a:pt x="120" y="659"/>
                    <a:pt x="120" y="699"/>
                  </a:cubicBezTo>
                  <a:cubicBezTo>
                    <a:pt x="175" y="754"/>
                    <a:pt x="235" y="784"/>
                    <a:pt x="295" y="784"/>
                  </a:cubicBezTo>
                  <a:cubicBezTo>
                    <a:pt x="345" y="784"/>
                    <a:pt x="393" y="764"/>
                    <a:pt x="438" y="719"/>
                  </a:cubicBezTo>
                  <a:cubicBezTo>
                    <a:pt x="498" y="599"/>
                    <a:pt x="518" y="500"/>
                    <a:pt x="558" y="401"/>
                  </a:cubicBezTo>
                  <a:cubicBezTo>
                    <a:pt x="705" y="123"/>
                    <a:pt x="647" y="1"/>
                    <a:pt x="36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
            <p:cNvSpPr/>
            <p:nvPr/>
          </p:nvSpPr>
          <p:spPr>
            <a:xfrm>
              <a:off x="2465500" y="1480900"/>
              <a:ext cx="30350" cy="12975"/>
            </a:xfrm>
            <a:custGeom>
              <a:avLst/>
              <a:gdLst/>
              <a:ahLst/>
              <a:cxnLst/>
              <a:rect l="l" t="t" r="r" b="b"/>
              <a:pathLst>
                <a:path w="1214" h="519" extrusionOk="0">
                  <a:moveTo>
                    <a:pt x="418" y="1"/>
                  </a:moveTo>
                  <a:cubicBezTo>
                    <a:pt x="259" y="140"/>
                    <a:pt x="0" y="200"/>
                    <a:pt x="40" y="498"/>
                  </a:cubicBezTo>
                  <a:cubicBezTo>
                    <a:pt x="119" y="518"/>
                    <a:pt x="159" y="518"/>
                    <a:pt x="239" y="518"/>
                  </a:cubicBezTo>
                  <a:cubicBezTo>
                    <a:pt x="298" y="518"/>
                    <a:pt x="338" y="518"/>
                    <a:pt x="398" y="498"/>
                  </a:cubicBezTo>
                  <a:cubicBezTo>
                    <a:pt x="438" y="439"/>
                    <a:pt x="497" y="399"/>
                    <a:pt x="557" y="339"/>
                  </a:cubicBezTo>
                  <a:cubicBezTo>
                    <a:pt x="557" y="319"/>
                    <a:pt x="577" y="319"/>
                    <a:pt x="617" y="299"/>
                  </a:cubicBezTo>
                  <a:cubicBezTo>
                    <a:pt x="633" y="291"/>
                    <a:pt x="650" y="286"/>
                    <a:pt x="666" y="286"/>
                  </a:cubicBezTo>
                  <a:cubicBezTo>
                    <a:pt x="690" y="286"/>
                    <a:pt x="713" y="296"/>
                    <a:pt x="736" y="319"/>
                  </a:cubicBezTo>
                  <a:cubicBezTo>
                    <a:pt x="796" y="369"/>
                    <a:pt x="851" y="394"/>
                    <a:pt x="905" y="394"/>
                  </a:cubicBezTo>
                  <a:cubicBezTo>
                    <a:pt x="960" y="394"/>
                    <a:pt x="1015" y="369"/>
                    <a:pt x="1074" y="319"/>
                  </a:cubicBezTo>
                  <a:cubicBezTo>
                    <a:pt x="1174" y="220"/>
                    <a:pt x="1214" y="100"/>
                    <a:pt x="107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
            <p:cNvSpPr/>
            <p:nvPr/>
          </p:nvSpPr>
          <p:spPr>
            <a:xfrm>
              <a:off x="2810125" y="1319775"/>
              <a:ext cx="17425" cy="23525"/>
            </a:xfrm>
            <a:custGeom>
              <a:avLst/>
              <a:gdLst/>
              <a:ahLst/>
              <a:cxnLst/>
              <a:rect l="l" t="t" r="r" b="b"/>
              <a:pathLst>
                <a:path w="697" h="941" extrusionOk="0">
                  <a:moveTo>
                    <a:pt x="299" y="1"/>
                  </a:moveTo>
                  <a:cubicBezTo>
                    <a:pt x="41" y="259"/>
                    <a:pt x="180" y="657"/>
                    <a:pt x="1" y="916"/>
                  </a:cubicBezTo>
                  <a:cubicBezTo>
                    <a:pt x="55" y="934"/>
                    <a:pt x="110" y="941"/>
                    <a:pt x="163" y="941"/>
                  </a:cubicBezTo>
                  <a:cubicBezTo>
                    <a:pt x="285" y="941"/>
                    <a:pt x="401" y="904"/>
                    <a:pt x="498" y="876"/>
                  </a:cubicBezTo>
                  <a:cubicBezTo>
                    <a:pt x="578" y="816"/>
                    <a:pt x="637" y="757"/>
                    <a:pt x="697" y="677"/>
                  </a:cubicBezTo>
                  <a:cubicBezTo>
                    <a:pt x="538" y="478"/>
                    <a:pt x="239" y="359"/>
                    <a:pt x="2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
            <p:cNvSpPr/>
            <p:nvPr/>
          </p:nvSpPr>
          <p:spPr>
            <a:xfrm>
              <a:off x="2797200" y="1458525"/>
              <a:ext cx="22900" cy="15325"/>
            </a:xfrm>
            <a:custGeom>
              <a:avLst/>
              <a:gdLst/>
              <a:ahLst/>
              <a:cxnLst/>
              <a:rect l="l" t="t" r="r" b="b"/>
              <a:pathLst>
                <a:path w="916" h="613" extrusionOk="0">
                  <a:moveTo>
                    <a:pt x="498" y="1"/>
                  </a:moveTo>
                  <a:cubicBezTo>
                    <a:pt x="319" y="80"/>
                    <a:pt x="180" y="120"/>
                    <a:pt x="1" y="200"/>
                  </a:cubicBezTo>
                  <a:cubicBezTo>
                    <a:pt x="1" y="339"/>
                    <a:pt x="20" y="478"/>
                    <a:pt x="180" y="538"/>
                  </a:cubicBezTo>
                  <a:cubicBezTo>
                    <a:pt x="229" y="588"/>
                    <a:pt x="284" y="612"/>
                    <a:pt x="341" y="612"/>
                  </a:cubicBezTo>
                  <a:cubicBezTo>
                    <a:pt x="398" y="612"/>
                    <a:pt x="458" y="588"/>
                    <a:pt x="518" y="538"/>
                  </a:cubicBezTo>
                  <a:cubicBezTo>
                    <a:pt x="916" y="140"/>
                    <a:pt x="916" y="140"/>
                    <a:pt x="49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
            <p:cNvSpPr/>
            <p:nvPr/>
          </p:nvSpPr>
          <p:spPr>
            <a:xfrm>
              <a:off x="2776325" y="1237725"/>
              <a:ext cx="7975" cy="42800"/>
            </a:xfrm>
            <a:custGeom>
              <a:avLst/>
              <a:gdLst/>
              <a:ahLst/>
              <a:cxnLst/>
              <a:rect l="l" t="t" r="r" b="b"/>
              <a:pathLst>
                <a:path w="319" h="1712" extrusionOk="0">
                  <a:moveTo>
                    <a:pt x="298" y="0"/>
                  </a:moveTo>
                  <a:cubicBezTo>
                    <a:pt x="40" y="577"/>
                    <a:pt x="0" y="1134"/>
                    <a:pt x="318" y="1711"/>
                  </a:cubicBezTo>
                  <a:cubicBezTo>
                    <a:pt x="318" y="1154"/>
                    <a:pt x="318" y="577"/>
                    <a:pt x="29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
            <p:cNvSpPr/>
            <p:nvPr/>
          </p:nvSpPr>
          <p:spPr>
            <a:xfrm>
              <a:off x="2744975" y="1411275"/>
              <a:ext cx="25400" cy="9975"/>
            </a:xfrm>
            <a:custGeom>
              <a:avLst/>
              <a:gdLst/>
              <a:ahLst/>
              <a:cxnLst/>
              <a:rect l="l" t="t" r="r" b="b"/>
              <a:pathLst>
                <a:path w="1016" h="399" extrusionOk="0">
                  <a:moveTo>
                    <a:pt x="359" y="1"/>
                  </a:moveTo>
                  <a:cubicBezTo>
                    <a:pt x="240" y="1"/>
                    <a:pt x="120" y="41"/>
                    <a:pt x="1" y="160"/>
                  </a:cubicBezTo>
                  <a:cubicBezTo>
                    <a:pt x="80" y="319"/>
                    <a:pt x="220" y="339"/>
                    <a:pt x="339" y="379"/>
                  </a:cubicBezTo>
                  <a:cubicBezTo>
                    <a:pt x="598" y="319"/>
                    <a:pt x="836" y="399"/>
                    <a:pt x="1015" y="160"/>
                  </a:cubicBezTo>
                  <a:cubicBezTo>
                    <a:pt x="797" y="134"/>
                    <a:pt x="578" y="1"/>
                    <a:pt x="3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
            <p:cNvSpPr/>
            <p:nvPr/>
          </p:nvSpPr>
          <p:spPr>
            <a:xfrm>
              <a:off x="2426700" y="1538950"/>
              <a:ext cx="22900" cy="16750"/>
            </a:xfrm>
            <a:custGeom>
              <a:avLst/>
              <a:gdLst/>
              <a:ahLst/>
              <a:cxnLst/>
              <a:rect l="l" t="t" r="r" b="b"/>
              <a:pathLst>
                <a:path w="916" h="670" extrusionOk="0">
                  <a:moveTo>
                    <a:pt x="221" y="0"/>
                  </a:moveTo>
                  <a:cubicBezTo>
                    <a:pt x="176" y="0"/>
                    <a:pt x="129" y="10"/>
                    <a:pt x="80" y="26"/>
                  </a:cubicBezTo>
                  <a:cubicBezTo>
                    <a:pt x="0" y="86"/>
                    <a:pt x="0" y="166"/>
                    <a:pt x="60" y="245"/>
                  </a:cubicBezTo>
                  <a:lnTo>
                    <a:pt x="80" y="285"/>
                  </a:lnTo>
                  <a:cubicBezTo>
                    <a:pt x="160" y="364"/>
                    <a:pt x="219" y="444"/>
                    <a:pt x="299" y="484"/>
                  </a:cubicBezTo>
                  <a:cubicBezTo>
                    <a:pt x="359" y="504"/>
                    <a:pt x="378" y="504"/>
                    <a:pt x="398" y="524"/>
                  </a:cubicBezTo>
                  <a:cubicBezTo>
                    <a:pt x="458" y="524"/>
                    <a:pt x="518" y="583"/>
                    <a:pt x="577" y="603"/>
                  </a:cubicBezTo>
                  <a:cubicBezTo>
                    <a:pt x="601" y="650"/>
                    <a:pt x="638" y="669"/>
                    <a:pt x="676" y="669"/>
                  </a:cubicBezTo>
                  <a:cubicBezTo>
                    <a:pt x="704" y="669"/>
                    <a:pt x="732" y="659"/>
                    <a:pt x="756" y="643"/>
                  </a:cubicBezTo>
                  <a:lnTo>
                    <a:pt x="916" y="464"/>
                  </a:lnTo>
                  <a:cubicBezTo>
                    <a:pt x="776" y="384"/>
                    <a:pt x="756" y="265"/>
                    <a:pt x="756" y="106"/>
                  </a:cubicBezTo>
                  <a:cubicBezTo>
                    <a:pt x="756" y="86"/>
                    <a:pt x="717" y="66"/>
                    <a:pt x="717" y="66"/>
                  </a:cubicBezTo>
                  <a:cubicBezTo>
                    <a:pt x="708" y="48"/>
                    <a:pt x="695" y="38"/>
                    <a:pt x="678" y="38"/>
                  </a:cubicBezTo>
                  <a:cubicBezTo>
                    <a:pt x="657" y="38"/>
                    <a:pt x="630" y="53"/>
                    <a:pt x="597" y="86"/>
                  </a:cubicBezTo>
                  <a:cubicBezTo>
                    <a:pt x="518" y="66"/>
                    <a:pt x="478" y="66"/>
                    <a:pt x="418" y="66"/>
                  </a:cubicBezTo>
                  <a:cubicBezTo>
                    <a:pt x="348" y="19"/>
                    <a:pt x="285" y="0"/>
                    <a:pt x="22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
            <p:cNvSpPr/>
            <p:nvPr/>
          </p:nvSpPr>
          <p:spPr>
            <a:xfrm>
              <a:off x="2531625" y="1500400"/>
              <a:ext cx="16950" cy="10875"/>
            </a:xfrm>
            <a:custGeom>
              <a:avLst/>
              <a:gdLst/>
              <a:ahLst/>
              <a:cxnLst/>
              <a:rect l="l" t="t" r="r" b="b"/>
              <a:pathLst>
                <a:path w="678" h="435" extrusionOk="0">
                  <a:moveTo>
                    <a:pt x="538" y="1"/>
                  </a:moveTo>
                  <a:cubicBezTo>
                    <a:pt x="445" y="1"/>
                    <a:pt x="325" y="85"/>
                    <a:pt x="234" y="85"/>
                  </a:cubicBezTo>
                  <a:cubicBezTo>
                    <a:pt x="206" y="85"/>
                    <a:pt x="181" y="77"/>
                    <a:pt x="160" y="56"/>
                  </a:cubicBezTo>
                  <a:cubicBezTo>
                    <a:pt x="120" y="56"/>
                    <a:pt x="89" y="74"/>
                    <a:pt x="55" y="74"/>
                  </a:cubicBezTo>
                  <a:cubicBezTo>
                    <a:pt x="38" y="74"/>
                    <a:pt x="21" y="70"/>
                    <a:pt x="1" y="56"/>
                  </a:cubicBezTo>
                  <a:lnTo>
                    <a:pt x="1" y="56"/>
                  </a:lnTo>
                  <a:cubicBezTo>
                    <a:pt x="1" y="235"/>
                    <a:pt x="61" y="355"/>
                    <a:pt x="200" y="434"/>
                  </a:cubicBezTo>
                  <a:cubicBezTo>
                    <a:pt x="359" y="355"/>
                    <a:pt x="538" y="295"/>
                    <a:pt x="677" y="216"/>
                  </a:cubicBezTo>
                  <a:cubicBezTo>
                    <a:pt x="663" y="48"/>
                    <a:pt x="608" y="1"/>
                    <a:pt x="53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
            <p:cNvSpPr/>
            <p:nvPr/>
          </p:nvSpPr>
          <p:spPr>
            <a:xfrm>
              <a:off x="2608225" y="1196825"/>
              <a:ext cx="27875" cy="15050"/>
            </a:xfrm>
            <a:custGeom>
              <a:avLst/>
              <a:gdLst/>
              <a:ahLst/>
              <a:cxnLst/>
              <a:rect l="l" t="t" r="r" b="b"/>
              <a:pathLst>
                <a:path w="1115" h="602" extrusionOk="0">
                  <a:moveTo>
                    <a:pt x="657" y="0"/>
                  </a:moveTo>
                  <a:cubicBezTo>
                    <a:pt x="617" y="0"/>
                    <a:pt x="577" y="15"/>
                    <a:pt x="537" y="45"/>
                  </a:cubicBezTo>
                  <a:cubicBezTo>
                    <a:pt x="378" y="224"/>
                    <a:pt x="0" y="224"/>
                    <a:pt x="80" y="602"/>
                  </a:cubicBezTo>
                  <a:cubicBezTo>
                    <a:pt x="299" y="602"/>
                    <a:pt x="498" y="562"/>
                    <a:pt x="716" y="562"/>
                  </a:cubicBezTo>
                  <a:cubicBezTo>
                    <a:pt x="816" y="423"/>
                    <a:pt x="975" y="423"/>
                    <a:pt x="1114" y="403"/>
                  </a:cubicBezTo>
                  <a:cubicBezTo>
                    <a:pt x="995" y="304"/>
                    <a:pt x="895" y="164"/>
                    <a:pt x="776" y="45"/>
                  </a:cubicBezTo>
                  <a:cubicBezTo>
                    <a:pt x="736" y="15"/>
                    <a:pt x="697" y="0"/>
                    <a:pt x="65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
            <p:cNvSpPr/>
            <p:nvPr/>
          </p:nvSpPr>
          <p:spPr>
            <a:xfrm>
              <a:off x="2812125" y="1406800"/>
              <a:ext cx="11950" cy="17950"/>
            </a:xfrm>
            <a:custGeom>
              <a:avLst/>
              <a:gdLst/>
              <a:ahLst/>
              <a:cxnLst/>
              <a:rect l="l" t="t" r="r" b="b"/>
              <a:pathLst>
                <a:path w="478" h="718" extrusionOk="0">
                  <a:moveTo>
                    <a:pt x="80" y="1"/>
                  </a:moveTo>
                  <a:cubicBezTo>
                    <a:pt x="60" y="260"/>
                    <a:pt x="0" y="518"/>
                    <a:pt x="219" y="717"/>
                  </a:cubicBezTo>
                  <a:cubicBezTo>
                    <a:pt x="319" y="657"/>
                    <a:pt x="398" y="578"/>
                    <a:pt x="478" y="498"/>
                  </a:cubicBezTo>
                  <a:cubicBezTo>
                    <a:pt x="458" y="359"/>
                    <a:pt x="418" y="180"/>
                    <a:pt x="398" y="21"/>
                  </a:cubicBezTo>
                  <a:cubicBezTo>
                    <a:pt x="299" y="1"/>
                    <a:pt x="179" y="1"/>
                    <a:pt x="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
            <p:cNvSpPr/>
            <p:nvPr/>
          </p:nvSpPr>
          <p:spPr>
            <a:xfrm>
              <a:off x="2788750" y="1173525"/>
              <a:ext cx="21400" cy="8275"/>
            </a:xfrm>
            <a:custGeom>
              <a:avLst/>
              <a:gdLst/>
              <a:ahLst/>
              <a:cxnLst/>
              <a:rect l="l" t="t" r="r" b="b"/>
              <a:pathLst>
                <a:path w="856" h="331" extrusionOk="0">
                  <a:moveTo>
                    <a:pt x="559" y="0"/>
                  </a:moveTo>
                  <a:cubicBezTo>
                    <a:pt x="351" y="0"/>
                    <a:pt x="181" y="204"/>
                    <a:pt x="0" y="301"/>
                  </a:cubicBezTo>
                  <a:cubicBezTo>
                    <a:pt x="113" y="316"/>
                    <a:pt x="226" y="331"/>
                    <a:pt x="337" y="331"/>
                  </a:cubicBezTo>
                  <a:cubicBezTo>
                    <a:pt x="519" y="331"/>
                    <a:pt x="695" y="290"/>
                    <a:pt x="856" y="141"/>
                  </a:cubicBezTo>
                  <a:cubicBezTo>
                    <a:pt x="747" y="39"/>
                    <a:pt x="650" y="0"/>
                    <a:pt x="5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
            <p:cNvSpPr/>
            <p:nvPr/>
          </p:nvSpPr>
          <p:spPr>
            <a:xfrm>
              <a:off x="2492350" y="1476425"/>
              <a:ext cx="13450" cy="12925"/>
            </a:xfrm>
            <a:custGeom>
              <a:avLst/>
              <a:gdLst/>
              <a:ahLst/>
              <a:cxnLst/>
              <a:rect l="l" t="t" r="r" b="b"/>
              <a:pathLst>
                <a:path w="538" h="517" extrusionOk="0">
                  <a:moveTo>
                    <a:pt x="358" y="1"/>
                  </a:moveTo>
                  <a:cubicBezTo>
                    <a:pt x="259" y="41"/>
                    <a:pt x="140" y="120"/>
                    <a:pt x="0" y="180"/>
                  </a:cubicBezTo>
                  <a:lnTo>
                    <a:pt x="0" y="498"/>
                  </a:lnTo>
                  <a:cubicBezTo>
                    <a:pt x="84" y="506"/>
                    <a:pt x="165" y="516"/>
                    <a:pt x="240" y="516"/>
                  </a:cubicBezTo>
                  <a:cubicBezTo>
                    <a:pt x="360" y="516"/>
                    <a:pt x="464" y="489"/>
                    <a:pt x="537" y="379"/>
                  </a:cubicBezTo>
                  <a:cubicBezTo>
                    <a:pt x="537" y="220"/>
                    <a:pt x="458" y="100"/>
                    <a:pt x="35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
            <p:cNvSpPr/>
            <p:nvPr/>
          </p:nvSpPr>
          <p:spPr>
            <a:xfrm>
              <a:off x="2701725" y="1393875"/>
              <a:ext cx="21400" cy="9975"/>
            </a:xfrm>
            <a:custGeom>
              <a:avLst/>
              <a:gdLst/>
              <a:ahLst/>
              <a:cxnLst/>
              <a:rect l="l" t="t" r="r" b="b"/>
              <a:pathLst>
                <a:path w="856" h="399" extrusionOk="0">
                  <a:moveTo>
                    <a:pt x="657" y="1"/>
                  </a:moveTo>
                  <a:cubicBezTo>
                    <a:pt x="458" y="120"/>
                    <a:pt x="239" y="200"/>
                    <a:pt x="0" y="200"/>
                  </a:cubicBezTo>
                  <a:cubicBezTo>
                    <a:pt x="119" y="399"/>
                    <a:pt x="338" y="339"/>
                    <a:pt x="517" y="379"/>
                  </a:cubicBezTo>
                  <a:cubicBezTo>
                    <a:pt x="657" y="339"/>
                    <a:pt x="796" y="319"/>
                    <a:pt x="856" y="200"/>
                  </a:cubicBezTo>
                  <a:lnTo>
                    <a:pt x="657"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
            <p:cNvSpPr/>
            <p:nvPr/>
          </p:nvSpPr>
          <p:spPr>
            <a:xfrm>
              <a:off x="2770350" y="1178925"/>
              <a:ext cx="17425" cy="5850"/>
            </a:xfrm>
            <a:custGeom>
              <a:avLst/>
              <a:gdLst/>
              <a:ahLst/>
              <a:cxnLst/>
              <a:rect l="l" t="t" r="r" b="b"/>
              <a:pathLst>
                <a:path w="697" h="234" extrusionOk="0">
                  <a:moveTo>
                    <a:pt x="290" y="0"/>
                  </a:moveTo>
                  <a:cubicBezTo>
                    <a:pt x="182" y="0"/>
                    <a:pt x="79" y="46"/>
                    <a:pt x="0" y="204"/>
                  </a:cubicBezTo>
                  <a:cubicBezTo>
                    <a:pt x="130" y="204"/>
                    <a:pt x="254" y="234"/>
                    <a:pt x="371" y="234"/>
                  </a:cubicBezTo>
                  <a:cubicBezTo>
                    <a:pt x="488" y="234"/>
                    <a:pt x="597" y="204"/>
                    <a:pt x="697" y="85"/>
                  </a:cubicBezTo>
                  <a:cubicBezTo>
                    <a:pt x="574" y="74"/>
                    <a:pt x="427" y="0"/>
                    <a:pt x="29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
            <p:cNvSpPr/>
            <p:nvPr/>
          </p:nvSpPr>
          <p:spPr>
            <a:xfrm>
              <a:off x="2566450" y="1487425"/>
              <a:ext cx="9475" cy="10925"/>
            </a:xfrm>
            <a:custGeom>
              <a:avLst/>
              <a:gdLst/>
              <a:ahLst/>
              <a:cxnLst/>
              <a:rect l="l" t="t" r="r" b="b"/>
              <a:pathLst>
                <a:path w="379" h="437" extrusionOk="0">
                  <a:moveTo>
                    <a:pt x="260" y="1"/>
                  </a:moveTo>
                  <a:cubicBezTo>
                    <a:pt x="225" y="1"/>
                    <a:pt x="187" y="21"/>
                    <a:pt x="140" y="58"/>
                  </a:cubicBezTo>
                  <a:cubicBezTo>
                    <a:pt x="80" y="58"/>
                    <a:pt x="40" y="58"/>
                    <a:pt x="0" y="78"/>
                  </a:cubicBezTo>
                  <a:cubicBezTo>
                    <a:pt x="0" y="237"/>
                    <a:pt x="20" y="357"/>
                    <a:pt x="179" y="436"/>
                  </a:cubicBezTo>
                  <a:cubicBezTo>
                    <a:pt x="259" y="376"/>
                    <a:pt x="299" y="337"/>
                    <a:pt x="378" y="257"/>
                  </a:cubicBezTo>
                  <a:lnTo>
                    <a:pt x="378" y="78"/>
                  </a:lnTo>
                  <a:cubicBezTo>
                    <a:pt x="336" y="26"/>
                    <a:pt x="300" y="1"/>
                    <a:pt x="2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
            <p:cNvSpPr/>
            <p:nvPr/>
          </p:nvSpPr>
          <p:spPr>
            <a:xfrm>
              <a:off x="2501800" y="1475950"/>
              <a:ext cx="10950" cy="9450"/>
            </a:xfrm>
            <a:custGeom>
              <a:avLst/>
              <a:gdLst/>
              <a:ahLst/>
              <a:cxnLst/>
              <a:rect l="l" t="t" r="r" b="b"/>
              <a:pathLst>
                <a:path w="438" h="378" extrusionOk="0">
                  <a:moveTo>
                    <a:pt x="0" y="0"/>
                  </a:moveTo>
                  <a:cubicBezTo>
                    <a:pt x="0" y="139"/>
                    <a:pt x="40" y="298"/>
                    <a:pt x="179" y="378"/>
                  </a:cubicBezTo>
                  <a:cubicBezTo>
                    <a:pt x="438" y="119"/>
                    <a:pt x="259" y="4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
            <p:cNvSpPr/>
            <p:nvPr/>
          </p:nvSpPr>
          <p:spPr>
            <a:xfrm>
              <a:off x="2712650" y="1465625"/>
              <a:ext cx="10475" cy="11575"/>
            </a:xfrm>
            <a:custGeom>
              <a:avLst/>
              <a:gdLst/>
              <a:ahLst/>
              <a:cxnLst/>
              <a:rect l="l" t="t" r="r" b="b"/>
              <a:pathLst>
                <a:path w="419" h="463" extrusionOk="0">
                  <a:moveTo>
                    <a:pt x="259" y="1"/>
                  </a:moveTo>
                  <a:cubicBezTo>
                    <a:pt x="156" y="1"/>
                    <a:pt x="123" y="168"/>
                    <a:pt x="80" y="254"/>
                  </a:cubicBezTo>
                  <a:cubicBezTo>
                    <a:pt x="1" y="314"/>
                    <a:pt x="1" y="393"/>
                    <a:pt x="80" y="433"/>
                  </a:cubicBezTo>
                  <a:cubicBezTo>
                    <a:pt x="100" y="453"/>
                    <a:pt x="130" y="463"/>
                    <a:pt x="162" y="463"/>
                  </a:cubicBezTo>
                  <a:cubicBezTo>
                    <a:pt x="195" y="463"/>
                    <a:pt x="230" y="453"/>
                    <a:pt x="259" y="433"/>
                  </a:cubicBezTo>
                  <a:cubicBezTo>
                    <a:pt x="299" y="353"/>
                    <a:pt x="359" y="314"/>
                    <a:pt x="419" y="254"/>
                  </a:cubicBezTo>
                  <a:lnTo>
                    <a:pt x="419" y="95"/>
                  </a:lnTo>
                  <a:cubicBezTo>
                    <a:pt x="351" y="27"/>
                    <a:pt x="299" y="1"/>
                    <a:pt x="2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
            <p:cNvSpPr/>
            <p:nvPr/>
          </p:nvSpPr>
          <p:spPr>
            <a:xfrm>
              <a:off x="2658450" y="1456400"/>
              <a:ext cx="6500" cy="5150"/>
            </a:xfrm>
            <a:custGeom>
              <a:avLst/>
              <a:gdLst/>
              <a:ahLst/>
              <a:cxnLst/>
              <a:rect l="l" t="t" r="r" b="b"/>
              <a:pathLst>
                <a:path w="260" h="206" extrusionOk="0">
                  <a:moveTo>
                    <a:pt x="142" y="1"/>
                  </a:moveTo>
                  <a:cubicBezTo>
                    <a:pt x="107" y="1"/>
                    <a:pt x="40" y="33"/>
                    <a:pt x="40" y="66"/>
                  </a:cubicBezTo>
                  <a:cubicBezTo>
                    <a:pt x="0" y="126"/>
                    <a:pt x="60" y="205"/>
                    <a:pt x="160" y="205"/>
                  </a:cubicBezTo>
                  <a:cubicBezTo>
                    <a:pt x="179" y="205"/>
                    <a:pt x="239" y="126"/>
                    <a:pt x="259" y="106"/>
                  </a:cubicBezTo>
                  <a:cubicBezTo>
                    <a:pt x="241" y="70"/>
                    <a:pt x="208" y="3"/>
                    <a:pt x="172" y="3"/>
                  </a:cubicBezTo>
                  <a:cubicBezTo>
                    <a:pt x="168" y="3"/>
                    <a:pt x="164" y="4"/>
                    <a:pt x="160" y="6"/>
                  </a:cubicBezTo>
                  <a:cubicBezTo>
                    <a:pt x="156" y="3"/>
                    <a:pt x="150" y="1"/>
                    <a:pt x="14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
            <p:cNvSpPr/>
            <p:nvPr/>
          </p:nvSpPr>
          <p:spPr>
            <a:xfrm>
              <a:off x="2662425" y="1484400"/>
              <a:ext cx="8475" cy="7475"/>
            </a:xfrm>
            <a:custGeom>
              <a:avLst/>
              <a:gdLst/>
              <a:ahLst/>
              <a:cxnLst/>
              <a:rect l="l" t="t" r="r" b="b"/>
              <a:pathLst>
                <a:path w="339" h="299" extrusionOk="0">
                  <a:moveTo>
                    <a:pt x="160" y="0"/>
                  </a:moveTo>
                  <a:cubicBezTo>
                    <a:pt x="120" y="40"/>
                    <a:pt x="80" y="40"/>
                    <a:pt x="20" y="40"/>
                  </a:cubicBezTo>
                  <a:cubicBezTo>
                    <a:pt x="1" y="139"/>
                    <a:pt x="1" y="259"/>
                    <a:pt x="120" y="299"/>
                  </a:cubicBezTo>
                  <a:cubicBezTo>
                    <a:pt x="160" y="299"/>
                    <a:pt x="239" y="279"/>
                    <a:pt x="259" y="259"/>
                  </a:cubicBezTo>
                  <a:cubicBezTo>
                    <a:pt x="339" y="159"/>
                    <a:pt x="259" y="60"/>
                    <a:pt x="16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
            <p:cNvSpPr/>
            <p:nvPr/>
          </p:nvSpPr>
          <p:spPr>
            <a:xfrm>
              <a:off x="2448575" y="1468850"/>
              <a:ext cx="17425" cy="9100"/>
            </a:xfrm>
            <a:custGeom>
              <a:avLst/>
              <a:gdLst/>
              <a:ahLst/>
              <a:cxnLst/>
              <a:rect l="l" t="t" r="r" b="b"/>
              <a:pathLst>
                <a:path w="697" h="364" extrusionOk="0">
                  <a:moveTo>
                    <a:pt x="259" y="1"/>
                  </a:moveTo>
                  <a:cubicBezTo>
                    <a:pt x="175" y="1"/>
                    <a:pt x="90" y="35"/>
                    <a:pt x="1" y="105"/>
                  </a:cubicBezTo>
                  <a:cubicBezTo>
                    <a:pt x="13" y="294"/>
                    <a:pt x="90" y="363"/>
                    <a:pt x="195" y="363"/>
                  </a:cubicBezTo>
                  <a:cubicBezTo>
                    <a:pt x="256" y="363"/>
                    <a:pt x="326" y="340"/>
                    <a:pt x="399" y="304"/>
                  </a:cubicBezTo>
                  <a:cubicBezTo>
                    <a:pt x="478" y="304"/>
                    <a:pt x="518" y="304"/>
                    <a:pt x="578" y="324"/>
                  </a:cubicBezTo>
                  <a:cubicBezTo>
                    <a:pt x="617" y="304"/>
                    <a:pt x="677" y="284"/>
                    <a:pt x="697" y="264"/>
                  </a:cubicBezTo>
                  <a:cubicBezTo>
                    <a:pt x="617" y="204"/>
                    <a:pt x="578" y="165"/>
                    <a:pt x="518" y="105"/>
                  </a:cubicBezTo>
                  <a:cubicBezTo>
                    <a:pt x="428" y="35"/>
                    <a:pt x="344" y="1"/>
                    <a:pt x="2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
            <p:cNvSpPr/>
            <p:nvPr/>
          </p:nvSpPr>
          <p:spPr>
            <a:xfrm>
              <a:off x="2744975" y="1380950"/>
              <a:ext cx="11975" cy="4600"/>
            </a:xfrm>
            <a:custGeom>
              <a:avLst/>
              <a:gdLst/>
              <a:ahLst/>
              <a:cxnLst/>
              <a:rect l="l" t="t" r="r" b="b"/>
              <a:pathLst>
                <a:path w="479" h="184" extrusionOk="0">
                  <a:moveTo>
                    <a:pt x="120" y="0"/>
                  </a:moveTo>
                  <a:cubicBezTo>
                    <a:pt x="100" y="0"/>
                    <a:pt x="60" y="0"/>
                    <a:pt x="1" y="20"/>
                  </a:cubicBezTo>
                  <a:cubicBezTo>
                    <a:pt x="67" y="141"/>
                    <a:pt x="151" y="183"/>
                    <a:pt x="243" y="183"/>
                  </a:cubicBezTo>
                  <a:cubicBezTo>
                    <a:pt x="318" y="183"/>
                    <a:pt x="398" y="155"/>
                    <a:pt x="478" y="120"/>
                  </a:cubicBezTo>
                  <a:cubicBezTo>
                    <a:pt x="379" y="20"/>
                    <a:pt x="259" y="20"/>
                    <a:pt x="1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
            <p:cNvSpPr/>
            <p:nvPr/>
          </p:nvSpPr>
          <p:spPr>
            <a:xfrm>
              <a:off x="2826550" y="1120350"/>
              <a:ext cx="5975" cy="12475"/>
            </a:xfrm>
            <a:custGeom>
              <a:avLst/>
              <a:gdLst/>
              <a:ahLst/>
              <a:cxnLst/>
              <a:rect l="l" t="t" r="r" b="b"/>
              <a:pathLst>
                <a:path w="239" h="499" extrusionOk="0">
                  <a:moveTo>
                    <a:pt x="40" y="1"/>
                  </a:moveTo>
                  <a:cubicBezTo>
                    <a:pt x="20" y="200"/>
                    <a:pt x="0" y="399"/>
                    <a:pt x="239" y="498"/>
                  </a:cubicBezTo>
                  <a:cubicBezTo>
                    <a:pt x="199" y="319"/>
                    <a:pt x="199" y="120"/>
                    <a:pt x="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
            <p:cNvSpPr/>
            <p:nvPr/>
          </p:nvSpPr>
          <p:spPr>
            <a:xfrm>
              <a:off x="2789250" y="1309825"/>
              <a:ext cx="12450" cy="5700"/>
            </a:xfrm>
            <a:custGeom>
              <a:avLst/>
              <a:gdLst/>
              <a:ahLst/>
              <a:cxnLst/>
              <a:rect l="l" t="t" r="r" b="b"/>
              <a:pathLst>
                <a:path w="498" h="228" extrusionOk="0">
                  <a:moveTo>
                    <a:pt x="0" y="1"/>
                  </a:moveTo>
                  <a:lnTo>
                    <a:pt x="0" y="1"/>
                  </a:lnTo>
                  <a:cubicBezTo>
                    <a:pt x="56" y="169"/>
                    <a:pt x="126" y="228"/>
                    <a:pt x="204" y="228"/>
                  </a:cubicBezTo>
                  <a:cubicBezTo>
                    <a:pt x="293" y="228"/>
                    <a:pt x="392" y="154"/>
                    <a:pt x="498" y="80"/>
                  </a:cubicBezTo>
                  <a:cubicBezTo>
                    <a:pt x="319" y="61"/>
                    <a:pt x="139" y="21"/>
                    <a:pt x="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
            <p:cNvSpPr/>
            <p:nvPr/>
          </p:nvSpPr>
          <p:spPr>
            <a:xfrm>
              <a:off x="2423725" y="1552100"/>
              <a:ext cx="12950" cy="6925"/>
            </a:xfrm>
            <a:custGeom>
              <a:avLst/>
              <a:gdLst/>
              <a:ahLst/>
              <a:cxnLst/>
              <a:rect l="l" t="t" r="r" b="b"/>
              <a:pathLst>
                <a:path w="518" h="277" extrusionOk="0">
                  <a:moveTo>
                    <a:pt x="276" y="1"/>
                  </a:moveTo>
                  <a:cubicBezTo>
                    <a:pt x="171" y="1"/>
                    <a:pt x="81" y="50"/>
                    <a:pt x="0" y="117"/>
                  </a:cubicBezTo>
                  <a:cubicBezTo>
                    <a:pt x="20" y="157"/>
                    <a:pt x="20" y="236"/>
                    <a:pt x="20" y="276"/>
                  </a:cubicBezTo>
                  <a:cubicBezTo>
                    <a:pt x="199" y="256"/>
                    <a:pt x="398" y="276"/>
                    <a:pt x="517" y="117"/>
                  </a:cubicBezTo>
                  <a:lnTo>
                    <a:pt x="438" y="37"/>
                  </a:lnTo>
                  <a:cubicBezTo>
                    <a:pt x="380" y="12"/>
                    <a:pt x="326" y="1"/>
                    <a:pt x="27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
            <p:cNvSpPr/>
            <p:nvPr/>
          </p:nvSpPr>
          <p:spPr>
            <a:xfrm>
              <a:off x="2705700" y="1212675"/>
              <a:ext cx="8975" cy="7175"/>
            </a:xfrm>
            <a:custGeom>
              <a:avLst/>
              <a:gdLst/>
              <a:ahLst/>
              <a:cxnLst/>
              <a:rect l="l" t="t" r="r" b="b"/>
              <a:pathLst>
                <a:path w="359" h="287" extrusionOk="0">
                  <a:moveTo>
                    <a:pt x="211" y="1"/>
                  </a:moveTo>
                  <a:cubicBezTo>
                    <a:pt x="117" y="1"/>
                    <a:pt x="47" y="30"/>
                    <a:pt x="0" y="107"/>
                  </a:cubicBezTo>
                  <a:cubicBezTo>
                    <a:pt x="80" y="266"/>
                    <a:pt x="199" y="286"/>
                    <a:pt x="358" y="286"/>
                  </a:cubicBezTo>
                  <a:cubicBezTo>
                    <a:pt x="338" y="207"/>
                    <a:pt x="338" y="107"/>
                    <a:pt x="299" y="8"/>
                  </a:cubicBezTo>
                  <a:cubicBezTo>
                    <a:pt x="267" y="3"/>
                    <a:pt x="238" y="1"/>
                    <a:pt x="21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
            <p:cNvSpPr/>
            <p:nvPr/>
          </p:nvSpPr>
          <p:spPr>
            <a:xfrm>
              <a:off x="2569925" y="1485500"/>
              <a:ext cx="8400" cy="4875"/>
            </a:xfrm>
            <a:custGeom>
              <a:avLst/>
              <a:gdLst/>
              <a:ahLst/>
              <a:cxnLst/>
              <a:rect l="l" t="t" r="r" b="b"/>
              <a:pathLst>
                <a:path w="336" h="195" extrusionOk="0">
                  <a:moveTo>
                    <a:pt x="230" y="0"/>
                  </a:moveTo>
                  <a:cubicBezTo>
                    <a:pt x="179" y="0"/>
                    <a:pt x="112" y="18"/>
                    <a:pt x="64" y="18"/>
                  </a:cubicBezTo>
                  <a:cubicBezTo>
                    <a:pt x="56" y="18"/>
                    <a:pt x="48" y="17"/>
                    <a:pt x="40" y="16"/>
                  </a:cubicBezTo>
                  <a:cubicBezTo>
                    <a:pt x="20" y="56"/>
                    <a:pt x="20" y="115"/>
                    <a:pt x="1" y="155"/>
                  </a:cubicBezTo>
                  <a:cubicBezTo>
                    <a:pt x="100" y="155"/>
                    <a:pt x="160" y="195"/>
                    <a:pt x="239" y="195"/>
                  </a:cubicBezTo>
                  <a:cubicBezTo>
                    <a:pt x="336" y="34"/>
                    <a:pt x="299" y="0"/>
                    <a:pt x="23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
            <p:cNvSpPr/>
            <p:nvPr/>
          </p:nvSpPr>
          <p:spPr>
            <a:xfrm>
              <a:off x="2428200" y="1564125"/>
              <a:ext cx="8475" cy="3350"/>
            </a:xfrm>
            <a:custGeom>
              <a:avLst/>
              <a:gdLst/>
              <a:ahLst/>
              <a:cxnLst/>
              <a:rect l="l" t="t" r="r" b="b"/>
              <a:pathLst>
                <a:path w="339" h="134" extrusionOk="0">
                  <a:moveTo>
                    <a:pt x="164" y="0"/>
                  </a:moveTo>
                  <a:cubicBezTo>
                    <a:pt x="100" y="0"/>
                    <a:pt x="44" y="46"/>
                    <a:pt x="0" y="133"/>
                  </a:cubicBezTo>
                  <a:cubicBezTo>
                    <a:pt x="120" y="133"/>
                    <a:pt x="219" y="93"/>
                    <a:pt x="338" y="93"/>
                  </a:cubicBezTo>
                  <a:cubicBezTo>
                    <a:pt x="276" y="31"/>
                    <a:pt x="217" y="0"/>
                    <a:pt x="16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
            <p:cNvSpPr/>
            <p:nvPr/>
          </p:nvSpPr>
          <p:spPr>
            <a:xfrm>
              <a:off x="2484400" y="1488875"/>
              <a:ext cx="8975" cy="3750"/>
            </a:xfrm>
            <a:custGeom>
              <a:avLst/>
              <a:gdLst/>
              <a:ahLst/>
              <a:cxnLst/>
              <a:rect l="l" t="t" r="r" b="b"/>
              <a:pathLst>
                <a:path w="359" h="150" extrusionOk="0">
                  <a:moveTo>
                    <a:pt x="0" y="0"/>
                  </a:moveTo>
                  <a:cubicBezTo>
                    <a:pt x="50" y="100"/>
                    <a:pt x="109" y="149"/>
                    <a:pt x="172" y="149"/>
                  </a:cubicBezTo>
                  <a:cubicBezTo>
                    <a:pt x="234" y="149"/>
                    <a:pt x="298" y="100"/>
                    <a:pt x="35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
            <p:cNvSpPr/>
            <p:nvPr/>
          </p:nvSpPr>
          <p:spPr>
            <a:xfrm>
              <a:off x="2831525" y="1350125"/>
              <a:ext cx="4500" cy="8975"/>
            </a:xfrm>
            <a:custGeom>
              <a:avLst/>
              <a:gdLst/>
              <a:ahLst/>
              <a:cxnLst/>
              <a:rect l="l" t="t" r="r" b="b"/>
              <a:pathLst>
                <a:path w="180" h="359" extrusionOk="0">
                  <a:moveTo>
                    <a:pt x="179" y="0"/>
                  </a:moveTo>
                  <a:cubicBezTo>
                    <a:pt x="0" y="139"/>
                    <a:pt x="0" y="239"/>
                    <a:pt x="179" y="358"/>
                  </a:cubicBezTo>
                  <a:lnTo>
                    <a:pt x="17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
            <p:cNvSpPr/>
            <p:nvPr/>
          </p:nvSpPr>
          <p:spPr>
            <a:xfrm>
              <a:off x="2601250" y="1511250"/>
              <a:ext cx="8975" cy="4500"/>
            </a:xfrm>
            <a:custGeom>
              <a:avLst/>
              <a:gdLst/>
              <a:ahLst/>
              <a:cxnLst/>
              <a:rect l="l" t="t" r="r" b="b"/>
              <a:pathLst>
                <a:path w="359" h="180" extrusionOk="0">
                  <a:moveTo>
                    <a:pt x="359" y="0"/>
                  </a:moveTo>
                  <a:cubicBezTo>
                    <a:pt x="200" y="0"/>
                    <a:pt x="80" y="60"/>
                    <a:pt x="1" y="179"/>
                  </a:cubicBezTo>
                  <a:lnTo>
                    <a:pt x="359" y="179"/>
                  </a:lnTo>
                  <a:lnTo>
                    <a:pt x="35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
            <p:cNvSpPr/>
            <p:nvPr/>
          </p:nvSpPr>
          <p:spPr>
            <a:xfrm>
              <a:off x="2727575" y="1393875"/>
              <a:ext cx="9475" cy="3875"/>
            </a:xfrm>
            <a:custGeom>
              <a:avLst/>
              <a:gdLst/>
              <a:ahLst/>
              <a:cxnLst/>
              <a:rect l="l" t="t" r="r" b="b"/>
              <a:pathLst>
                <a:path w="379" h="155" extrusionOk="0">
                  <a:moveTo>
                    <a:pt x="379" y="1"/>
                  </a:moveTo>
                  <a:cubicBezTo>
                    <a:pt x="219" y="1"/>
                    <a:pt x="100" y="21"/>
                    <a:pt x="1" y="140"/>
                  </a:cubicBezTo>
                  <a:cubicBezTo>
                    <a:pt x="30" y="150"/>
                    <a:pt x="61" y="155"/>
                    <a:pt x="93" y="155"/>
                  </a:cubicBezTo>
                  <a:cubicBezTo>
                    <a:pt x="194" y="155"/>
                    <a:pt x="303" y="106"/>
                    <a:pt x="3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
            <p:cNvSpPr/>
            <p:nvPr/>
          </p:nvSpPr>
          <p:spPr>
            <a:xfrm>
              <a:off x="2784275" y="1280500"/>
              <a:ext cx="4500" cy="8975"/>
            </a:xfrm>
            <a:custGeom>
              <a:avLst/>
              <a:gdLst/>
              <a:ahLst/>
              <a:cxnLst/>
              <a:rect l="l" t="t" r="r" b="b"/>
              <a:pathLst>
                <a:path w="180" h="359" extrusionOk="0">
                  <a:moveTo>
                    <a:pt x="0" y="0"/>
                  </a:moveTo>
                  <a:cubicBezTo>
                    <a:pt x="0" y="139"/>
                    <a:pt x="20" y="259"/>
                    <a:pt x="140" y="358"/>
                  </a:cubicBezTo>
                  <a:cubicBezTo>
                    <a:pt x="179" y="199"/>
                    <a:pt x="179" y="8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
            <p:cNvSpPr/>
            <p:nvPr/>
          </p:nvSpPr>
          <p:spPr>
            <a:xfrm>
              <a:off x="2645525" y="1389400"/>
              <a:ext cx="4500" cy="5500"/>
            </a:xfrm>
            <a:custGeom>
              <a:avLst/>
              <a:gdLst/>
              <a:ahLst/>
              <a:cxnLst/>
              <a:rect l="l" t="t" r="r" b="b"/>
              <a:pathLst>
                <a:path w="180" h="220" extrusionOk="0">
                  <a:moveTo>
                    <a:pt x="179" y="1"/>
                  </a:moveTo>
                  <a:lnTo>
                    <a:pt x="179" y="1"/>
                  </a:lnTo>
                  <a:cubicBezTo>
                    <a:pt x="60" y="60"/>
                    <a:pt x="0" y="120"/>
                    <a:pt x="0" y="219"/>
                  </a:cubicBezTo>
                  <a:cubicBezTo>
                    <a:pt x="60" y="160"/>
                    <a:pt x="100" y="80"/>
                    <a:pt x="1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
            <p:cNvSpPr/>
            <p:nvPr/>
          </p:nvSpPr>
          <p:spPr>
            <a:xfrm>
              <a:off x="2623150" y="1465225"/>
              <a:ext cx="4500" cy="2775"/>
            </a:xfrm>
            <a:custGeom>
              <a:avLst/>
              <a:gdLst/>
              <a:ahLst/>
              <a:cxnLst/>
              <a:rect l="l" t="t" r="r" b="b"/>
              <a:pathLst>
                <a:path w="180" h="111" extrusionOk="0">
                  <a:moveTo>
                    <a:pt x="90" y="1"/>
                  </a:moveTo>
                  <a:cubicBezTo>
                    <a:pt x="65" y="1"/>
                    <a:pt x="37" y="25"/>
                    <a:pt x="0" y="71"/>
                  </a:cubicBezTo>
                  <a:cubicBezTo>
                    <a:pt x="60" y="111"/>
                    <a:pt x="119" y="111"/>
                    <a:pt x="179" y="111"/>
                  </a:cubicBezTo>
                  <a:cubicBezTo>
                    <a:pt x="147" y="35"/>
                    <a:pt x="120" y="1"/>
                    <a:pt x="9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
            <p:cNvSpPr/>
            <p:nvPr/>
          </p:nvSpPr>
          <p:spPr>
            <a:xfrm>
              <a:off x="2423225" y="1567450"/>
              <a:ext cx="4000" cy="3500"/>
            </a:xfrm>
            <a:custGeom>
              <a:avLst/>
              <a:gdLst/>
              <a:ahLst/>
              <a:cxnLst/>
              <a:rect l="l" t="t" r="r" b="b"/>
              <a:pathLst>
                <a:path w="160" h="140" extrusionOk="0">
                  <a:moveTo>
                    <a:pt x="0" y="0"/>
                  </a:moveTo>
                  <a:cubicBezTo>
                    <a:pt x="20" y="100"/>
                    <a:pt x="40" y="140"/>
                    <a:pt x="139" y="140"/>
                  </a:cubicBezTo>
                  <a:cubicBezTo>
                    <a:pt x="159" y="100"/>
                    <a:pt x="159" y="40"/>
                    <a:pt x="1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
            <p:cNvSpPr/>
            <p:nvPr/>
          </p:nvSpPr>
          <p:spPr>
            <a:xfrm>
              <a:off x="2479900" y="1487050"/>
              <a:ext cx="4525" cy="2350"/>
            </a:xfrm>
            <a:custGeom>
              <a:avLst/>
              <a:gdLst/>
              <a:ahLst/>
              <a:cxnLst/>
              <a:rect l="l" t="t" r="r" b="b"/>
              <a:pathLst>
                <a:path w="181" h="94" extrusionOk="0">
                  <a:moveTo>
                    <a:pt x="87" y="1"/>
                  </a:moveTo>
                  <a:cubicBezTo>
                    <a:pt x="58" y="1"/>
                    <a:pt x="32" y="31"/>
                    <a:pt x="1" y="93"/>
                  </a:cubicBezTo>
                  <a:cubicBezTo>
                    <a:pt x="61" y="93"/>
                    <a:pt x="120" y="93"/>
                    <a:pt x="180" y="73"/>
                  </a:cubicBezTo>
                  <a:cubicBezTo>
                    <a:pt x="142" y="26"/>
                    <a:pt x="113" y="1"/>
                    <a:pt x="8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
            <p:cNvSpPr/>
            <p:nvPr/>
          </p:nvSpPr>
          <p:spPr>
            <a:xfrm>
              <a:off x="2475425" y="1490350"/>
              <a:ext cx="4025" cy="3525"/>
            </a:xfrm>
            <a:custGeom>
              <a:avLst/>
              <a:gdLst/>
              <a:ahLst/>
              <a:cxnLst/>
              <a:rect l="l" t="t" r="r" b="b"/>
              <a:pathLst>
                <a:path w="161" h="141" extrusionOk="0">
                  <a:moveTo>
                    <a:pt x="160" y="1"/>
                  </a:moveTo>
                  <a:lnTo>
                    <a:pt x="160" y="1"/>
                  </a:lnTo>
                  <a:cubicBezTo>
                    <a:pt x="120" y="21"/>
                    <a:pt x="61" y="61"/>
                    <a:pt x="1" y="140"/>
                  </a:cubicBezTo>
                  <a:cubicBezTo>
                    <a:pt x="41" y="100"/>
                    <a:pt x="120" y="41"/>
                    <a:pt x="1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
            <p:cNvSpPr/>
            <p:nvPr/>
          </p:nvSpPr>
          <p:spPr>
            <a:xfrm>
              <a:off x="2441125" y="1563475"/>
              <a:ext cx="5000" cy="3000"/>
            </a:xfrm>
            <a:custGeom>
              <a:avLst/>
              <a:gdLst/>
              <a:ahLst/>
              <a:cxnLst/>
              <a:rect l="l" t="t" r="r" b="b"/>
              <a:pathLst>
                <a:path w="200" h="120" extrusionOk="0">
                  <a:moveTo>
                    <a:pt x="199" y="0"/>
                  </a:moveTo>
                  <a:cubicBezTo>
                    <a:pt x="120" y="40"/>
                    <a:pt x="40" y="100"/>
                    <a:pt x="0" y="119"/>
                  </a:cubicBezTo>
                  <a:cubicBezTo>
                    <a:pt x="40" y="100"/>
                    <a:pt x="120" y="60"/>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
            <p:cNvSpPr/>
            <p:nvPr/>
          </p:nvSpPr>
          <p:spPr>
            <a:xfrm>
              <a:off x="2441125" y="1554025"/>
              <a:ext cx="4500" cy="2775"/>
            </a:xfrm>
            <a:custGeom>
              <a:avLst/>
              <a:gdLst/>
              <a:ahLst/>
              <a:cxnLst/>
              <a:rect l="l" t="t" r="r" b="b"/>
              <a:pathLst>
                <a:path w="180" h="111" extrusionOk="0">
                  <a:moveTo>
                    <a:pt x="0" y="0"/>
                  </a:moveTo>
                  <a:cubicBezTo>
                    <a:pt x="22" y="76"/>
                    <a:pt x="49" y="110"/>
                    <a:pt x="83" y="110"/>
                  </a:cubicBezTo>
                  <a:cubicBezTo>
                    <a:pt x="111" y="110"/>
                    <a:pt x="143" y="86"/>
                    <a:pt x="179" y="40"/>
                  </a:cubicBezTo>
                  <a:cubicBezTo>
                    <a:pt x="120" y="0"/>
                    <a:pt x="40" y="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
            <p:cNvSpPr/>
            <p:nvPr/>
          </p:nvSpPr>
          <p:spPr>
            <a:xfrm>
              <a:off x="2434650" y="1551025"/>
              <a:ext cx="6500" cy="4000"/>
            </a:xfrm>
            <a:custGeom>
              <a:avLst/>
              <a:gdLst/>
              <a:ahLst/>
              <a:cxnLst/>
              <a:rect l="l" t="t" r="r" b="b"/>
              <a:pathLst>
                <a:path w="260" h="160" extrusionOk="0">
                  <a:moveTo>
                    <a:pt x="80" y="1"/>
                  </a:moveTo>
                  <a:cubicBezTo>
                    <a:pt x="1" y="60"/>
                    <a:pt x="1" y="80"/>
                    <a:pt x="60" y="120"/>
                  </a:cubicBezTo>
                  <a:lnTo>
                    <a:pt x="80" y="160"/>
                  </a:lnTo>
                  <a:cubicBezTo>
                    <a:pt x="160" y="120"/>
                    <a:pt x="200" y="120"/>
                    <a:pt x="259" y="120"/>
                  </a:cubicBezTo>
                  <a:cubicBezTo>
                    <a:pt x="200" y="41"/>
                    <a:pt x="180" y="1"/>
                    <a:pt x="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
            <p:cNvSpPr/>
            <p:nvPr/>
          </p:nvSpPr>
          <p:spPr>
            <a:xfrm>
              <a:off x="2458025" y="1558500"/>
              <a:ext cx="4000" cy="4000"/>
            </a:xfrm>
            <a:custGeom>
              <a:avLst/>
              <a:gdLst/>
              <a:ahLst/>
              <a:cxnLst/>
              <a:rect l="l" t="t" r="r" b="b"/>
              <a:pathLst>
                <a:path w="160" h="160" extrusionOk="0">
                  <a:moveTo>
                    <a:pt x="160" y="0"/>
                  </a:moveTo>
                  <a:lnTo>
                    <a:pt x="160" y="0"/>
                  </a:lnTo>
                  <a:cubicBezTo>
                    <a:pt x="120" y="60"/>
                    <a:pt x="60" y="100"/>
                    <a:pt x="1" y="159"/>
                  </a:cubicBezTo>
                  <a:cubicBezTo>
                    <a:pt x="100" y="120"/>
                    <a:pt x="140" y="80"/>
                    <a:pt x="16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
            <p:cNvSpPr/>
            <p:nvPr/>
          </p:nvSpPr>
          <p:spPr>
            <a:xfrm>
              <a:off x="2718125" y="1389400"/>
              <a:ext cx="4500" cy="4500"/>
            </a:xfrm>
            <a:custGeom>
              <a:avLst/>
              <a:gdLst/>
              <a:ahLst/>
              <a:cxnLst/>
              <a:rect l="l" t="t" r="r" b="b"/>
              <a:pathLst>
                <a:path w="180" h="180" extrusionOk="0">
                  <a:moveTo>
                    <a:pt x="180" y="1"/>
                  </a:moveTo>
                  <a:lnTo>
                    <a:pt x="1" y="18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
            <p:cNvSpPr/>
            <p:nvPr/>
          </p:nvSpPr>
          <p:spPr>
            <a:xfrm>
              <a:off x="2832025" y="1132300"/>
              <a:ext cx="4000" cy="2975"/>
            </a:xfrm>
            <a:custGeom>
              <a:avLst/>
              <a:gdLst/>
              <a:ahLst/>
              <a:cxnLst/>
              <a:rect l="l" t="t" r="r" b="b"/>
              <a:pathLst>
                <a:path w="160" h="119" extrusionOk="0">
                  <a:moveTo>
                    <a:pt x="0" y="0"/>
                  </a:moveTo>
                  <a:cubicBezTo>
                    <a:pt x="11" y="78"/>
                    <a:pt x="35" y="118"/>
                    <a:pt x="67" y="118"/>
                  </a:cubicBezTo>
                  <a:cubicBezTo>
                    <a:pt x="93" y="118"/>
                    <a:pt x="124" y="93"/>
                    <a:pt x="159" y="40"/>
                  </a:cubicBezTo>
                  <a:cubicBezTo>
                    <a:pt x="99" y="20"/>
                    <a:pt x="60" y="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
            <p:cNvSpPr/>
            <p:nvPr/>
          </p:nvSpPr>
          <p:spPr>
            <a:xfrm>
              <a:off x="2818575" y="1177050"/>
              <a:ext cx="5000" cy="1950"/>
            </a:xfrm>
            <a:custGeom>
              <a:avLst/>
              <a:gdLst/>
              <a:ahLst/>
              <a:cxnLst/>
              <a:rect l="l" t="t" r="r" b="b"/>
              <a:pathLst>
                <a:path w="200" h="78" extrusionOk="0">
                  <a:moveTo>
                    <a:pt x="1" y="0"/>
                  </a:moveTo>
                  <a:cubicBezTo>
                    <a:pt x="32" y="53"/>
                    <a:pt x="64" y="78"/>
                    <a:pt x="98" y="78"/>
                  </a:cubicBezTo>
                  <a:cubicBezTo>
                    <a:pt x="129" y="78"/>
                    <a:pt x="162" y="58"/>
                    <a:pt x="200" y="20"/>
                  </a:cubicBezTo>
                  <a:cubicBezTo>
                    <a:pt x="140" y="20"/>
                    <a:pt x="61" y="0"/>
                    <a:pt x="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
            <p:cNvSpPr/>
            <p:nvPr/>
          </p:nvSpPr>
          <p:spPr>
            <a:xfrm>
              <a:off x="2814100" y="1452000"/>
              <a:ext cx="5000" cy="2075"/>
            </a:xfrm>
            <a:custGeom>
              <a:avLst/>
              <a:gdLst/>
              <a:ahLst/>
              <a:cxnLst/>
              <a:rect l="l" t="t" r="r" b="b"/>
              <a:pathLst>
                <a:path w="200" h="83" extrusionOk="0">
                  <a:moveTo>
                    <a:pt x="90" y="0"/>
                  </a:moveTo>
                  <a:cubicBezTo>
                    <a:pt x="53" y="0"/>
                    <a:pt x="22" y="31"/>
                    <a:pt x="1" y="83"/>
                  </a:cubicBezTo>
                  <a:lnTo>
                    <a:pt x="200" y="83"/>
                  </a:lnTo>
                  <a:cubicBezTo>
                    <a:pt x="162" y="26"/>
                    <a:pt x="124" y="0"/>
                    <a:pt x="9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
            <p:cNvSpPr/>
            <p:nvPr/>
          </p:nvSpPr>
          <p:spPr>
            <a:xfrm>
              <a:off x="2814100" y="1174450"/>
              <a:ext cx="4500" cy="3000"/>
            </a:xfrm>
            <a:custGeom>
              <a:avLst/>
              <a:gdLst/>
              <a:ahLst/>
              <a:cxnLst/>
              <a:rect l="l" t="t" r="r" b="b"/>
              <a:pathLst>
                <a:path w="180" h="120" extrusionOk="0">
                  <a:moveTo>
                    <a:pt x="83" y="0"/>
                  </a:moveTo>
                  <a:cubicBezTo>
                    <a:pt x="51" y="0"/>
                    <a:pt x="21" y="35"/>
                    <a:pt x="1" y="104"/>
                  </a:cubicBezTo>
                  <a:cubicBezTo>
                    <a:pt x="41" y="114"/>
                    <a:pt x="71" y="119"/>
                    <a:pt x="98" y="119"/>
                  </a:cubicBezTo>
                  <a:cubicBezTo>
                    <a:pt x="125" y="119"/>
                    <a:pt x="150" y="114"/>
                    <a:pt x="180" y="104"/>
                  </a:cubicBezTo>
                  <a:cubicBezTo>
                    <a:pt x="150" y="35"/>
                    <a:pt x="115" y="0"/>
                    <a:pt x="8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
            <p:cNvSpPr/>
            <p:nvPr/>
          </p:nvSpPr>
          <p:spPr>
            <a:xfrm>
              <a:off x="2725575" y="873675"/>
              <a:ext cx="98000" cy="29875"/>
            </a:xfrm>
            <a:custGeom>
              <a:avLst/>
              <a:gdLst/>
              <a:ahLst/>
              <a:cxnLst/>
              <a:rect l="l" t="t" r="r" b="b"/>
              <a:pathLst>
                <a:path w="3920" h="1195" extrusionOk="0">
                  <a:moveTo>
                    <a:pt x="3562" y="1"/>
                  </a:moveTo>
                  <a:cubicBezTo>
                    <a:pt x="2368" y="240"/>
                    <a:pt x="1175" y="518"/>
                    <a:pt x="81" y="1055"/>
                  </a:cubicBezTo>
                  <a:cubicBezTo>
                    <a:pt x="1" y="1095"/>
                    <a:pt x="1" y="1135"/>
                    <a:pt x="81" y="1194"/>
                  </a:cubicBezTo>
                  <a:cubicBezTo>
                    <a:pt x="1393" y="956"/>
                    <a:pt x="2647" y="518"/>
                    <a:pt x="3920" y="140"/>
                  </a:cubicBezTo>
                  <a:lnTo>
                    <a:pt x="3860" y="100"/>
                  </a:lnTo>
                  <a:cubicBezTo>
                    <a:pt x="3761" y="61"/>
                    <a:pt x="3641" y="61"/>
                    <a:pt x="356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
            <p:cNvSpPr/>
            <p:nvPr/>
          </p:nvSpPr>
          <p:spPr>
            <a:xfrm>
              <a:off x="2654475" y="842950"/>
              <a:ext cx="83075" cy="30875"/>
            </a:xfrm>
            <a:custGeom>
              <a:avLst/>
              <a:gdLst/>
              <a:ahLst/>
              <a:cxnLst/>
              <a:rect l="l" t="t" r="r" b="b"/>
              <a:pathLst>
                <a:path w="3323" h="1235" extrusionOk="0">
                  <a:moveTo>
                    <a:pt x="2727" y="1"/>
                  </a:moveTo>
                  <a:cubicBezTo>
                    <a:pt x="2078" y="1"/>
                    <a:pt x="1506" y="390"/>
                    <a:pt x="895" y="454"/>
                  </a:cubicBezTo>
                  <a:cubicBezTo>
                    <a:pt x="617" y="554"/>
                    <a:pt x="319" y="534"/>
                    <a:pt x="60" y="693"/>
                  </a:cubicBezTo>
                  <a:cubicBezTo>
                    <a:pt x="0" y="872"/>
                    <a:pt x="0" y="1051"/>
                    <a:pt x="100" y="1190"/>
                  </a:cubicBezTo>
                  <a:cubicBezTo>
                    <a:pt x="130" y="1220"/>
                    <a:pt x="164" y="1235"/>
                    <a:pt x="202" y="1235"/>
                  </a:cubicBezTo>
                  <a:cubicBezTo>
                    <a:pt x="239" y="1235"/>
                    <a:pt x="279" y="1220"/>
                    <a:pt x="319" y="1190"/>
                  </a:cubicBezTo>
                  <a:cubicBezTo>
                    <a:pt x="1254" y="792"/>
                    <a:pt x="2288" y="653"/>
                    <a:pt x="3243" y="295"/>
                  </a:cubicBezTo>
                  <a:cubicBezTo>
                    <a:pt x="3322" y="195"/>
                    <a:pt x="3303" y="136"/>
                    <a:pt x="3203" y="76"/>
                  </a:cubicBezTo>
                  <a:cubicBezTo>
                    <a:pt x="3039" y="23"/>
                    <a:pt x="2881" y="1"/>
                    <a:pt x="272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
            <p:cNvSpPr/>
            <p:nvPr/>
          </p:nvSpPr>
          <p:spPr>
            <a:xfrm>
              <a:off x="2651000" y="867225"/>
              <a:ext cx="71625" cy="36825"/>
            </a:xfrm>
            <a:custGeom>
              <a:avLst/>
              <a:gdLst/>
              <a:ahLst/>
              <a:cxnLst/>
              <a:rect l="l" t="t" r="r" b="b"/>
              <a:pathLst>
                <a:path w="2865" h="1473" extrusionOk="0">
                  <a:moveTo>
                    <a:pt x="2865" y="0"/>
                  </a:moveTo>
                  <a:cubicBezTo>
                    <a:pt x="2188" y="398"/>
                    <a:pt x="1572" y="319"/>
                    <a:pt x="975" y="518"/>
                  </a:cubicBezTo>
                  <a:cubicBezTo>
                    <a:pt x="895" y="551"/>
                    <a:pt x="811" y="573"/>
                    <a:pt x="735" y="573"/>
                  </a:cubicBezTo>
                  <a:cubicBezTo>
                    <a:pt x="581" y="573"/>
                    <a:pt x="458" y="484"/>
                    <a:pt x="458" y="219"/>
                  </a:cubicBezTo>
                  <a:cubicBezTo>
                    <a:pt x="431" y="212"/>
                    <a:pt x="409" y="210"/>
                    <a:pt x="389" y="210"/>
                  </a:cubicBezTo>
                  <a:cubicBezTo>
                    <a:pt x="349" y="210"/>
                    <a:pt x="318" y="219"/>
                    <a:pt x="279" y="219"/>
                  </a:cubicBezTo>
                  <a:cubicBezTo>
                    <a:pt x="0" y="498"/>
                    <a:pt x="60" y="816"/>
                    <a:pt x="80" y="1154"/>
                  </a:cubicBezTo>
                  <a:cubicBezTo>
                    <a:pt x="100" y="1214"/>
                    <a:pt x="159" y="1313"/>
                    <a:pt x="199" y="1393"/>
                  </a:cubicBezTo>
                  <a:cubicBezTo>
                    <a:pt x="252" y="1446"/>
                    <a:pt x="305" y="1472"/>
                    <a:pt x="364" y="1472"/>
                  </a:cubicBezTo>
                  <a:cubicBezTo>
                    <a:pt x="394" y="1472"/>
                    <a:pt x="424" y="1466"/>
                    <a:pt x="458" y="1452"/>
                  </a:cubicBezTo>
                  <a:cubicBezTo>
                    <a:pt x="736" y="1194"/>
                    <a:pt x="1074" y="1055"/>
                    <a:pt x="1333" y="776"/>
                  </a:cubicBezTo>
                  <a:cubicBezTo>
                    <a:pt x="1751" y="418"/>
                    <a:pt x="2427" y="697"/>
                    <a:pt x="286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
            <p:cNvSpPr/>
            <p:nvPr/>
          </p:nvSpPr>
          <p:spPr>
            <a:xfrm>
              <a:off x="2955350" y="777200"/>
              <a:ext cx="28375" cy="43300"/>
            </a:xfrm>
            <a:custGeom>
              <a:avLst/>
              <a:gdLst/>
              <a:ahLst/>
              <a:cxnLst/>
              <a:rect l="l" t="t" r="r" b="b"/>
              <a:pathLst>
                <a:path w="1135" h="1732" extrusionOk="0">
                  <a:moveTo>
                    <a:pt x="617" y="1"/>
                  </a:moveTo>
                  <a:cubicBezTo>
                    <a:pt x="557" y="41"/>
                    <a:pt x="518" y="60"/>
                    <a:pt x="438" y="60"/>
                  </a:cubicBezTo>
                  <a:cubicBezTo>
                    <a:pt x="358" y="60"/>
                    <a:pt x="319" y="60"/>
                    <a:pt x="259" y="21"/>
                  </a:cubicBezTo>
                  <a:cubicBezTo>
                    <a:pt x="199" y="41"/>
                    <a:pt x="140" y="100"/>
                    <a:pt x="60" y="120"/>
                  </a:cubicBezTo>
                  <a:cubicBezTo>
                    <a:pt x="0" y="200"/>
                    <a:pt x="0" y="259"/>
                    <a:pt x="100" y="319"/>
                  </a:cubicBezTo>
                  <a:cubicBezTo>
                    <a:pt x="122" y="319"/>
                    <a:pt x="144" y="319"/>
                    <a:pt x="167" y="319"/>
                  </a:cubicBezTo>
                  <a:cubicBezTo>
                    <a:pt x="445" y="319"/>
                    <a:pt x="722" y="336"/>
                    <a:pt x="538" y="796"/>
                  </a:cubicBezTo>
                  <a:cubicBezTo>
                    <a:pt x="458" y="975"/>
                    <a:pt x="438" y="1174"/>
                    <a:pt x="398" y="1334"/>
                  </a:cubicBezTo>
                  <a:cubicBezTo>
                    <a:pt x="418" y="1393"/>
                    <a:pt x="438" y="1413"/>
                    <a:pt x="458" y="1433"/>
                  </a:cubicBezTo>
                  <a:cubicBezTo>
                    <a:pt x="597" y="1532"/>
                    <a:pt x="657" y="1672"/>
                    <a:pt x="796" y="1731"/>
                  </a:cubicBezTo>
                  <a:cubicBezTo>
                    <a:pt x="1035" y="1373"/>
                    <a:pt x="915" y="896"/>
                    <a:pt x="1134" y="518"/>
                  </a:cubicBezTo>
                  <a:cubicBezTo>
                    <a:pt x="1095" y="319"/>
                    <a:pt x="935" y="140"/>
                    <a:pt x="77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
            <p:cNvSpPr/>
            <p:nvPr/>
          </p:nvSpPr>
          <p:spPr>
            <a:xfrm>
              <a:off x="2668900" y="899550"/>
              <a:ext cx="58700" cy="22400"/>
            </a:xfrm>
            <a:custGeom>
              <a:avLst/>
              <a:gdLst/>
              <a:ahLst/>
              <a:cxnLst/>
              <a:rect l="l" t="t" r="r" b="b"/>
              <a:pathLst>
                <a:path w="2348" h="896" extrusionOk="0">
                  <a:moveTo>
                    <a:pt x="2348" y="0"/>
                  </a:moveTo>
                  <a:cubicBezTo>
                    <a:pt x="2049" y="60"/>
                    <a:pt x="1771" y="100"/>
                    <a:pt x="1492" y="140"/>
                  </a:cubicBezTo>
                  <a:cubicBezTo>
                    <a:pt x="1373" y="219"/>
                    <a:pt x="1253" y="219"/>
                    <a:pt x="1134" y="279"/>
                  </a:cubicBezTo>
                  <a:cubicBezTo>
                    <a:pt x="795" y="297"/>
                    <a:pt x="520" y="507"/>
                    <a:pt x="194" y="507"/>
                  </a:cubicBezTo>
                  <a:cubicBezTo>
                    <a:pt x="157" y="507"/>
                    <a:pt x="119" y="504"/>
                    <a:pt x="80" y="498"/>
                  </a:cubicBezTo>
                  <a:cubicBezTo>
                    <a:pt x="40" y="557"/>
                    <a:pt x="0" y="597"/>
                    <a:pt x="40" y="677"/>
                  </a:cubicBezTo>
                  <a:cubicBezTo>
                    <a:pt x="80" y="776"/>
                    <a:pt x="159" y="856"/>
                    <a:pt x="259" y="896"/>
                  </a:cubicBezTo>
                  <a:cubicBezTo>
                    <a:pt x="338" y="896"/>
                    <a:pt x="378" y="876"/>
                    <a:pt x="438" y="816"/>
                  </a:cubicBezTo>
                  <a:cubicBezTo>
                    <a:pt x="577" y="677"/>
                    <a:pt x="796" y="776"/>
                    <a:pt x="955" y="677"/>
                  </a:cubicBezTo>
                  <a:cubicBezTo>
                    <a:pt x="1432" y="518"/>
                    <a:pt x="1930" y="418"/>
                    <a:pt x="2348" y="120"/>
                  </a:cubicBezTo>
                  <a:lnTo>
                    <a:pt x="2348"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
            <p:cNvSpPr/>
            <p:nvPr/>
          </p:nvSpPr>
          <p:spPr>
            <a:xfrm>
              <a:off x="2751950" y="818200"/>
              <a:ext cx="57700" cy="22000"/>
            </a:xfrm>
            <a:custGeom>
              <a:avLst/>
              <a:gdLst/>
              <a:ahLst/>
              <a:cxnLst/>
              <a:rect l="l" t="t" r="r" b="b"/>
              <a:pathLst>
                <a:path w="2308" h="880" extrusionOk="0">
                  <a:moveTo>
                    <a:pt x="1881" y="0"/>
                  </a:moveTo>
                  <a:cubicBezTo>
                    <a:pt x="1733" y="0"/>
                    <a:pt x="1582" y="72"/>
                    <a:pt x="1436" y="72"/>
                  </a:cubicBezTo>
                  <a:cubicBezTo>
                    <a:pt x="1394" y="72"/>
                    <a:pt x="1354" y="66"/>
                    <a:pt x="1313" y="52"/>
                  </a:cubicBezTo>
                  <a:cubicBezTo>
                    <a:pt x="1015" y="91"/>
                    <a:pt x="716" y="191"/>
                    <a:pt x="438" y="270"/>
                  </a:cubicBezTo>
                  <a:cubicBezTo>
                    <a:pt x="279" y="350"/>
                    <a:pt x="120" y="430"/>
                    <a:pt x="20" y="569"/>
                  </a:cubicBezTo>
                  <a:cubicBezTo>
                    <a:pt x="0" y="668"/>
                    <a:pt x="20" y="748"/>
                    <a:pt x="80" y="827"/>
                  </a:cubicBezTo>
                  <a:cubicBezTo>
                    <a:pt x="156" y="865"/>
                    <a:pt x="231" y="879"/>
                    <a:pt x="307" y="879"/>
                  </a:cubicBezTo>
                  <a:cubicBezTo>
                    <a:pt x="351" y="879"/>
                    <a:pt x="394" y="874"/>
                    <a:pt x="438" y="867"/>
                  </a:cubicBezTo>
                  <a:cubicBezTo>
                    <a:pt x="577" y="867"/>
                    <a:pt x="697" y="867"/>
                    <a:pt x="816" y="827"/>
                  </a:cubicBezTo>
                  <a:cubicBezTo>
                    <a:pt x="1313" y="708"/>
                    <a:pt x="1830" y="648"/>
                    <a:pt x="2308" y="449"/>
                  </a:cubicBezTo>
                  <a:cubicBezTo>
                    <a:pt x="2268" y="350"/>
                    <a:pt x="2208" y="231"/>
                    <a:pt x="2169" y="131"/>
                  </a:cubicBezTo>
                  <a:cubicBezTo>
                    <a:pt x="2075" y="30"/>
                    <a:pt x="1978" y="0"/>
                    <a:pt x="188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
            <p:cNvSpPr/>
            <p:nvPr/>
          </p:nvSpPr>
          <p:spPr>
            <a:xfrm>
              <a:off x="2778300" y="808050"/>
              <a:ext cx="58700" cy="16450"/>
            </a:xfrm>
            <a:custGeom>
              <a:avLst/>
              <a:gdLst/>
              <a:ahLst/>
              <a:cxnLst/>
              <a:rect l="l" t="t" r="r" b="b"/>
              <a:pathLst>
                <a:path w="2348" h="658" extrusionOk="0">
                  <a:moveTo>
                    <a:pt x="1970" y="0"/>
                  </a:moveTo>
                  <a:cubicBezTo>
                    <a:pt x="1393" y="100"/>
                    <a:pt x="816" y="239"/>
                    <a:pt x="239" y="338"/>
                  </a:cubicBezTo>
                  <a:cubicBezTo>
                    <a:pt x="204" y="318"/>
                    <a:pt x="175" y="309"/>
                    <a:pt x="150" y="309"/>
                  </a:cubicBezTo>
                  <a:cubicBezTo>
                    <a:pt x="79" y="309"/>
                    <a:pt x="45" y="383"/>
                    <a:pt x="1" y="458"/>
                  </a:cubicBezTo>
                  <a:cubicBezTo>
                    <a:pt x="1" y="577"/>
                    <a:pt x="120" y="637"/>
                    <a:pt x="219" y="657"/>
                  </a:cubicBezTo>
                  <a:cubicBezTo>
                    <a:pt x="233" y="657"/>
                    <a:pt x="246" y="658"/>
                    <a:pt x="258" y="658"/>
                  </a:cubicBezTo>
                  <a:cubicBezTo>
                    <a:pt x="495" y="658"/>
                    <a:pt x="709" y="520"/>
                    <a:pt x="963" y="520"/>
                  </a:cubicBezTo>
                  <a:cubicBezTo>
                    <a:pt x="1012" y="520"/>
                    <a:pt x="1062" y="525"/>
                    <a:pt x="1115" y="537"/>
                  </a:cubicBezTo>
                  <a:cubicBezTo>
                    <a:pt x="1473" y="338"/>
                    <a:pt x="1950" y="438"/>
                    <a:pt x="2348" y="179"/>
                  </a:cubicBezTo>
                  <a:cubicBezTo>
                    <a:pt x="2268" y="40"/>
                    <a:pt x="2069" y="100"/>
                    <a:pt x="197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
            <p:cNvSpPr/>
            <p:nvPr/>
          </p:nvSpPr>
          <p:spPr>
            <a:xfrm>
              <a:off x="2820575" y="861250"/>
              <a:ext cx="51750" cy="16450"/>
            </a:xfrm>
            <a:custGeom>
              <a:avLst/>
              <a:gdLst/>
              <a:ahLst/>
              <a:cxnLst/>
              <a:rect l="l" t="t" r="r" b="b"/>
              <a:pathLst>
                <a:path w="2070" h="658" extrusionOk="0">
                  <a:moveTo>
                    <a:pt x="1990" y="1"/>
                  </a:moveTo>
                  <a:cubicBezTo>
                    <a:pt x="1373" y="239"/>
                    <a:pt x="657" y="40"/>
                    <a:pt x="80" y="438"/>
                  </a:cubicBezTo>
                  <a:cubicBezTo>
                    <a:pt x="0" y="498"/>
                    <a:pt x="0" y="558"/>
                    <a:pt x="80" y="617"/>
                  </a:cubicBezTo>
                  <a:lnTo>
                    <a:pt x="120" y="657"/>
                  </a:lnTo>
                  <a:cubicBezTo>
                    <a:pt x="737" y="498"/>
                    <a:pt x="1413" y="418"/>
                    <a:pt x="2010" y="120"/>
                  </a:cubicBezTo>
                  <a:cubicBezTo>
                    <a:pt x="2069" y="60"/>
                    <a:pt x="2069" y="20"/>
                    <a:pt x="199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
            <p:cNvSpPr/>
            <p:nvPr/>
          </p:nvSpPr>
          <p:spPr>
            <a:xfrm>
              <a:off x="2909100" y="780200"/>
              <a:ext cx="48750" cy="14425"/>
            </a:xfrm>
            <a:custGeom>
              <a:avLst/>
              <a:gdLst/>
              <a:ahLst/>
              <a:cxnLst/>
              <a:rect l="l" t="t" r="r" b="b"/>
              <a:pathLst>
                <a:path w="1950" h="577" extrusionOk="0">
                  <a:moveTo>
                    <a:pt x="1910" y="0"/>
                  </a:moveTo>
                  <a:cubicBezTo>
                    <a:pt x="1274" y="20"/>
                    <a:pt x="617" y="199"/>
                    <a:pt x="0" y="378"/>
                  </a:cubicBezTo>
                  <a:cubicBezTo>
                    <a:pt x="20" y="478"/>
                    <a:pt x="120" y="497"/>
                    <a:pt x="199" y="577"/>
                  </a:cubicBezTo>
                  <a:cubicBezTo>
                    <a:pt x="816" y="577"/>
                    <a:pt x="1373" y="398"/>
                    <a:pt x="1950" y="199"/>
                  </a:cubicBezTo>
                  <a:cubicBezTo>
                    <a:pt x="1910" y="119"/>
                    <a:pt x="1910" y="80"/>
                    <a:pt x="191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
            <p:cNvSpPr/>
            <p:nvPr/>
          </p:nvSpPr>
          <p:spPr>
            <a:xfrm>
              <a:off x="2662925" y="886625"/>
              <a:ext cx="27875" cy="16925"/>
            </a:xfrm>
            <a:custGeom>
              <a:avLst/>
              <a:gdLst/>
              <a:ahLst/>
              <a:cxnLst/>
              <a:rect l="l" t="t" r="r" b="b"/>
              <a:pathLst>
                <a:path w="1115" h="677" extrusionOk="0">
                  <a:moveTo>
                    <a:pt x="876" y="0"/>
                  </a:moveTo>
                  <a:cubicBezTo>
                    <a:pt x="418" y="0"/>
                    <a:pt x="120" y="219"/>
                    <a:pt x="0" y="676"/>
                  </a:cubicBezTo>
                  <a:cubicBezTo>
                    <a:pt x="398" y="637"/>
                    <a:pt x="756" y="497"/>
                    <a:pt x="1114" y="398"/>
                  </a:cubicBezTo>
                  <a:cubicBezTo>
                    <a:pt x="1114" y="179"/>
                    <a:pt x="916" y="119"/>
                    <a:pt x="87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
            <p:cNvSpPr/>
            <p:nvPr/>
          </p:nvSpPr>
          <p:spPr>
            <a:xfrm>
              <a:off x="2812125" y="824350"/>
              <a:ext cx="37325" cy="9725"/>
            </a:xfrm>
            <a:custGeom>
              <a:avLst/>
              <a:gdLst/>
              <a:ahLst/>
              <a:cxnLst/>
              <a:rect l="l" t="t" r="r" b="b"/>
              <a:pathLst>
                <a:path w="1493" h="389" extrusionOk="0">
                  <a:moveTo>
                    <a:pt x="1186" y="1"/>
                  </a:moveTo>
                  <a:cubicBezTo>
                    <a:pt x="798" y="1"/>
                    <a:pt x="423" y="105"/>
                    <a:pt x="60" y="184"/>
                  </a:cubicBezTo>
                  <a:cubicBezTo>
                    <a:pt x="0" y="243"/>
                    <a:pt x="0" y="323"/>
                    <a:pt x="60" y="382"/>
                  </a:cubicBezTo>
                  <a:cubicBezTo>
                    <a:pt x="109" y="386"/>
                    <a:pt x="157" y="388"/>
                    <a:pt x="205" y="388"/>
                  </a:cubicBezTo>
                  <a:cubicBezTo>
                    <a:pt x="660" y="388"/>
                    <a:pt x="1060" y="223"/>
                    <a:pt x="1492" y="24"/>
                  </a:cubicBezTo>
                  <a:cubicBezTo>
                    <a:pt x="1389" y="8"/>
                    <a:pt x="1287" y="1"/>
                    <a:pt x="118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
            <p:cNvSpPr/>
            <p:nvPr/>
          </p:nvSpPr>
          <p:spPr>
            <a:xfrm>
              <a:off x="2768850" y="829425"/>
              <a:ext cx="42800" cy="12950"/>
            </a:xfrm>
            <a:custGeom>
              <a:avLst/>
              <a:gdLst/>
              <a:ahLst/>
              <a:cxnLst/>
              <a:rect l="l" t="t" r="r" b="b"/>
              <a:pathLst>
                <a:path w="1712" h="518" extrusionOk="0">
                  <a:moveTo>
                    <a:pt x="1632" y="0"/>
                  </a:moveTo>
                  <a:cubicBezTo>
                    <a:pt x="1095" y="20"/>
                    <a:pt x="558" y="140"/>
                    <a:pt x="60" y="319"/>
                  </a:cubicBezTo>
                  <a:cubicBezTo>
                    <a:pt x="1" y="398"/>
                    <a:pt x="1" y="438"/>
                    <a:pt x="60" y="518"/>
                  </a:cubicBezTo>
                  <a:cubicBezTo>
                    <a:pt x="617" y="518"/>
                    <a:pt x="1115" y="279"/>
                    <a:pt x="1632" y="179"/>
                  </a:cubicBezTo>
                  <a:cubicBezTo>
                    <a:pt x="1711" y="120"/>
                    <a:pt x="1711" y="40"/>
                    <a:pt x="163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
            <p:cNvSpPr/>
            <p:nvPr/>
          </p:nvSpPr>
          <p:spPr>
            <a:xfrm>
              <a:off x="2869800" y="790625"/>
              <a:ext cx="41300" cy="13950"/>
            </a:xfrm>
            <a:custGeom>
              <a:avLst/>
              <a:gdLst/>
              <a:ahLst/>
              <a:cxnLst/>
              <a:rect l="l" t="t" r="r" b="b"/>
              <a:pathLst>
                <a:path w="1652" h="558" extrusionOk="0">
                  <a:moveTo>
                    <a:pt x="1453" y="1"/>
                  </a:moveTo>
                  <a:cubicBezTo>
                    <a:pt x="956" y="41"/>
                    <a:pt x="458" y="100"/>
                    <a:pt x="1" y="299"/>
                  </a:cubicBezTo>
                  <a:cubicBezTo>
                    <a:pt x="61" y="458"/>
                    <a:pt x="200" y="498"/>
                    <a:pt x="379" y="538"/>
                  </a:cubicBezTo>
                  <a:cubicBezTo>
                    <a:pt x="379" y="558"/>
                    <a:pt x="399" y="558"/>
                    <a:pt x="458" y="558"/>
                  </a:cubicBezTo>
                  <a:cubicBezTo>
                    <a:pt x="498" y="558"/>
                    <a:pt x="538" y="518"/>
                    <a:pt x="578" y="498"/>
                  </a:cubicBezTo>
                  <a:cubicBezTo>
                    <a:pt x="896" y="259"/>
                    <a:pt x="1334" y="438"/>
                    <a:pt x="1652" y="180"/>
                  </a:cubicBezTo>
                  <a:cubicBezTo>
                    <a:pt x="1632" y="80"/>
                    <a:pt x="1533" y="61"/>
                    <a:pt x="145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
            <p:cNvSpPr/>
            <p:nvPr/>
          </p:nvSpPr>
          <p:spPr>
            <a:xfrm>
              <a:off x="2827525" y="799575"/>
              <a:ext cx="41800" cy="13000"/>
            </a:xfrm>
            <a:custGeom>
              <a:avLst/>
              <a:gdLst/>
              <a:ahLst/>
              <a:cxnLst/>
              <a:rect l="l" t="t" r="r" b="b"/>
              <a:pathLst>
                <a:path w="1672" h="520" extrusionOk="0">
                  <a:moveTo>
                    <a:pt x="1573" y="1"/>
                  </a:moveTo>
                  <a:cubicBezTo>
                    <a:pt x="1055" y="120"/>
                    <a:pt x="538" y="220"/>
                    <a:pt x="1" y="339"/>
                  </a:cubicBezTo>
                  <a:cubicBezTo>
                    <a:pt x="81" y="498"/>
                    <a:pt x="240" y="498"/>
                    <a:pt x="379" y="518"/>
                  </a:cubicBezTo>
                  <a:cubicBezTo>
                    <a:pt x="392" y="519"/>
                    <a:pt x="405" y="519"/>
                    <a:pt x="417" y="519"/>
                  </a:cubicBezTo>
                  <a:cubicBezTo>
                    <a:pt x="751" y="519"/>
                    <a:pt x="1033" y="306"/>
                    <a:pt x="1396" y="306"/>
                  </a:cubicBezTo>
                  <a:cubicBezTo>
                    <a:pt x="1446" y="306"/>
                    <a:pt x="1499" y="310"/>
                    <a:pt x="1553" y="319"/>
                  </a:cubicBezTo>
                  <a:cubicBezTo>
                    <a:pt x="1632" y="299"/>
                    <a:pt x="1652" y="240"/>
                    <a:pt x="1672" y="180"/>
                  </a:cubicBezTo>
                  <a:cubicBezTo>
                    <a:pt x="1652" y="100"/>
                    <a:pt x="1632" y="41"/>
                    <a:pt x="157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
            <p:cNvSpPr/>
            <p:nvPr/>
          </p:nvSpPr>
          <p:spPr>
            <a:xfrm>
              <a:off x="2958825" y="811525"/>
              <a:ext cx="14450" cy="52725"/>
            </a:xfrm>
            <a:custGeom>
              <a:avLst/>
              <a:gdLst/>
              <a:ahLst/>
              <a:cxnLst/>
              <a:rect l="l" t="t" r="r" b="b"/>
              <a:pathLst>
                <a:path w="578" h="2109" extrusionOk="0">
                  <a:moveTo>
                    <a:pt x="279" y="0"/>
                  </a:moveTo>
                  <a:cubicBezTo>
                    <a:pt x="60" y="697"/>
                    <a:pt x="1" y="1413"/>
                    <a:pt x="279" y="2109"/>
                  </a:cubicBezTo>
                  <a:lnTo>
                    <a:pt x="359" y="2089"/>
                  </a:lnTo>
                  <a:cubicBezTo>
                    <a:pt x="558" y="1393"/>
                    <a:pt x="578" y="716"/>
                    <a:pt x="359" y="40"/>
                  </a:cubicBezTo>
                  <a:lnTo>
                    <a:pt x="27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
            <p:cNvSpPr/>
            <p:nvPr/>
          </p:nvSpPr>
          <p:spPr>
            <a:xfrm>
              <a:off x="2736025" y="836800"/>
              <a:ext cx="28375" cy="13525"/>
            </a:xfrm>
            <a:custGeom>
              <a:avLst/>
              <a:gdLst/>
              <a:ahLst/>
              <a:cxnLst/>
              <a:rect l="l" t="t" r="r" b="b"/>
              <a:pathLst>
                <a:path w="1135" h="541" extrusionOk="0">
                  <a:moveTo>
                    <a:pt x="431" y="1"/>
                  </a:moveTo>
                  <a:cubicBezTo>
                    <a:pt x="225" y="1"/>
                    <a:pt x="57" y="71"/>
                    <a:pt x="1" y="382"/>
                  </a:cubicBezTo>
                  <a:lnTo>
                    <a:pt x="1" y="541"/>
                  </a:lnTo>
                  <a:cubicBezTo>
                    <a:pt x="359" y="501"/>
                    <a:pt x="737" y="422"/>
                    <a:pt x="1055" y="243"/>
                  </a:cubicBezTo>
                  <a:cubicBezTo>
                    <a:pt x="1135" y="183"/>
                    <a:pt x="1135" y="123"/>
                    <a:pt x="1055" y="44"/>
                  </a:cubicBezTo>
                  <a:cubicBezTo>
                    <a:pt x="956" y="44"/>
                    <a:pt x="836" y="24"/>
                    <a:pt x="697" y="24"/>
                  </a:cubicBezTo>
                  <a:cubicBezTo>
                    <a:pt x="605" y="12"/>
                    <a:pt x="515" y="1"/>
                    <a:pt x="43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
            <p:cNvSpPr/>
            <p:nvPr/>
          </p:nvSpPr>
          <p:spPr>
            <a:xfrm>
              <a:off x="2653975" y="903525"/>
              <a:ext cx="16925" cy="15025"/>
            </a:xfrm>
            <a:custGeom>
              <a:avLst/>
              <a:gdLst/>
              <a:ahLst/>
              <a:cxnLst/>
              <a:rect l="l" t="t" r="r" b="b"/>
              <a:pathLst>
                <a:path w="677" h="601" extrusionOk="0">
                  <a:moveTo>
                    <a:pt x="219" y="0"/>
                  </a:moveTo>
                  <a:cubicBezTo>
                    <a:pt x="0" y="140"/>
                    <a:pt x="40" y="319"/>
                    <a:pt x="140" y="518"/>
                  </a:cubicBezTo>
                  <a:cubicBezTo>
                    <a:pt x="220" y="571"/>
                    <a:pt x="301" y="601"/>
                    <a:pt x="379" y="601"/>
                  </a:cubicBezTo>
                  <a:cubicBezTo>
                    <a:pt x="476" y="601"/>
                    <a:pt x="569" y="557"/>
                    <a:pt x="657" y="458"/>
                  </a:cubicBezTo>
                  <a:cubicBezTo>
                    <a:pt x="657" y="438"/>
                    <a:pt x="677" y="398"/>
                    <a:pt x="677" y="339"/>
                  </a:cubicBezTo>
                  <a:cubicBezTo>
                    <a:pt x="637" y="160"/>
                    <a:pt x="259" y="319"/>
                    <a:pt x="35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
            <p:cNvSpPr/>
            <p:nvPr/>
          </p:nvSpPr>
          <p:spPr>
            <a:xfrm>
              <a:off x="2870800" y="859750"/>
              <a:ext cx="8475" cy="4500"/>
            </a:xfrm>
            <a:custGeom>
              <a:avLst/>
              <a:gdLst/>
              <a:ahLst/>
              <a:cxnLst/>
              <a:rect l="l" t="t" r="r" b="b"/>
              <a:pathLst>
                <a:path w="339" h="180" extrusionOk="0">
                  <a:moveTo>
                    <a:pt x="213" y="0"/>
                  </a:moveTo>
                  <a:cubicBezTo>
                    <a:pt x="137" y="0"/>
                    <a:pt x="65" y="22"/>
                    <a:pt x="1" y="61"/>
                  </a:cubicBezTo>
                  <a:lnTo>
                    <a:pt x="1" y="180"/>
                  </a:lnTo>
                  <a:cubicBezTo>
                    <a:pt x="120" y="160"/>
                    <a:pt x="219" y="160"/>
                    <a:pt x="339" y="160"/>
                  </a:cubicBezTo>
                  <a:lnTo>
                    <a:pt x="339" y="21"/>
                  </a:lnTo>
                  <a:cubicBezTo>
                    <a:pt x="297" y="7"/>
                    <a:pt x="254" y="0"/>
                    <a:pt x="21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
            <p:cNvSpPr/>
            <p:nvPr/>
          </p:nvSpPr>
          <p:spPr>
            <a:xfrm>
              <a:off x="2814600" y="872200"/>
              <a:ext cx="8000" cy="4650"/>
            </a:xfrm>
            <a:custGeom>
              <a:avLst/>
              <a:gdLst/>
              <a:ahLst/>
              <a:cxnLst/>
              <a:rect l="l" t="t" r="r" b="b"/>
              <a:pathLst>
                <a:path w="320" h="186" extrusionOk="0">
                  <a:moveTo>
                    <a:pt x="319" y="0"/>
                  </a:moveTo>
                  <a:cubicBezTo>
                    <a:pt x="200" y="0"/>
                    <a:pt x="100" y="20"/>
                    <a:pt x="1" y="20"/>
                  </a:cubicBezTo>
                  <a:cubicBezTo>
                    <a:pt x="64" y="147"/>
                    <a:pt x="141" y="186"/>
                    <a:pt x="240" y="186"/>
                  </a:cubicBezTo>
                  <a:cubicBezTo>
                    <a:pt x="265" y="186"/>
                    <a:pt x="291" y="183"/>
                    <a:pt x="319" y="179"/>
                  </a:cubicBezTo>
                  <a:lnTo>
                    <a:pt x="31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
            <p:cNvSpPr/>
            <p:nvPr/>
          </p:nvSpPr>
          <p:spPr>
            <a:xfrm>
              <a:off x="2905625" y="789650"/>
              <a:ext cx="7975" cy="5475"/>
            </a:xfrm>
            <a:custGeom>
              <a:avLst/>
              <a:gdLst/>
              <a:ahLst/>
              <a:cxnLst/>
              <a:rect l="l" t="t" r="r" b="b"/>
              <a:pathLst>
                <a:path w="319" h="219" extrusionOk="0">
                  <a:moveTo>
                    <a:pt x="119" y="0"/>
                  </a:moveTo>
                  <a:cubicBezTo>
                    <a:pt x="100" y="0"/>
                    <a:pt x="40" y="20"/>
                    <a:pt x="0" y="40"/>
                  </a:cubicBezTo>
                  <a:cubicBezTo>
                    <a:pt x="60" y="100"/>
                    <a:pt x="119" y="179"/>
                    <a:pt x="199" y="219"/>
                  </a:cubicBezTo>
                  <a:cubicBezTo>
                    <a:pt x="239" y="219"/>
                    <a:pt x="299" y="219"/>
                    <a:pt x="318" y="199"/>
                  </a:cubicBezTo>
                  <a:cubicBezTo>
                    <a:pt x="299" y="100"/>
                    <a:pt x="219" y="40"/>
                    <a:pt x="1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
            <p:cNvSpPr/>
            <p:nvPr/>
          </p:nvSpPr>
          <p:spPr>
            <a:xfrm>
              <a:off x="2762400" y="837375"/>
              <a:ext cx="7975" cy="5500"/>
            </a:xfrm>
            <a:custGeom>
              <a:avLst/>
              <a:gdLst/>
              <a:ahLst/>
              <a:cxnLst/>
              <a:rect l="l" t="t" r="r" b="b"/>
              <a:pathLst>
                <a:path w="319" h="220" extrusionOk="0">
                  <a:moveTo>
                    <a:pt x="318" y="1"/>
                  </a:moveTo>
                  <a:cubicBezTo>
                    <a:pt x="219" y="1"/>
                    <a:pt x="100" y="21"/>
                    <a:pt x="0" y="21"/>
                  </a:cubicBezTo>
                  <a:lnTo>
                    <a:pt x="0" y="220"/>
                  </a:lnTo>
                  <a:cubicBezTo>
                    <a:pt x="100" y="220"/>
                    <a:pt x="219" y="200"/>
                    <a:pt x="318" y="200"/>
                  </a:cubicBezTo>
                  <a:lnTo>
                    <a:pt x="318"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
            <p:cNvSpPr/>
            <p:nvPr/>
          </p:nvSpPr>
          <p:spPr>
            <a:xfrm>
              <a:off x="2696750" y="903150"/>
              <a:ext cx="8975" cy="3550"/>
            </a:xfrm>
            <a:custGeom>
              <a:avLst/>
              <a:gdLst/>
              <a:ahLst/>
              <a:cxnLst/>
              <a:rect l="l" t="t" r="r" b="b"/>
              <a:pathLst>
                <a:path w="359" h="142" extrusionOk="0">
                  <a:moveTo>
                    <a:pt x="269" y="1"/>
                  </a:moveTo>
                  <a:cubicBezTo>
                    <a:pt x="179" y="1"/>
                    <a:pt x="90" y="45"/>
                    <a:pt x="0" y="135"/>
                  </a:cubicBezTo>
                  <a:cubicBezTo>
                    <a:pt x="30" y="139"/>
                    <a:pt x="59" y="142"/>
                    <a:pt x="87" y="142"/>
                  </a:cubicBezTo>
                  <a:cubicBezTo>
                    <a:pt x="190" y="142"/>
                    <a:pt x="280" y="109"/>
                    <a:pt x="358" y="15"/>
                  </a:cubicBezTo>
                  <a:cubicBezTo>
                    <a:pt x="328" y="6"/>
                    <a:pt x="299" y="1"/>
                    <a:pt x="26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
            <p:cNvSpPr/>
            <p:nvPr/>
          </p:nvSpPr>
          <p:spPr>
            <a:xfrm>
              <a:off x="2810125" y="828925"/>
              <a:ext cx="4500" cy="5000"/>
            </a:xfrm>
            <a:custGeom>
              <a:avLst/>
              <a:gdLst/>
              <a:ahLst/>
              <a:cxnLst/>
              <a:rect l="l" t="t" r="r" b="b"/>
              <a:pathLst>
                <a:path w="180" h="200" extrusionOk="0">
                  <a:moveTo>
                    <a:pt x="160" y="1"/>
                  </a:moveTo>
                  <a:cubicBezTo>
                    <a:pt x="100" y="1"/>
                    <a:pt x="60" y="20"/>
                    <a:pt x="1" y="20"/>
                  </a:cubicBezTo>
                  <a:lnTo>
                    <a:pt x="1" y="199"/>
                  </a:lnTo>
                  <a:lnTo>
                    <a:pt x="180" y="199"/>
                  </a:lnTo>
                  <a:cubicBezTo>
                    <a:pt x="160" y="120"/>
                    <a:pt x="160" y="60"/>
                    <a:pt x="1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
            <p:cNvSpPr/>
            <p:nvPr/>
          </p:nvSpPr>
          <p:spPr>
            <a:xfrm>
              <a:off x="2680825" y="916950"/>
              <a:ext cx="61200" cy="31625"/>
            </a:xfrm>
            <a:custGeom>
              <a:avLst/>
              <a:gdLst/>
              <a:ahLst/>
              <a:cxnLst/>
              <a:rect l="l" t="t" r="r" b="b"/>
              <a:pathLst>
                <a:path w="2448" h="1265" extrusionOk="0">
                  <a:moveTo>
                    <a:pt x="2348" y="1"/>
                  </a:moveTo>
                  <a:lnTo>
                    <a:pt x="100" y="518"/>
                  </a:lnTo>
                  <a:cubicBezTo>
                    <a:pt x="1" y="737"/>
                    <a:pt x="239" y="916"/>
                    <a:pt x="200" y="1115"/>
                  </a:cubicBezTo>
                  <a:cubicBezTo>
                    <a:pt x="283" y="1222"/>
                    <a:pt x="367" y="1265"/>
                    <a:pt x="459" y="1265"/>
                  </a:cubicBezTo>
                  <a:cubicBezTo>
                    <a:pt x="520" y="1265"/>
                    <a:pt x="585" y="1246"/>
                    <a:pt x="657" y="1214"/>
                  </a:cubicBezTo>
                  <a:cubicBezTo>
                    <a:pt x="896" y="1214"/>
                    <a:pt x="1135" y="1115"/>
                    <a:pt x="1353" y="1015"/>
                  </a:cubicBezTo>
                  <a:cubicBezTo>
                    <a:pt x="1378" y="815"/>
                    <a:pt x="1301" y="764"/>
                    <a:pt x="1165" y="764"/>
                  </a:cubicBezTo>
                  <a:cubicBezTo>
                    <a:pt x="1086" y="764"/>
                    <a:pt x="986" y="782"/>
                    <a:pt x="876" y="796"/>
                  </a:cubicBezTo>
                  <a:cubicBezTo>
                    <a:pt x="1294" y="717"/>
                    <a:pt x="1632" y="597"/>
                    <a:pt x="1970" y="558"/>
                  </a:cubicBezTo>
                  <a:cubicBezTo>
                    <a:pt x="2089" y="518"/>
                    <a:pt x="2229" y="478"/>
                    <a:pt x="2328" y="418"/>
                  </a:cubicBezTo>
                  <a:cubicBezTo>
                    <a:pt x="2368" y="379"/>
                    <a:pt x="2408" y="299"/>
                    <a:pt x="2447" y="219"/>
                  </a:cubicBezTo>
                  <a:cubicBezTo>
                    <a:pt x="2447" y="120"/>
                    <a:pt x="2388" y="60"/>
                    <a:pt x="234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
            <p:cNvSpPr/>
            <p:nvPr/>
          </p:nvSpPr>
          <p:spPr>
            <a:xfrm>
              <a:off x="2812625" y="940025"/>
              <a:ext cx="49250" cy="14750"/>
            </a:xfrm>
            <a:custGeom>
              <a:avLst/>
              <a:gdLst/>
              <a:ahLst/>
              <a:cxnLst/>
              <a:rect l="l" t="t" r="r" b="b"/>
              <a:pathLst>
                <a:path w="1970" h="590" extrusionOk="0">
                  <a:moveTo>
                    <a:pt x="1502" y="1"/>
                  </a:moveTo>
                  <a:cubicBezTo>
                    <a:pt x="994" y="1"/>
                    <a:pt x="521" y="233"/>
                    <a:pt x="0" y="371"/>
                  </a:cubicBezTo>
                  <a:cubicBezTo>
                    <a:pt x="40" y="490"/>
                    <a:pt x="100" y="570"/>
                    <a:pt x="239" y="589"/>
                  </a:cubicBezTo>
                  <a:cubicBezTo>
                    <a:pt x="856" y="530"/>
                    <a:pt x="1432" y="351"/>
                    <a:pt x="1970" y="72"/>
                  </a:cubicBezTo>
                  <a:cubicBezTo>
                    <a:pt x="1809" y="22"/>
                    <a:pt x="1654" y="1"/>
                    <a:pt x="150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
            <p:cNvSpPr/>
            <p:nvPr/>
          </p:nvSpPr>
          <p:spPr>
            <a:xfrm>
              <a:off x="2760900" y="904725"/>
              <a:ext cx="50250" cy="20400"/>
            </a:xfrm>
            <a:custGeom>
              <a:avLst/>
              <a:gdLst/>
              <a:ahLst/>
              <a:cxnLst/>
              <a:rect l="l" t="t" r="r" b="b"/>
              <a:pathLst>
                <a:path w="2010" h="816" extrusionOk="0">
                  <a:moveTo>
                    <a:pt x="1460" y="1"/>
                  </a:moveTo>
                  <a:cubicBezTo>
                    <a:pt x="1265" y="1"/>
                    <a:pt x="1070" y="99"/>
                    <a:pt x="876" y="112"/>
                  </a:cubicBezTo>
                  <a:cubicBezTo>
                    <a:pt x="577" y="271"/>
                    <a:pt x="239" y="211"/>
                    <a:pt x="0" y="490"/>
                  </a:cubicBezTo>
                  <a:cubicBezTo>
                    <a:pt x="40" y="708"/>
                    <a:pt x="199" y="768"/>
                    <a:pt x="418" y="808"/>
                  </a:cubicBezTo>
                  <a:cubicBezTo>
                    <a:pt x="462" y="813"/>
                    <a:pt x="506" y="815"/>
                    <a:pt x="549" y="815"/>
                  </a:cubicBezTo>
                  <a:cubicBezTo>
                    <a:pt x="1011" y="815"/>
                    <a:pt x="1419" y="546"/>
                    <a:pt x="1910" y="509"/>
                  </a:cubicBezTo>
                  <a:cubicBezTo>
                    <a:pt x="1970" y="470"/>
                    <a:pt x="2010" y="390"/>
                    <a:pt x="1950" y="291"/>
                  </a:cubicBezTo>
                  <a:lnTo>
                    <a:pt x="1771" y="112"/>
                  </a:lnTo>
                  <a:cubicBezTo>
                    <a:pt x="1667" y="29"/>
                    <a:pt x="1563" y="1"/>
                    <a:pt x="14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
            <p:cNvSpPr/>
            <p:nvPr/>
          </p:nvSpPr>
          <p:spPr>
            <a:xfrm>
              <a:off x="2740000" y="905375"/>
              <a:ext cx="42800" cy="19350"/>
            </a:xfrm>
            <a:custGeom>
              <a:avLst/>
              <a:gdLst/>
              <a:ahLst/>
              <a:cxnLst/>
              <a:rect l="l" t="t" r="r" b="b"/>
              <a:pathLst>
                <a:path w="1712" h="774" extrusionOk="0">
                  <a:moveTo>
                    <a:pt x="1577" y="1"/>
                  </a:moveTo>
                  <a:cubicBezTo>
                    <a:pt x="1507" y="1"/>
                    <a:pt x="1418" y="36"/>
                    <a:pt x="1334" y="46"/>
                  </a:cubicBezTo>
                  <a:cubicBezTo>
                    <a:pt x="876" y="125"/>
                    <a:pt x="399" y="165"/>
                    <a:pt x="1" y="444"/>
                  </a:cubicBezTo>
                  <a:lnTo>
                    <a:pt x="1" y="623"/>
                  </a:lnTo>
                  <a:cubicBezTo>
                    <a:pt x="150" y="722"/>
                    <a:pt x="289" y="773"/>
                    <a:pt x="417" y="773"/>
                  </a:cubicBezTo>
                  <a:cubicBezTo>
                    <a:pt x="597" y="773"/>
                    <a:pt x="757" y="673"/>
                    <a:pt x="896" y="464"/>
                  </a:cubicBezTo>
                  <a:cubicBezTo>
                    <a:pt x="1175" y="364"/>
                    <a:pt x="1453" y="285"/>
                    <a:pt x="1712" y="225"/>
                  </a:cubicBezTo>
                  <a:cubicBezTo>
                    <a:pt x="1712" y="46"/>
                    <a:pt x="1656" y="1"/>
                    <a:pt x="157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
            <p:cNvSpPr/>
            <p:nvPr/>
          </p:nvSpPr>
          <p:spPr>
            <a:xfrm>
              <a:off x="2814100" y="890100"/>
              <a:ext cx="40325" cy="12725"/>
            </a:xfrm>
            <a:custGeom>
              <a:avLst/>
              <a:gdLst/>
              <a:ahLst/>
              <a:cxnLst/>
              <a:rect l="l" t="t" r="r" b="b"/>
              <a:pathLst>
                <a:path w="1613" h="509" extrusionOk="0">
                  <a:moveTo>
                    <a:pt x="1612" y="60"/>
                  </a:moveTo>
                  <a:cubicBezTo>
                    <a:pt x="1075" y="199"/>
                    <a:pt x="498" y="0"/>
                    <a:pt x="1" y="339"/>
                  </a:cubicBezTo>
                  <a:cubicBezTo>
                    <a:pt x="21" y="438"/>
                    <a:pt x="120" y="458"/>
                    <a:pt x="200" y="498"/>
                  </a:cubicBezTo>
                  <a:cubicBezTo>
                    <a:pt x="285" y="504"/>
                    <a:pt x="370" y="508"/>
                    <a:pt x="453" y="508"/>
                  </a:cubicBezTo>
                  <a:cubicBezTo>
                    <a:pt x="878" y="508"/>
                    <a:pt x="1280" y="409"/>
                    <a:pt x="1612" y="6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
            <p:cNvSpPr/>
            <p:nvPr/>
          </p:nvSpPr>
          <p:spPr>
            <a:xfrm>
              <a:off x="2764875" y="914125"/>
              <a:ext cx="53025" cy="17425"/>
            </a:xfrm>
            <a:custGeom>
              <a:avLst/>
              <a:gdLst/>
              <a:ahLst/>
              <a:cxnLst/>
              <a:rect l="l" t="t" r="r" b="b"/>
              <a:pathLst>
                <a:path w="2121" h="697" extrusionOk="0">
                  <a:moveTo>
                    <a:pt x="2003" y="1"/>
                  </a:moveTo>
                  <a:cubicBezTo>
                    <a:pt x="1948" y="1"/>
                    <a:pt x="1875" y="32"/>
                    <a:pt x="1791" y="74"/>
                  </a:cubicBezTo>
                  <a:cubicBezTo>
                    <a:pt x="1726" y="64"/>
                    <a:pt x="1662" y="59"/>
                    <a:pt x="1598" y="59"/>
                  </a:cubicBezTo>
                  <a:cubicBezTo>
                    <a:pt x="1149" y="59"/>
                    <a:pt x="712" y="273"/>
                    <a:pt x="259" y="273"/>
                  </a:cubicBezTo>
                  <a:cubicBezTo>
                    <a:pt x="160" y="332"/>
                    <a:pt x="20" y="372"/>
                    <a:pt x="1" y="511"/>
                  </a:cubicBezTo>
                  <a:cubicBezTo>
                    <a:pt x="1" y="591"/>
                    <a:pt x="40" y="671"/>
                    <a:pt x="120" y="690"/>
                  </a:cubicBezTo>
                  <a:cubicBezTo>
                    <a:pt x="184" y="690"/>
                    <a:pt x="247" y="697"/>
                    <a:pt x="310" y="697"/>
                  </a:cubicBezTo>
                  <a:cubicBezTo>
                    <a:pt x="403" y="697"/>
                    <a:pt x="494" y="683"/>
                    <a:pt x="577" y="611"/>
                  </a:cubicBezTo>
                  <a:cubicBezTo>
                    <a:pt x="717" y="472"/>
                    <a:pt x="935" y="571"/>
                    <a:pt x="1095" y="472"/>
                  </a:cubicBezTo>
                  <a:cubicBezTo>
                    <a:pt x="1413" y="372"/>
                    <a:pt x="1751" y="233"/>
                    <a:pt x="2109" y="233"/>
                  </a:cubicBezTo>
                  <a:cubicBezTo>
                    <a:pt x="2121" y="60"/>
                    <a:pt x="2079" y="1"/>
                    <a:pt x="200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
            <p:cNvSpPr/>
            <p:nvPr/>
          </p:nvSpPr>
          <p:spPr>
            <a:xfrm>
              <a:off x="2774325" y="898550"/>
              <a:ext cx="44275" cy="11475"/>
            </a:xfrm>
            <a:custGeom>
              <a:avLst/>
              <a:gdLst/>
              <a:ahLst/>
              <a:cxnLst/>
              <a:rect l="l" t="t" r="r" b="b"/>
              <a:pathLst>
                <a:path w="1771" h="459" extrusionOk="0">
                  <a:moveTo>
                    <a:pt x="1592" y="1"/>
                  </a:moveTo>
                  <a:cubicBezTo>
                    <a:pt x="1035" y="20"/>
                    <a:pt x="498" y="140"/>
                    <a:pt x="0" y="299"/>
                  </a:cubicBezTo>
                  <a:cubicBezTo>
                    <a:pt x="120" y="339"/>
                    <a:pt x="259" y="339"/>
                    <a:pt x="339" y="458"/>
                  </a:cubicBezTo>
                  <a:cubicBezTo>
                    <a:pt x="605" y="405"/>
                    <a:pt x="872" y="336"/>
                    <a:pt x="1138" y="336"/>
                  </a:cubicBezTo>
                  <a:cubicBezTo>
                    <a:pt x="1170" y="336"/>
                    <a:pt x="1202" y="337"/>
                    <a:pt x="1234" y="339"/>
                  </a:cubicBezTo>
                  <a:cubicBezTo>
                    <a:pt x="1373" y="160"/>
                    <a:pt x="1592" y="199"/>
                    <a:pt x="1771" y="160"/>
                  </a:cubicBezTo>
                  <a:lnTo>
                    <a:pt x="1592"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
            <p:cNvSpPr/>
            <p:nvPr/>
          </p:nvSpPr>
          <p:spPr>
            <a:xfrm>
              <a:off x="2719125" y="944800"/>
              <a:ext cx="40300" cy="16700"/>
            </a:xfrm>
            <a:custGeom>
              <a:avLst/>
              <a:gdLst/>
              <a:ahLst/>
              <a:cxnLst/>
              <a:rect l="l" t="t" r="r" b="b"/>
              <a:pathLst>
                <a:path w="1612" h="668" extrusionOk="0">
                  <a:moveTo>
                    <a:pt x="1532" y="1"/>
                  </a:moveTo>
                  <a:cubicBezTo>
                    <a:pt x="1492" y="40"/>
                    <a:pt x="1413" y="40"/>
                    <a:pt x="1353" y="60"/>
                  </a:cubicBezTo>
                  <a:cubicBezTo>
                    <a:pt x="915" y="180"/>
                    <a:pt x="438" y="299"/>
                    <a:pt x="0" y="438"/>
                  </a:cubicBezTo>
                  <a:cubicBezTo>
                    <a:pt x="0" y="616"/>
                    <a:pt x="55" y="667"/>
                    <a:pt x="128" y="667"/>
                  </a:cubicBezTo>
                  <a:cubicBezTo>
                    <a:pt x="193" y="667"/>
                    <a:pt x="273" y="626"/>
                    <a:pt x="339" y="597"/>
                  </a:cubicBezTo>
                  <a:cubicBezTo>
                    <a:pt x="736" y="478"/>
                    <a:pt x="1114" y="359"/>
                    <a:pt x="1512" y="239"/>
                  </a:cubicBezTo>
                  <a:cubicBezTo>
                    <a:pt x="1592" y="180"/>
                    <a:pt x="1612" y="140"/>
                    <a:pt x="1512" y="80"/>
                  </a:cubicBezTo>
                  <a:lnTo>
                    <a:pt x="1532"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
            <p:cNvSpPr/>
            <p:nvPr/>
          </p:nvSpPr>
          <p:spPr>
            <a:xfrm>
              <a:off x="2810125" y="911825"/>
              <a:ext cx="24400" cy="8550"/>
            </a:xfrm>
            <a:custGeom>
              <a:avLst/>
              <a:gdLst/>
              <a:ahLst/>
              <a:cxnLst/>
              <a:rect l="l" t="t" r="r" b="b"/>
              <a:pathLst>
                <a:path w="976" h="342" extrusionOk="0">
                  <a:moveTo>
                    <a:pt x="375" y="0"/>
                  </a:moveTo>
                  <a:cubicBezTo>
                    <a:pt x="246" y="0"/>
                    <a:pt x="120" y="7"/>
                    <a:pt x="1" y="7"/>
                  </a:cubicBezTo>
                  <a:lnTo>
                    <a:pt x="1" y="166"/>
                  </a:lnTo>
                  <a:cubicBezTo>
                    <a:pt x="140" y="186"/>
                    <a:pt x="259" y="186"/>
                    <a:pt x="339" y="325"/>
                  </a:cubicBezTo>
                  <a:cubicBezTo>
                    <a:pt x="353" y="324"/>
                    <a:pt x="367" y="323"/>
                    <a:pt x="381" y="323"/>
                  </a:cubicBezTo>
                  <a:cubicBezTo>
                    <a:pt x="465" y="323"/>
                    <a:pt x="556" y="342"/>
                    <a:pt x="643" y="342"/>
                  </a:cubicBezTo>
                  <a:cubicBezTo>
                    <a:pt x="774" y="342"/>
                    <a:pt x="897" y="299"/>
                    <a:pt x="975" y="86"/>
                  </a:cubicBezTo>
                  <a:cubicBezTo>
                    <a:pt x="773" y="15"/>
                    <a:pt x="570" y="0"/>
                    <a:pt x="37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
            <p:cNvSpPr/>
            <p:nvPr/>
          </p:nvSpPr>
          <p:spPr>
            <a:xfrm>
              <a:off x="2665900" y="927975"/>
              <a:ext cx="23400" cy="14925"/>
            </a:xfrm>
            <a:custGeom>
              <a:avLst/>
              <a:gdLst/>
              <a:ahLst/>
              <a:cxnLst/>
              <a:rect l="l" t="t" r="r" b="b"/>
              <a:pathLst>
                <a:path w="936" h="597" extrusionOk="0">
                  <a:moveTo>
                    <a:pt x="106" y="1"/>
                  </a:moveTo>
                  <a:cubicBezTo>
                    <a:pt x="79" y="1"/>
                    <a:pt x="55" y="29"/>
                    <a:pt x="41" y="57"/>
                  </a:cubicBezTo>
                  <a:cubicBezTo>
                    <a:pt x="1" y="276"/>
                    <a:pt x="80" y="415"/>
                    <a:pt x="339" y="415"/>
                  </a:cubicBezTo>
                  <a:cubicBezTo>
                    <a:pt x="458" y="415"/>
                    <a:pt x="598" y="415"/>
                    <a:pt x="677" y="534"/>
                  </a:cubicBezTo>
                  <a:cubicBezTo>
                    <a:pt x="709" y="577"/>
                    <a:pt x="741" y="597"/>
                    <a:pt x="776" y="597"/>
                  </a:cubicBezTo>
                  <a:cubicBezTo>
                    <a:pt x="807" y="597"/>
                    <a:pt x="839" y="582"/>
                    <a:pt x="876" y="554"/>
                  </a:cubicBezTo>
                  <a:cubicBezTo>
                    <a:pt x="936" y="375"/>
                    <a:pt x="777" y="236"/>
                    <a:pt x="737" y="57"/>
                  </a:cubicBezTo>
                  <a:cubicBezTo>
                    <a:pt x="598" y="57"/>
                    <a:pt x="498" y="37"/>
                    <a:pt x="359" y="37"/>
                  </a:cubicBezTo>
                  <a:lnTo>
                    <a:pt x="180" y="37"/>
                  </a:lnTo>
                  <a:cubicBezTo>
                    <a:pt x="180" y="37"/>
                    <a:pt x="180" y="17"/>
                    <a:pt x="140" y="17"/>
                  </a:cubicBezTo>
                  <a:cubicBezTo>
                    <a:pt x="128" y="5"/>
                    <a:pt x="117" y="1"/>
                    <a:pt x="10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
            <p:cNvSpPr/>
            <p:nvPr/>
          </p:nvSpPr>
          <p:spPr>
            <a:xfrm>
              <a:off x="2865825" y="933150"/>
              <a:ext cx="22400" cy="9500"/>
            </a:xfrm>
            <a:custGeom>
              <a:avLst/>
              <a:gdLst/>
              <a:ahLst/>
              <a:cxnLst/>
              <a:rect l="l" t="t" r="r" b="b"/>
              <a:pathLst>
                <a:path w="896" h="380" extrusionOk="0">
                  <a:moveTo>
                    <a:pt x="492" y="0"/>
                  </a:moveTo>
                  <a:cubicBezTo>
                    <a:pt x="317" y="0"/>
                    <a:pt x="146" y="34"/>
                    <a:pt x="1" y="168"/>
                  </a:cubicBezTo>
                  <a:cubicBezTo>
                    <a:pt x="21" y="307"/>
                    <a:pt x="140" y="307"/>
                    <a:pt x="200" y="367"/>
                  </a:cubicBezTo>
                  <a:cubicBezTo>
                    <a:pt x="248" y="375"/>
                    <a:pt x="296" y="379"/>
                    <a:pt x="344" y="379"/>
                  </a:cubicBezTo>
                  <a:cubicBezTo>
                    <a:pt x="529" y="379"/>
                    <a:pt x="706" y="319"/>
                    <a:pt x="896" y="208"/>
                  </a:cubicBezTo>
                  <a:lnTo>
                    <a:pt x="896" y="29"/>
                  </a:lnTo>
                  <a:cubicBezTo>
                    <a:pt x="766" y="20"/>
                    <a:pt x="628" y="0"/>
                    <a:pt x="49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
            <p:cNvSpPr/>
            <p:nvPr/>
          </p:nvSpPr>
          <p:spPr>
            <a:xfrm>
              <a:off x="2771825" y="941075"/>
              <a:ext cx="12475" cy="8725"/>
            </a:xfrm>
            <a:custGeom>
              <a:avLst/>
              <a:gdLst/>
              <a:ahLst/>
              <a:cxnLst/>
              <a:rect l="l" t="t" r="r" b="b"/>
              <a:pathLst>
                <a:path w="499" h="349" extrusionOk="0">
                  <a:moveTo>
                    <a:pt x="404" y="0"/>
                  </a:moveTo>
                  <a:cubicBezTo>
                    <a:pt x="379" y="0"/>
                    <a:pt x="359" y="10"/>
                    <a:pt x="339" y="30"/>
                  </a:cubicBezTo>
                  <a:cubicBezTo>
                    <a:pt x="220" y="30"/>
                    <a:pt x="120" y="50"/>
                    <a:pt x="1" y="50"/>
                  </a:cubicBezTo>
                  <a:cubicBezTo>
                    <a:pt x="1" y="189"/>
                    <a:pt x="1" y="329"/>
                    <a:pt x="200" y="348"/>
                  </a:cubicBezTo>
                  <a:cubicBezTo>
                    <a:pt x="419" y="348"/>
                    <a:pt x="478" y="229"/>
                    <a:pt x="498" y="30"/>
                  </a:cubicBezTo>
                  <a:cubicBezTo>
                    <a:pt x="459" y="10"/>
                    <a:pt x="429" y="0"/>
                    <a:pt x="40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
            <p:cNvSpPr/>
            <p:nvPr/>
          </p:nvSpPr>
          <p:spPr>
            <a:xfrm>
              <a:off x="2804175" y="949775"/>
              <a:ext cx="14925" cy="9475"/>
            </a:xfrm>
            <a:custGeom>
              <a:avLst/>
              <a:gdLst/>
              <a:ahLst/>
              <a:cxnLst/>
              <a:rect l="l" t="t" r="r" b="b"/>
              <a:pathLst>
                <a:path w="597" h="379" extrusionOk="0">
                  <a:moveTo>
                    <a:pt x="378" y="0"/>
                  </a:moveTo>
                  <a:cubicBezTo>
                    <a:pt x="279" y="40"/>
                    <a:pt x="179" y="40"/>
                    <a:pt x="60" y="60"/>
                  </a:cubicBezTo>
                  <a:cubicBezTo>
                    <a:pt x="60" y="100"/>
                    <a:pt x="40" y="140"/>
                    <a:pt x="20" y="180"/>
                  </a:cubicBezTo>
                  <a:cubicBezTo>
                    <a:pt x="0" y="259"/>
                    <a:pt x="0" y="339"/>
                    <a:pt x="60" y="378"/>
                  </a:cubicBezTo>
                  <a:cubicBezTo>
                    <a:pt x="119" y="378"/>
                    <a:pt x="179" y="378"/>
                    <a:pt x="219" y="359"/>
                  </a:cubicBezTo>
                  <a:cubicBezTo>
                    <a:pt x="338" y="279"/>
                    <a:pt x="497" y="299"/>
                    <a:pt x="597" y="239"/>
                  </a:cubicBezTo>
                  <a:lnTo>
                    <a:pt x="378"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
            <p:cNvSpPr/>
            <p:nvPr/>
          </p:nvSpPr>
          <p:spPr>
            <a:xfrm>
              <a:off x="2678850" y="916425"/>
              <a:ext cx="13450" cy="4175"/>
            </a:xfrm>
            <a:custGeom>
              <a:avLst/>
              <a:gdLst/>
              <a:ahLst/>
              <a:cxnLst/>
              <a:rect l="l" t="t" r="r" b="b"/>
              <a:pathLst>
                <a:path w="538" h="167" extrusionOk="0">
                  <a:moveTo>
                    <a:pt x="428" y="1"/>
                  </a:moveTo>
                  <a:cubicBezTo>
                    <a:pt x="280" y="1"/>
                    <a:pt x="127" y="14"/>
                    <a:pt x="0" y="141"/>
                  </a:cubicBezTo>
                  <a:cubicBezTo>
                    <a:pt x="78" y="155"/>
                    <a:pt x="154" y="167"/>
                    <a:pt x="225" y="167"/>
                  </a:cubicBezTo>
                  <a:cubicBezTo>
                    <a:pt x="351" y="167"/>
                    <a:pt x="461" y="129"/>
                    <a:pt x="537" y="2"/>
                  </a:cubicBezTo>
                  <a:cubicBezTo>
                    <a:pt x="501" y="2"/>
                    <a:pt x="465" y="1"/>
                    <a:pt x="42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
            <p:cNvSpPr/>
            <p:nvPr/>
          </p:nvSpPr>
          <p:spPr>
            <a:xfrm>
              <a:off x="2861850" y="936850"/>
              <a:ext cx="8975" cy="5500"/>
            </a:xfrm>
            <a:custGeom>
              <a:avLst/>
              <a:gdLst/>
              <a:ahLst/>
              <a:cxnLst/>
              <a:rect l="l" t="t" r="r" b="b"/>
              <a:pathLst>
                <a:path w="359" h="220" extrusionOk="0">
                  <a:moveTo>
                    <a:pt x="160" y="0"/>
                  </a:moveTo>
                  <a:cubicBezTo>
                    <a:pt x="80" y="60"/>
                    <a:pt x="1" y="100"/>
                    <a:pt x="1" y="219"/>
                  </a:cubicBezTo>
                  <a:cubicBezTo>
                    <a:pt x="120" y="199"/>
                    <a:pt x="219" y="199"/>
                    <a:pt x="359" y="199"/>
                  </a:cubicBezTo>
                  <a:lnTo>
                    <a:pt x="160"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
            <p:cNvSpPr/>
            <p:nvPr/>
          </p:nvSpPr>
          <p:spPr>
            <a:xfrm>
              <a:off x="2929000" y="742900"/>
              <a:ext cx="50250" cy="21425"/>
            </a:xfrm>
            <a:custGeom>
              <a:avLst/>
              <a:gdLst/>
              <a:ahLst/>
              <a:cxnLst/>
              <a:rect l="l" t="t" r="r" b="b"/>
              <a:pathLst>
                <a:path w="2010" h="857" extrusionOk="0">
                  <a:moveTo>
                    <a:pt x="1691" y="0"/>
                  </a:moveTo>
                  <a:cubicBezTo>
                    <a:pt x="1253" y="219"/>
                    <a:pt x="696" y="0"/>
                    <a:pt x="279" y="358"/>
                  </a:cubicBezTo>
                  <a:cubicBezTo>
                    <a:pt x="159" y="497"/>
                    <a:pt x="0" y="617"/>
                    <a:pt x="100" y="856"/>
                  </a:cubicBezTo>
                  <a:cubicBezTo>
                    <a:pt x="183" y="856"/>
                    <a:pt x="266" y="856"/>
                    <a:pt x="348" y="856"/>
                  </a:cubicBezTo>
                  <a:cubicBezTo>
                    <a:pt x="676" y="856"/>
                    <a:pt x="995" y="844"/>
                    <a:pt x="1313" y="716"/>
                  </a:cubicBezTo>
                  <a:cubicBezTo>
                    <a:pt x="1313" y="696"/>
                    <a:pt x="1333" y="676"/>
                    <a:pt x="1373" y="657"/>
                  </a:cubicBezTo>
                  <a:cubicBezTo>
                    <a:pt x="1388" y="633"/>
                    <a:pt x="1407" y="622"/>
                    <a:pt x="1425" y="622"/>
                  </a:cubicBezTo>
                  <a:cubicBezTo>
                    <a:pt x="1453" y="622"/>
                    <a:pt x="1480" y="648"/>
                    <a:pt x="1492" y="696"/>
                  </a:cubicBezTo>
                  <a:cubicBezTo>
                    <a:pt x="1890" y="676"/>
                    <a:pt x="2009" y="497"/>
                    <a:pt x="1870" y="119"/>
                  </a:cubicBezTo>
                  <a:cubicBezTo>
                    <a:pt x="1810" y="80"/>
                    <a:pt x="1751" y="60"/>
                    <a:pt x="169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
            <p:cNvSpPr/>
            <p:nvPr/>
          </p:nvSpPr>
          <p:spPr>
            <a:xfrm>
              <a:off x="2965800" y="745875"/>
              <a:ext cx="45275" cy="31350"/>
            </a:xfrm>
            <a:custGeom>
              <a:avLst/>
              <a:gdLst/>
              <a:ahLst/>
              <a:cxnLst/>
              <a:rect l="l" t="t" r="r" b="b"/>
              <a:pathLst>
                <a:path w="1811" h="1254" extrusionOk="0">
                  <a:moveTo>
                    <a:pt x="378" y="0"/>
                  </a:moveTo>
                  <a:cubicBezTo>
                    <a:pt x="378" y="279"/>
                    <a:pt x="239" y="478"/>
                    <a:pt x="0" y="577"/>
                  </a:cubicBezTo>
                  <a:cubicBezTo>
                    <a:pt x="90" y="631"/>
                    <a:pt x="168" y="653"/>
                    <a:pt x="244" y="653"/>
                  </a:cubicBezTo>
                  <a:cubicBezTo>
                    <a:pt x="337" y="653"/>
                    <a:pt x="428" y="621"/>
                    <a:pt x="537" y="577"/>
                  </a:cubicBezTo>
                  <a:cubicBezTo>
                    <a:pt x="733" y="468"/>
                    <a:pt x="858" y="407"/>
                    <a:pt x="950" y="407"/>
                  </a:cubicBezTo>
                  <a:cubicBezTo>
                    <a:pt x="1091" y="407"/>
                    <a:pt x="1153" y="550"/>
                    <a:pt x="1273" y="876"/>
                  </a:cubicBezTo>
                  <a:cubicBezTo>
                    <a:pt x="1313" y="995"/>
                    <a:pt x="1393" y="1134"/>
                    <a:pt x="1432" y="1254"/>
                  </a:cubicBezTo>
                  <a:cubicBezTo>
                    <a:pt x="1810" y="1134"/>
                    <a:pt x="1790" y="836"/>
                    <a:pt x="1711" y="557"/>
                  </a:cubicBezTo>
                  <a:cubicBezTo>
                    <a:pt x="1631" y="279"/>
                    <a:pt x="1492" y="40"/>
                    <a:pt x="113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
            <p:cNvSpPr/>
            <p:nvPr/>
          </p:nvSpPr>
          <p:spPr>
            <a:xfrm>
              <a:off x="2738025" y="794600"/>
              <a:ext cx="69150" cy="17950"/>
            </a:xfrm>
            <a:custGeom>
              <a:avLst/>
              <a:gdLst/>
              <a:ahLst/>
              <a:cxnLst/>
              <a:rect l="l" t="t" r="r" b="b"/>
              <a:pathLst>
                <a:path w="2766" h="718" extrusionOk="0">
                  <a:moveTo>
                    <a:pt x="2547" y="1"/>
                  </a:moveTo>
                  <a:cubicBezTo>
                    <a:pt x="1731" y="160"/>
                    <a:pt x="935" y="339"/>
                    <a:pt x="100" y="518"/>
                  </a:cubicBezTo>
                  <a:cubicBezTo>
                    <a:pt x="0" y="578"/>
                    <a:pt x="0" y="618"/>
                    <a:pt x="140" y="717"/>
                  </a:cubicBezTo>
                  <a:lnTo>
                    <a:pt x="796" y="717"/>
                  </a:lnTo>
                  <a:cubicBezTo>
                    <a:pt x="880" y="633"/>
                    <a:pt x="979" y="616"/>
                    <a:pt x="1081" y="616"/>
                  </a:cubicBezTo>
                  <a:cubicBezTo>
                    <a:pt x="1146" y="616"/>
                    <a:pt x="1213" y="623"/>
                    <a:pt x="1278" y="623"/>
                  </a:cubicBezTo>
                  <a:cubicBezTo>
                    <a:pt x="1353" y="623"/>
                    <a:pt x="1425" y="614"/>
                    <a:pt x="1492" y="578"/>
                  </a:cubicBezTo>
                  <a:cubicBezTo>
                    <a:pt x="1552" y="538"/>
                    <a:pt x="1631" y="538"/>
                    <a:pt x="1671" y="538"/>
                  </a:cubicBezTo>
                  <a:cubicBezTo>
                    <a:pt x="1990" y="279"/>
                    <a:pt x="2447" y="478"/>
                    <a:pt x="2765" y="220"/>
                  </a:cubicBezTo>
                  <a:cubicBezTo>
                    <a:pt x="2745" y="100"/>
                    <a:pt x="2626" y="81"/>
                    <a:pt x="254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
            <p:cNvSpPr/>
            <p:nvPr/>
          </p:nvSpPr>
          <p:spPr>
            <a:xfrm>
              <a:off x="2965300" y="810800"/>
              <a:ext cx="12450" cy="69375"/>
            </a:xfrm>
            <a:custGeom>
              <a:avLst/>
              <a:gdLst/>
              <a:ahLst/>
              <a:cxnLst/>
              <a:rect l="l" t="t" r="r" b="b"/>
              <a:pathLst>
                <a:path w="498" h="2775" extrusionOk="0">
                  <a:moveTo>
                    <a:pt x="271" y="1"/>
                  </a:moveTo>
                  <a:cubicBezTo>
                    <a:pt x="224" y="1"/>
                    <a:pt x="157" y="21"/>
                    <a:pt x="60" y="69"/>
                  </a:cubicBezTo>
                  <a:cubicBezTo>
                    <a:pt x="0" y="765"/>
                    <a:pt x="20" y="1442"/>
                    <a:pt x="60" y="2118"/>
                  </a:cubicBezTo>
                  <a:cubicBezTo>
                    <a:pt x="239" y="2277"/>
                    <a:pt x="219" y="2536"/>
                    <a:pt x="239" y="2775"/>
                  </a:cubicBezTo>
                  <a:cubicBezTo>
                    <a:pt x="498" y="2536"/>
                    <a:pt x="299" y="2198"/>
                    <a:pt x="398" y="1939"/>
                  </a:cubicBezTo>
                  <a:cubicBezTo>
                    <a:pt x="418" y="1879"/>
                    <a:pt x="398" y="1840"/>
                    <a:pt x="358" y="1780"/>
                  </a:cubicBezTo>
                  <a:cubicBezTo>
                    <a:pt x="239" y="1382"/>
                    <a:pt x="239" y="964"/>
                    <a:pt x="358" y="566"/>
                  </a:cubicBezTo>
                  <a:cubicBezTo>
                    <a:pt x="398" y="487"/>
                    <a:pt x="398" y="447"/>
                    <a:pt x="398" y="387"/>
                  </a:cubicBezTo>
                  <a:cubicBezTo>
                    <a:pt x="319" y="308"/>
                    <a:pt x="455" y="1"/>
                    <a:pt x="27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
            <p:cNvSpPr/>
            <p:nvPr/>
          </p:nvSpPr>
          <p:spPr>
            <a:xfrm>
              <a:off x="2896175" y="750850"/>
              <a:ext cx="40300" cy="24100"/>
            </a:xfrm>
            <a:custGeom>
              <a:avLst/>
              <a:gdLst/>
              <a:ahLst/>
              <a:cxnLst/>
              <a:rect l="l" t="t" r="r" b="b"/>
              <a:pathLst>
                <a:path w="1612" h="964" extrusionOk="0">
                  <a:moveTo>
                    <a:pt x="1592" y="0"/>
                  </a:moveTo>
                  <a:cubicBezTo>
                    <a:pt x="1532" y="0"/>
                    <a:pt x="1472" y="0"/>
                    <a:pt x="1413" y="40"/>
                  </a:cubicBezTo>
                  <a:cubicBezTo>
                    <a:pt x="1413" y="60"/>
                    <a:pt x="1413" y="60"/>
                    <a:pt x="1353" y="80"/>
                  </a:cubicBezTo>
                  <a:cubicBezTo>
                    <a:pt x="1313" y="80"/>
                    <a:pt x="1293" y="80"/>
                    <a:pt x="1234" y="40"/>
                  </a:cubicBezTo>
                  <a:lnTo>
                    <a:pt x="1074" y="40"/>
                  </a:lnTo>
                  <a:cubicBezTo>
                    <a:pt x="597" y="140"/>
                    <a:pt x="159" y="279"/>
                    <a:pt x="0" y="776"/>
                  </a:cubicBezTo>
                  <a:cubicBezTo>
                    <a:pt x="44" y="917"/>
                    <a:pt x="105" y="964"/>
                    <a:pt x="181" y="964"/>
                  </a:cubicBezTo>
                  <a:cubicBezTo>
                    <a:pt x="244" y="964"/>
                    <a:pt x="317" y="932"/>
                    <a:pt x="398" y="896"/>
                  </a:cubicBezTo>
                  <a:cubicBezTo>
                    <a:pt x="736" y="776"/>
                    <a:pt x="1094" y="697"/>
                    <a:pt x="1413" y="498"/>
                  </a:cubicBezTo>
                  <a:cubicBezTo>
                    <a:pt x="1492" y="358"/>
                    <a:pt x="1611" y="199"/>
                    <a:pt x="159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
            <p:cNvSpPr/>
            <p:nvPr/>
          </p:nvSpPr>
          <p:spPr>
            <a:xfrm>
              <a:off x="2801175" y="784550"/>
              <a:ext cx="40800" cy="15550"/>
            </a:xfrm>
            <a:custGeom>
              <a:avLst/>
              <a:gdLst/>
              <a:ahLst/>
              <a:cxnLst/>
              <a:rect l="l" t="t" r="r" b="b"/>
              <a:pathLst>
                <a:path w="1632" h="622" extrusionOk="0">
                  <a:moveTo>
                    <a:pt x="1396" y="0"/>
                  </a:moveTo>
                  <a:cubicBezTo>
                    <a:pt x="1333" y="0"/>
                    <a:pt x="1274" y="15"/>
                    <a:pt x="1214" y="45"/>
                  </a:cubicBezTo>
                  <a:cubicBezTo>
                    <a:pt x="816" y="144"/>
                    <a:pt x="399" y="284"/>
                    <a:pt x="1" y="403"/>
                  </a:cubicBezTo>
                  <a:lnTo>
                    <a:pt x="219" y="622"/>
                  </a:lnTo>
                  <a:cubicBezTo>
                    <a:pt x="697" y="542"/>
                    <a:pt x="1135" y="502"/>
                    <a:pt x="1552" y="304"/>
                  </a:cubicBezTo>
                  <a:cubicBezTo>
                    <a:pt x="1632" y="224"/>
                    <a:pt x="1632" y="144"/>
                    <a:pt x="1592" y="45"/>
                  </a:cubicBezTo>
                  <a:cubicBezTo>
                    <a:pt x="1522" y="15"/>
                    <a:pt x="1458" y="0"/>
                    <a:pt x="139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
            <p:cNvSpPr/>
            <p:nvPr/>
          </p:nvSpPr>
          <p:spPr>
            <a:xfrm>
              <a:off x="2870800" y="767250"/>
              <a:ext cx="35350" cy="16275"/>
            </a:xfrm>
            <a:custGeom>
              <a:avLst/>
              <a:gdLst/>
              <a:ahLst/>
              <a:cxnLst/>
              <a:rect l="l" t="t" r="r" b="b"/>
              <a:pathLst>
                <a:path w="1414" h="651" extrusionOk="0">
                  <a:moveTo>
                    <a:pt x="896" y="1"/>
                  </a:moveTo>
                  <a:cubicBezTo>
                    <a:pt x="717" y="21"/>
                    <a:pt x="597" y="100"/>
                    <a:pt x="498" y="220"/>
                  </a:cubicBezTo>
                  <a:cubicBezTo>
                    <a:pt x="319" y="279"/>
                    <a:pt x="160" y="339"/>
                    <a:pt x="1" y="419"/>
                  </a:cubicBezTo>
                  <a:cubicBezTo>
                    <a:pt x="1" y="592"/>
                    <a:pt x="54" y="651"/>
                    <a:pt x="134" y="651"/>
                  </a:cubicBezTo>
                  <a:cubicBezTo>
                    <a:pt x="192" y="651"/>
                    <a:pt x="264" y="620"/>
                    <a:pt x="339" y="578"/>
                  </a:cubicBezTo>
                  <a:cubicBezTo>
                    <a:pt x="458" y="578"/>
                    <a:pt x="558" y="538"/>
                    <a:pt x="657" y="538"/>
                  </a:cubicBezTo>
                  <a:cubicBezTo>
                    <a:pt x="796" y="478"/>
                    <a:pt x="936" y="498"/>
                    <a:pt x="1035" y="399"/>
                  </a:cubicBezTo>
                  <a:cubicBezTo>
                    <a:pt x="1194" y="379"/>
                    <a:pt x="1314" y="319"/>
                    <a:pt x="1413" y="220"/>
                  </a:cubicBezTo>
                  <a:cubicBezTo>
                    <a:pt x="1294" y="180"/>
                    <a:pt x="1194" y="140"/>
                    <a:pt x="1055" y="100"/>
                  </a:cubicBezTo>
                  <a:cubicBezTo>
                    <a:pt x="1035" y="21"/>
                    <a:pt x="995" y="1"/>
                    <a:pt x="89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
            <p:cNvSpPr/>
            <p:nvPr/>
          </p:nvSpPr>
          <p:spPr>
            <a:xfrm>
              <a:off x="2974250" y="774150"/>
              <a:ext cx="17425" cy="16000"/>
            </a:xfrm>
            <a:custGeom>
              <a:avLst/>
              <a:gdLst/>
              <a:ahLst/>
              <a:cxnLst/>
              <a:rect l="l" t="t" r="r" b="b"/>
              <a:pathLst>
                <a:path w="697" h="640" extrusionOk="0">
                  <a:moveTo>
                    <a:pt x="444" y="1"/>
                  </a:moveTo>
                  <a:cubicBezTo>
                    <a:pt x="346" y="1"/>
                    <a:pt x="229" y="68"/>
                    <a:pt x="124" y="68"/>
                  </a:cubicBezTo>
                  <a:cubicBezTo>
                    <a:pt x="109" y="68"/>
                    <a:pt x="94" y="66"/>
                    <a:pt x="80" y="63"/>
                  </a:cubicBezTo>
                  <a:cubicBezTo>
                    <a:pt x="60" y="63"/>
                    <a:pt x="40" y="103"/>
                    <a:pt x="0" y="103"/>
                  </a:cubicBezTo>
                  <a:cubicBezTo>
                    <a:pt x="40" y="361"/>
                    <a:pt x="0" y="620"/>
                    <a:pt x="378" y="640"/>
                  </a:cubicBezTo>
                  <a:cubicBezTo>
                    <a:pt x="557" y="521"/>
                    <a:pt x="697" y="342"/>
                    <a:pt x="597" y="123"/>
                  </a:cubicBezTo>
                  <a:cubicBezTo>
                    <a:pt x="561" y="29"/>
                    <a:pt x="507" y="1"/>
                    <a:pt x="44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
            <p:cNvSpPr/>
            <p:nvPr/>
          </p:nvSpPr>
          <p:spPr>
            <a:xfrm>
              <a:off x="2853400" y="777700"/>
              <a:ext cx="25875" cy="9550"/>
            </a:xfrm>
            <a:custGeom>
              <a:avLst/>
              <a:gdLst/>
              <a:ahLst/>
              <a:cxnLst/>
              <a:rect l="l" t="t" r="r" b="b"/>
              <a:pathLst>
                <a:path w="1035" h="382" extrusionOk="0">
                  <a:moveTo>
                    <a:pt x="697" y="1"/>
                  </a:moveTo>
                  <a:cubicBezTo>
                    <a:pt x="458" y="60"/>
                    <a:pt x="239" y="120"/>
                    <a:pt x="0" y="160"/>
                  </a:cubicBezTo>
                  <a:cubicBezTo>
                    <a:pt x="0" y="332"/>
                    <a:pt x="59" y="382"/>
                    <a:pt x="138" y="382"/>
                  </a:cubicBezTo>
                  <a:cubicBezTo>
                    <a:pt x="204" y="382"/>
                    <a:pt x="286" y="346"/>
                    <a:pt x="358" y="319"/>
                  </a:cubicBezTo>
                  <a:cubicBezTo>
                    <a:pt x="577" y="299"/>
                    <a:pt x="836" y="319"/>
                    <a:pt x="1035" y="160"/>
                  </a:cubicBezTo>
                  <a:cubicBezTo>
                    <a:pt x="915" y="160"/>
                    <a:pt x="756" y="120"/>
                    <a:pt x="69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
            <p:cNvSpPr/>
            <p:nvPr/>
          </p:nvSpPr>
          <p:spPr>
            <a:xfrm>
              <a:off x="2967275" y="824950"/>
              <a:ext cx="7000" cy="30350"/>
            </a:xfrm>
            <a:custGeom>
              <a:avLst/>
              <a:gdLst/>
              <a:ahLst/>
              <a:cxnLst/>
              <a:rect l="l" t="t" r="r" b="b"/>
              <a:pathLst>
                <a:path w="280" h="1214" extrusionOk="0">
                  <a:moveTo>
                    <a:pt x="279" y="0"/>
                  </a:moveTo>
                  <a:cubicBezTo>
                    <a:pt x="41" y="398"/>
                    <a:pt x="1" y="816"/>
                    <a:pt x="279" y="1214"/>
                  </a:cubicBezTo>
                  <a:lnTo>
                    <a:pt x="27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
            <p:cNvSpPr/>
            <p:nvPr/>
          </p:nvSpPr>
          <p:spPr>
            <a:xfrm>
              <a:off x="2839975" y="781675"/>
              <a:ext cx="22400" cy="9975"/>
            </a:xfrm>
            <a:custGeom>
              <a:avLst/>
              <a:gdLst/>
              <a:ahLst/>
              <a:cxnLst/>
              <a:rect l="l" t="t" r="r" b="b"/>
              <a:pathLst>
                <a:path w="896" h="399" extrusionOk="0">
                  <a:moveTo>
                    <a:pt x="199" y="1"/>
                  </a:moveTo>
                  <a:cubicBezTo>
                    <a:pt x="120" y="41"/>
                    <a:pt x="40" y="60"/>
                    <a:pt x="0" y="160"/>
                  </a:cubicBezTo>
                  <a:lnTo>
                    <a:pt x="0" y="399"/>
                  </a:lnTo>
                  <a:cubicBezTo>
                    <a:pt x="299" y="299"/>
                    <a:pt x="617" y="359"/>
                    <a:pt x="895" y="200"/>
                  </a:cubicBezTo>
                  <a:cubicBezTo>
                    <a:pt x="776" y="160"/>
                    <a:pt x="617" y="140"/>
                    <a:pt x="537" y="21"/>
                  </a:cubicBezTo>
                  <a:cubicBezTo>
                    <a:pt x="438" y="21"/>
                    <a:pt x="338" y="21"/>
                    <a:pt x="1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
            <p:cNvSpPr/>
            <p:nvPr/>
          </p:nvSpPr>
          <p:spPr>
            <a:xfrm>
              <a:off x="2866325" y="798100"/>
              <a:ext cx="12450" cy="5975"/>
            </a:xfrm>
            <a:custGeom>
              <a:avLst/>
              <a:gdLst/>
              <a:ahLst/>
              <a:cxnLst/>
              <a:rect l="l" t="t" r="r" b="b"/>
              <a:pathLst>
                <a:path w="498" h="239" extrusionOk="0">
                  <a:moveTo>
                    <a:pt x="140" y="0"/>
                  </a:moveTo>
                  <a:cubicBezTo>
                    <a:pt x="100" y="0"/>
                    <a:pt x="40" y="40"/>
                    <a:pt x="1" y="60"/>
                  </a:cubicBezTo>
                  <a:lnTo>
                    <a:pt x="1" y="239"/>
                  </a:lnTo>
                  <a:cubicBezTo>
                    <a:pt x="180" y="199"/>
                    <a:pt x="319" y="199"/>
                    <a:pt x="498" y="179"/>
                  </a:cubicBezTo>
                  <a:cubicBezTo>
                    <a:pt x="418" y="40"/>
                    <a:pt x="279" y="40"/>
                    <a:pt x="14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
            <p:cNvSpPr/>
            <p:nvPr/>
          </p:nvSpPr>
          <p:spPr>
            <a:xfrm>
              <a:off x="2887225" y="777075"/>
              <a:ext cx="9475" cy="3950"/>
            </a:xfrm>
            <a:custGeom>
              <a:avLst/>
              <a:gdLst/>
              <a:ahLst/>
              <a:cxnLst/>
              <a:rect l="l" t="t" r="r" b="b"/>
              <a:pathLst>
                <a:path w="379" h="158" extrusionOk="0">
                  <a:moveTo>
                    <a:pt x="304" y="1"/>
                  </a:moveTo>
                  <a:cubicBezTo>
                    <a:pt x="181" y="1"/>
                    <a:pt x="83" y="45"/>
                    <a:pt x="0" y="145"/>
                  </a:cubicBezTo>
                  <a:cubicBezTo>
                    <a:pt x="33" y="153"/>
                    <a:pt x="65" y="157"/>
                    <a:pt x="95" y="157"/>
                  </a:cubicBezTo>
                  <a:cubicBezTo>
                    <a:pt x="208" y="157"/>
                    <a:pt x="299" y="100"/>
                    <a:pt x="378" y="6"/>
                  </a:cubicBezTo>
                  <a:cubicBezTo>
                    <a:pt x="352" y="2"/>
                    <a:pt x="327" y="1"/>
                    <a:pt x="30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
            <p:cNvSpPr/>
            <p:nvPr/>
          </p:nvSpPr>
          <p:spPr>
            <a:xfrm>
              <a:off x="2965300" y="776975"/>
              <a:ext cx="5500" cy="3725"/>
            </a:xfrm>
            <a:custGeom>
              <a:avLst/>
              <a:gdLst/>
              <a:ahLst/>
              <a:cxnLst/>
              <a:rect l="l" t="t" r="r" b="b"/>
              <a:pathLst>
                <a:path w="220" h="149" extrusionOk="0">
                  <a:moveTo>
                    <a:pt x="151" y="1"/>
                  </a:moveTo>
                  <a:cubicBezTo>
                    <a:pt x="111" y="1"/>
                    <a:pt x="80" y="10"/>
                    <a:pt x="40" y="10"/>
                  </a:cubicBezTo>
                  <a:cubicBezTo>
                    <a:pt x="0" y="50"/>
                    <a:pt x="0" y="109"/>
                    <a:pt x="60" y="149"/>
                  </a:cubicBezTo>
                  <a:lnTo>
                    <a:pt x="219" y="10"/>
                  </a:lnTo>
                  <a:cubicBezTo>
                    <a:pt x="193" y="3"/>
                    <a:pt x="170" y="1"/>
                    <a:pt x="15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
            <p:cNvSpPr/>
            <p:nvPr/>
          </p:nvSpPr>
          <p:spPr>
            <a:xfrm>
              <a:off x="2961825" y="777200"/>
              <a:ext cx="4975" cy="3500"/>
            </a:xfrm>
            <a:custGeom>
              <a:avLst/>
              <a:gdLst/>
              <a:ahLst/>
              <a:cxnLst/>
              <a:rect l="l" t="t" r="r" b="b"/>
              <a:pathLst>
                <a:path w="199" h="140" extrusionOk="0">
                  <a:moveTo>
                    <a:pt x="179" y="1"/>
                  </a:moveTo>
                  <a:cubicBezTo>
                    <a:pt x="139" y="21"/>
                    <a:pt x="60" y="21"/>
                    <a:pt x="0" y="21"/>
                  </a:cubicBezTo>
                  <a:cubicBezTo>
                    <a:pt x="80" y="41"/>
                    <a:pt x="139" y="100"/>
                    <a:pt x="199" y="140"/>
                  </a:cubicBezTo>
                  <a:cubicBezTo>
                    <a:pt x="179" y="100"/>
                    <a:pt x="179" y="41"/>
                    <a:pt x="1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
            <p:cNvSpPr/>
            <p:nvPr/>
          </p:nvSpPr>
          <p:spPr>
            <a:xfrm>
              <a:off x="2961825" y="757375"/>
              <a:ext cx="4500" cy="2950"/>
            </a:xfrm>
            <a:custGeom>
              <a:avLst/>
              <a:gdLst/>
              <a:ahLst/>
              <a:cxnLst/>
              <a:rect l="l" t="t" r="r" b="b"/>
              <a:pathLst>
                <a:path w="180" h="118" extrusionOk="0">
                  <a:moveTo>
                    <a:pt x="94" y="1"/>
                  </a:moveTo>
                  <a:cubicBezTo>
                    <a:pt x="61" y="1"/>
                    <a:pt x="34" y="49"/>
                    <a:pt x="0" y="117"/>
                  </a:cubicBezTo>
                  <a:cubicBezTo>
                    <a:pt x="60" y="117"/>
                    <a:pt x="99" y="117"/>
                    <a:pt x="179" y="97"/>
                  </a:cubicBezTo>
                  <a:cubicBezTo>
                    <a:pt x="145" y="29"/>
                    <a:pt x="118" y="1"/>
                    <a:pt x="9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
            <p:cNvSpPr/>
            <p:nvPr/>
          </p:nvSpPr>
          <p:spPr>
            <a:xfrm>
              <a:off x="2993650" y="1999625"/>
              <a:ext cx="50250" cy="30100"/>
            </a:xfrm>
            <a:custGeom>
              <a:avLst/>
              <a:gdLst/>
              <a:ahLst/>
              <a:cxnLst/>
              <a:rect l="l" t="t" r="r" b="b"/>
              <a:pathLst>
                <a:path w="2010" h="1204" extrusionOk="0">
                  <a:moveTo>
                    <a:pt x="1771" y="0"/>
                  </a:moveTo>
                  <a:cubicBezTo>
                    <a:pt x="1611" y="0"/>
                    <a:pt x="1472" y="40"/>
                    <a:pt x="1313" y="80"/>
                  </a:cubicBezTo>
                  <a:lnTo>
                    <a:pt x="1094" y="159"/>
                  </a:lnTo>
                  <a:cubicBezTo>
                    <a:pt x="975" y="219"/>
                    <a:pt x="875" y="239"/>
                    <a:pt x="756" y="259"/>
                  </a:cubicBezTo>
                  <a:cubicBezTo>
                    <a:pt x="398" y="358"/>
                    <a:pt x="60" y="438"/>
                    <a:pt x="0" y="875"/>
                  </a:cubicBezTo>
                  <a:cubicBezTo>
                    <a:pt x="43" y="1091"/>
                    <a:pt x="139" y="1203"/>
                    <a:pt x="294" y="1203"/>
                  </a:cubicBezTo>
                  <a:cubicBezTo>
                    <a:pt x="353" y="1203"/>
                    <a:pt x="421" y="1187"/>
                    <a:pt x="497" y="1154"/>
                  </a:cubicBezTo>
                  <a:cubicBezTo>
                    <a:pt x="676" y="1134"/>
                    <a:pt x="816" y="1134"/>
                    <a:pt x="975" y="1114"/>
                  </a:cubicBezTo>
                  <a:cubicBezTo>
                    <a:pt x="975" y="1054"/>
                    <a:pt x="975" y="995"/>
                    <a:pt x="995" y="955"/>
                  </a:cubicBezTo>
                  <a:cubicBezTo>
                    <a:pt x="1087" y="839"/>
                    <a:pt x="1206" y="825"/>
                    <a:pt x="1325" y="825"/>
                  </a:cubicBezTo>
                  <a:cubicBezTo>
                    <a:pt x="1367" y="825"/>
                    <a:pt x="1408" y="826"/>
                    <a:pt x="1448" y="826"/>
                  </a:cubicBezTo>
                  <a:cubicBezTo>
                    <a:pt x="1491" y="826"/>
                    <a:pt x="1533" y="824"/>
                    <a:pt x="1572" y="816"/>
                  </a:cubicBezTo>
                  <a:cubicBezTo>
                    <a:pt x="1582" y="821"/>
                    <a:pt x="1594" y="823"/>
                    <a:pt x="1607" y="823"/>
                  </a:cubicBezTo>
                  <a:cubicBezTo>
                    <a:pt x="1641" y="823"/>
                    <a:pt x="1676" y="805"/>
                    <a:pt x="1691" y="776"/>
                  </a:cubicBezTo>
                  <a:cubicBezTo>
                    <a:pt x="1870" y="617"/>
                    <a:pt x="2009" y="438"/>
                    <a:pt x="1930" y="159"/>
                  </a:cubicBezTo>
                  <a:cubicBezTo>
                    <a:pt x="1910" y="80"/>
                    <a:pt x="1850" y="40"/>
                    <a:pt x="177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
            <p:cNvSpPr/>
            <p:nvPr/>
          </p:nvSpPr>
          <p:spPr>
            <a:xfrm>
              <a:off x="3035925" y="1998800"/>
              <a:ext cx="40025" cy="20225"/>
            </a:xfrm>
            <a:custGeom>
              <a:avLst/>
              <a:gdLst/>
              <a:ahLst/>
              <a:cxnLst/>
              <a:rect l="l" t="t" r="r" b="b"/>
              <a:pathLst>
                <a:path w="1601" h="809" extrusionOk="0">
                  <a:moveTo>
                    <a:pt x="1322" y="1"/>
                  </a:moveTo>
                  <a:cubicBezTo>
                    <a:pt x="1266" y="1"/>
                    <a:pt x="1208" y="8"/>
                    <a:pt x="1154" y="13"/>
                  </a:cubicBezTo>
                  <a:cubicBezTo>
                    <a:pt x="938" y="13"/>
                    <a:pt x="737" y="82"/>
                    <a:pt x="526" y="82"/>
                  </a:cubicBezTo>
                  <a:cubicBezTo>
                    <a:pt x="484" y="82"/>
                    <a:pt x="441" y="79"/>
                    <a:pt x="398" y="73"/>
                  </a:cubicBezTo>
                  <a:cubicBezTo>
                    <a:pt x="375" y="61"/>
                    <a:pt x="353" y="56"/>
                    <a:pt x="332" y="56"/>
                  </a:cubicBezTo>
                  <a:cubicBezTo>
                    <a:pt x="282" y="56"/>
                    <a:pt x="235" y="84"/>
                    <a:pt x="179" y="113"/>
                  </a:cubicBezTo>
                  <a:cubicBezTo>
                    <a:pt x="119" y="371"/>
                    <a:pt x="60" y="590"/>
                    <a:pt x="0" y="809"/>
                  </a:cubicBezTo>
                  <a:cubicBezTo>
                    <a:pt x="451" y="790"/>
                    <a:pt x="831" y="487"/>
                    <a:pt x="1308" y="487"/>
                  </a:cubicBezTo>
                  <a:cubicBezTo>
                    <a:pt x="1336" y="487"/>
                    <a:pt x="1364" y="488"/>
                    <a:pt x="1393" y="491"/>
                  </a:cubicBezTo>
                  <a:lnTo>
                    <a:pt x="1572" y="312"/>
                  </a:lnTo>
                  <a:cubicBezTo>
                    <a:pt x="1601" y="51"/>
                    <a:pt x="1471" y="1"/>
                    <a:pt x="132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
            <p:cNvSpPr/>
            <p:nvPr/>
          </p:nvSpPr>
          <p:spPr>
            <a:xfrm>
              <a:off x="3018500" y="2016950"/>
              <a:ext cx="14450" cy="6575"/>
            </a:xfrm>
            <a:custGeom>
              <a:avLst/>
              <a:gdLst/>
              <a:ahLst/>
              <a:cxnLst/>
              <a:rect l="l" t="t" r="r" b="b"/>
              <a:pathLst>
                <a:path w="578" h="263" extrusionOk="0">
                  <a:moveTo>
                    <a:pt x="269" y="0"/>
                  </a:moveTo>
                  <a:cubicBezTo>
                    <a:pt x="151" y="0"/>
                    <a:pt x="57" y="71"/>
                    <a:pt x="1" y="262"/>
                  </a:cubicBezTo>
                  <a:cubicBezTo>
                    <a:pt x="37" y="262"/>
                    <a:pt x="73" y="263"/>
                    <a:pt x="109" y="263"/>
                  </a:cubicBezTo>
                  <a:cubicBezTo>
                    <a:pt x="271" y="263"/>
                    <a:pt x="431" y="249"/>
                    <a:pt x="578" y="103"/>
                  </a:cubicBezTo>
                  <a:cubicBezTo>
                    <a:pt x="465" y="42"/>
                    <a:pt x="360" y="0"/>
                    <a:pt x="26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
            <p:cNvSpPr/>
            <p:nvPr/>
          </p:nvSpPr>
          <p:spPr>
            <a:xfrm>
              <a:off x="3111000" y="2015025"/>
              <a:ext cx="2525" cy="1525"/>
            </a:xfrm>
            <a:custGeom>
              <a:avLst/>
              <a:gdLst/>
              <a:ahLst/>
              <a:cxnLst/>
              <a:rect l="l" t="t" r="r" b="b"/>
              <a:pathLst>
                <a:path w="101" h="61" extrusionOk="0">
                  <a:moveTo>
                    <a:pt x="100" y="1"/>
                  </a:moveTo>
                  <a:lnTo>
                    <a:pt x="100" y="1"/>
                  </a:lnTo>
                  <a:cubicBezTo>
                    <a:pt x="41" y="21"/>
                    <a:pt x="1" y="41"/>
                    <a:pt x="60" y="60"/>
                  </a:cubicBezTo>
                  <a:cubicBezTo>
                    <a:pt x="80" y="60"/>
                    <a:pt x="80" y="21"/>
                    <a:pt x="1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
            <p:cNvSpPr/>
            <p:nvPr/>
          </p:nvSpPr>
          <p:spPr>
            <a:xfrm>
              <a:off x="2090525" y="2127000"/>
              <a:ext cx="30350" cy="16850"/>
            </a:xfrm>
            <a:custGeom>
              <a:avLst/>
              <a:gdLst/>
              <a:ahLst/>
              <a:cxnLst/>
              <a:rect l="l" t="t" r="r" b="b"/>
              <a:pathLst>
                <a:path w="1214" h="674" extrusionOk="0">
                  <a:moveTo>
                    <a:pt x="615" y="0"/>
                  </a:moveTo>
                  <a:cubicBezTo>
                    <a:pt x="456" y="0"/>
                    <a:pt x="305" y="30"/>
                    <a:pt x="179" y="157"/>
                  </a:cubicBezTo>
                  <a:cubicBezTo>
                    <a:pt x="119" y="216"/>
                    <a:pt x="0" y="296"/>
                    <a:pt x="20" y="336"/>
                  </a:cubicBezTo>
                  <a:cubicBezTo>
                    <a:pt x="139" y="674"/>
                    <a:pt x="497" y="515"/>
                    <a:pt x="736" y="634"/>
                  </a:cubicBezTo>
                  <a:cubicBezTo>
                    <a:pt x="770" y="651"/>
                    <a:pt x="803" y="659"/>
                    <a:pt x="834" y="659"/>
                  </a:cubicBezTo>
                  <a:cubicBezTo>
                    <a:pt x="982" y="659"/>
                    <a:pt x="1091" y="484"/>
                    <a:pt x="1174" y="336"/>
                  </a:cubicBezTo>
                  <a:cubicBezTo>
                    <a:pt x="1213" y="256"/>
                    <a:pt x="1194" y="197"/>
                    <a:pt x="1114" y="117"/>
                  </a:cubicBezTo>
                  <a:cubicBezTo>
                    <a:pt x="1034" y="57"/>
                    <a:pt x="975" y="37"/>
                    <a:pt x="895" y="17"/>
                  </a:cubicBezTo>
                  <a:cubicBezTo>
                    <a:pt x="801" y="10"/>
                    <a:pt x="707" y="0"/>
                    <a:pt x="61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
            <p:cNvSpPr/>
            <p:nvPr/>
          </p:nvSpPr>
          <p:spPr>
            <a:xfrm>
              <a:off x="2071625" y="2127925"/>
              <a:ext cx="12450" cy="11025"/>
            </a:xfrm>
            <a:custGeom>
              <a:avLst/>
              <a:gdLst/>
              <a:ahLst/>
              <a:cxnLst/>
              <a:rect l="l" t="t" r="r" b="b"/>
              <a:pathLst>
                <a:path w="498" h="441" extrusionOk="0">
                  <a:moveTo>
                    <a:pt x="179" y="0"/>
                  </a:moveTo>
                  <a:cubicBezTo>
                    <a:pt x="139" y="120"/>
                    <a:pt x="0" y="219"/>
                    <a:pt x="139" y="378"/>
                  </a:cubicBezTo>
                  <a:cubicBezTo>
                    <a:pt x="171" y="421"/>
                    <a:pt x="209" y="441"/>
                    <a:pt x="249" y="441"/>
                  </a:cubicBezTo>
                  <a:cubicBezTo>
                    <a:pt x="284" y="441"/>
                    <a:pt x="321" y="426"/>
                    <a:pt x="358" y="398"/>
                  </a:cubicBezTo>
                  <a:cubicBezTo>
                    <a:pt x="497" y="279"/>
                    <a:pt x="378" y="160"/>
                    <a:pt x="358" y="20"/>
                  </a:cubicBezTo>
                  <a:cubicBezTo>
                    <a:pt x="298" y="20"/>
                    <a:pt x="239" y="0"/>
                    <a:pt x="1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
            <p:cNvSpPr/>
            <p:nvPr/>
          </p:nvSpPr>
          <p:spPr>
            <a:xfrm>
              <a:off x="2123825" y="2136375"/>
              <a:ext cx="8975" cy="9475"/>
            </a:xfrm>
            <a:custGeom>
              <a:avLst/>
              <a:gdLst/>
              <a:ahLst/>
              <a:cxnLst/>
              <a:rect l="l" t="t" r="r" b="b"/>
              <a:pathLst>
                <a:path w="359" h="379" extrusionOk="0">
                  <a:moveTo>
                    <a:pt x="1" y="1"/>
                  </a:moveTo>
                  <a:cubicBezTo>
                    <a:pt x="1" y="140"/>
                    <a:pt x="41" y="279"/>
                    <a:pt x="160" y="379"/>
                  </a:cubicBezTo>
                  <a:lnTo>
                    <a:pt x="240" y="359"/>
                  </a:lnTo>
                  <a:cubicBezTo>
                    <a:pt x="299" y="299"/>
                    <a:pt x="339" y="259"/>
                    <a:pt x="339" y="219"/>
                  </a:cubicBezTo>
                  <a:cubicBezTo>
                    <a:pt x="359" y="160"/>
                    <a:pt x="359" y="100"/>
                    <a:pt x="359" y="60"/>
                  </a:cubicBezTo>
                  <a:cubicBezTo>
                    <a:pt x="259" y="40"/>
                    <a:pt x="140" y="40"/>
                    <a:pt x="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
            <p:cNvSpPr/>
            <p:nvPr/>
          </p:nvSpPr>
          <p:spPr>
            <a:xfrm>
              <a:off x="2127800" y="2143300"/>
              <a:ext cx="9475" cy="5525"/>
            </a:xfrm>
            <a:custGeom>
              <a:avLst/>
              <a:gdLst/>
              <a:ahLst/>
              <a:cxnLst/>
              <a:rect l="l" t="t" r="r" b="b"/>
              <a:pathLst>
                <a:path w="379" h="221" extrusionOk="0">
                  <a:moveTo>
                    <a:pt x="225" y="0"/>
                  </a:moveTo>
                  <a:cubicBezTo>
                    <a:pt x="167" y="0"/>
                    <a:pt x="97" y="24"/>
                    <a:pt x="21" y="62"/>
                  </a:cubicBezTo>
                  <a:lnTo>
                    <a:pt x="1" y="82"/>
                  </a:lnTo>
                  <a:cubicBezTo>
                    <a:pt x="1" y="102"/>
                    <a:pt x="21" y="161"/>
                    <a:pt x="21" y="201"/>
                  </a:cubicBezTo>
                  <a:cubicBezTo>
                    <a:pt x="140" y="201"/>
                    <a:pt x="240" y="221"/>
                    <a:pt x="379" y="221"/>
                  </a:cubicBezTo>
                  <a:cubicBezTo>
                    <a:pt x="379" y="61"/>
                    <a:pt x="318" y="0"/>
                    <a:pt x="22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
            <p:cNvSpPr/>
            <p:nvPr/>
          </p:nvSpPr>
          <p:spPr>
            <a:xfrm>
              <a:off x="1657350" y="2015525"/>
              <a:ext cx="34825" cy="67700"/>
            </a:xfrm>
            <a:custGeom>
              <a:avLst/>
              <a:gdLst/>
              <a:ahLst/>
              <a:cxnLst/>
              <a:rect l="l" t="t" r="r" b="b"/>
              <a:pathLst>
                <a:path w="1393" h="2708" extrusionOk="0">
                  <a:moveTo>
                    <a:pt x="398" y="1"/>
                  </a:moveTo>
                  <a:cubicBezTo>
                    <a:pt x="0" y="60"/>
                    <a:pt x="199" y="319"/>
                    <a:pt x="239" y="518"/>
                  </a:cubicBezTo>
                  <a:cubicBezTo>
                    <a:pt x="219" y="916"/>
                    <a:pt x="518" y="1194"/>
                    <a:pt x="637" y="1532"/>
                  </a:cubicBezTo>
                  <a:cubicBezTo>
                    <a:pt x="756" y="1851"/>
                    <a:pt x="1154" y="2209"/>
                    <a:pt x="756" y="2607"/>
                  </a:cubicBezTo>
                  <a:cubicBezTo>
                    <a:pt x="827" y="2677"/>
                    <a:pt x="888" y="2707"/>
                    <a:pt x="941" y="2707"/>
                  </a:cubicBezTo>
                  <a:cubicBezTo>
                    <a:pt x="1023" y="2707"/>
                    <a:pt x="1086" y="2636"/>
                    <a:pt x="1134" y="2527"/>
                  </a:cubicBezTo>
                  <a:cubicBezTo>
                    <a:pt x="1174" y="2408"/>
                    <a:pt x="1214" y="2308"/>
                    <a:pt x="1313" y="2229"/>
                  </a:cubicBezTo>
                  <a:cubicBezTo>
                    <a:pt x="1393" y="1990"/>
                    <a:pt x="1254" y="1791"/>
                    <a:pt x="1154" y="1592"/>
                  </a:cubicBezTo>
                  <a:cubicBezTo>
                    <a:pt x="916" y="1055"/>
                    <a:pt x="637" y="518"/>
                    <a:pt x="39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
            <p:cNvSpPr/>
            <p:nvPr/>
          </p:nvSpPr>
          <p:spPr>
            <a:xfrm>
              <a:off x="1509775" y="2013975"/>
              <a:ext cx="37200" cy="52825"/>
            </a:xfrm>
            <a:custGeom>
              <a:avLst/>
              <a:gdLst/>
              <a:ahLst/>
              <a:cxnLst/>
              <a:rect l="l" t="t" r="r" b="b"/>
              <a:pathLst>
                <a:path w="1488" h="2113" extrusionOk="0">
                  <a:moveTo>
                    <a:pt x="364" y="0"/>
                  </a:moveTo>
                  <a:cubicBezTo>
                    <a:pt x="113" y="0"/>
                    <a:pt x="0" y="107"/>
                    <a:pt x="55" y="381"/>
                  </a:cubicBezTo>
                  <a:cubicBezTo>
                    <a:pt x="75" y="799"/>
                    <a:pt x="194" y="1097"/>
                    <a:pt x="632" y="1336"/>
                  </a:cubicBezTo>
                  <a:cubicBezTo>
                    <a:pt x="970" y="1495"/>
                    <a:pt x="930" y="1694"/>
                    <a:pt x="572" y="1952"/>
                  </a:cubicBezTo>
                  <a:cubicBezTo>
                    <a:pt x="696" y="2068"/>
                    <a:pt x="816" y="2112"/>
                    <a:pt x="935" y="2112"/>
                  </a:cubicBezTo>
                  <a:cubicBezTo>
                    <a:pt x="1122" y="2112"/>
                    <a:pt x="1305" y="2002"/>
                    <a:pt x="1487" y="1893"/>
                  </a:cubicBezTo>
                  <a:cubicBezTo>
                    <a:pt x="1268" y="1197"/>
                    <a:pt x="652" y="719"/>
                    <a:pt x="433" y="3"/>
                  </a:cubicBezTo>
                  <a:cubicBezTo>
                    <a:pt x="409" y="1"/>
                    <a:pt x="386" y="0"/>
                    <a:pt x="36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
            <p:cNvSpPr/>
            <p:nvPr/>
          </p:nvSpPr>
          <p:spPr>
            <a:xfrm>
              <a:off x="1485775" y="2023975"/>
              <a:ext cx="25875" cy="38825"/>
            </a:xfrm>
            <a:custGeom>
              <a:avLst/>
              <a:gdLst/>
              <a:ahLst/>
              <a:cxnLst/>
              <a:rect l="l" t="t" r="r" b="b"/>
              <a:pathLst>
                <a:path w="1035" h="1553" extrusionOk="0">
                  <a:moveTo>
                    <a:pt x="140" y="1"/>
                  </a:moveTo>
                  <a:cubicBezTo>
                    <a:pt x="120" y="1"/>
                    <a:pt x="80" y="41"/>
                    <a:pt x="60" y="60"/>
                  </a:cubicBezTo>
                  <a:cubicBezTo>
                    <a:pt x="40" y="100"/>
                    <a:pt x="20" y="160"/>
                    <a:pt x="0" y="240"/>
                  </a:cubicBezTo>
                  <a:lnTo>
                    <a:pt x="0" y="339"/>
                  </a:lnTo>
                  <a:cubicBezTo>
                    <a:pt x="0" y="777"/>
                    <a:pt x="339" y="1095"/>
                    <a:pt x="458" y="1493"/>
                  </a:cubicBezTo>
                  <a:cubicBezTo>
                    <a:pt x="657" y="1513"/>
                    <a:pt x="836" y="1513"/>
                    <a:pt x="1035" y="1552"/>
                  </a:cubicBezTo>
                  <a:cubicBezTo>
                    <a:pt x="577" y="1135"/>
                    <a:pt x="637" y="399"/>
                    <a:pt x="1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
            <p:cNvSpPr/>
            <p:nvPr/>
          </p:nvSpPr>
          <p:spPr>
            <a:xfrm>
              <a:off x="2861850" y="750550"/>
              <a:ext cx="61200" cy="19225"/>
            </a:xfrm>
            <a:custGeom>
              <a:avLst/>
              <a:gdLst/>
              <a:ahLst/>
              <a:cxnLst/>
              <a:rect l="l" t="t" r="r" b="b"/>
              <a:pathLst>
                <a:path w="2448" h="769" extrusionOk="0">
                  <a:moveTo>
                    <a:pt x="1543" y="1"/>
                  </a:moveTo>
                  <a:cubicBezTo>
                    <a:pt x="1027" y="1"/>
                    <a:pt x="518" y="14"/>
                    <a:pt x="1" y="52"/>
                  </a:cubicBezTo>
                  <a:lnTo>
                    <a:pt x="1" y="191"/>
                  </a:lnTo>
                  <a:cubicBezTo>
                    <a:pt x="279" y="390"/>
                    <a:pt x="697" y="211"/>
                    <a:pt x="876" y="589"/>
                  </a:cubicBezTo>
                  <a:cubicBezTo>
                    <a:pt x="932" y="653"/>
                    <a:pt x="1000" y="666"/>
                    <a:pt x="1072" y="666"/>
                  </a:cubicBezTo>
                  <a:cubicBezTo>
                    <a:pt x="1120" y="666"/>
                    <a:pt x="1170" y="660"/>
                    <a:pt x="1219" y="660"/>
                  </a:cubicBezTo>
                  <a:cubicBezTo>
                    <a:pt x="1280" y="660"/>
                    <a:pt x="1340" y="669"/>
                    <a:pt x="1393" y="709"/>
                  </a:cubicBezTo>
                  <a:lnTo>
                    <a:pt x="1413" y="768"/>
                  </a:lnTo>
                  <a:cubicBezTo>
                    <a:pt x="1851" y="649"/>
                    <a:pt x="2010" y="172"/>
                    <a:pt x="2447" y="12"/>
                  </a:cubicBezTo>
                  <a:cubicBezTo>
                    <a:pt x="2142" y="5"/>
                    <a:pt x="1841" y="1"/>
                    <a:pt x="154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
            <p:cNvSpPr/>
            <p:nvPr/>
          </p:nvSpPr>
          <p:spPr>
            <a:xfrm>
              <a:off x="2814100" y="754325"/>
              <a:ext cx="40825" cy="10250"/>
            </a:xfrm>
            <a:custGeom>
              <a:avLst/>
              <a:gdLst/>
              <a:ahLst/>
              <a:cxnLst/>
              <a:rect l="l" t="t" r="r" b="b"/>
              <a:pathLst>
                <a:path w="1633" h="410" extrusionOk="0">
                  <a:moveTo>
                    <a:pt x="279" y="1"/>
                  </a:moveTo>
                  <a:cubicBezTo>
                    <a:pt x="180" y="21"/>
                    <a:pt x="100" y="21"/>
                    <a:pt x="1" y="40"/>
                  </a:cubicBezTo>
                  <a:cubicBezTo>
                    <a:pt x="203" y="285"/>
                    <a:pt x="512" y="410"/>
                    <a:pt x="833" y="410"/>
                  </a:cubicBezTo>
                  <a:cubicBezTo>
                    <a:pt x="1112" y="410"/>
                    <a:pt x="1400" y="315"/>
                    <a:pt x="1632" y="120"/>
                  </a:cubicBezTo>
                  <a:cubicBezTo>
                    <a:pt x="1439" y="45"/>
                    <a:pt x="1246" y="29"/>
                    <a:pt x="1055" y="29"/>
                  </a:cubicBezTo>
                  <a:cubicBezTo>
                    <a:pt x="923" y="29"/>
                    <a:pt x="792" y="36"/>
                    <a:pt x="662" y="36"/>
                  </a:cubicBezTo>
                  <a:cubicBezTo>
                    <a:pt x="533" y="36"/>
                    <a:pt x="405" y="29"/>
                    <a:pt x="2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
            <p:cNvSpPr/>
            <p:nvPr/>
          </p:nvSpPr>
          <p:spPr>
            <a:xfrm>
              <a:off x="2861850" y="755100"/>
              <a:ext cx="24900" cy="11675"/>
            </a:xfrm>
            <a:custGeom>
              <a:avLst/>
              <a:gdLst/>
              <a:ahLst/>
              <a:cxnLst/>
              <a:rect l="l" t="t" r="r" b="b"/>
              <a:pathLst>
                <a:path w="996" h="467" extrusionOk="0">
                  <a:moveTo>
                    <a:pt x="518" y="1"/>
                  </a:moveTo>
                  <a:cubicBezTo>
                    <a:pt x="345" y="1"/>
                    <a:pt x="173" y="9"/>
                    <a:pt x="1" y="9"/>
                  </a:cubicBezTo>
                  <a:cubicBezTo>
                    <a:pt x="80" y="467"/>
                    <a:pt x="478" y="228"/>
                    <a:pt x="697" y="368"/>
                  </a:cubicBezTo>
                  <a:cubicBezTo>
                    <a:pt x="697" y="387"/>
                    <a:pt x="717" y="387"/>
                    <a:pt x="776" y="407"/>
                  </a:cubicBezTo>
                  <a:cubicBezTo>
                    <a:pt x="816" y="407"/>
                    <a:pt x="856" y="387"/>
                    <a:pt x="876" y="328"/>
                  </a:cubicBezTo>
                  <a:cubicBezTo>
                    <a:pt x="896" y="208"/>
                    <a:pt x="995" y="29"/>
                    <a:pt x="776" y="9"/>
                  </a:cubicBezTo>
                  <a:cubicBezTo>
                    <a:pt x="690" y="3"/>
                    <a:pt x="604" y="1"/>
                    <a:pt x="51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
            <p:cNvSpPr/>
            <p:nvPr/>
          </p:nvSpPr>
          <p:spPr>
            <a:xfrm>
              <a:off x="2776825" y="759750"/>
              <a:ext cx="15425" cy="8525"/>
            </a:xfrm>
            <a:custGeom>
              <a:avLst/>
              <a:gdLst/>
              <a:ahLst/>
              <a:cxnLst/>
              <a:rect l="l" t="t" r="r" b="b"/>
              <a:pathLst>
                <a:path w="617" h="341" extrusionOk="0">
                  <a:moveTo>
                    <a:pt x="261" y="1"/>
                  </a:moveTo>
                  <a:cubicBezTo>
                    <a:pt x="0" y="1"/>
                    <a:pt x="6" y="136"/>
                    <a:pt x="99" y="341"/>
                  </a:cubicBezTo>
                  <a:lnTo>
                    <a:pt x="438" y="341"/>
                  </a:lnTo>
                  <a:cubicBezTo>
                    <a:pt x="497" y="201"/>
                    <a:pt x="617" y="22"/>
                    <a:pt x="318" y="2"/>
                  </a:cubicBezTo>
                  <a:cubicBezTo>
                    <a:pt x="298" y="1"/>
                    <a:pt x="279" y="1"/>
                    <a:pt x="26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
            <p:cNvSpPr/>
            <p:nvPr/>
          </p:nvSpPr>
          <p:spPr>
            <a:xfrm>
              <a:off x="2878275" y="761800"/>
              <a:ext cx="17925" cy="10675"/>
            </a:xfrm>
            <a:custGeom>
              <a:avLst/>
              <a:gdLst/>
              <a:ahLst/>
              <a:cxnLst/>
              <a:rect l="l" t="t" r="r" b="b"/>
              <a:pathLst>
                <a:path w="717" h="427" extrusionOk="0">
                  <a:moveTo>
                    <a:pt x="199" y="60"/>
                  </a:moveTo>
                  <a:cubicBezTo>
                    <a:pt x="139" y="100"/>
                    <a:pt x="99" y="100"/>
                    <a:pt x="40" y="100"/>
                  </a:cubicBezTo>
                  <a:cubicBezTo>
                    <a:pt x="40" y="139"/>
                    <a:pt x="20" y="199"/>
                    <a:pt x="0" y="239"/>
                  </a:cubicBezTo>
                  <a:lnTo>
                    <a:pt x="159" y="418"/>
                  </a:lnTo>
                  <a:cubicBezTo>
                    <a:pt x="196" y="424"/>
                    <a:pt x="231" y="427"/>
                    <a:pt x="263" y="427"/>
                  </a:cubicBezTo>
                  <a:cubicBezTo>
                    <a:pt x="442" y="427"/>
                    <a:pt x="565" y="343"/>
                    <a:pt x="716" y="259"/>
                  </a:cubicBezTo>
                  <a:cubicBezTo>
                    <a:pt x="617" y="0"/>
                    <a:pt x="358" y="119"/>
                    <a:pt x="199" y="6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
            <p:cNvSpPr/>
            <p:nvPr/>
          </p:nvSpPr>
          <p:spPr>
            <a:xfrm>
              <a:off x="2633075" y="764275"/>
              <a:ext cx="16450" cy="9350"/>
            </a:xfrm>
            <a:custGeom>
              <a:avLst/>
              <a:gdLst/>
              <a:ahLst/>
              <a:cxnLst/>
              <a:rect l="l" t="t" r="r" b="b"/>
              <a:pathLst>
                <a:path w="658" h="374" extrusionOk="0">
                  <a:moveTo>
                    <a:pt x="120" y="1"/>
                  </a:moveTo>
                  <a:cubicBezTo>
                    <a:pt x="1" y="160"/>
                    <a:pt x="180" y="219"/>
                    <a:pt x="279" y="319"/>
                  </a:cubicBezTo>
                  <a:lnTo>
                    <a:pt x="319" y="359"/>
                  </a:lnTo>
                  <a:cubicBezTo>
                    <a:pt x="349" y="369"/>
                    <a:pt x="369" y="373"/>
                    <a:pt x="389" y="373"/>
                  </a:cubicBezTo>
                  <a:cubicBezTo>
                    <a:pt x="409" y="373"/>
                    <a:pt x="429" y="369"/>
                    <a:pt x="458" y="359"/>
                  </a:cubicBezTo>
                  <a:cubicBezTo>
                    <a:pt x="518" y="239"/>
                    <a:pt x="578" y="140"/>
                    <a:pt x="657" y="20"/>
                  </a:cubicBezTo>
                  <a:cubicBezTo>
                    <a:pt x="478" y="20"/>
                    <a:pt x="299" y="1"/>
                    <a:pt x="1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
            <p:cNvSpPr/>
            <p:nvPr/>
          </p:nvSpPr>
          <p:spPr>
            <a:xfrm>
              <a:off x="2678850" y="764275"/>
              <a:ext cx="6475" cy="3125"/>
            </a:xfrm>
            <a:custGeom>
              <a:avLst/>
              <a:gdLst/>
              <a:ahLst/>
              <a:cxnLst/>
              <a:rect l="l" t="t" r="r" b="b"/>
              <a:pathLst>
                <a:path w="259" h="125" extrusionOk="0">
                  <a:moveTo>
                    <a:pt x="0" y="1"/>
                  </a:moveTo>
                  <a:lnTo>
                    <a:pt x="0" y="1"/>
                  </a:lnTo>
                  <a:cubicBezTo>
                    <a:pt x="56" y="28"/>
                    <a:pt x="92" y="125"/>
                    <a:pt x="157" y="125"/>
                  </a:cubicBezTo>
                  <a:cubicBezTo>
                    <a:pt x="185" y="125"/>
                    <a:pt x="217" y="108"/>
                    <a:pt x="259" y="60"/>
                  </a:cubicBezTo>
                  <a:cubicBezTo>
                    <a:pt x="159" y="40"/>
                    <a:pt x="80" y="20"/>
                    <a:pt x="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
            <p:cNvSpPr/>
            <p:nvPr/>
          </p:nvSpPr>
          <p:spPr>
            <a:xfrm>
              <a:off x="2700225" y="765275"/>
              <a:ext cx="3000" cy="2000"/>
            </a:xfrm>
            <a:custGeom>
              <a:avLst/>
              <a:gdLst/>
              <a:ahLst/>
              <a:cxnLst/>
              <a:rect l="l" t="t" r="r" b="b"/>
              <a:pathLst>
                <a:path w="120" h="80" extrusionOk="0">
                  <a:moveTo>
                    <a:pt x="80" y="0"/>
                  </a:moveTo>
                  <a:cubicBezTo>
                    <a:pt x="60" y="0"/>
                    <a:pt x="20" y="20"/>
                    <a:pt x="0" y="60"/>
                  </a:cubicBezTo>
                  <a:cubicBezTo>
                    <a:pt x="0" y="60"/>
                    <a:pt x="20" y="80"/>
                    <a:pt x="60" y="80"/>
                  </a:cubicBezTo>
                  <a:cubicBezTo>
                    <a:pt x="80" y="80"/>
                    <a:pt x="100" y="60"/>
                    <a:pt x="120" y="60"/>
                  </a:cubicBezTo>
                  <a:lnTo>
                    <a:pt x="80"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
            <p:cNvSpPr/>
            <p:nvPr/>
          </p:nvSpPr>
          <p:spPr>
            <a:xfrm>
              <a:off x="2644025" y="773225"/>
              <a:ext cx="7000" cy="2125"/>
            </a:xfrm>
            <a:custGeom>
              <a:avLst/>
              <a:gdLst/>
              <a:ahLst/>
              <a:cxnLst/>
              <a:rect l="l" t="t" r="r" b="b"/>
              <a:pathLst>
                <a:path w="280" h="85" extrusionOk="0">
                  <a:moveTo>
                    <a:pt x="1" y="1"/>
                  </a:moveTo>
                  <a:cubicBezTo>
                    <a:pt x="53" y="61"/>
                    <a:pt x="93" y="84"/>
                    <a:pt x="131" y="84"/>
                  </a:cubicBezTo>
                  <a:cubicBezTo>
                    <a:pt x="179" y="84"/>
                    <a:pt x="223" y="46"/>
                    <a:pt x="2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
            <p:cNvSpPr/>
            <p:nvPr/>
          </p:nvSpPr>
          <p:spPr>
            <a:xfrm>
              <a:off x="2174550" y="2143700"/>
              <a:ext cx="72650" cy="22050"/>
            </a:xfrm>
            <a:custGeom>
              <a:avLst/>
              <a:gdLst/>
              <a:ahLst/>
              <a:cxnLst/>
              <a:rect l="l" t="t" r="r" b="b"/>
              <a:pathLst>
                <a:path w="2906" h="882" extrusionOk="0">
                  <a:moveTo>
                    <a:pt x="508" y="1"/>
                  </a:moveTo>
                  <a:cubicBezTo>
                    <a:pt x="364" y="1"/>
                    <a:pt x="220" y="26"/>
                    <a:pt x="80" y="66"/>
                  </a:cubicBezTo>
                  <a:lnTo>
                    <a:pt x="41" y="145"/>
                  </a:lnTo>
                  <a:cubicBezTo>
                    <a:pt x="1" y="245"/>
                    <a:pt x="41" y="364"/>
                    <a:pt x="21" y="463"/>
                  </a:cubicBezTo>
                  <a:cubicBezTo>
                    <a:pt x="339" y="682"/>
                    <a:pt x="777" y="523"/>
                    <a:pt x="1115" y="762"/>
                  </a:cubicBezTo>
                  <a:cubicBezTo>
                    <a:pt x="1433" y="762"/>
                    <a:pt x="1771" y="782"/>
                    <a:pt x="2109" y="782"/>
                  </a:cubicBezTo>
                  <a:cubicBezTo>
                    <a:pt x="2408" y="742"/>
                    <a:pt x="2806" y="881"/>
                    <a:pt x="2846" y="384"/>
                  </a:cubicBezTo>
                  <a:cubicBezTo>
                    <a:pt x="2905" y="324"/>
                    <a:pt x="2885" y="265"/>
                    <a:pt x="2806" y="265"/>
                  </a:cubicBezTo>
                  <a:cubicBezTo>
                    <a:pt x="2763" y="269"/>
                    <a:pt x="2721" y="272"/>
                    <a:pt x="2679" y="272"/>
                  </a:cubicBezTo>
                  <a:cubicBezTo>
                    <a:pt x="2544" y="272"/>
                    <a:pt x="2415" y="246"/>
                    <a:pt x="2308" y="185"/>
                  </a:cubicBezTo>
                  <a:cubicBezTo>
                    <a:pt x="2129" y="125"/>
                    <a:pt x="1911" y="165"/>
                    <a:pt x="1751" y="125"/>
                  </a:cubicBezTo>
                  <a:cubicBezTo>
                    <a:pt x="1741" y="135"/>
                    <a:pt x="1722" y="140"/>
                    <a:pt x="1702" y="140"/>
                  </a:cubicBezTo>
                  <a:cubicBezTo>
                    <a:pt x="1682" y="140"/>
                    <a:pt x="1662" y="135"/>
                    <a:pt x="1652" y="125"/>
                  </a:cubicBezTo>
                  <a:cubicBezTo>
                    <a:pt x="1612" y="145"/>
                    <a:pt x="1572" y="155"/>
                    <a:pt x="1533" y="155"/>
                  </a:cubicBezTo>
                  <a:cubicBezTo>
                    <a:pt x="1493" y="155"/>
                    <a:pt x="1453" y="145"/>
                    <a:pt x="1413" y="125"/>
                  </a:cubicBezTo>
                  <a:cubicBezTo>
                    <a:pt x="1342" y="134"/>
                    <a:pt x="1267" y="143"/>
                    <a:pt x="1193" y="143"/>
                  </a:cubicBezTo>
                  <a:cubicBezTo>
                    <a:pt x="1102" y="143"/>
                    <a:pt x="1013" y="129"/>
                    <a:pt x="936" y="86"/>
                  </a:cubicBezTo>
                  <a:cubicBezTo>
                    <a:pt x="797" y="26"/>
                    <a:pt x="652" y="1"/>
                    <a:pt x="50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
            <p:cNvSpPr/>
            <p:nvPr/>
          </p:nvSpPr>
          <p:spPr>
            <a:xfrm>
              <a:off x="2410775" y="2183125"/>
              <a:ext cx="21425" cy="15175"/>
            </a:xfrm>
            <a:custGeom>
              <a:avLst/>
              <a:gdLst/>
              <a:ahLst/>
              <a:cxnLst/>
              <a:rect l="l" t="t" r="r" b="b"/>
              <a:pathLst>
                <a:path w="857" h="607" extrusionOk="0">
                  <a:moveTo>
                    <a:pt x="558" y="0"/>
                  </a:moveTo>
                  <a:cubicBezTo>
                    <a:pt x="319" y="60"/>
                    <a:pt x="1" y="0"/>
                    <a:pt x="1" y="378"/>
                  </a:cubicBezTo>
                  <a:cubicBezTo>
                    <a:pt x="120" y="418"/>
                    <a:pt x="260" y="418"/>
                    <a:pt x="339" y="557"/>
                  </a:cubicBezTo>
                  <a:cubicBezTo>
                    <a:pt x="452" y="570"/>
                    <a:pt x="565" y="606"/>
                    <a:pt x="673" y="606"/>
                  </a:cubicBezTo>
                  <a:cubicBezTo>
                    <a:pt x="736" y="606"/>
                    <a:pt x="798" y="594"/>
                    <a:pt x="856" y="557"/>
                  </a:cubicBezTo>
                  <a:lnTo>
                    <a:pt x="856" y="60"/>
                  </a:lnTo>
                  <a:cubicBezTo>
                    <a:pt x="757" y="40"/>
                    <a:pt x="657" y="40"/>
                    <a:pt x="55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
            <p:cNvSpPr/>
            <p:nvPr/>
          </p:nvSpPr>
          <p:spPr>
            <a:xfrm>
              <a:off x="1173450" y="1501300"/>
              <a:ext cx="26900" cy="84075"/>
            </a:xfrm>
            <a:custGeom>
              <a:avLst/>
              <a:gdLst/>
              <a:ahLst/>
              <a:cxnLst/>
              <a:rect l="l" t="t" r="r" b="b"/>
              <a:pathLst>
                <a:path w="1076" h="3363" extrusionOk="0">
                  <a:moveTo>
                    <a:pt x="299" y="1"/>
                  </a:moveTo>
                  <a:cubicBezTo>
                    <a:pt x="1" y="816"/>
                    <a:pt x="200" y="1612"/>
                    <a:pt x="299" y="2447"/>
                  </a:cubicBezTo>
                  <a:cubicBezTo>
                    <a:pt x="558" y="2706"/>
                    <a:pt x="319" y="2766"/>
                    <a:pt x="120" y="2805"/>
                  </a:cubicBezTo>
                  <a:cubicBezTo>
                    <a:pt x="21" y="3044"/>
                    <a:pt x="180" y="3163"/>
                    <a:pt x="299" y="3303"/>
                  </a:cubicBezTo>
                  <a:cubicBezTo>
                    <a:pt x="399" y="3343"/>
                    <a:pt x="498" y="3343"/>
                    <a:pt x="598" y="3362"/>
                  </a:cubicBezTo>
                  <a:cubicBezTo>
                    <a:pt x="1075" y="3343"/>
                    <a:pt x="916" y="3044"/>
                    <a:pt x="856" y="2766"/>
                  </a:cubicBezTo>
                  <a:cubicBezTo>
                    <a:pt x="856" y="2487"/>
                    <a:pt x="856" y="2189"/>
                    <a:pt x="677" y="1950"/>
                  </a:cubicBezTo>
                  <a:cubicBezTo>
                    <a:pt x="339" y="1691"/>
                    <a:pt x="558" y="1313"/>
                    <a:pt x="478" y="955"/>
                  </a:cubicBezTo>
                  <a:cubicBezTo>
                    <a:pt x="419" y="657"/>
                    <a:pt x="598" y="279"/>
                    <a:pt x="2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
            <p:cNvSpPr/>
            <p:nvPr/>
          </p:nvSpPr>
          <p:spPr>
            <a:xfrm>
              <a:off x="1262475" y="1394375"/>
              <a:ext cx="55725" cy="25400"/>
            </a:xfrm>
            <a:custGeom>
              <a:avLst/>
              <a:gdLst/>
              <a:ahLst/>
              <a:cxnLst/>
              <a:rect l="l" t="t" r="r" b="b"/>
              <a:pathLst>
                <a:path w="2229" h="1016" extrusionOk="0">
                  <a:moveTo>
                    <a:pt x="1632" y="1"/>
                  </a:moveTo>
                  <a:cubicBezTo>
                    <a:pt x="1532" y="120"/>
                    <a:pt x="1413" y="160"/>
                    <a:pt x="1274" y="160"/>
                  </a:cubicBezTo>
                  <a:cubicBezTo>
                    <a:pt x="1135" y="319"/>
                    <a:pt x="916" y="299"/>
                    <a:pt x="737" y="319"/>
                  </a:cubicBezTo>
                  <a:cubicBezTo>
                    <a:pt x="717" y="359"/>
                    <a:pt x="697" y="398"/>
                    <a:pt x="697" y="398"/>
                  </a:cubicBezTo>
                  <a:cubicBezTo>
                    <a:pt x="637" y="379"/>
                    <a:pt x="617" y="359"/>
                    <a:pt x="578" y="319"/>
                  </a:cubicBezTo>
                  <a:lnTo>
                    <a:pt x="399" y="319"/>
                  </a:lnTo>
                  <a:cubicBezTo>
                    <a:pt x="319" y="458"/>
                    <a:pt x="200" y="498"/>
                    <a:pt x="40" y="558"/>
                  </a:cubicBezTo>
                  <a:cubicBezTo>
                    <a:pt x="40" y="697"/>
                    <a:pt x="21" y="876"/>
                    <a:pt x="1" y="1015"/>
                  </a:cubicBezTo>
                  <a:cubicBezTo>
                    <a:pt x="418" y="717"/>
                    <a:pt x="975" y="856"/>
                    <a:pt x="1393" y="597"/>
                  </a:cubicBezTo>
                  <a:cubicBezTo>
                    <a:pt x="1397" y="595"/>
                    <a:pt x="1402" y="594"/>
                    <a:pt x="1408" y="594"/>
                  </a:cubicBezTo>
                  <a:cubicBezTo>
                    <a:pt x="1454" y="594"/>
                    <a:pt x="1541" y="661"/>
                    <a:pt x="1612" y="697"/>
                  </a:cubicBezTo>
                  <a:cubicBezTo>
                    <a:pt x="1831" y="558"/>
                    <a:pt x="2229" y="577"/>
                    <a:pt x="2129" y="160"/>
                  </a:cubicBezTo>
                  <a:cubicBezTo>
                    <a:pt x="1970" y="100"/>
                    <a:pt x="1811" y="60"/>
                    <a:pt x="163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
            <p:cNvSpPr/>
            <p:nvPr/>
          </p:nvSpPr>
          <p:spPr>
            <a:xfrm>
              <a:off x="1302275" y="1382425"/>
              <a:ext cx="36825" cy="32375"/>
            </a:xfrm>
            <a:custGeom>
              <a:avLst/>
              <a:gdLst/>
              <a:ahLst/>
              <a:cxnLst/>
              <a:rect l="l" t="t" r="r" b="b"/>
              <a:pathLst>
                <a:path w="1473" h="1295" extrusionOk="0">
                  <a:moveTo>
                    <a:pt x="1021" y="1"/>
                  </a:moveTo>
                  <a:cubicBezTo>
                    <a:pt x="916" y="1"/>
                    <a:pt x="802" y="44"/>
                    <a:pt x="676" y="140"/>
                  </a:cubicBezTo>
                  <a:cubicBezTo>
                    <a:pt x="736" y="300"/>
                    <a:pt x="716" y="479"/>
                    <a:pt x="537" y="598"/>
                  </a:cubicBezTo>
                  <a:cubicBezTo>
                    <a:pt x="478" y="876"/>
                    <a:pt x="139" y="896"/>
                    <a:pt x="20" y="1155"/>
                  </a:cubicBezTo>
                  <a:cubicBezTo>
                    <a:pt x="20" y="1195"/>
                    <a:pt x="20" y="1254"/>
                    <a:pt x="0" y="1294"/>
                  </a:cubicBezTo>
                  <a:cubicBezTo>
                    <a:pt x="617" y="1175"/>
                    <a:pt x="1034" y="757"/>
                    <a:pt x="1472" y="339"/>
                  </a:cubicBezTo>
                  <a:cubicBezTo>
                    <a:pt x="1347" y="127"/>
                    <a:pt x="1198" y="1"/>
                    <a:pt x="102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
            <p:cNvSpPr/>
            <p:nvPr/>
          </p:nvSpPr>
          <p:spPr>
            <a:xfrm>
              <a:off x="3096100" y="1562325"/>
              <a:ext cx="63175" cy="174725"/>
            </a:xfrm>
            <a:custGeom>
              <a:avLst/>
              <a:gdLst/>
              <a:ahLst/>
              <a:cxnLst/>
              <a:rect l="l" t="t" r="r" b="b"/>
              <a:pathLst>
                <a:path w="2527" h="6989" extrusionOk="0">
                  <a:moveTo>
                    <a:pt x="2029" y="1"/>
                  </a:moveTo>
                  <a:cubicBezTo>
                    <a:pt x="1876" y="1"/>
                    <a:pt x="1722" y="38"/>
                    <a:pt x="1572" y="66"/>
                  </a:cubicBezTo>
                  <a:cubicBezTo>
                    <a:pt x="1432" y="106"/>
                    <a:pt x="1293" y="106"/>
                    <a:pt x="1154" y="106"/>
                  </a:cubicBezTo>
                  <a:cubicBezTo>
                    <a:pt x="1118" y="108"/>
                    <a:pt x="1083" y="108"/>
                    <a:pt x="1046" y="108"/>
                  </a:cubicBezTo>
                  <a:cubicBezTo>
                    <a:pt x="935" y="108"/>
                    <a:pt x="821" y="102"/>
                    <a:pt x="708" y="102"/>
                  </a:cubicBezTo>
                  <a:cubicBezTo>
                    <a:pt x="445" y="102"/>
                    <a:pt x="190" y="136"/>
                    <a:pt x="0" y="364"/>
                  </a:cubicBezTo>
                  <a:cubicBezTo>
                    <a:pt x="40" y="703"/>
                    <a:pt x="298" y="663"/>
                    <a:pt x="497" y="703"/>
                  </a:cubicBezTo>
                  <a:cubicBezTo>
                    <a:pt x="696" y="742"/>
                    <a:pt x="855" y="802"/>
                    <a:pt x="875" y="1041"/>
                  </a:cubicBezTo>
                  <a:cubicBezTo>
                    <a:pt x="875" y="1200"/>
                    <a:pt x="895" y="1339"/>
                    <a:pt x="975" y="1498"/>
                  </a:cubicBezTo>
                  <a:cubicBezTo>
                    <a:pt x="975" y="2553"/>
                    <a:pt x="895" y="3587"/>
                    <a:pt x="239" y="4482"/>
                  </a:cubicBezTo>
                  <a:cubicBezTo>
                    <a:pt x="159" y="4741"/>
                    <a:pt x="159" y="5019"/>
                    <a:pt x="358" y="5238"/>
                  </a:cubicBezTo>
                  <a:cubicBezTo>
                    <a:pt x="385" y="5242"/>
                    <a:pt x="409" y="5243"/>
                    <a:pt x="430" y="5243"/>
                  </a:cubicBezTo>
                  <a:cubicBezTo>
                    <a:pt x="488" y="5243"/>
                    <a:pt x="527" y="5231"/>
                    <a:pt x="553" y="5212"/>
                  </a:cubicBezTo>
                  <a:lnTo>
                    <a:pt x="553" y="5212"/>
                  </a:lnTo>
                  <a:cubicBezTo>
                    <a:pt x="484" y="5559"/>
                    <a:pt x="448" y="5978"/>
                    <a:pt x="398" y="6412"/>
                  </a:cubicBezTo>
                  <a:cubicBezTo>
                    <a:pt x="378" y="6670"/>
                    <a:pt x="279" y="6969"/>
                    <a:pt x="696" y="6989"/>
                  </a:cubicBezTo>
                  <a:cubicBezTo>
                    <a:pt x="836" y="6710"/>
                    <a:pt x="855" y="6432"/>
                    <a:pt x="875" y="6173"/>
                  </a:cubicBezTo>
                  <a:cubicBezTo>
                    <a:pt x="895" y="5676"/>
                    <a:pt x="975" y="5198"/>
                    <a:pt x="1034" y="4701"/>
                  </a:cubicBezTo>
                  <a:cubicBezTo>
                    <a:pt x="1154" y="3488"/>
                    <a:pt x="1552" y="2294"/>
                    <a:pt x="1870" y="1061"/>
                  </a:cubicBezTo>
                  <a:cubicBezTo>
                    <a:pt x="1950" y="722"/>
                    <a:pt x="2148" y="364"/>
                    <a:pt x="2526" y="205"/>
                  </a:cubicBezTo>
                  <a:cubicBezTo>
                    <a:pt x="2369" y="47"/>
                    <a:pt x="2200" y="1"/>
                    <a:pt x="202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
            <p:cNvSpPr/>
            <p:nvPr/>
          </p:nvSpPr>
          <p:spPr>
            <a:xfrm>
              <a:off x="3129400" y="1541575"/>
              <a:ext cx="87550" cy="29875"/>
            </a:xfrm>
            <a:custGeom>
              <a:avLst/>
              <a:gdLst/>
              <a:ahLst/>
              <a:cxnLst/>
              <a:rect l="l" t="t" r="r" b="b"/>
              <a:pathLst>
                <a:path w="3502" h="1195" extrusionOk="0">
                  <a:moveTo>
                    <a:pt x="2925" y="1"/>
                  </a:moveTo>
                  <a:lnTo>
                    <a:pt x="2925" y="1"/>
                  </a:lnTo>
                  <a:cubicBezTo>
                    <a:pt x="2030" y="299"/>
                    <a:pt x="1055" y="140"/>
                    <a:pt x="200" y="498"/>
                  </a:cubicBezTo>
                  <a:cubicBezTo>
                    <a:pt x="120" y="578"/>
                    <a:pt x="41" y="637"/>
                    <a:pt x="21" y="737"/>
                  </a:cubicBezTo>
                  <a:cubicBezTo>
                    <a:pt x="1" y="956"/>
                    <a:pt x="120" y="1075"/>
                    <a:pt x="240" y="1194"/>
                  </a:cubicBezTo>
                  <a:cubicBezTo>
                    <a:pt x="460" y="1092"/>
                    <a:pt x="680" y="1032"/>
                    <a:pt x="909" y="1032"/>
                  </a:cubicBezTo>
                  <a:cubicBezTo>
                    <a:pt x="990" y="1032"/>
                    <a:pt x="1071" y="1040"/>
                    <a:pt x="1155" y="1055"/>
                  </a:cubicBezTo>
                  <a:cubicBezTo>
                    <a:pt x="1266" y="1059"/>
                    <a:pt x="1378" y="1061"/>
                    <a:pt x="1490" y="1061"/>
                  </a:cubicBezTo>
                  <a:cubicBezTo>
                    <a:pt x="1955" y="1061"/>
                    <a:pt x="2420" y="1020"/>
                    <a:pt x="2885" y="876"/>
                  </a:cubicBezTo>
                  <a:cubicBezTo>
                    <a:pt x="3502" y="478"/>
                    <a:pt x="3502" y="379"/>
                    <a:pt x="292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
            <p:cNvSpPr/>
            <p:nvPr/>
          </p:nvSpPr>
          <p:spPr>
            <a:xfrm>
              <a:off x="3165225" y="1511750"/>
              <a:ext cx="49250" cy="22225"/>
            </a:xfrm>
            <a:custGeom>
              <a:avLst/>
              <a:gdLst/>
              <a:ahLst/>
              <a:cxnLst/>
              <a:rect l="l" t="t" r="r" b="b"/>
              <a:pathLst>
                <a:path w="1970" h="889" extrusionOk="0">
                  <a:moveTo>
                    <a:pt x="1572" y="0"/>
                  </a:moveTo>
                  <a:cubicBezTo>
                    <a:pt x="1512" y="17"/>
                    <a:pt x="1451" y="22"/>
                    <a:pt x="1389" y="22"/>
                  </a:cubicBezTo>
                  <a:cubicBezTo>
                    <a:pt x="1291" y="22"/>
                    <a:pt x="1190" y="9"/>
                    <a:pt x="1091" y="9"/>
                  </a:cubicBezTo>
                  <a:cubicBezTo>
                    <a:pt x="960" y="9"/>
                    <a:pt x="832" y="32"/>
                    <a:pt x="716" y="140"/>
                  </a:cubicBezTo>
                  <a:lnTo>
                    <a:pt x="676" y="179"/>
                  </a:lnTo>
                  <a:cubicBezTo>
                    <a:pt x="671" y="185"/>
                    <a:pt x="663" y="187"/>
                    <a:pt x="653" y="187"/>
                  </a:cubicBezTo>
                  <a:cubicBezTo>
                    <a:pt x="627" y="187"/>
                    <a:pt x="592" y="169"/>
                    <a:pt x="577" y="140"/>
                  </a:cubicBezTo>
                  <a:cubicBezTo>
                    <a:pt x="497" y="159"/>
                    <a:pt x="418" y="159"/>
                    <a:pt x="358" y="179"/>
                  </a:cubicBezTo>
                  <a:cubicBezTo>
                    <a:pt x="80" y="358"/>
                    <a:pt x="0" y="577"/>
                    <a:pt x="219" y="856"/>
                  </a:cubicBezTo>
                  <a:cubicBezTo>
                    <a:pt x="266" y="879"/>
                    <a:pt x="312" y="889"/>
                    <a:pt x="363" y="889"/>
                  </a:cubicBezTo>
                  <a:cubicBezTo>
                    <a:pt x="399" y="889"/>
                    <a:pt x="436" y="884"/>
                    <a:pt x="478" y="876"/>
                  </a:cubicBezTo>
                  <a:cubicBezTo>
                    <a:pt x="756" y="697"/>
                    <a:pt x="1094" y="756"/>
                    <a:pt x="1393" y="677"/>
                  </a:cubicBezTo>
                  <a:cubicBezTo>
                    <a:pt x="1651" y="597"/>
                    <a:pt x="1969" y="577"/>
                    <a:pt x="1771" y="179"/>
                  </a:cubicBezTo>
                  <a:cubicBezTo>
                    <a:pt x="1691" y="140"/>
                    <a:pt x="1651" y="60"/>
                    <a:pt x="157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
            <p:cNvSpPr/>
            <p:nvPr/>
          </p:nvSpPr>
          <p:spPr>
            <a:xfrm>
              <a:off x="3197050" y="1525900"/>
              <a:ext cx="21900" cy="37600"/>
            </a:xfrm>
            <a:custGeom>
              <a:avLst/>
              <a:gdLst/>
              <a:ahLst/>
              <a:cxnLst/>
              <a:rect l="l" t="t" r="r" b="b"/>
              <a:pathLst>
                <a:path w="876" h="1504" extrusionOk="0">
                  <a:moveTo>
                    <a:pt x="453" y="1"/>
                  </a:moveTo>
                  <a:cubicBezTo>
                    <a:pt x="419" y="1"/>
                    <a:pt x="381" y="5"/>
                    <a:pt x="338" y="11"/>
                  </a:cubicBezTo>
                  <a:cubicBezTo>
                    <a:pt x="279" y="71"/>
                    <a:pt x="239" y="131"/>
                    <a:pt x="239" y="210"/>
                  </a:cubicBezTo>
                  <a:cubicBezTo>
                    <a:pt x="299" y="290"/>
                    <a:pt x="338" y="329"/>
                    <a:pt x="398" y="389"/>
                  </a:cubicBezTo>
                  <a:cubicBezTo>
                    <a:pt x="358" y="379"/>
                    <a:pt x="319" y="374"/>
                    <a:pt x="281" y="374"/>
                  </a:cubicBezTo>
                  <a:cubicBezTo>
                    <a:pt x="244" y="374"/>
                    <a:pt x="209" y="379"/>
                    <a:pt x="179" y="389"/>
                  </a:cubicBezTo>
                  <a:cubicBezTo>
                    <a:pt x="40" y="508"/>
                    <a:pt x="0" y="628"/>
                    <a:pt x="140" y="787"/>
                  </a:cubicBezTo>
                  <a:cubicBezTo>
                    <a:pt x="597" y="1006"/>
                    <a:pt x="597" y="1006"/>
                    <a:pt x="140" y="1503"/>
                  </a:cubicBezTo>
                  <a:cubicBezTo>
                    <a:pt x="836" y="1384"/>
                    <a:pt x="876" y="1364"/>
                    <a:pt x="796" y="727"/>
                  </a:cubicBezTo>
                  <a:cubicBezTo>
                    <a:pt x="756" y="508"/>
                    <a:pt x="716" y="310"/>
                    <a:pt x="677" y="91"/>
                  </a:cubicBezTo>
                  <a:cubicBezTo>
                    <a:pt x="594" y="22"/>
                    <a:pt x="531" y="1"/>
                    <a:pt x="45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
            <p:cNvSpPr/>
            <p:nvPr/>
          </p:nvSpPr>
          <p:spPr>
            <a:xfrm>
              <a:off x="3174175" y="1516225"/>
              <a:ext cx="40800" cy="19625"/>
            </a:xfrm>
            <a:custGeom>
              <a:avLst/>
              <a:gdLst/>
              <a:ahLst/>
              <a:cxnLst/>
              <a:rect l="l" t="t" r="r" b="b"/>
              <a:pathLst>
                <a:path w="1632" h="785" extrusionOk="0">
                  <a:moveTo>
                    <a:pt x="1393" y="0"/>
                  </a:moveTo>
                  <a:cubicBezTo>
                    <a:pt x="1343" y="261"/>
                    <a:pt x="1178" y="297"/>
                    <a:pt x="1002" y="297"/>
                  </a:cubicBezTo>
                  <a:cubicBezTo>
                    <a:pt x="934" y="297"/>
                    <a:pt x="865" y="292"/>
                    <a:pt x="801" y="292"/>
                  </a:cubicBezTo>
                  <a:cubicBezTo>
                    <a:pt x="764" y="292"/>
                    <a:pt x="729" y="293"/>
                    <a:pt x="696" y="299"/>
                  </a:cubicBezTo>
                  <a:cubicBezTo>
                    <a:pt x="627" y="314"/>
                    <a:pt x="552" y="315"/>
                    <a:pt x="479" y="315"/>
                  </a:cubicBezTo>
                  <a:cubicBezTo>
                    <a:pt x="464" y="315"/>
                    <a:pt x="449" y="315"/>
                    <a:pt x="435" y="315"/>
                  </a:cubicBezTo>
                  <a:cubicBezTo>
                    <a:pt x="230" y="315"/>
                    <a:pt x="42" y="325"/>
                    <a:pt x="0" y="617"/>
                  </a:cubicBezTo>
                  <a:cubicBezTo>
                    <a:pt x="156" y="738"/>
                    <a:pt x="307" y="785"/>
                    <a:pt x="454" y="785"/>
                  </a:cubicBezTo>
                  <a:cubicBezTo>
                    <a:pt x="719" y="785"/>
                    <a:pt x="971" y="631"/>
                    <a:pt x="1214" y="478"/>
                  </a:cubicBezTo>
                  <a:lnTo>
                    <a:pt x="1592" y="478"/>
                  </a:lnTo>
                  <a:cubicBezTo>
                    <a:pt x="1592" y="299"/>
                    <a:pt x="1631" y="100"/>
                    <a:pt x="139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
            <p:cNvSpPr/>
            <p:nvPr/>
          </p:nvSpPr>
          <p:spPr>
            <a:xfrm>
              <a:off x="2767350" y="971250"/>
              <a:ext cx="56725" cy="12250"/>
            </a:xfrm>
            <a:custGeom>
              <a:avLst/>
              <a:gdLst/>
              <a:ahLst/>
              <a:cxnLst/>
              <a:rect l="l" t="t" r="r" b="b"/>
              <a:pathLst>
                <a:path w="2269" h="490" extrusionOk="0">
                  <a:moveTo>
                    <a:pt x="2104" y="0"/>
                  </a:moveTo>
                  <a:cubicBezTo>
                    <a:pt x="2029" y="0"/>
                    <a:pt x="1938" y="28"/>
                    <a:pt x="1851" y="37"/>
                  </a:cubicBezTo>
                  <a:cubicBezTo>
                    <a:pt x="1592" y="76"/>
                    <a:pt x="1314" y="76"/>
                    <a:pt x="1075" y="96"/>
                  </a:cubicBezTo>
                  <a:cubicBezTo>
                    <a:pt x="1000" y="145"/>
                    <a:pt x="919" y="161"/>
                    <a:pt x="836" y="161"/>
                  </a:cubicBezTo>
                  <a:cubicBezTo>
                    <a:pt x="676" y="161"/>
                    <a:pt x="506" y="101"/>
                    <a:pt x="348" y="101"/>
                  </a:cubicBezTo>
                  <a:cubicBezTo>
                    <a:pt x="222" y="101"/>
                    <a:pt x="103" y="139"/>
                    <a:pt x="1" y="275"/>
                  </a:cubicBezTo>
                  <a:cubicBezTo>
                    <a:pt x="59" y="427"/>
                    <a:pt x="152" y="483"/>
                    <a:pt x="263" y="483"/>
                  </a:cubicBezTo>
                  <a:cubicBezTo>
                    <a:pt x="341" y="483"/>
                    <a:pt x="428" y="456"/>
                    <a:pt x="518" y="415"/>
                  </a:cubicBezTo>
                  <a:cubicBezTo>
                    <a:pt x="618" y="464"/>
                    <a:pt x="727" y="489"/>
                    <a:pt x="839" y="489"/>
                  </a:cubicBezTo>
                  <a:cubicBezTo>
                    <a:pt x="951" y="489"/>
                    <a:pt x="1065" y="464"/>
                    <a:pt x="1175" y="415"/>
                  </a:cubicBezTo>
                  <a:cubicBezTo>
                    <a:pt x="1254" y="395"/>
                    <a:pt x="1294" y="395"/>
                    <a:pt x="1374" y="395"/>
                  </a:cubicBezTo>
                  <a:cubicBezTo>
                    <a:pt x="1513" y="315"/>
                    <a:pt x="1692" y="335"/>
                    <a:pt x="1891" y="255"/>
                  </a:cubicBezTo>
                  <a:cubicBezTo>
                    <a:pt x="2010" y="236"/>
                    <a:pt x="2149" y="236"/>
                    <a:pt x="2269" y="236"/>
                  </a:cubicBezTo>
                  <a:cubicBezTo>
                    <a:pt x="2269" y="46"/>
                    <a:pt x="2200" y="0"/>
                    <a:pt x="210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
            <p:cNvSpPr/>
            <p:nvPr/>
          </p:nvSpPr>
          <p:spPr>
            <a:xfrm>
              <a:off x="2812125" y="966675"/>
              <a:ext cx="32350" cy="22425"/>
            </a:xfrm>
            <a:custGeom>
              <a:avLst/>
              <a:gdLst/>
              <a:ahLst/>
              <a:cxnLst/>
              <a:rect l="l" t="t" r="r" b="b"/>
              <a:pathLst>
                <a:path w="1294" h="897" extrusionOk="0">
                  <a:moveTo>
                    <a:pt x="895" y="21"/>
                  </a:moveTo>
                  <a:cubicBezTo>
                    <a:pt x="597" y="61"/>
                    <a:pt x="279" y="1"/>
                    <a:pt x="0" y="200"/>
                  </a:cubicBezTo>
                  <a:cubicBezTo>
                    <a:pt x="159" y="220"/>
                    <a:pt x="319" y="220"/>
                    <a:pt x="418" y="399"/>
                  </a:cubicBezTo>
                  <a:cubicBezTo>
                    <a:pt x="657" y="498"/>
                    <a:pt x="518" y="797"/>
                    <a:pt x="756" y="896"/>
                  </a:cubicBezTo>
                  <a:cubicBezTo>
                    <a:pt x="776" y="618"/>
                    <a:pt x="876" y="419"/>
                    <a:pt x="1075" y="220"/>
                  </a:cubicBezTo>
                  <a:cubicBezTo>
                    <a:pt x="1293" y="21"/>
                    <a:pt x="975" y="100"/>
                    <a:pt x="895" y="2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
            <p:cNvSpPr/>
            <p:nvPr/>
          </p:nvSpPr>
          <p:spPr>
            <a:xfrm>
              <a:off x="2761900" y="968550"/>
              <a:ext cx="30850" cy="8600"/>
            </a:xfrm>
            <a:custGeom>
              <a:avLst/>
              <a:gdLst/>
              <a:ahLst/>
              <a:cxnLst/>
              <a:rect l="l" t="t" r="r" b="b"/>
              <a:pathLst>
                <a:path w="1234" h="344" extrusionOk="0">
                  <a:moveTo>
                    <a:pt x="517" y="0"/>
                  </a:moveTo>
                  <a:cubicBezTo>
                    <a:pt x="448" y="0"/>
                    <a:pt x="378" y="5"/>
                    <a:pt x="318" y="25"/>
                  </a:cubicBezTo>
                  <a:cubicBezTo>
                    <a:pt x="159" y="85"/>
                    <a:pt x="0" y="145"/>
                    <a:pt x="159" y="344"/>
                  </a:cubicBezTo>
                  <a:cubicBezTo>
                    <a:pt x="256" y="317"/>
                    <a:pt x="355" y="310"/>
                    <a:pt x="455" y="310"/>
                  </a:cubicBezTo>
                  <a:cubicBezTo>
                    <a:pt x="552" y="310"/>
                    <a:pt x="649" y="316"/>
                    <a:pt x="745" y="316"/>
                  </a:cubicBezTo>
                  <a:cubicBezTo>
                    <a:pt x="917" y="316"/>
                    <a:pt x="1084" y="296"/>
                    <a:pt x="1233" y="184"/>
                  </a:cubicBezTo>
                  <a:cubicBezTo>
                    <a:pt x="1074" y="125"/>
                    <a:pt x="836" y="204"/>
                    <a:pt x="716" y="5"/>
                  </a:cubicBezTo>
                  <a:cubicBezTo>
                    <a:pt x="657" y="5"/>
                    <a:pt x="587" y="0"/>
                    <a:pt x="51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
            <p:cNvSpPr/>
            <p:nvPr/>
          </p:nvSpPr>
          <p:spPr>
            <a:xfrm>
              <a:off x="2787750" y="953750"/>
              <a:ext cx="18425" cy="10475"/>
            </a:xfrm>
            <a:custGeom>
              <a:avLst/>
              <a:gdLst/>
              <a:ahLst/>
              <a:cxnLst/>
              <a:rect l="l" t="t" r="r" b="b"/>
              <a:pathLst>
                <a:path w="737" h="419" extrusionOk="0">
                  <a:moveTo>
                    <a:pt x="677" y="21"/>
                  </a:moveTo>
                  <a:cubicBezTo>
                    <a:pt x="458" y="80"/>
                    <a:pt x="180" y="1"/>
                    <a:pt x="1" y="200"/>
                  </a:cubicBezTo>
                  <a:cubicBezTo>
                    <a:pt x="60" y="279"/>
                    <a:pt x="120" y="339"/>
                    <a:pt x="199" y="418"/>
                  </a:cubicBezTo>
                  <a:cubicBezTo>
                    <a:pt x="398" y="398"/>
                    <a:pt x="597" y="398"/>
                    <a:pt x="737" y="219"/>
                  </a:cubicBezTo>
                  <a:cubicBezTo>
                    <a:pt x="697" y="180"/>
                    <a:pt x="697" y="100"/>
                    <a:pt x="677" y="2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
            <p:cNvSpPr/>
            <p:nvPr/>
          </p:nvSpPr>
          <p:spPr>
            <a:xfrm>
              <a:off x="2809625" y="955650"/>
              <a:ext cx="9475" cy="3725"/>
            </a:xfrm>
            <a:custGeom>
              <a:avLst/>
              <a:gdLst/>
              <a:ahLst/>
              <a:cxnLst/>
              <a:rect l="l" t="t" r="r" b="b"/>
              <a:pathLst>
                <a:path w="379" h="149" extrusionOk="0">
                  <a:moveTo>
                    <a:pt x="259" y="1"/>
                  </a:moveTo>
                  <a:cubicBezTo>
                    <a:pt x="157" y="1"/>
                    <a:pt x="74" y="56"/>
                    <a:pt x="1" y="143"/>
                  </a:cubicBezTo>
                  <a:cubicBezTo>
                    <a:pt x="27" y="147"/>
                    <a:pt x="53" y="148"/>
                    <a:pt x="77" y="148"/>
                  </a:cubicBezTo>
                  <a:cubicBezTo>
                    <a:pt x="199" y="148"/>
                    <a:pt x="296" y="107"/>
                    <a:pt x="379" y="24"/>
                  </a:cubicBezTo>
                  <a:cubicBezTo>
                    <a:pt x="336" y="8"/>
                    <a:pt x="296" y="1"/>
                    <a:pt x="2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
            <p:cNvSpPr/>
            <p:nvPr/>
          </p:nvSpPr>
          <p:spPr>
            <a:xfrm>
              <a:off x="1419625" y="1202900"/>
              <a:ext cx="189000" cy="39325"/>
            </a:xfrm>
            <a:custGeom>
              <a:avLst/>
              <a:gdLst/>
              <a:ahLst/>
              <a:cxnLst/>
              <a:rect l="l" t="t" r="r" b="b"/>
              <a:pathLst>
                <a:path w="7560" h="1573" extrusionOk="0">
                  <a:moveTo>
                    <a:pt x="200" y="1"/>
                  </a:moveTo>
                  <a:lnTo>
                    <a:pt x="200" y="1"/>
                  </a:lnTo>
                  <a:cubicBezTo>
                    <a:pt x="180" y="200"/>
                    <a:pt x="220" y="419"/>
                    <a:pt x="1" y="538"/>
                  </a:cubicBezTo>
                  <a:cubicBezTo>
                    <a:pt x="41" y="936"/>
                    <a:pt x="180" y="1294"/>
                    <a:pt x="617" y="1373"/>
                  </a:cubicBezTo>
                  <a:cubicBezTo>
                    <a:pt x="1095" y="1473"/>
                    <a:pt x="1592" y="1572"/>
                    <a:pt x="2070" y="1572"/>
                  </a:cubicBezTo>
                  <a:lnTo>
                    <a:pt x="7480" y="1572"/>
                  </a:lnTo>
                  <a:cubicBezTo>
                    <a:pt x="7540" y="1513"/>
                    <a:pt x="7560" y="1473"/>
                    <a:pt x="7540" y="1393"/>
                  </a:cubicBezTo>
                  <a:cubicBezTo>
                    <a:pt x="7480" y="1314"/>
                    <a:pt x="7441" y="1274"/>
                    <a:pt x="7381" y="1234"/>
                  </a:cubicBezTo>
                  <a:cubicBezTo>
                    <a:pt x="7281" y="1194"/>
                    <a:pt x="7242" y="1095"/>
                    <a:pt x="7182" y="1015"/>
                  </a:cubicBezTo>
                  <a:lnTo>
                    <a:pt x="7043" y="876"/>
                  </a:lnTo>
                  <a:cubicBezTo>
                    <a:pt x="6978" y="839"/>
                    <a:pt x="6921" y="823"/>
                    <a:pt x="6871" y="823"/>
                  </a:cubicBezTo>
                  <a:cubicBezTo>
                    <a:pt x="6706" y="823"/>
                    <a:pt x="6608" y="988"/>
                    <a:pt x="6486" y="1095"/>
                  </a:cubicBezTo>
                  <a:cubicBezTo>
                    <a:pt x="6268" y="1168"/>
                    <a:pt x="6051" y="1190"/>
                    <a:pt x="5832" y="1190"/>
                  </a:cubicBezTo>
                  <a:cubicBezTo>
                    <a:pt x="5484" y="1190"/>
                    <a:pt x="5133" y="1133"/>
                    <a:pt x="4776" y="1133"/>
                  </a:cubicBezTo>
                  <a:cubicBezTo>
                    <a:pt x="4756" y="1133"/>
                    <a:pt x="4735" y="1133"/>
                    <a:pt x="4715" y="1134"/>
                  </a:cubicBezTo>
                  <a:lnTo>
                    <a:pt x="4715" y="1134"/>
                  </a:lnTo>
                  <a:cubicBezTo>
                    <a:pt x="4802" y="1129"/>
                    <a:pt x="4888" y="1112"/>
                    <a:pt x="4974" y="1095"/>
                  </a:cubicBezTo>
                  <a:cubicBezTo>
                    <a:pt x="5114" y="1072"/>
                    <a:pt x="5267" y="1062"/>
                    <a:pt x="5422" y="1062"/>
                  </a:cubicBezTo>
                  <a:cubicBezTo>
                    <a:pt x="5532" y="1062"/>
                    <a:pt x="5643" y="1067"/>
                    <a:pt x="5750" y="1075"/>
                  </a:cubicBezTo>
                  <a:cubicBezTo>
                    <a:pt x="5869" y="1095"/>
                    <a:pt x="5969" y="1115"/>
                    <a:pt x="6088" y="1115"/>
                  </a:cubicBezTo>
                  <a:cubicBezTo>
                    <a:pt x="6167" y="1115"/>
                    <a:pt x="6247" y="1095"/>
                    <a:pt x="6307" y="1075"/>
                  </a:cubicBezTo>
                  <a:cubicBezTo>
                    <a:pt x="6406" y="996"/>
                    <a:pt x="6486" y="896"/>
                    <a:pt x="6486" y="777"/>
                  </a:cubicBezTo>
                  <a:cubicBezTo>
                    <a:pt x="6466" y="757"/>
                    <a:pt x="6466" y="697"/>
                    <a:pt x="6446" y="677"/>
                  </a:cubicBezTo>
                  <a:cubicBezTo>
                    <a:pt x="5987" y="713"/>
                    <a:pt x="5526" y="723"/>
                    <a:pt x="5064" y="723"/>
                  </a:cubicBezTo>
                  <a:cubicBezTo>
                    <a:pt x="4479" y="723"/>
                    <a:pt x="3894" y="707"/>
                    <a:pt x="3311" y="707"/>
                  </a:cubicBezTo>
                  <a:cubicBezTo>
                    <a:pt x="3076" y="707"/>
                    <a:pt x="2841" y="710"/>
                    <a:pt x="2607" y="717"/>
                  </a:cubicBezTo>
                  <a:cubicBezTo>
                    <a:pt x="2567" y="816"/>
                    <a:pt x="2448" y="916"/>
                    <a:pt x="2428" y="1095"/>
                  </a:cubicBezTo>
                  <a:cubicBezTo>
                    <a:pt x="2368" y="976"/>
                    <a:pt x="2527" y="876"/>
                    <a:pt x="2467" y="737"/>
                  </a:cubicBezTo>
                  <a:cubicBezTo>
                    <a:pt x="2207" y="723"/>
                    <a:pt x="1946" y="700"/>
                    <a:pt x="1685" y="700"/>
                  </a:cubicBezTo>
                  <a:cubicBezTo>
                    <a:pt x="1568" y="700"/>
                    <a:pt x="1451" y="705"/>
                    <a:pt x="1334" y="717"/>
                  </a:cubicBezTo>
                  <a:cubicBezTo>
                    <a:pt x="1255" y="728"/>
                    <a:pt x="1181" y="733"/>
                    <a:pt x="1110" y="733"/>
                  </a:cubicBezTo>
                  <a:cubicBezTo>
                    <a:pt x="646" y="733"/>
                    <a:pt x="355" y="502"/>
                    <a:pt x="2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
            <p:cNvSpPr/>
            <p:nvPr/>
          </p:nvSpPr>
          <p:spPr>
            <a:xfrm>
              <a:off x="1406700" y="1202425"/>
              <a:ext cx="5000" cy="4000"/>
            </a:xfrm>
            <a:custGeom>
              <a:avLst/>
              <a:gdLst/>
              <a:ahLst/>
              <a:cxnLst/>
              <a:rect l="l" t="t" r="r" b="b"/>
              <a:pathLst>
                <a:path w="200" h="160" extrusionOk="0">
                  <a:moveTo>
                    <a:pt x="20" y="0"/>
                  </a:moveTo>
                  <a:cubicBezTo>
                    <a:pt x="1" y="40"/>
                    <a:pt x="1" y="99"/>
                    <a:pt x="1" y="159"/>
                  </a:cubicBezTo>
                  <a:cubicBezTo>
                    <a:pt x="100" y="139"/>
                    <a:pt x="180" y="99"/>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
            <p:cNvSpPr/>
            <p:nvPr/>
          </p:nvSpPr>
          <p:spPr>
            <a:xfrm>
              <a:off x="2292925" y="772725"/>
              <a:ext cx="94025" cy="14325"/>
            </a:xfrm>
            <a:custGeom>
              <a:avLst/>
              <a:gdLst/>
              <a:ahLst/>
              <a:cxnLst/>
              <a:rect l="l" t="t" r="r" b="b"/>
              <a:pathLst>
                <a:path w="3761" h="573" extrusionOk="0">
                  <a:moveTo>
                    <a:pt x="3661" y="1"/>
                  </a:moveTo>
                  <a:lnTo>
                    <a:pt x="3661" y="1"/>
                  </a:lnTo>
                  <a:cubicBezTo>
                    <a:pt x="3541" y="21"/>
                    <a:pt x="3442" y="21"/>
                    <a:pt x="3303" y="21"/>
                  </a:cubicBezTo>
                  <a:cubicBezTo>
                    <a:pt x="3263" y="100"/>
                    <a:pt x="3163" y="120"/>
                    <a:pt x="3084" y="160"/>
                  </a:cubicBezTo>
                  <a:cubicBezTo>
                    <a:pt x="3064" y="160"/>
                    <a:pt x="3044" y="180"/>
                    <a:pt x="3004" y="180"/>
                  </a:cubicBezTo>
                  <a:lnTo>
                    <a:pt x="2845" y="180"/>
                  </a:lnTo>
                  <a:cubicBezTo>
                    <a:pt x="2746" y="160"/>
                    <a:pt x="2686" y="100"/>
                    <a:pt x="2626" y="21"/>
                  </a:cubicBezTo>
                  <a:cubicBezTo>
                    <a:pt x="2235" y="12"/>
                    <a:pt x="1843" y="3"/>
                    <a:pt x="1452" y="3"/>
                  </a:cubicBezTo>
                  <a:cubicBezTo>
                    <a:pt x="968" y="3"/>
                    <a:pt x="484" y="16"/>
                    <a:pt x="0" y="60"/>
                  </a:cubicBezTo>
                  <a:lnTo>
                    <a:pt x="0" y="120"/>
                  </a:lnTo>
                  <a:lnTo>
                    <a:pt x="0" y="200"/>
                  </a:lnTo>
                  <a:cubicBezTo>
                    <a:pt x="100" y="319"/>
                    <a:pt x="279" y="359"/>
                    <a:pt x="358" y="518"/>
                  </a:cubicBezTo>
                  <a:cubicBezTo>
                    <a:pt x="772" y="550"/>
                    <a:pt x="1189" y="572"/>
                    <a:pt x="1607" y="572"/>
                  </a:cubicBezTo>
                  <a:cubicBezTo>
                    <a:pt x="2233" y="572"/>
                    <a:pt x="2861" y="522"/>
                    <a:pt x="3482" y="379"/>
                  </a:cubicBezTo>
                  <a:cubicBezTo>
                    <a:pt x="3581" y="259"/>
                    <a:pt x="3760" y="180"/>
                    <a:pt x="366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
            <p:cNvSpPr/>
            <p:nvPr/>
          </p:nvSpPr>
          <p:spPr>
            <a:xfrm>
              <a:off x="2042775" y="776950"/>
              <a:ext cx="34825" cy="20725"/>
            </a:xfrm>
            <a:custGeom>
              <a:avLst/>
              <a:gdLst/>
              <a:ahLst/>
              <a:cxnLst/>
              <a:rect l="l" t="t" r="r" b="b"/>
              <a:pathLst>
                <a:path w="1393" h="829" extrusionOk="0">
                  <a:moveTo>
                    <a:pt x="716" y="1"/>
                  </a:moveTo>
                  <a:cubicBezTo>
                    <a:pt x="513" y="1"/>
                    <a:pt x="309" y="51"/>
                    <a:pt x="100" y="150"/>
                  </a:cubicBezTo>
                  <a:cubicBezTo>
                    <a:pt x="0" y="230"/>
                    <a:pt x="0" y="289"/>
                    <a:pt x="100" y="349"/>
                  </a:cubicBezTo>
                  <a:cubicBezTo>
                    <a:pt x="120" y="548"/>
                    <a:pt x="697" y="249"/>
                    <a:pt x="438" y="707"/>
                  </a:cubicBezTo>
                  <a:cubicBezTo>
                    <a:pt x="569" y="795"/>
                    <a:pt x="701" y="828"/>
                    <a:pt x="832" y="828"/>
                  </a:cubicBezTo>
                  <a:cubicBezTo>
                    <a:pt x="999" y="828"/>
                    <a:pt x="1166" y="774"/>
                    <a:pt x="1333" y="707"/>
                  </a:cubicBezTo>
                  <a:cubicBezTo>
                    <a:pt x="1393" y="647"/>
                    <a:pt x="1393" y="588"/>
                    <a:pt x="1333" y="528"/>
                  </a:cubicBezTo>
                  <a:lnTo>
                    <a:pt x="1333" y="150"/>
                  </a:lnTo>
                  <a:cubicBezTo>
                    <a:pt x="1124" y="51"/>
                    <a:pt x="920" y="1"/>
                    <a:pt x="71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
            <p:cNvSpPr/>
            <p:nvPr/>
          </p:nvSpPr>
          <p:spPr>
            <a:xfrm>
              <a:off x="2149700" y="780675"/>
              <a:ext cx="47275" cy="5475"/>
            </a:xfrm>
            <a:custGeom>
              <a:avLst/>
              <a:gdLst/>
              <a:ahLst/>
              <a:cxnLst/>
              <a:rect l="l" t="t" r="r" b="b"/>
              <a:pathLst>
                <a:path w="1891" h="219" extrusionOk="0">
                  <a:moveTo>
                    <a:pt x="458" y="1"/>
                  </a:moveTo>
                  <a:cubicBezTo>
                    <a:pt x="319" y="1"/>
                    <a:pt x="139" y="41"/>
                    <a:pt x="0" y="41"/>
                  </a:cubicBezTo>
                  <a:cubicBezTo>
                    <a:pt x="244" y="175"/>
                    <a:pt x="491" y="218"/>
                    <a:pt x="740" y="218"/>
                  </a:cubicBezTo>
                  <a:cubicBezTo>
                    <a:pt x="1121" y="218"/>
                    <a:pt x="1505" y="117"/>
                    <a:pt x="1890" y="81"/>
                  </a:cubicBezTo>
                  <a:lnTo>
                    <a:pt x="458"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
            <p:cNvSpPr/>
            <p:nvPr/>
          </p:nvSpPr>
          <p:spPr>
            <a:xfrm>
              <a:off x="2093500" y="789925"/>
              <a:ext cx="36825" cy="4350"/>
            </a:xfrm>
            <a:custGeom>
              <a:avLst/>
              <a:gdLst/>
              <a:ahLst/>
              <a:cxnLst/>
              <a:rect l="l" t="t" r="r" b="b"/>
              <a:pathLst>
                <a:path w="1473" h="174" extrusionOk="0">
                  <a:moveTo>
                    <a:pt x="654" y="0"/>
                  </a:moveTo>
                  <a:cubicBezTo>
                    <a:pt x="434" y="0"/>
                    <a:pt x="215" y="34"/>
                    <a:pt x="0" y="168"/>
                  </a:cubicBezTo>
                  <a:cubicBezTo>
                    <a:pt x="71" y="162"/>
                    <a:pt x="142" y="160"/>
                    <a:pt x="213" y="160"/>
                  </a:cubicBezTo>
                  <a:cubicBezTo>
                    <a:pt x="391" y="160"/>
                    <a:pt x="568" y="173"/>
                    <a:pt x="744" y="173"/>
                  </a:cubicBezTo>
                  <a:cubicBezTo>
                    <a:pt x="990" y="173"/>
                    <a:pt x="1234" y="148"/>
                    <a:pt x="1472" y="29"/>
                  </a:cubicBezTo>
                  <a:lnTo>
                    <a:pt x="1472" y="29"/>
                  </a:lnTo>
                  <a:cubicBezTo>
                    <a:pt x="1424" y="33"/>
                    <a:pt x="1375" y="34"/>
                    <a:pt x="1326" y="34"/>
                  </a:cubicBezTo>
                  <a:cubicBezTo>
                    <a:pt x="1101" y="34"/>
                    <a:pt x="877" y="0"/>
                    <a:pt x="65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
            <p:cNvSpPr/>
            <p:nvPr/>
          </p:nvSpPr>
          <p:spPr>
            <a:xfrm>
              <a:off x="2288950" y="777050"/>
              <a:ext cx="16150" cy="8150"/>
            </a:xfrm>
            <a:custGeom>
              <a:avLst/>
              <a:gdLst/>
              <a:ahLst/>
              <a:cxnLst/>
              <a:rect l="l" t="t" r="r" b="b"/>
              <a:pathLst>
                <a:path w="646" h="326" extrusionOk="0">
                  <a:moveTo>
                    <a:pt x="400" y="1"/>
                  </a:moveTo>
                  <a:cubicBezTo>
                    <a:pt x="338" y="1"/>
                    <a:pt x="268" y="9"/>
                    <a:pt x="207" y="9"/>
                  </a:cubicBezTo>
                  <a:cubicBezTo>
                    <a:pt x="190" y="9"/>
                    <a:pt x="174" y="8"/>
                    <a:pt x="159" y="7"/>
                  </a:cubicBezTo>
                  <a:cubicBezTo>
                    <a:pt x="0" y="126"/>
                    <a:pt x="139" y="226"/>
                    <a:pt x="159" y="325"/>
                  </a:cubicBezTo>
                  <a:lnTo>
                    <a:pt x="517" y="325"/>
                  </a:lnTo>
                  <a:cubicBezTo>
                    <a:pt x="645" y="43"/>
                    <a:pt x="543" y="1"/>
                    <a:pt x="4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
            <p:cNvSpPr/>
            <p:nvPr/>
          </p:nvSpPr>
          <p:spPr>
            <a:xfrm>
              <a:off x="2267050" y="779050"/>
              <a:ext cx="8500" cy="8500"/>
            </a:xfrm>
            <a:custGeom>
              <a:avLst/>
              <a:gdLst/>
              <a:ahLst/>
              <a:cxnLst/>
              <a:rect l="l" t="t" r="r" b="b"/>
              <a:pathLst>
                <a:path w="340" h="340" extrusionOk="0">
                  <a:moveTo>
                    <a:pt x="167" y="1"/>
                  </a:moveTo>
                  <a:cubicBezTo>
                    <a:pt x="21" y="1"/>
                    <a:pt x="19" y="157"/>
                    <a:pt x="1" y="265"/>
                  </a:cubicBezTo>
                  <a:cubicBezTo>
                    <a:pt x="61" y="315"/>
                    <a:pt x="115" y="339"/>
                    <a:pt x="170" y="339"/>
                  </a:cubicBezTo>
                  <a:cubicBezTo>
                    <a:pt x="225" y="339"/>
                    <a:pt x="279" y="315"/>
                    <a:pt x="339" y="265"/>
                  </a:cubicBezTo>
                  <a:cubicBezTo>
                    <a:pt x="339" y="165"/>
                    <a:pt x="339" y="26"/>
                    <a:pt x="220" y="6"/>
                  </a:cubicBezTo>
                  <a:cubicBezTo>
                    <a:pt x="200" y="2"/>
                    <a:pt x="183" y="1"/>
                    <a:pt x="16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
            <p:cNvSpPr/>
            <p:nvPr/>
          </p:nvSpPr>
          <p:spPr>
            <a:xfrm>
              <a:off x="2205900" y="779100"/>
              <a:ext cx="8975" cy="5350"/>
            </a:xfrm>
            <a:custGeom>
              <a:avLst/>
              <a:gdLst/>
              <a:ahLst/>
              <a:cxnLst/>
              <a:rect l="l" t="t" r="r" b="b"/>
              <a:pathLst>
                <a:path w="359" h="214" extrusionOk="0">
                  <a:moveTo>
                    <a:pt x="232" y="1"/>
                  </a:moveTo>
                  <a:cubicBezTo>
                    <a:pt x="162" y="1"/>
                    <a:pt x="85" y="40"/>
                    <a:pt x="0" y="64"/>
                  </a:cubicBezTo>
                  <a:cubicBezTo>
                    <a:pt x="70" y="163"/>
                    <a:pt x="134" y="213"/>
                    <a:pt x="194" y="213"/>
                  </a:cubicBezTo>
                  <a:cubicBezTo>
                    <a:pt x="254" y="213"/>
                    <a:pt x="308" y="163"/>
                    <a:pt x="358" y="64"/>
                  </a:cubicBezTo>
                  <a:cubicBezTo>
                    <a:pt x="319" y="17"/>
                    <a:pt x="277" y="1"/>
                    <a:pt x="23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
            <p:cNvSpPr/>
            <p:nvPr/>
          </p:nvSpPr>
          <p:spPr>
            <a:xfrm>
              <a:off x="2080575" y="781800"/>
              <a:ext cx="4500" cy="1400"/>
            </a:xfrm>
            <a:custGeom>
              <a:avLst/>
              <a:gdLst/>
              <a:ahLst/>
              <a:cxnLst/>
              <a:rect l="l" t="t" r="r" b="b"/>
              <a:pathLst>
                <a:path w="180" h="56" extrusionOk="0">
                  <a:moveTo>
                    <a:pt x="82" y="1"/>
                  </a:moveTo>
                  <a:cubicBezTo>
                    <a:pt x="50" y="1"/>
                    <a:pt x="20" y="6"/>
                    <a:pt x="0" y="16"/>
                  </a:cubicBezTo>
                  <a:cubicBezTo>
                    <a:pt x="0" y="16"/>
                    <a:pt x="20" y="55"/>
                    <a:pt x="40" y="55"/>
                  </a:cubicBezTo>
                  <a:cubicBezTo>
                    <a:pt x="100" y="55"/>
                    <a:pt x="120" y="36"/>
                    <a:pt x="179" y="16"/>
                  </a:cubicBezTo>
                  <a:cubicBezTo>
                    <a:pt x="149" y="6"/>
                    <a:pt x="115" y="1"/>
                    <a:pt x="8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
            <p:cNvSpPr/>
            <p:nvPr/>
          </p:nvSpPr>
          <p:spPr>
            <a:xfrm>
              <a:off x="2076100" y="790625"/>
              <a:ext cx="4500" cy="4500"/>
            </a:xfrm>
            <a:custGeom>
              <a:avLst/>
              <a:gdLst/>
              <a:ahLst/>
              <a:cxnLst/>
              <a:rect l="l" t="t" r="r" b="b"/>
              <a:pathLst>
                <a:path w="180" h="180" extrusionOk="0">
                  <a:moveTo>
                    <a:pt x="0" y="1"/>
                  </a:moveTo>
                  <a:lnTo>
                    <a:pt x="0" y="80"/>
                  </a:lnTo>
                  <a:lnTo>
                    <a:pt x="0" y="160"/>
                  </a:lnTo>
                  <a:cubicBezTo>
                    <a:pt x="60" y="160"/>
                    <a:pt x="100" y="160"/>
                    <a:pt x="179" y="180"/>
                  </a:cubicBezTo>
                  <a:lnTo>
                    <a:pt x="0"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
            <p:cNvSpPr/>
            <p:nvPr/>
          </p:nvSpPr>
          <p:spPr>
            <a:xfrm>
              <a:off x="3152775" y="1515650"/>
              <a:ext cx="21425" cy="19625"/>
            </a:xfrm>
            <a:custGeom>
              <a:avLst/>
              <a:gdLst/>
              <a:ahLst/>
              <a:cxnLst/>
              <a:rect l="l" t="t" r="r" b="b"/>
              <a:pathLst>
                <a:path w="857" h="785" extrusionOk="0">
                  <a:moveTo>
                    <a:pt x="384" y="0"/>
                  </a:moveTo>
                  <a:cubicBezTo>
                    <a:pt x="207" y="0"/>
                    <a:pt x="54" y="65"/>
                    <a:pt x="1" y="381"/>
                  </a:cubicBezTo>
                  <a:cubicBezTo>
                    <a:pt x="21" y="401"/>
                    <a:pt x="21" y="441"/>
                    <a:pt x="60" y="481"/>
                  </a:cubicBezTo>
                  <a:cubicBezTo>
                    <a:pt x="186" y="625"/>
                    <a:pt x="329" y="785"/>
                    <a:pt x="546" y="785"/>
                  </a:cubicBezTo>
                  <a:cubicBezTo>
                    <a:pt x="569" y="785"/>
                    <a:pt x="593" y="783"/>
                    <a:pt x="617" y="779"/>
                  </a:cubicBezTo>
                  <a:cubicBezTo>
                    <a:pt x="677" y="739"/>
                    <a:pt x="697" y="720"/>
                    <a:pt x="717" y="700"/>
                  </a:cubicBezTo>
                  <a:cubicBezTo>
                    <a:pt x="697" y="441"/>
                    <a:pt x="777" y="242"/>
                    <a:pt x="856" y="23"/>
                  </a:cubicBezTo>
                  <a:lnTo>
                    <a:pt x="856" y="23"/>
                  </a:lnTo>
                  <a:cubicBezTo>
                    <a:pt x="826" y="29"/>
                    <a:pt x="794" y="32"/>
                    <a:pt x="761" y="32"/>
                  </a:cubicBezTo>
                  <a:cubicBezTo>
                    <a:pt x="641" y="32"/>
                    <a:pt x="507" y="0"/>
                    <a:pt x="38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
            <p:cNvSpPr/>
            <p:nvPr/>
          </p:nvSpPr>
          <p:spPr>
            <a:xfrm>
              <a:off x="3121950" y="1523675"/>
              <a:ext cx="35325" cy="16950"/>
            </a:xfrm>
            <a:custGeom>
              <a:avLst/>
              <a:gdLst/>
              <a:ahLst/>
              <a:cxnLst/>
              <a:rect l="l" t="t" r="r" b="b"/>
              <a:pathLst>
                <a:path w="1413" h="678" extrusionOk="0">
                  <a:moveTo>
                    <a:pt x="518" y="1"/>
                  </a:moveTo>
                  <a:cubicBezTo>
                    <a:pt x="498" y="1"/>
                    <a:pt x="458" y="1"/>
                    <a:pt x="438" y="21"/>
                  </a:cubicBezTo>
                  <a:cubicBezTo>
                    <a:pt x="299" y="60"/>
                    <a:pt x="140" y="100"/>
                    <a:pt x="20" y="180"/>
                  </a:cubicBezTo>
                  <a:cubicBezTo>
                    <a:pt x="0" y="259"/>
                    <a:pt x="0" y="319"/>
                    <a:pt x="40" y="399"/>
                  </a:cubicBezTo>
                  <a:cubicBezTo>
                    <a:pt x="299" y="617"/>
                    <a:pt x="637" y="597"/>
                    <a:pt x="955" y="677"/>
                  </a:cubicBezTo>
                  <a:cubicBezTo>
                    <a:pt x="1095" y="677"/>
                    <a:pt x="1214" y="617"/>
                    <a:pt x="1313" y="518"/>
                  </a:cubicBezTo>
                  <a:cubicBezTo>
                    <a:pt x="1413" y="359"/>
                    <a:pt x="1393" y="180"/>
                    <a:pt x="1234" y="21"/>
                  </a:cubicBezTo>
                  <a:cubicBezTo>
                    <a:pt x="995" y="21"/>
                    <a:pt x="756" y="1"/>
                    <a:pt x="51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
            <p:cNvSpPr/>
            <p:nvPr/>
          </p:nvSpPr>
          <p:spPr>
            <a:xfrm>
              <a:off x="3039900" y="1493850"/>
              <a:ext cx="22400" cy="6000"/>
            </a:xfrm>
            <a:custGeom>
              <a:avLst/>
              <a:gdLst/>
              <a:ahLst/>
              <a:cxnLst/>
              <a:rect l="l" t="t" r="r" b="b"/>
              <a:pathLst>
                <a:path w="896" h="240" extrusionOk="0">
                  <a:moveTo>
                    <a:pt x="0" y="0"/>
                  </a:moveTo>
                  <a:lnTo>
                    <a:pt x="0" y="0"/>
                  </a:lnTo>
                  <a:cubicBezTo>
                    <a:pt x="86" y="187"/>
                    <a:pt x="195" y="240"/>
                    <a:pt x="315" y="240"/>
                  </a:cubicBezTo>
                  <a:cubicBezTo>
                    <a:pt x="473" y="240"/>
                    <a:pt x="647" y="148"/>
                    <a:pt x="807" y="148"/>
                  </a:cubicBezTo>
                  <a:cubicBezTo>
                    <a:pt x="837" y="148"/>
                    <a:pt x="867" y="152"/>
                    <a:pt x="895" y="159"/>
                  </a:cubicBezTo>
                  <a:cubicBezTo>
                    <a:pt x="763" y="37"/>
                    <a:pt x="622" y="12"/>
                    <a:pt x="478" y="12"/>
                  </a:cubicBezTo>
                  <a:cubicBezTo>
                    <a:pt x="385" y="12"/>
                    <a:pt x="291" y="23"/>
                    <a:pt x="197" y="23"/>
                  </a:cubicBezTo>
                  <a:cubicBezTo>
                    <a:pt x="131" y="23"/>
                    <a:pt x="65" y="17"/>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
            <p:cNvSpPr/>
            <p:nvPr/>
          </p:nvSpPr>
          <p:spPr>
            <a:xfrm>
              <a:off x="3113500" y="1515600"/>
              <a:ext cx="21900" cy="10600"/>
            </a:xfrm>
            <a:custGeom>
              <a:avLst/>
              <a:gdLst/>
              <a:ahLst/>
              <a:cxnLst/>
              <a:rect l="l" t="t" r="r" b="b"/>
              <a:pathLst>
                <a:path w="876" h="424" extrusionOk="0">
                  <a:moveTo>
                    <a:pt x="358" y="1"/>
                  </a:moveTo>
                  <a:cubicBezTo>
                    <a:pt x="243" y="1"/>
                    <a:pt x="122" y="18"/>
                    <a:pt x="0" y="25"/>
                  </a:cubicBezTo>
                  <a:cubicBezTo>
                    <a:pt x="100" y="224"/>
                    <a:pt x="398" y="105"/>
                    <a:pt x="498" y="304"/>
                  </a:cubicBezTo>
                  <a:cubicBezTo>
                    <a:pt x="498" y="383"/>
                    <a:pt x="537" y="423"/>
                    <a:pt x="597" y="423"/>
                  </a:cubicBezTo>
                  <a:cubicBezTo>
                    <a:pt x="697" y="423"/>
                    <a:pt x="796" y="403"/>
                    <a:pt x="876" y="324"/>
                  </a:cubicBezTo>
                  <a:lnTo>
                    <a:pt x="856" y="324"/>
                  </a:lnTo>
                  <a:cubicBezTo>
                    <a:pt x="741" y="56"/>
                    <a:pt x="561" y="1"/>
                    <a:pt x="35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
            <p:cNvSpPr/>
            <p:nvPr/>
          </p:nvSpPr>
          <p:spPr>
            <a:xfrm>
              <a:off x="3024975" y="1502700"/>
              <a:ext cx="14950" cy="3725"/>
            </a:xfrm>
            <a:custGeom>
              <a:avLst/>
              <a:gdLst/>
              <a:ahLst/>
              <a:cxnLst/>
              <a:rect l="l" t="t" r="r" b="b"/>
              <a:pathLst>
                <a:path w="598" h="149" extrusionOk="0">
                  <a:moveTo>
                    <a:pt x="274" y="0"/>
                  </a:moveTo>
                  <a:cubicBezTo>
                    <a:pt x="186" y="0"/>
                    <a:pt x="93" y="16"/>
                    <a:pt x="0" y="24"/>
                  </a:cubicBezTo>
                  <a:cubicBezTo>
                    <a:pt x="133" y="107"/>
                    <a:pt x="293" y="148"/>
                    <a:pt x="481" y="148"/>
                  </a:cubicBezTo>
                  <a:cubicBezTo>
                    <a:pt x="519" y="148"/>
                    <a:pt x="557" y="147"/>
                    <a:pt x="597" y="143"/>
                  </a:cubicBezTo>
                  <a:cubicBezTo>
                    <a:pt x="505" y="29"/>
                    <a:pt x="394" y="0"/>
                    <a:pt x="27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
            <p:cNvSpPr/>
            <p:nvPr/>
          </p:nvSpPr>
          <p:spPr>
            <a:xfrm>
              <a:off x="2994150" y="1488875"/>
              <a:ext cx="11450" cy="8975"/>
            </a:xfrm>
            <a:custGeom>
              <a:avLst/>
              <a:gdLst/>
              <a:ahLst/>
              <a:cxnLst/>
              <a:rect l="l" t="t" r="r" b="b"/>
              <a:pathLst>
                <a:path w="458" h="359" extrusionOk="0">
                  <a:moveTo>
                    <a:pt x="99" y="0"/>
                  </a:moveTo>
                  <a:cubicBezTo>
                    <a:pt x="0" y="100"/>
                    <a:pt x="0" y="219"/>
                    <a:pt x="99" y="358"/>
                  </a:cubicBezTo>
                  <a:lnTo>
                    <a:pt x="279" y="358"/>
                  </a:lnTo>
                  <a:cubicBezTo>
                    <a:pt x="338" y="259"/>
                    <a:pt x="378" y="120"/>
                    <a:pt x="458" y="20"/>
                  </a:cubicBezTo>
                  <a:cubicBezTo>
                    <a:pt x="338" y="20"/>
                    <a:pt x="239" y="0"/>
                    <a:pt x="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
            <p:cNvSpPr/>
            <p:nvPr/>
          </p:nvSpPr>
          <p:spPr>
            <a:xfrm>
              <a:off x="3001100" y="1498100"/>
              <a:ext cx="12950" cy="3825"/>
            </a:xfrm>
            <a:custGeom>
              <a:avLst/>
              <a:gdLst/>
              <a:ahLst/>
              <a:cxnLst/>
              <a:rect l="l" t="t" r="r" b="b"/>
              <a:pathLst>
                <a:path w="518" h="153" extrusionOk="0">
                  <a:moveTo>
                    <a:pt x="206" y="1"/>
                  </a:moveTo>
                  <a:cubicBezTo>
                    <a:pt x="138" y="1"/>
                    <a:pt x="68" y="9"/>
                    <a:pt x="1" y="9"/>
                  </a:cubicBezTo>
                  <a:cubicBezTo>
                    <a:pt x="111" y="133"/>
                    <a:pt x="240" y="152"/>
                    <a:pt x="362" y="152"/>
                  </a:cubicBezTo>
                  <a:cubicBezTo>
                    <a:pt x="416" y="152"/>
                    <a:pt x="469" y="148"/>
                    <a:pt x="518" y="148"/>
                  </a:cubicBezTo>
                  <a:cubicBezTo>
                    <a:pt x="431" y="24"/>
                    <a:pt x="320" y="1"/>
                    <a:pt x="20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
            <p:cNvSpPr/>
            <p:nvPr/>
          </p:nvSpPr>
          <p:spPr>
            <a:xfrm>
              <a:off x="3105525" y="1515725"/>
              <a:ext cx="4525" cy="2000"/>
            </a:xfrm>
            <a:custGeom>
              <a:avLst/>
              <a:gdLst/>
              <a:ahLst/>
              <a:cxnLst/>
              <a:rect l="l" t="t" r="r" b="b"/>
              <a:pathLst>
                <a:path w="181" h="80" extrusionOk="0">
                  <a:moveTo>
                    <a:pt x="1" y="0"/>
                  </a:moveTo>
                  <a:cubicBezTo>
                    <a:pt x="21" y="20"/>
                    <a:pt x="61" y="80"/>
                    <a:pt x="61" y="80"/>
                  </a:cubicBezTo>
                  <a:cubicBezTo>
                    <a:pt x="81" y="80"/>
                    <a:pt x="120" y="40"/>
                    <a:pt x="180" y="20"/>
                  </a:cubicBezTo>
                  <a:cubicBezTo>
                    <a:pt x="100" y="0"/>
                    <a:pt x="61" y="0"/>
                    <a:pt x="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
            <p:cNvSpPr/>
            <p:nvPr/>
          </p:nvSpPr>
          <p:spPr>
            <a:xfrm>
              <a:off x="1335075" y="2050350"/>
              <a:ext cx="63700" cy="9475"/>
            </a:xfrm>
            <a:custGeom>
              <a:avLst/>
              <a:gdLst/>
              <a:ahLst/>
              <a:cxnLst/>
              <a:rect l="l" t="t" r="r" b="b"/>
              <a:pathLst>
                <a:path w="2548" h="379" extrusionOk="0">
                  <a:moveTo>
                    <a:pt x="1155" y="0"/>
                  </a:moveTo>
                  <a:cubicBezTo>
                    <a:pt x="985" y="132"/>
                    <a:pt x="801" y="157"/>
                    <a:pt x="615" y="157"/>
                  </a:cubicBezTo>
                  <a:cubicBezTo>
                    <a:pt x="505" y="157"/>
                    <a:pt x="393" y="148"/>
                    <a:pt x="284" y="148"/>
                  </a:cubicBezTo>
                  <a:cubicBezTo>
                    <a:pt x="188" y="148"/>
                    <a:pt x="93" y="155"/>
                    <a:pt x="1" y="179"/>
                  </a:cubicBezTo>
                  <a:cubicBezTo>
                    <a:pt x="61" y="219"/>
                    <a:pt x="81" y="279"/>
                    <a:pt x="100" y="318"/>
                  </a:cubicBezTo>
                  <a:cubicBezTo>
                    <a:pt x="598" y="338"/>
                    <a:pt x="1095" y="338"/>
                    <a:pt x="1592" y="378"/>
                  </a:cubicBezTo>
                  <a:cubicBezTo>
                    <a:pt x="1771" y="338"/>
                    <a:pt x="1931" y="318"/>
                    <a:pt x="2110" y="318"/>
                  </a:cubicBezTo>
                  <a:cubicBezTo>
                    <a:pt x="2368" y="318"/>
                    <a:pt x="2507" y="239"/>
                    <a:pt x="254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
            <p:cNvSpPr/>
            <p:nvPr/>
          </p:nvSpPr>
          <p:spPr>
            <a:xfrm>
              <a:off x="1189875" y="2029625"/>
              <a:ext cx="25875" cy="6825"/>
            </a:xfrm>
            <a:custGeom>
              <a:avLst/>
              <a:gdLst/>
              <a:ahLst/>
              <a:cxnLst/>
              <a:rect l="l" t="t" r="r" b="b"/>
              <a:pathLst>
                <a:path w="1035" h="273" extrusionOk="0">
                  <a:moveTo>
                    <a:pt x="212" y="1"/>
                  </a:moveTo>
                  <a:cubicBezTo>
                    <a:pt x="111" y="1"/>
                    <a:pt x="30" y="58"/>
                    <a:pt x="0" y="272"/>
                  </a:cubicBezTo>
                  <a:cubicBezTo>
                    <a:pt x="67" y="252"/>
                    <a:pt x="136" y="246"/>
                    <a:pt x="207" y="246"/>
                  </a:cubicBezTo>
                  <a:cubicBezTo>
                    <a:pt x="341" y="246"/>
                    <a:pt x="479" y="270"/>
                    <a:pt x="613" y="270"/>
                  </a:cubicBezTo>
                  <a:cubicBezTo>
                    <a:pt x="763" y="270"/>
                    <a:pt x="908" y="240"/>
                    <a:pt x="1035" y="113"/>
                  </a:cubicBezTo>
                  <a:cubicBezTo>
                    <a:pt x="876" y="113"/>
                    <a:pt x="716" y="73"/>
                    <a:pt x="557" y="73"/>
                  </a:cubicBezTo>
                  <a:cubicBezTo>
                    <a:pt x="446" y="63"/>
                    <a:pt x="318" y="1"/>
                    <a:pt x="21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
            <p:cNvSpPr/>
            <p:nvPr/>
          </p:nvSpPr>
          <p:spPr>
            <a:xfrm>
              <a:off x="1267450" y="2035700"/>
              <a:ext cx="9975" cy="6350"/>
            </a:xfrm>
            <a:custGeom>
              <a:avLst/>
              <a:gdLst/>
              <a:ahLst/>
              <a:cxnLst/>
              <a:rect l="l" t="t" r="r" b="b"/>
              <a:pathLst>
                <a:path w="399" h="254" extrusionOk="0">
                  <a:moveTo>
                    <a:pt x="288" y="1"/>
                  </a:moveTo>
                  <a:cubicBezTo>
                    <a:pt x="273" y="1"/>
                    <a:pt x="257" y="3"/>
                    <a:pt x="239" y="9"/>
                  </a:cubicBezTo>
                  <a:cubicBezTo>
                    <a:pt x="180" y="89"/>
                    <a:pt x="1" y="9"/>
                    <a:pt x="20" y="168"/>
                  </a:cubicBezTo>
                  <a:cubicBezTo>
                    <a:pt x="20" y="188"/>
                    <a:pt x="100" y="208"/>
                    <a:pt x="140" y="228"/>
                  </a:cubicBezTo>
                  <a:cubicBezTo>
                    <a:pt x="183" y="245"/>
                    <a:pt x="219" y="253"/>
                    <a:pt x="249" y="253"/>
                  </a:cubicBezTo>
                  <a:cubicBezTo>
                    <a:pt x="355" y="253"/>
                    <a:pt x="383" y="153"/>
                    <a:pt x="398" y="29"/>
                  </a:cubicBezTo>
                  <a:cubicBezTo>
                    <a:pt x="356" y="15"/>
                    <a:pt x="324" y="1"/>
                    <a:pt x="28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
            <p:cNvSpPr/>
            <p:nvPr/>
          </p:nvSpPr>
          <p:spPr>
            <a:xfrm>
              <a:off x="2896675" y="2018500"/>
              <a:ext cx="109425" cy="46225"/>
            </a:xfrm>
            <a:custGeom>
              <a:avLst/>
              <a:gdLst/>
              <a:ahLst/>
              <a:cxnLst/>
              <a:rect l="l" t="t" r="r" b="b"/>
              <a:pathLst>
                <a:path w="4377" h="1849" extrusionOk="0">
                  <a:moveTo>
                    <a:pt x="3979" y="1"/>
                  </a:moveTo>
                  <a:cubicBezTo>
                    <a:pt x="2944" y="299"/>
                    <a:pt x="1890" y="677"/>
                    <a:pt x="875" y="1075"/>
                  </a:cubicBezTo>
                  <a:cubicBezTo>
                    <a:pt x="716" y="1214"/>
                    <a:pt x="497" y="1095"/>
                    <a:pt x="358" y="1214"/>
                  </a:cubicBezTo>
                  <a:cubicBezTo>
                    <a:pt x="298" y="1294"/>
                    <a:pt x="199" y="1314"/>
                    <a:pt x="179" y="1413"/>
                  </a:cubicBezTo>
                  <a:cubicBezTo>
                    <a:pt x="119" y="1553"/>
                    <a:pt x="60" y="1652"/>
                    <a:pt x="0" y="1771"/>
                  </a:cubicBezTo>
                  <a:cubicBezTo>
                    <a:pt x="63" y="1824"/>
                    <a:pt x="132" y="1849"/>
                    <a:pt x="200" y="1849"/>
                  </a:cubicBezTo>
                  <a:cubicBezTo>
                    <a:pt x="261" y="1849"/>
                    <a:pt x="322" y="1829"/>
                    <a:pt x="378" y="1791"/>
                  </a:cubicBezTo>
                  <a:cubicBezTo>
                    <a:pt x="497" y="1592"/>
                    <a:pt x="756" y="1752"/>
                    <a:pt x="915" y="1612"/>
                  </a:cubicBezTo>
                  <a:cubicBezTo>
                    <a:pt x="1015" y="1592"/>
                    <a:pt x="1114" y="1592"/>
                    <a:pt x="1214" y="1572"/>
                  </a:cubicBezTo>
                  <a:cubicBezTo>
                    <a:pt x="1325" y="1434"/>
                    <a:pt x="1455" y="1401"/>
                    <a:pt x="1592" y="1401"/>
                  </a:cubicBezTo>
                  <a:cubicBezTo>
                    <a:pt x="1651" y="1401"/>
                    <a:pt x="1711" y="1407"/>
                    <a:pt x="1771" y="1413"/>
                  </a:cubicBezTo>
                  <a:cubicBezTo>
                    <a:pt x="1870" y="1413"/>
                    <a:pt x="1969" y="1393"/>
                    <a:pt x="2069" y="1393"/>
                  </a:cubicBezTo>
                  <a:cubicBezTo>
                    <a:pt x="2208" y="1214"/>
                    <a:pt x="2387" y="1214"/>
                    <a:pt x="2586" y="1214"/>
                  </a:cubicBezTo>
                  <a:cubicBezTo>
                    <a:pt x="3143" y="856"/>
                    <a:pt x="3839" y="797"/>
                    <a:pt x="4376" y="399"/>
                  </a:cubicBezTo>
                  <a:cubicBezTo>
                    <a:pt x="4138" y="379"/>
                    <a:pt x="3998" y="240"/>
                    <a:pt x="39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
            <p:cNvSpPr/>
            <p:nvPr/>
          </p:nvSpPr>
          <p:spPr>
            <a:xfrm>
              <a:off x="2679325" y="2085050"/>
              <a:ext cx="110450" cy="42400"/>
            </a:xfrm>
            <a:custGeom>
              <a:avLst/>
              <a:gdLst/>
              <a:ahLst/>
              <a:cxnLst/>
              <a:rect l="l" t="t" r="r" b="b"/>
              <a:pathLst>
                <a:path w="4418" h="1696" extrusionOk="0">
                  <a:moveTo>
                    <a:pt x="4147" y="1"/>
                  </a:moveTo>
                  <a:cubicBezTo>
                    <a:pt x="4042" y="1"/>
                    <a:pt x="3941" y="39"/>
                    <a:pt x="3840" y="84"/>
                  </a:cubicBezTo>
                  <a:cubicBezTo>
                    <a:pt x="3522" y="303"/>
                    <a:pt x="3124" y="303"/>
                    <a:pt x="2766" y="422"/>
                  </a:cubicBezTo>
                  <a:cubicBezTo>
                    <a:pt x="2627" y="621"/>
                    <a:pt x="2408" y="502"/>
                    <a:pt x="2229" y="601"/>
                  </a:cubicBezTo>
                  <a:cubicBezTo>
                    <a:pt x="2172" y="732"/>
                    <a:pt x="2078" y="759"/>
                    <a:pt x="1975" y="759"/>
                  </a:cubicBezTo>
                  <a:cubicBezTo>
                    <a:pt x="1903" y="759"/>
                    <a:pt x="1825" y="745"/>
                    <a:pt x="1753" y="745"/>
                  </a:cubicBezTo>
                  <a:cubicBezTo>
                    <a:pt x="1677" y="745"/>
                    <a:pt x="1607" y="760"/>
                    <a:pt x="1553" y="820"/>
                  </a:cubicBezTo>
                  <a:cubicBezTo>
                    <a:pt x="1334" y="979"/>
                    <a:pt x="1095" y="1079"/>
                    <a:pt x="817" y="1099"/>
                  </a:cubicBezTo>
                  <a:cubicBezTo>
                    <a:pt x="697" y="1099"/>
                    <a:pt x="578" y="1138"/>
                    <a:pt x="478" y="1198"/>
                  </a:cubicBezTo>
                  <a:lnTo>
                    <a:pt x="260" y="1278"/>
                  </a:lnTo>
                  <a:cubicBezTo>
                    <a:pt x="1" y="1477"/>
                    <a:pt x="160" y="1576"/>
                    <a:pt x="339" y="1695"/>
                  </a:cubicBezTo>
                  <a:lnTo>
                    <a:pt x="518" y="1695"/>
                  </a:lnTo>
                  <a:cubicBezTo>
                    <a:pt x="518" y="1676"/>
                    <a:pt x="518" y="1676"/>
                    <a:pt x="558" y="1636"/>
                  </a:cubicBezTo>
                  <a:cubicBezTo>
                    <a:pt x="618" y="1636"/>
                    <a:pt x="638" y="1636"/>
                    <a:pt x="697" y="1695"/>
                  </a:cubicBezTo>
                  <a:lnTo>
                    <a:pt x="856" y="1695"/>
                  </a:lnTo>
                  <a:cubicBezTo>
                    <a:pt x="936" y="1676"/>
                    <a:pt x="976" y="1596"/>
                    <a:pt x="1035" y="1536"/>
                  </a:cubicBezTo>
                  <a:cubicBezTo>
                    <a:pt x="1513" y="1417"/>
                    <a:pt x="1950" y="1298"/>
                    <a:pt x="2428" y="1178"/>
                  </a:cubicBezTo>
                  <a:cubicBezTo>
                    <a:pt x="2607" y="1039"/>
                    <a:pt x="2826" y="1178"/>
                    <a:pt x="2965" y="1019"/>
                  </a:cubicBezTo>
                  <a:cubicBezTo>
                    <a:pt x="3251" y="764"/>
                    <a:pt x="3576" y="663"/>
                    <a:pt x="3929" y="663"/>
                  </a:cubicBezTo>
                  <a:cubicBezTo>
                    <a:pt x="4017" y="663"/>
                    <a:pt x="4107" y="669"/>
                    <a:pt x="4198" y="681"/>
                  </a:cubicBezTo>
                  <a:cubicBezTo>
                    <a:pt x="4238" y="681"/>
                    <a:pt x="4298" y="681"/>
                    <a:pt x="4338" y="641"/>
                  </a:cubicBezTo>
                  <a:cubicBezTo>
                    <a:pt x="4377" y="542"/>
                    <a:pt x="4377" y="442"/>
                    <a:pt x="4417" y="283"/>
                  </a:cubicBezTo>
                  <a:cubicBezTo>
                    <a:pt x="4417" y="204"/>
                    <a:pt x="4397" y="144"/>
                    <a:pt x="4397" y="84"/>
                  </a:cubicBezTo>
                  <a:cubicBezTo>
                    <a:pt x="4311" y="24"/>
                    <a:pt x="4228" y="1"/>
                    <a:pt x="414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
            <p:cNvSpPr/>
            <p:nvPr/>
          </p:nvSpPr>
          <p:spPr>
            <a:xfrm>
              <a:off x="2774325" y="2078375"/>
              <a:ext cx="30850" cy="9775"/>
            </a:xfrm>
            <a:custGeom>
              <a:avLst/>
              <a:gdLst/>
              <a:ahLst/>
              <a:cxnLst/>
              <a:rect l="l" t="t" r="r" b="b"/>
              <a:pathLst>
                <a:path w="1234" h="391" extrusionOk="0">
                  <a:moveTo>
                    <a:pt x="1106" y="0"/>
                  </a:moveTo>
                  <a:cubicBezTo>
                    <a:pt x="1060" y="0"/>
                    <a:pt x="1018" y="21"/>
                    <a:pt x="975" y="53"/>
                  </a:cubicBezTo>
                  <a:lnTo>
                    <a:pt x="995" y="53"/>
                  </a:lnTo>
                  <a:cubicBezTo>
                    <a:pt x="617" y="73"/>
                    <a:pt x="279" y="93"/>
                    <a:pt x="0" y="391"/>
                  </a:cubicBezTo>
                  <a:lnTo>
                    <a:pt x="538" y="391"/>
                  </a:lnTo>
                  <a:cubicBezTo>
                    <a:pt x="796" y="272"/>
                    <a:pt x="1114" y="331"/>
                    <a:pt x="1234" y="53"/>
                  </a:cubicBezTo>
                  <a:cubicBezTo>
                    <a:pt x="1188" y="16"/>
                    <a:pt x="1146" y="0"/>
                    <a:pt x="110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
            <p:cNvSpPr/>
            <p:nvPr/>
          </p:nvSpPr>
          <p:spPr>
            <a:xfrm>
              <a:off x="2887225" y="2047850"/>
              <a:ext cx="18425" cy="6000"/>
            </a:xfrm>
            <a:custGeom>
              <a:avLst/>
              <a:gdLst/>
              <a:ahLst/>
              <a:cxnLst/>
              <a:rect l="l" t="t" r="r" b="b"/>
              <a:pathLst>
                <a:path w="737" h="240" extrusionOk="0">
                  <a:moveTo>
                    <a:pt x="736" y="40"/>
                  </a:moveTo>
                  <a:cubicBezTo>
                    <a:pt x="458" y="60"/>
                    <a:pt x="199" y="1"/>
                    <a:pt x="0" y="219"/>
                  </a:cubicBezTo>
                  <a:cubicBezTo>
                    <a:pt x="179" y="219"/>
                    <a:pt x="378" y="239"/>
                    <a:pt x="557" y="239"/>
                  </a:cubicBezTo>
                  <a:cubicBezTo>
                    <a:pt x="637" y="180"/>
                    <a:pt x="676" y="120"/>
                    <a:pt x="736" y="4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
            <p:cNvSpPr/>
            <p:nvPr/>
          </p:nvSpPr>
          <p:spPr>
            <a:xfrm>
              <a:off x="2892200" y="2062775"/>
              <a:ext cx="13950" cy="5000"/>
            </a:xfrm>
            <a:custGeom>
              <a:avLst/>
              <a:gdLst/>
              <a:ahLst/>
              <a:cxnLst/>
              <a:rect l="l" t="t" r="r" b="b"/>
              <a:pathLst>
                <a:path w="558" h="200" extrusionOk="0">
                  <a:moveTo>
                    <a:pt x="179" y="0"/>
                  </a:moveTo>
                  <a:cubicBezTo>
                    <a:pt x="139" y="40"/>
                    <a:pt x="60" y="100"/>
                    <a:pt x="0" y="179"/>
                  </a:cubicBezTo>
                  <a:cubicBezTo>
                    <a:pt x="139" y="179"/>
                    <a:pt x="239" y="199"/>
                    <a:pt x="358" y="199"/>
                  </a:cubicBezTo>
                  <a:cubicBezTo>
                    <a:pt x="386" y="186"/>
                    <a:pt x="422" y="162"/>
                    <a:pt x="456" y="162"/>
                  </a:cubicBezTo>
                  <a:cubicBezTo>
                    <a:pt x="471" y="162"/>
                    <a:pt x="485" y="167"/>
                    <a:pt x="497" y="179"/>
                  </a:cubicBezTo>
                  <a:cubicBezTo>
                    <a:pt x="517" y="120"/>
                    <a:pt x="557" y="80"/>
                    <a:pt x="557" y="20"/>
                  </a:cubicBezTo>
                  <a:cubicBezTo>
                    <a:pt x="438" y="20"/>
                    <a:pt x="298" y="0"/>
                    <a:pt x="1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
            <p:cNvSpPr/>
            <p:nvPr/>
          </p:nvSpPr>
          <p:spPr>
            <a:xfrm>
              <a:off x="2045250" y="782350"/>
              <a:ext cx="17450" cy="12275"/>
            </a:xfrm>
            <a:custGeom>
              <a:avLst/>
              <a:gdLst/>
              <a:ahLst/>
              <a:cxnLst/>
              <a:rect l="l" t="t" r="r" b="b"/>
              <a:pathLst>
                <a:path w="698" h="491" extrusionOk="0">
                  <a:moveTo>
                    <a:pt x="514" y="0"/>
                  </a:moveTo>
                  <a:cubicBezTo>
                    <a:pt x="440" y="0"/>
                    <a:pt x="350" y="80"/>
                    <a:pt x="259" y="93"/>
                  </a:cubicBezTo>
                  <a:cubicBezTo>
                    <a:pt x="200" y="113"/>
                    <a:pt x="100" y="113"/>
                    <a:pt x="21" y="133"/>
                  </a:cubicBezTo>
                  <a:cubicBezTo>
                    <a:pt x="21" y="212"/>
                    <a:pt x="1" y="272"/>
                    <a:pt x="21" y="332"/>
                  </a:cubicBezTo>
                  <a:cubicBezTo>
                    <a:pt x="100" y="491"/>
                    <a:pt x="220" y="491"/>
                    <a:pt x="359" y="491"/>
                  </a:cubicBezTo>
                  <a:cubicBezTo>
                    <a:pt x="637" y="491"/>
                    <a:pt x="697" y="292"/>
                    <a:pt x="617" y="93"/>
                  </a:cubicBezTo>
                  <a:cubicBezTo>
                    <a:pt x="590" y="23"/>
                    <a:pt x="554" y="0"/>
                    <a:pt x="51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
            <p:cNvSpPr/>
            <p:nvPr/>
          </p:nvSpPr>
          <p:spPr>
            <a:xfrm>
              <a:off x="2036300" y="780675"/>
              <a:ext cx="8975" cy="5000"/>
            </a:xfrm>
            <a:custGeom>
              <a:avLst/>
              <a:gdLst/>
              <a:ahLst/>
              <a:cxnLst/>
              <a:rect l="l" t="t" r="r" b="b"/>
              <a:pathLst>
                <a:path w="359" h="200" extrusionOk="0">
                  <a:moveTo>
                    <a:pt x="359" y="1"/>
                  </a:moveTo>
                  <a:cubicBezTo>
                    <a:pt x="259" y="1"/>
                    <a:pt x="160" y="41"/>
                    <a:pt x="1" y="41"/>
                  </a:cubicBezTo>
                  <a:cubicBezTo>
                    <a:pt x="100" y="160"/>
                    <a:pt x="220" y="180"/>
                    <a:pt x="359" y="200"/>
                  </a:cubicBezTo>
                  <a:lnTo>
                    <a:pt x="359"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
            <p:cNvSpPr/>
            <p:nvPr/>
          </p:nvSpPr>
          <p:spPr>
            <a:xfrm>
              <a:off x="3179650" y="1514475"/>
              <a:ext cx="3500" cy="3375"/>
            </a:xfrm>
            <a:custGeom>
              <a:avLst/>
              <a:gdLst/>
              <a:ahLst/>
              <a:cxnLst/>
              <a:rect l="l" t="t" r="r" b="b"/>
              <a:pathLst>
                <a:path w="140" h="135" extrusionOk="0">
                  <a:moveTo>
                    <a:pt x="70" y="1"/>
                  </a:moveTo>
                  <a:cubicBezTo>
                    <a:pt x="45" y="1"/>
                    <a:pt x="20" y="11"/>
                    <a:pt x="0" y="31"/>
                  </a:cubicBezTo>
                  <a:cubicBezTo>
                    <a:pt x="20" y="100"/>
                    <a:pt x="45" y="135"/>
                    <a:pt x="70" y="135"/>
                  </a:cubicBezTo>
                  <a:cubicBezTo>
                    <a:pt x="95" y="135"/>
                    <a:pt x="119" y="100"/>
                    <a:pt x="139" y="31"/>
                  </a:cubicBezTo>
                  <a:cubicBezTo>
                    <a:pt x="119" y="11"/>
                    <a:pt x="95" y="1"/>
                    <a:pt x="7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
            <p:cNvSpPr/>
            <p:nvPr/>
          </p:nvSpPr>
          <p:spPr>
            <a:xfrm>
              <a:off x="3097575" y="1680825"/>
              <a:ext cx="18425" cy="123700"/>
            </a:xfrm>
            <a:custGeom>
              <a:avLst/>
              <a:gdLst/>
              <a:ahLst/>
              <a:cxnLst/>
              <a:rect l="l" t="t" r="r" b="b"/>
              <a:pathLst>
                <a:path w="737" h="4948" extrusionOk="0">
                  <a:moveTo>
                    <a:pt x="597" y="1"/>
                  </a:moveTo>
                  <a:lnTo>
                    <a:pt x="597" y="1"/>
                  </a:lnTo>
                  <a:cubicBezTo>
                    <a:pt x="438" y="160"/>
                    <a:pt x="498" y="399"/>
                    <a:pt x="299" y="498"/>
                  </a:cubicBezTo>
                  <a:cubicBezTo>
                    <a:pt x="180" y="538"/>
                    <a:pt x="100" y="598"/>
                    <a:pt x="100" y="757"/>
                  </a:cubicBezTo>
                  <a:lnTo>
                    <a:pt x="100" y="976"/>
                  </a:lnTo>
                  <a:cubicBezTo>
                    <a:pt x="100" y="1095"/>
                    <a:pt x="120" y="1194"/>
                    <a:pt x="120" y="1334"/>
                  </a:cubicBezTo>
                  <a:cubicBezTo>
                    <a:pt x="200" y="1891"/>
                    <a:pt x="1" y="2448"/>
                    <a:pt x="1" y="2985"/>
                  </a:cubicBezTo>
                  <a:cubicBezTo>
                    <a:pt x="21" y="3204"/>
                    <a:pt x="60" y="3442"/>
                    <a:pt x="100" y="3661"/>
                  </a:cubicBezTo>
                  <a:cubicBezTo>
                    <a:pt x="120" y="3840"/>
                    <a:pt x="140" y="4039"/>
                    <a:pt x="140" y="4198"/>
                  </a:cubicBezTo>
                  <a:cubicBezTo>
                    <a:pt x="140" y="4357"/>
                    <a:pt x="180" y="4516"/>
                    <a:pt x="220" y="4656"/>
                  </a:cubicBezTo>
                  <a:cubicBezTo>
                    <a:pt x="259" y="4755"/>
                    <a:pt x="339" y="4855"/>
                    <a:pt x="438" y="4914"/>
                  </a:cubicBezTo>
                  <a:cubicBezTo>
                    <a:pt x="485" y="4938"/>
                    <a:pt x="532" y="4947"/>
                    <a:pt x="574" y="4947"/>
                  </a:cubicBezTo>
                  <a:cubicBezTo>
                    <a:pt x="604" y="4947"/>
                    <a:pt x="632" y="4942"/>
                    <a:pt x="657" y="4934"/>
                  </a:cubicBezTo>
                  <a:cubicBezTo>
                    <a:pt x="717" y="4875"/>
                    <a:pt x="737" y="4795"/>
                    <a:pt x="737" y="4735"/>
                  </a:cubicBezTo>
                  <a:cubicBezTo>
                    <a:pt x="697" y="4556"/>
                    <a:pt x="737" y="4357"/>
                    <a:pt x="697" y="4178"/>
                  </a:cubicBezTo>
                  <a:cubicBezTo>
                    <a:pt x="498" y="3581"/>
                    <a:pt x="538" y="3025"/>
                    <a:pt x="657" y="2448"/>
                  </a:cubicBezTo>
                  <a:lnTo>
                    <a:pt x="657" y="2269"/>
                  </a:lnTo>
                  <a:cubicBezTo>
                    <a:pt x="438" y="2129"/>
                    <a:pt x="518" y="1930"/>
                    <a:pt x="558" y="1731"/>
                  </a:cubicBezTo>
                  <a:cubicBezTo>
                    <a:pt x="737" y="1155"/>
                    <a:pt x="637" y="578"/>
                    <a:pt x="59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
            <p:cNvSpPr/>
            <p:nvPr/>
          </p:nvSpPr>
          <p:spPr>
            <a:xfrm>
              <a:off x="3105525" y="1807775"/>
              <a:ext cx="29375" cy="73500"/>
            </a:xfrm>
            <a:custGeom>
              <a:avLst/>
              <a:gdLst/>
              <a:ahLst/>
              <a:cxnLst/>
              <a:rect l="l" t="t" r="r" b="b"/>
              <a:pathLst>
                <a:path w="1175" h="2940" extrusionOk="0">
                  <a:moveTo>
                    <a:pt x="322" y="0"/>
                  </a:moveTo>
                  <a:cubicBezTo>
                    <a:pt x="279" y="0"/>
                    <a:pt x="240" y="5"/>
                    <a:pt x="200" y="15"/>
                  </a:cubicBezTo>
                  <a:cubicBezTo>
                    <a:pt x="120" y="75"/>
                    <a:pt x="81" y="115"/>
                    <a:pt x="61" y="194"/>
                  </a:cubicBezTo>
                  <a:cubicBezTo>
                    <a:pt x="1" y="453"/>
                    <a:pt x="100" y="692"/>
                    <a:pt x="61" y="950"/>
                  </a:cubicBezTo>
                  <a:cubicBezTo>
                    <a:pt x="61" y="1070"/>
                    <a:pt x="120" y="1189"/>
                    <a:pt x="200" y="1308"/>
                  </a:cubicBezTo>
                  <a:cubicBezTo>
                    <a:pt x="260" y="1388"/>
                    <a:pt x="319" y="1468"/>
                    <a:pt x="379" y="1547"/>
                  </a:cubicBezTo>
                  <a:cubicBezTo>
                    <a:pt x="439" y="1666"/>
                    <a:pt x="439" y="1786"/>
                    <a:pt x="478" y="1905"/>
                  </a:cubicBezTo>
                  <a:cubicBezTo>
                    <a:pt x="498" y="2064"/>
                    <a:pt x="498" y="2204"/>
                    <a:pt x="558" y="2343"/>
                  </a:cubicBezTo>
                  <a:cubicBezTo>
                    <a:pt x="598" y="2462"/>
                    <a:pt x="618" y="2562"/>
                    <a:pt x="677" y="2661"/>
                  </a:cubicBezTo>
                  <a:cubicBezTo>
                    <a:pt x="717" y="2780"/>
                    <a:pt x="777" y="2880"/>
                    <a:pt x="896" y="2940"/>
                  </a:cubicBezTo>
                  <a:cubicBezTo>
                    <a:pt x="976" y="2940"/>
                    <a:pt x="1055" y="2900"/>
                    <a:pt x="1095" y="2840"/>
                  </a:cubicBezTo>
                  <a:cubicBezTo>
                    <a:pt x="1175" y="2681"/>
                    <a:pt x="1095" y="2502"/>
                    <a:pt x="1095" y="2363"/>
                  </a:cubicBezTo>
                  <a:cubicBezTo>
                    <a:pt x="1095" y="2243"/>
                    <a:pt x="1095" y="2144"/>
                    <a:pt x="1055" y="2005"/>
                  </a:cubicBezTo>
                  <a:cubicBezTo>
                    <a:pt x="817" y="1806"/>
                    <a:pt x="1016" y="1487"/>
                    <a:pt x="876" y="1269"/>
                  </a:cubicBezTo>
                  <a:lnTo>
                    <a:pt x="896" y="1209"/>
                  </a:lnTo>
                  <a:lnTo>
                    <a:pt x="876" y="1169"/>
                  </a:lnTo>
                  <a:cubicBezTo>
                    <a:pt x="677" y="831"/>
                    <a:pt x="797" y="354"/>
                    <a:pt x="459" y="15"/>
                  </a:cubicBezTo>
                  <a:cubicBezTo>
                    <a:pt x="409" y="5"/>
                    <a:pt x="364" y="0"/>
                    <a:pt x="32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
            <p:cNvSpPr/>
            <p:nvPr/>
          </p:nvSpPr>
          <p:spPr>
            <a:xfrm>
              <a:off x="3111000" y="1800250"/>
              <a:ext cx="16950" cy="36775"/>
            </a:xfrm>
            <a:custGeom>
              <a:avLst/>
              <a:gdLst/>
              <a:ahLst/>
              <a:cxnLst/>
              <a:rect l="l" t="t" r="r" b="b"/>
              <a:pathLst>
                <a:path w="678" h="1471" extrusionOk="0">
                  <a:moveTo>
                    <a:pt x="206" y="0"/>
                  </a:moveTo>
                  <a:cubicBezTo>
                    <a:pt x="169" y="0"/>
                    <a:pt x="132" y="25"/>
                    <a:pt x="100" y="78"/>
                  </a:cubicBezTo>
                  <a:cubicBezTo>
                    <a:pt x="1" y="197"/>
                    <a:pt x="1" y="296"/>
                    <a:pt x="100" y="436"/>
                  </a:cubicBezTo>
                  <a:cubicBezTo>
                    <a:pt x="458" y="694"/>
                    <a:pt x="299" y="1192"/>
                    <a:pt x="657" y="1470"/>
                  </a:cubicBezTo>
                  <a:cubicBezTo>
                    <a:pt x="677" y="973"/>
                    <a:pt x="558" y="495"/>
                    <a:pt x="299" y="58"/>
                  </a:cubicBezTo>
                  <a:cubicBezTo>
                    <a:pt x="271" y="20"/>
                    <a:pt x="238" y="0"/>
                    <a:pt x="20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
            <p:cNvSpPr/>
            <p:nvPr/>
          </p:nvSpPr>
          <p:spPr>
            <a:xfrm>
              <a:off x="3106025" y="1740500"/>
              <a:ext cx="8500" cy="43800"/>
            </a:xfrm>
            <a:custGeom>
              <a:avLst/>
              <a:gdLst/>
              <a:ahLst/>
              <a:cxnLst/>
              <a:rect l="l" t="t" r="r" b="b"/>
              <a:pathLst>
                <a:path w="340" h="1752" extrusionOk="0">
                  <a:moveTo>
                    <a:pt x="299" y="1"/>
                  </a:moveTo>
                  <a:cubicBezTo>
                    <a:pt x="41" y="598"/>
                    <a:pt x="1" y="1175"/>
                    <a:pt x="339" y="1751"/>
                  </a:cubicBezTo>
                  <a:cubicBezTo>
                    <a:pt x="339" y="1175"/>
                    <a:pt x="339" y="598"/>
                    <a:pt x="2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
            <p:cNvSpPr/>
            <p:nvPr/>
          </p:nvSpPr>
          <p:spPr>
            <a:xfrm>
              <a:off x="3128425" y="1865425"/>
              <a:ext cx="14425" cy="25300"/>
            </a:xfrm>
            <a:custGeom>
              <a:avLst/>
              <a:gdLst/>
              <a:ahLst/>
              <a:cxnLst/>
              <a:rect l="l" t="t" r="r" b="b"/>
              <a:pathLst>
                <a:path w="577" h="1012" extrusionOk="0">
                  <a:moveTo>
                    <a:pt x="177" y="0"/>
                  </a:moveTo>
                  <a:cubicBezTo>
                    <a:pt x="156" y="0"/>
                    <a:pt x="128" y="29"/>
                    <a:pt x="100" y="57"/>
                  </a:cubicBezTo>
                  <a:lnTo>
                    <a:pt x="100" y="574"/>
                  </a:lnTo>
                  <a:cubicBezTo>
                    <a:pt x="60" y="653"/>
                    <a:pt x="0" y="733"/>
                    <a:pt x="0" y="833"/>
                  </a:cubicBezTo>
                  <a:cubicBezTo>
                    <a:pt x="40" y="912"/>
                    <a:pt x="80" y="972"/>
                    <a:pt x="179" y="1012"/>
                  </a:cubicBezTo>
                  <a:cubicBezTo>
                    <a:pt x="378" y="1012"/>
                    <a:pt x="577" y="972"/>
                    <a:pt x="477" y="713"/>
                  </a:cubicBezTo>
                  <a:cubicBezTo>
                    <a:pt x="477" y="653"/>
                    <a:pt x="477" y="614"/>
                    <a:pt x="438" y="574"/>
                  </a:cubicBezTo>
                  <a:cubicBezTo>
                    <a:pt x="298" y="474"/>
                    <a:pt x="358" y="315"/>
                    <a:pt x="279" y="176"/>
                  </a:cubicBezTo>
                  <a:cubicBezTo>
                    <a:pt x="298" y="136"/>
                    <a:pt x="298" y="77"/>
                    <a:pt x="259" y="57"/>
                  </a:cubicBezTo>
                  <a:lnTo>
                    <a:pt x="199" y="17"/>
                  </a:lnTo>
                  <a:cubicBezTo>
                    <a:pt x="193" y="5"/>
                    <a:pt x="186" y="0"/>
                    <a:pt x="17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
            <p:cNvSpPr/>
            <p:nvPr/>
          </p:nvSpPr>
          <p:spPr>
            <a:xfrm>
              <a:off x="3109525" y="1784275"/>
              <a:ext cx="9950" cy="17925"/>
            </a:xfrm>
            <a:custGeom>
              <a:avLst/>
              <a:gdLst/>
              <a:ahLst/>
              <a:cxnLst/>
              <a:rect l="l" t="t" r="r" b="b"/>
              <a:pathLst>
                <a:path w="398" h="717" extrusionOk="0">
                  <a:moveTo>
                    <a:pt x="219" y="0"/>
                  </a:moveTo>
                  <a:cubicBezTo>
                    <a:pt x="0" y="239"/>
                    <a:pt x="199" y="478"/>
                    <a:pt x="199" y="717"/>
                  </a:cubicBezTo>
                  <a:cubicBezTo>
                    <a:pt x="259" y="697"/>
                    <a:pt x="318" y="697"/>
                    <a:pt x="398" y="697"/>
                  </a:cubicBezTo>
                  <a:cubicBezTo>
                    <a:pt x="358" y="438"/>
                    <a:pt x="358" y="199"/>
                    <a:pt x="2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
            <p:cNvSpPr/>
            <p:nvPr/>
          </p:nvSpPr>
          <p:spPr>
            <a:xfrm>
              <a:off x="3123450" y="1839475"/>
              <a:ext cx="9475" cy="18925"/>
            </a:xfrm>
            <a:custGeom>
              <a:avLst/>
              <a:gdLst/>
              <a:ahLst/>
              <a:cxnLst/>
              <a:rect l="l" t="t" r="r" b="b"/>
              <a:pathLst>
                <a:path w="379" h="757" extrusionOk="0">
                  <a:moveTo>
                    <a:pt x="159" y="1"/>
                  </a:moveTo>
                  <a:cubicBezTo>
                    <a:pt x="159" y="259"/>
                    <a:pt x="0" y="558"/>
                    <a:pt x="338" y="757"/>
                  </a:cubicBezTo>
                  <a:cubicBezTo>
                    <a:pt x="378" y="478"/>
                    <a:pt x="358" y="219"/>
                    <a:pt x="1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
            <p:cNvSpPr/>
            <p:nvPr/>
          </p:nvSpPr>
          <p:spPr>
            <a:xfrm>
              <a:off x="3130900" y="1857375"/>
              <a:ext cx="5000" cy="9475"/>
            </a:xfrm>
            <a:custGeom>
              <a:avLst/>
              <a:gdLst/>
              <a:ahLst/>
              <a:cxnLst/>
              <a:rect l="l" t="t" r="r" b="b"/>
              <a:pathLst>
                <a:path w="200" h="379" extrusionOk="0">
                  <a:moveTo>
                    <a:pt x="40" y="1"/>
                  </a:moveTo>
                  <a:cubicBezTo>
                    <a:pt x="40" y="140"/>
                    <a:pt x="1" y="259"/>
                    <a:pt x="1" y="379"/>
                  </a:cubicBezTo>
                  <a:lnTo>
                    <a:pt x="180" y="379"/>
                  </a:lnTo>
                  <a:cubicBezTo>
                    <a:pt x="180" y="259"/>
                    <a:pt x="199" y="100"/>
                    <a:pt x="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
            <p:cNvSpPr/>
            <p:nvPr/>
          </p:nvSpPr>
          <p:spPr>
            <a:xfrm>
              <a:off x="3135375" y="1869825"/>
              <a:ext cx="4500" cy="9950"/>
            </a:xfrm>
            <a:custGeom>
              <a:avLst/>
              <a:gdLst/>
              <a:ahLst/>
              <a:cxnLst/>
              <a:rect l="l" t="t" r="r" b="b"/>
              <a:pathLst>
                <a:path w="180" h="398" extrusionOk="0">
                  <a:moveTo>
                    <a:pt x="20" y="0"/>
                  </a:moveTo>
                  <a:lnTo>
                    <a:pt x="20" y="0"/>
                  </a:lnTo>
                  <a:cubicBezTo>
                    <a:pt x="1" y="159"/>
                    <a:pt x="20" y="298"/>
                    <a:pt x="180" y="398"/>
                  </a:cubicBezTo>
                  <a:lnTo>
                    <a:pt x="180" y="80"/>
                  </a:lnTo>
                  <a:lnTo>
                    <a:pt x="20"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
            <p:cNvSpPr/>
            <p:nvPr/>
          </p:nvSpPr>
          <p:spPr>
            <a:xfrm>
              <a:off x="3181625" y="1910500"/>
              <a:ext cx="45750" cy="56325"/>
            </a:xfrm>
            <a:custGeom>
              <a:avLst/>
              <a:gdLst/>
              <a:ahLst/>
              <a:cxnLst/>
              <a:rect l="l" t="t" r="r" b="b"/>
              <a:pathLst>
                <a:path w="1830" h="2253" extrusionOk="0">
                  <a:moveTo>
                    <a:pt x="979" y="1827"/>
                  </a:moveTo>
                  <a:cubicBezTo>
                    <a:pt x="989" y="1827"/>
                    <a:pt x="1001" y="1830"/>
                    <a:pt x="1015" y="1834"/>
                  </a:cubicBezTo>
                  <a:cubicBezTo>
                    <a:pt x="974" y="1848"/>
                    <a:pt x="952" y="1871"/>
                    <a:pt x="936" y="1897"/>
                  </a:cubicBezTo>
                  <a:lnTo>
                    <a:pt x="936" y="1897"/>
                  </a:lnTo>
                  <a:cubicBezTo>
                    <a:pt x="938" y="1848"/>
                    <a:pt x="950" y="1827"/>
                    <a:pt x="979" y="1827"/>
                  </a:cubicBezTo>
                  <a:close/>
                  <a:moveTo>
                    <a:pt x="1375" y="0"/>
                  </a:moveTo>
                  <a:cubicBezTo>
                    <a:pt x="1349" y="0"/>
                    <a:pt x="1322" y="2"/>
                    <a:pt x="1294" y="4"/>
                  </a:cubicBezTo>
                  <a:cubicBezTo>
                    <a:pt x="1194" y="64"/>
                    <a:pt x="1134" y="163"/>
                    <a:pt x="1115" y="263"/>
                  </a:cubicBezTo>
                  <a:cubicBezTo>
                    <a:pt x="1095" y="362"/>
                    <a:pt x="1095" y="462"/>
                    <a:pt x="1055" y="561"/>
                  </a:cubicBezTo>
                  <a:cubicBezTo>
                    <a:pt x="1015" y="740"/>
                    <a:pt x="896" y="840"/>
                    <a:pt x="737" y="919"/>
                  </a:cubicBezTo>
                  <a:cubicBezTo>
                    <a:pt x="538" y="1039"/>
                    <a:pt x="339" y="1158"/>
                    <a:pt x="239" y="1397"/>
                  </a:cubicBezTo>
                  <a:cubicBezTo>
                    <a:pt x="140" y="1715"/>
                    <a:pt x="1" y="2033"/>
                    <a:pt x="418" y="2252"/>
                  </a:cubicBezTo>
                  <a:lnTo>
                    <a:pt x="597" y="2252"/>
                  </a:lnTo>
                  <a:cubicBezTo>
                    <a:pt x="715" y="2168"/>
                    <a:pt x="804" y="2084"/>
                    <a:pt x="888" y="1977"/>
                  </a:cubicBezTo>
                  <a:lnTo>
                    <a:pt x="888" y="1977"/>
                  </a:lnTo>
                  <a:cubicBezTo>
                    <a:pt x="875" y="2022"/>
                    <a:pt x="905" y="2068"/>
                    <a:pt x="936" y="2113"/>
                  </a:cubicBezTo>
                  <a:cubicBezTo>
                    <a:pt x="1155" y="2145"/>
                    <a:pt x="1318" y="2167"/>
                    <a:pt x="1438" y="2167"/>
                  </a:cubicBezTo>
                  <a:cubicBezTo>
                    <a:pt x="1765" y="2167"/>
                    <a:pt x="1775" y="2004"/>
                    <a:pt x="1731" y="1437"/>
                  </a:cubicBezTo>
                  <a:cubicBezTo>
                    <a:pt x="1731" y="1138"/>
                    <a:pt x="1791" y="860"/>
                    <a:pt x="1811" y="601"/>
                  </a:cubicBezTo>
                  <a:cubicBezTo>
                    <a:pt x="1829" y="249"/>
                    <a:pt x="1727" y="0"/>
                    <a:pt x="137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
            <p:cNvSpPr/>
            <p:nvPr/>
          </p:nvSpPr>
          <p:spPr>
            <a:xfrm>
              <a:off x="3120950" y="1945400"/>
              <a:ext cx="71150" cy="40200"/>
            </a:xfrm>
            <a:custGeom>
              <a:avLst/>
              <a:gdLst/>
              <a:ahLst/>
              <a:cxnLst/>
              <a:rect l="l" t="t" r="r" b="b"/>
              <a:pathLst>
                <a:path w="2846" h="1608" extrusionOk="0">
                  <a:moveTo>
                    <a:pt x="2845" y="1"/>
                  </a:moveTo>
                  <a:cubicBezTo>
                    <a:pt x="2189" y="1"/>
                    <a:pt x="1652" y="319"/>
                    <a:pt x="1135" y="578"/>
                  </a:cubicBezTo>
                  <a:cubicBezTo>
                    <a:pt x="1035" y="677"/>
                    <a:pt x="896" y="777"/>
                    <a:pt x="776" y="836"/>
                  </a:cubicBezTo>
                  <a:cubicBezTo>
                    <a:pt x="697" y="856"/>
                    <a:pt x="657" y="876"/>
                    <a:pt x="578" y="916"/>
                  </a:cubicBezTo>
                  <a:cubicBezTo>
                    <a:pt x="458" y="956"/>
                    <a:pt x="299" y="1015"/>
                    <a:pt x="180" y="1055"/>
                  </a:cubicBezTo>
                  <a:cubicBezTo>
                    <a:pt x="140" y="1095"/>
                    <a:pt x="60" y="1135"/>
                    <a:pt x="40" y="1214"/>
                  </a:cubicBezTo>
                  <a:cubicBezTo>
                    <a:pt x="1" y="1294"/>
                    <a:pt x="40" y="1353"/>
                    <a:pt x="80" y="1413"/>
                  </a:cubicBezTo>
                  <a:cubicBezTo>
                    <a:pt x="140" y="1453"/>
                    <a:pt x="200" y="1473"/>
                    <a:pt x="279" y="1513"/>
                  </a:cubicBezTo>
                  <a:cubicBezTo>
                    <a:pt x="430" y="1513"/>
                    <a:pt x="590" y="1607"/>
                    <a:pt x="747" y="1607"/>
                  </a:cubicBezTo>
                  <a:cubicBezTo>
                    <a:pt x="818" y="1607"/>
                    <a:pt x="888" y="1588"/>
                    <a:pt x="956" y="1532"/>
                  </a:cubicBezTo>
                  <a:cubicBezTo>
                    <a:pt x="995" y="1453"/>
                    <a:pt x="1075" y="1413"/>
                    <a:pt x="1174" y="1393"/>
                  </a:cubicBezTo>
                  <a:cubicBezTo>
                    <a:pt x="1493" y="1294"/>
                    <a:pt x="1791" y="1155"/>
                    <a:pt x="2149" y="1155"/>
                  </a:cubicBezTo>
                  <a:cubicBezTo>
                    <a:pt x="2368" y="1055"/>
                    <a:pt x="2627" y="936"/>
                    <a:pt x="2845" y="836"/>
                  </a:cubicBezTo>
                  <a:cubicBezTo>
                    <a:pt x="2587" y="558"/>
                    <a:pt x="2806" y="259"/>
                    <a:pt x="284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
            <p:cNvSpPr/>
            <p:nvPr/>
          </p:nvSpPr>
          <p:spPr>
            <a:xfrm>
              <a:off x="3153275" y="1906625"/>
              <a:ext cx="60700" cy="30350"/>
            </a:xfrm>
            <a:custGeom>
              <a:avLst/>
              <a:gdLst/>
              <a:ahLst/>
              <a:cxnLst/>
              <a:rect l="l" t="t" r="r" b="b"/>
              <a:pathLst>
                <a:path w="2428" h="1214" extrusionOk="0">
                  <a:moveTo>
                    <a:pt x="657" y="0"/>
                  </a:moveTo>
                  <a:cubicBezTo>
                    <a:pt x="597" y="0"/>
                    <a:pt x="518" y="20"/>
                    <a:pt x="478" y="60"/>
                  </a:cubicBezTo>
                  <a:cubicBezTo>
                    <a:pt x="558" y="318"/>
                    <a:pt x="1" y="179"/>
                    <a:pt x="120" y="517"/>
                  </a:cubicBezTo>
                  <a:cubicBezTo>
                    <a:pt x="276" y="720"/>
                    <a:pt x="492" y="764"/>
                    <a:pt x="713" y="764"/>
                  </a:cubicBezTo>
                  <a:cubicBezTo>
                    <a:pt x="774" y="764"/>
                    <a:pt x="835" y="760"/>
                    <a:pt x="896" y="756"/>
                  </a:cubicBezTo>
                  <a:cubicBezTo>
                    <a:pt x="938" y="752"/>
                    <a:pt x="980" y="751"/>
                    <a:pt x="1021" y="751"/>
                  </a:cubicBezTo>
                  <a:cubicBezTo>
                    <a:pt x="1422" y="751"/>
                    <a:pt x="1757" y="925"/>
                    <a:pt x="2010" y="1214"/>
                  </a:cubicBezTo>
                  <a:cubicBezTo>
                    <a:pt x="2209" y="1154"/>
                    <a:pt x="2368" y="1054"/>
                    <a:pt x="2368" y="816"/>
                  </a:cubicBezTo>
                  <a:cubicBezTo>
                    <a:pt x="2308" y="716"/>
                    <a:pt x="2308" y="617"/>
                    <a:pt x="2388" y="557"/>
                  </a:cubicBezTo>
                  <a:cubicBezTo>
                    <a:pt x="2428" y="418"/>
                    <a:pt x="2428" y="298"/>
                    <a:pt x="2428" y="179"/>
                  </a:cubicBezTo>
                  <a:cubicBezTo>
                    <a:pt x="2070" y="100"/>
                    <a:pt x="1751" y="60"/>
                    <a:pt x="1373" y="20"/>
                  </a:cubicBezTo>
                  <a:cubicBezTo>
                    <a:pt x="1306" y="65"/>
                    <a:pt x="1232" y="104"/>
                    <a:pt x="1159" y="104"/>
                  </a:cubicBezTo>
                  <a:cubicBezTo>
                    <a:pt x="1103" y="104"/>
                    <a:pt x="1047" y="81"/>
                    <a:pt x="995" y="20"/>
                  </a:cubicBezTo>
                  <a:cubicBezTo>
                    <a:pt x="956" y="20"/>
                    <a:pt x="876" y="0"/>
                    <a:pt x="816" y="0"/>
                  </a:cubicBezTo>
                  <a:cubicBezTo>
                    <a:pt x="786" y="10"/>
                    <a:pt x="757" y="15"/>
                    <a:pt x="729" y="15"/>
                  </a:cubicBezTo>
                  <a:cubicBezTo>
                    <a:pt x="702" y="15"/>
                    <a:pt x="677" y="10"/>
                    <a:pt x="65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
            <p:cNvSpPr/>
            <p:nvPr/>
          </p:nvSpPr>
          <p:spPr>
            <a:xfrm>
              <a:off x="3196550" y="1958325"/>
              <a:ext cx="8475" cy="8125"/>
            </a:xfrm>
            <a:custGeom>
              <a:avLst/>
              <a:gdLst/>
              <a:ahLst/>
              <a:cxnLst/>
              <a:rect l="l" t="t" r="r" b="b"/>
              <a:pathLst>
                <a:path w="339" h="325" extrusionOk="0">
                  <a:moveTo>
                    <a:pt x="339" y="1"/>
                  </a:moveTo>
                  <a:cubicBezTo>
                    <a:pt x="160" y="81"/>
                    <a:pt x="60" y="200"/>
                    <a:pt x="0" y="319"/>
                  </a:cubicBezTo>
                  <a:cubicBezTo>
                    <a:pt x="24" y="323"/>
                    <a:pt x="46" y="324"/>
                    <a:pt x="67" y="324"/>
                  </a:cubicBezTo>
                  <a:cubicBezTo>
                    <a:pt x="173" y="324"/>
                    <a:pt x="256" y="283"/>
                    <a:pt x="339" y="200"/>
                  </a:cubicBezTo>
                  <a:lnTo>
                    <a:pt x="339"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
            <p:cNvSpPr/>
            <p:nvPr/>
          </p:nvSpPr>
          <p:spPr>
            <a:xfrm>
              <a:off x="3179150" y="1906625"/>
              <a:ext cx="8975" cy="2475"/>
            </a:xfrm>
            <a:custGeom>
              <a:avLst/>
              <a:gdLst/>
              <a:ahLst/>
              <a:cxnLst/>
              <a:rect l="l" t="t" r="r" b="b"/>
              <a:pathLst>
                <a:path w="359" h="99" extrusionOk="0">
                  <a:moveTo>
                    <a:pt x="0" y="0"/>
                  </a:moveTo>
                  <a:cubicBezTo>
                    <a:pt x="53" y="71"/>
                    <a:pt x="106" y="98"/>
                    <a:pt x="159" y="98"/>
                  </a:cubicBezTo>
                  <a:cubicBezTo>
                    <a:pt x="226" y="98"/>
                    <a:pt x="292" y="55"/>
                    <a:pt x="35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
            <p:cNvSpPr/>
            <p:nvPr/>
          </p:nvSpPr>
          <p:spPr>
            <a:xfrm>
              <a:off x="2379950" y="764775"/>
              <a:ext cx="126350" cy="17650"/>
            </a:xfrm>
            <a:custGeom>
              <a:avLst/>
              <a:gdLst/>
              <a:ahLst/>
              <a:cxnLst/>
              <a:rect l="l" t="t" r="r" b="b"/>
              <a:pathLst>
                <a:path w="5054" h="706" extrusionOk="0">
                  <a:moveTo>
                    <a:pt x="3641" y="0"/>
                  </a:moveTo>
                  <a:cubicBezTo>
                    <a:pt x="2487" y="40"/>
                    <a:pt x="1353" y="120"/>
                    <a:pt x="199" y="179"/>
                  </a:cubicBezTo>
                  <a:cubicBezTo>
                    <a:pt x="199" y="219"/>
                    <a:pt x="199" y="239"/>
                    <a:pt x="180" y="299"/>
                  </a:cubicBezTo>
                  <a:cubicBezTo>
                    <a:pt x="140" y="438"/>
                    <a:pt x="60" y="577"/>
                    <a:pt x="1" y="697"/>
                  </a:cubicBezTo>
                  <a:cubicBezTo>
                    <a:pt x="319" y="697"/>
                    <a:pt x="646" y="705"/>
                    <a:pt x="976" y="705"/>
                  </a:cubicBezTo>
                  <a:cubicBezTo>
                    <a:pt x="1141" y="705"/>
                    <a:pt x="1307" y="703"/>
                    <a:pt x="1473" y="697"/>
                  </a:cubicBezTo>
                  <a:cubicBezTo>
                    <a:pt x="1814" y="674"/>
                    <a:pt x="2155" y="671"/>
                    <a:pt x="2496" y="671"/>
                  </a:cubicBezTo>
                  <a:cubicBezTo>
                    <a:pt x="2632" y="671"/>
                    <a:pt x="2768" y="671"/>
                    <a:pt x="2905" y="671"/>
                  </a:cubicBezTo>
                  <a:cubicBezTo>
                    <a:pt x="3621" y="671"/>
                    <a:pt x="4337" y="657"/>
                    <a:pt x="5053" y="478"/>
                  </a:cubicBezTo>
                  <a:cubicBezTo>
                    <a:pt x="4954" y="279"/>
                    <a:pt x="4636" y="378"/>
                    <a:pt x="4536" y="140"/>
                  </a:cubicBezTo>
                  <a:cubicBezTo>
                    <a:pt x="4458" y="114"/>
                    <a:pt x="4378" y="107"/>
                    <a:pt x="4299" y="107"/>
                  </a:cubicBezTo>
                  <a:cubicBezTo>
                    <a:pt x="4207" y="107"/>
                    <a:pt x="4116" y="116"/>
                    <a:pt x="4025" y="116"/>
                  </a:cubicBezTo>
                  <a:cubicBezTo>
                    <a:pt x="3893" y="116"/>
                    <a:pt x="3763" y="96"/>
                    <a:pt x="364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
            <p:cNvSpPr/>
            <p:nvPr/>
          </p:nvSpPr>
          <p:spPr>
            <a:xfrm>
              <a:off x="2623150" y="764275"/>
              <a:ext cx="16925" cy="8300"/>
            </a:xfrm>
            <a:custGeom>
              <a:avLst/>
              <a:gdLst/>
              <a:ahLst/>
              <a:cxnLst/>
              <a:rect l="l" t="t" r="r" b="b"/>
              <a:pathLst>
                <a:path w="677" h="332" extrusionOk="0">
                  <a:moveTo>
                    <a:pt x="179" y="1"/>
                  </a:moveTo>
                  <a:cubicBezTo>
                    <a:pt x="119" y="60"/>
                    <a:pt x="0" y="160"/>
                    <a:pt x="0" y="239"/>
                  </a:cubicBezTo>
                  <a:cubicBezTo>
                    <a:pt x="11" y="314"/>
                    <a:pt x="62" y="332"/>
                    <a:pt x="122" y="332"/>
                  </a:cubicBezTo>
                  <a:cubicBezTo>
                    <a:pt x="174" y="332"/>
                    <a:pt x="233" y="319"/>
                    <a:pt x="279" y="319"/>
                  </a:cubicBezTo>
                  <a:cubicBezTo>
                    <a:pt x="318" y="325"/>
                    <a:pt x="363" y="328"/>
                    <a:pt x="408" y="328"/>
                  </a:cubicBezTo>
                  <a:cubicBezTo>
                    <a:pt x="500" y="328"/>
                    <a:pt x="597" y="319"/>
                    <a:pt x="676" y="319"/>
                  </a:cubicBezTo>
                  <a:cubicBezTo>
                    <a:pt x="617" y="219"/>
                    <a:pt x="577" y="100"/>
                    <a:pt x="517" y="1"/>
                  </a:cubicBezTo>
                  <a:cubicBezTo>
                    <a:pt x="438" y="1"/>
                    <a:pt x="367" y="9"/>
                    <a:pt x="293" y="9"/>
                  </a:cubicBezTo>
                  <a:cubicBezTo>
                    <a:pt x="256" y="9"/>
                    <a:pt x="219" y="7"/>
                    <a:pt x="1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
            <p:cNvSpPr/>
            <p:nvPr/>
          </p:nvSpPr>
          <p:spPr>
            <a:xfrm>
              <a:off x="3043875" y="1975475"/>
              <a:ext cx="85050" cy="32075"/>
            </a:xfrm>
            <a:custGeom>
              <a:avLst/>
              <a:gdLst/>
              <a:ahLst/>
              <a:cxnLst/>
              <a:rect l="l" t="t" r="r" b="b"/>
              <a:pathLst>
                <a:path w="3402" h="1283" extrusionOk="0">
                  <a:moveTo>
                    <a:pt x="2756" y="1"/>
                  </a:moveTo>
                  <a:cubicBezTo>
                    <a:pt x="2727" y="1"/>
                    <a:pt x="2697" y="4"/>
                    <a:pt x="2666" y="11"/>
                  </a:cubicBezTo>
                  <a:cubicBezTo>
                    <a:pt x="2527" y="31"/>
                    <a:pt x="2387" y="71"/>
                    <a:pt x="2288" y="170"/>
                  </a:cubicBezTo>
                  <a:cubicBezTo>
                    <a:pt x="1890" y="349"/>
                    <a:pt x="1472" y="528"/>
                    <a:pt x="1075" y="707"/>
                  </a:cubicBezTo>
                  <a:cubicBezTo>
                    <a:pt x="993" y="789"/>
                    <a:pt x="895" y="804"/>
                    <a:pt x="794" y="804"/>
                  </a:cubicBezTo>
                  <a:cubicBezTo>
                    <a:pt x="736" y="804"/>
                    <a:pt x="677" y="799"/>
                    <a:pt x="620" y="799"/>
                  </a:cubicBezTo>
                  <a:cubicBezTo>
                    <a:pt x="533" y="799"/>
                    <a:pt x="449" y="810"/>
                    <a:pt x="378" y="867"/>
                  </a:cubicBezTo>
                  <a:cubicBezTo>
                    <a:pt x="279" y="966"/>
                    <a:pt x="140" y="966"/>
                    <a:pt x="0" y="1026"/>
                  </a:cubicBezTo>
                  <a:cubicBezTo>
                    <a:pt x="89" y="1202"/>
                    <a:pt x="201" y="1283"/>
                    <a:pt x="337" y="1283"/>
                  </a:cubicBezTo>
                  <a:cubicBezTo>
                    <a:pt x="416" y="1283"/>
                    <a:pt x="502" y="1256"/>
                    <a:pt x="597" y="1205"/>
                  </a:cubicBezTo>
                  <a:cubicBezTo>
                    <a:pt x="709" y="1126"/>
                    <a:pt x="840" y="1048"/>
                    <a:pt x="969" y="1048"/>
                  </a:cubicBezTo>
                  <a:cubicBezTo>
                    <a:pt x="1069" y="1048"/>
                    <a:pt x="1167" y="1095"/>
                    <a:pt x="1254" y="1225"/>
                  </a:cubicBezTo>
                  <a:cubicBezTo>
                    <a:pt x="1293" y="1205"/>
                    <a:pt x="1373" y="1205"/>
                    <a:pt x="1433" y="1185"/>
                  </a:cubicBezTo>
                  <a:cubicBezTo>
                    <a:pt x="1532" y="1105"/>
                    <a:pt x="1671" y="1145"/>
                    <a:pt x="1751" y="1026"/>
                  </a:cubicBezTo>
                  <a:cubicBezTo>
                    <a:pt x="2288" y="946"/>
                    <a:pt x="2825" y="767"/>
                    <a:pt x="3342" y="548"/>
                  </a:cubicBezTo>
                  <a:cubicBezTo>
                    <a:pt x="3402" y="429"/>
                    <a:pt x="3402" y="310"/>
                    <a:pt x="3322" y="190"/>
                  </a:cubicBezTo>
                  <a:lnTo>
                    <a:pt x="3143" y="190"/>
                  </a:lnTo>
                  <a:cubicBezTo>
                    <a:pt x="3012" y="75"/>
                    <a:pt x="2894" y="1"/>
                    <a:pt x="275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
            <p:cNvSpPr/>
            <p:nvPr/>
          </p:nvSpPr>
          <p:spPr>
            <a:xfrm>
              <a:off x="3126925" y="1980725"/>
              <a:ext cx="17425" cy="9475"/>
            </a:xfrm>
            <a:custGeom>
              <a:avLst/>
              <a:gdLst/>
              <a:ahLst/>
              <a:cxnLst/>
              <a:rect l="l" t="t" r="r" b="b"/>
              <a:pathLst>
                <a:path w="697" h="379" extrusionOk="0">
                  <a:moveTo>
                    <a:pt x="0" y="0"/>
                  </a:moveTo>
                  <a:lnTo>
                    <a:pt x="0" y="0"/>
                  </a:lnTo>
                  <a:cubicBezTo>
                    <a:pt x="20" y="119"/>
                    <a:pt x="20" y="239"/>
                    <a:pt x="20" y="378"/>
                  </a:cubicBezTo>
                  <a:cubicBezTo>
                    <a:pt x="259" y="338"/>
                    <a:pt x="518" y="338"/>
                    <a:pt x="697" y="179"/>
                  </a:cubicBezTo>
                  <a:cubicBezTo>
                    <a:pt x="458" y="119"/>
                    <a:pt x="219" y="4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
            <p:cNvSpPr/>
            <p:nvPr/>
          </p:nvSpPr>
          <p:spPr>
            <a:xfrm>
              <a:off x="3079675" y="2001100"/>
              <a:ext cx="7975" cy="4175"/>
            </a:xfrm>
            <a:custGeom>
              <a:avLst/>
              <a:gdLst/>
              <a:ahLst/>
              <a:cxnLst/>
              <a:rect l="l" t="t" r="r" b="b"/>
              <a:pathLst>
                <a:path w="319" h="167" extrusionOk="0">
                  <a:moveTo>
                    <a:pt x="319" y="1"/>
                  </a:moveTo>
                  <a:cubicBezTo>
                    <a:pt x="200" y="1"/>
                    <a:pt x="60" y="21"/>
                    <a:pt x="1" y="160"/>
                  </a:cubicBezTo>
                  <a:cubicBezTo>
                    <a:pt x="24" y="164"/>
                    <a:pt x="48" y="166"/>
                    <a:pt x="72" y="166"/>
                  </a:cubicBezTo>
                  <a:cubicBezTo>
                    <a:pt x="166" y="166"/>
                    <a:pt x="255" y="128"/>
                    <a:pt x="31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
            <p:cNvSpPr/>
            <p:nvPr/>
          </p:nvSpPr>
          <p:spPr>
            <a:xfrm>
              <a:off x="3144325" y="1980725"/>
              <a:ext cx="5500" cy="3500"/>
            </a:xfrm>
            <a:custGeom>
              <a:avLst/>
              <a:gdLst/>
              <a:ahLst/>
              <a:cxnLst/>
              <a:rect l="l" t="t" r="r" b="b"/>
              <a:pathLst>
                <a:path w="220" h="140" extrusionOk="0">
                  <a:moveTo>
                    <a:pt x="219" y="0"/>
                  </a:moveTo>
                  <a:cubicBezTo>
                    <a:pt x="120" y="0"/>
                    <a:pt x="40" y="40"/>
                    <a:pt x="1" y="139"/>
                  </a:cubicBezTo>
                  <a:cubicBezTo>
                    <a:pt x="120" y="139"/>
                    <a:pt x="200" y="100"/>
                    <a:pt x="2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
            <p:cNvSpPr/>
            <p:nvPr/>
          </p:nvSpPr>
          <p:spPr>
            <a:xfrm>
              <a:off x="1251050" y="1242200"/>
              <a:ext cx="43275" cy="52250"/>
            </a:xfrm>
            <a:custGeom>
              <a:avLst/>
              <a:gdLst/>
              <a:ahLst/>
              <a:cxnLst/>
              <a:rect l="l" t="t" r="r" b="b"/>
              <a:pathLst>
                <a:path w="1731" h="2090" extrusionOk="0">
                  <a:moveTo>
                    <a:pt x="1353" y="0"/>
                  </a:moveTo>
                  <a:cubicBezTo>
                    <a:pt x="1253" y="20"/>
                    <a:pt x="1154" y="20"/>
                    <a:pt x="1054" y="40"/>
                  </a:cubicBezTo>
                  <a:cubicBezTo>
                    <a:pt x="955" y="140"/>
                    <a:pt x="816" y="199"/>
                    <a:pt x="676" y="199"/>
                  </a:cubicBezTo>
                  <a:cubicBezTo>
                    <a:pt x="159" y="438"/>
                    <a:pt x="0" y="836"/>
                    <a:pt x="179" y="1353"/>
                  </a:cubicBezTo>
                  <a:cubicBezTo>
                    <a:pt x="259" y="1592"/>
                    <a:pt x="299" y="1831"/>
                    <a:pt x="358" y="2089"/>
                  </a:cubicBezTo>
                  <a:cubicBezTo>
                    <a:pt x="597" y="1811"/>
                    <a:pt x="478" y="1492"/>
                    <a:pt x="497" y="1194"/>
                  </a:cubicBezTo>
                  <a:cubicBezTo>
                    <a:pt x="537" y="896"/>
                    <a:pt x="557" y="617"/>
                    <a:pt x="935" y="538"/>
                  </a:cubicBezTo>
                  <a:cubicBezTo>
                    <a:pt x="1194" y="398"/>
                    <a:pt x="1452" y="279"/>
                    <a:pt x="1731" y="140"/>
                  </a:cubicBezTo>
                  <a:cubicBezTo>
                    <a:pt x="1651" y="0"/>
                    <a:pt x="1492" y="0"/>
                    <a:pt x="135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
            <p:cNvSpPr/>
            <p:nvPr/>
          </p:nvSpPr>
          <p:spPr>
            <a:xfrm>
              <a:off x="1266850" y="1349950"/>
              <a:ext cx="6600" cy="9150"/>
            </a:xfrm>
            <a:custGeom>
              <a:avLst/>
              <a:gdLst/>
              <a:ahLst/>
              <a:cxnLst/>
              <a:rect l="l" t="t" r="r" b="b"/>
              <a:pathLst>
                <a:path w="264" h="366" extrusionOk="0">
                  <a:moveTo>
                    <a:pt x="101" y="1"/>
                  </a:moveTo>
                  <a:cubicBezTo>
                    <a:pt x="1" y="1"/>
                    <a:pt x="88" y="198"/>
                    <a:pt x="25" y="246"/>
                  </a:cubicBezTo>
                  <a:lnTo>
                    <a:pt x="25" y="306"/>
                  </a:lnTo>
                  <a:lnTo>
                    <a:pt x="64" y="365"/>
                  </a:lnTo>
                  <a:cubicBezTo>
                    <a:pt x="124" y="306"/>
                    <a:pt x="164" y="246"/>
                    <a:pt x="224" y="206"/>
                  </a:cubicBezTo>
                  <a:cubicBezTo>
                    <a:pt x="263" y="166"/>
                    <a:pt x="263" y="87"/>
                    <a:pt x="224" y="47"/>
                  </a:cubicBezTo>
                  <a:cubicBezTo>
                    <a:pt x="166" y="14"/>
                    <a:pt x="127" y="1"/>
                    <a:pt x="10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
            <p:cNvSpPr/>
            <p:nvPr/>
          </p:nvSpPr>
          <p:spPr>
            <a:xfrm>
              <a:off x="1285350" y="1358900"/>
              <a:ext cx="12950" cy="5675"/>
            </a:xfrm>
            <a:custGeom>
              <a:avLst/>
              <a:gdLst/>
              <a:ahLst/>
              <a:cxnLst/>
              <a:rect l="l" t="t" r="r" b="b"/>
              <a:pathLst>
                <a:path w="518" h="227" extrusionOk="0">
                  <a:moveTo>
                    <a:pt x="197" y="1"/>
                  </a:moveTo>
                  <a:cubicBezTo>
                    <a:pt x="133" y="1"/>
                    <a:pt x="67" y="7"/>
                    <a:pt x="1" y="7"/>
                  </a:cubicBezTo>
                  <a:cubicBezTo>
                    <a:pt x="120" y="226"/>
                    <a:pt x="359" y="127"/>
                    <a:pt x="518" y="186"/>
                  </a:cubicBezTo>
                  <a:cubicBezTo>
                    <a:pt x="438" y="27"/>
                    <a:pt x="323" y="1"/>
                    <a:pt x="19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
            <p:cNvSpPr/>
            <p:nvPr/>
          </p:nvSpPr>
          <p:spPr>
            <a:xfrm>
              <a:off x="1298275" y="1362300"/>
              <a:ext cx="9800" cy="4750"/>
            </a:xfrm>
            <a:custGeom>
              <a:avLst/>
              <a:gdLst/>
              <a:ahLst/>
              <a:cxnLst/>
              <a:rect l="l" t="t" r="r" b="b"/>
              <a:pathLst>
                <a:path w="392" h="190" extrusionOk="0">
                  <a:moveTo>
                    <a:pt x="261" y="0"/>
                  </a:moveTo>
                  <a:cubicBezTo>
                    <a:pt x="238" y="0"/>
                    <a:pt x="211" y="4"/>
                    <a:pt x="180" y="10"/>
                  </a:cubicBezTo>
                  <a:cubicBezTo>
                    <a:pt x="100" y="10"/>
                    <a:pt x="61" y="50"/>
                    <a:pt x="1" y="50"/>
                  </a:cubicBezTo>
                  <a:cubicBezTo>
                    <a:pt x="1" y="90"/>
                    <a:pt x="41" y="170"/>
                    <a:pt x="41" y="189"/>
                  </a:cubicBezTo>
                  <a:lnTo>
                    <a:pt x="359" y="189"/>
                  </a:lnTo>
                  <a:cubicBezTo>
                    <a:pt x="392" y="75"/>
                    <a:pt x="370" y="0"/>
                    <a:pt x="26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
            <p:cNvSpPr/>
            <p:nvPr/>
          </p:nvSpPr>
          <p:spPr>
            <a:xfrm>
              <a:off x="1272925" y="1350125"/>
              <a:ext cx="2500" cy="4500"/>
            </a:xfrm>
            <a:custGeom>
              <a:avLst/>
              <a:gdLst/>
              <a:ahLst/>
              <a:cxnLst/>
              <a:rect l="l" t="t" r="r" b="b"/>
              <a:pathLst>
                <a:path w="100" h="180" extrusionOk="0">
                  <a:moveTo>
                    <a:pt x="0" y="0"/>
                  </a:moveTo>
                  <a:lnTo>
                    <a:pt x="0" y="179"/>
                  </a:lnTo>
                  <a:cubicBezTo>
                    <a:pt x="100" y="139"/>
                    <a:pt x="80" y="6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
            <p:cNvSpPr/>
            <p:nvPr/>
          </p:nvSpPr>
          <p:spPr>
            <a:xfrm>
              <a:off x="2927000" y="750850"/>
              <a:ext cx="4500" cy="2625"/>
            </a:xfrm>
            <a:custGeom>
              <a:avLst/>
              <a:gdLst/>
              <a:ahLst/>
              <a:cxnLst/>
              <a:rect l="l" t="t" r="r" b="b"/>
              <a:pathLst>
                <a:path w="180" h="105" extrusionOk="0">
                  <a:moveTo>
                    <a:pt x="1" y="0"/>
                  </a:moveTo>
                  <a:cubicBezTo>
                    <a:pt x="30" y="70"/>
                    <a:pt x="65" y="105"/>
                    <a:pt x="97" y="105"/>
                  </a:cubicBezTo>
                  <a:cubicBezTo>
                    <a:pt x="130" y="105"/>
                    <a:pt x="160" y="70"/>
                    <a:pt x="1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
            <p:cNvSpPr/>
            <p:nvPr/>
          </p:nvSpPr>
          <p:spPr>
            <a:xfrm>
              <a:off x="1105325" y="1866825"/>
              <a:ext cx="13950" cy="21900"/>
            </a:xfrm>
            <a:custGeom>
              <a:avLst/>
              <a:gdLst/>
              <a:ahLst/>
              <a:cxnLst/>
              <a:rect l="l" t="t" r="r" b="b"/>
              <a:pathLst>
                <a:path w="558" h="876" extrusionOk="0">
                  <a:moveTo>
                    <a:pt x="259" y="1"/>
                  </a:moveTo>
                  <a:cubicBezTo>
                    <a:pt x="1" y="200"/>
                    <a:pt x="120" y="498"/>
                    <a:pt x="60" y="757"/>
                  </a:cubicBezTo>
                  <a:cubicBezTo>
                    <a:pt x="40" y="796"/>
                    <a:pt x="60" y="836"/>
                    <a:pt x="100" y="876"/>
                  </a:cubicBezTo>
                  <a:cubicBezTo>
                    <a:pt x="558" y="717"/>
                    <a:pt x="299" y="399"/>
                    <a:pt x="299" y="120"/>
                  </a:cubicBezTo>
                  <a:cubicBezTo>
                    <a:pt x="299" y="80"/>
                    <a:pt x="299" y="60"/>
                    <a:pt x="2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
            <p:cNvSpPr/>
            <p:nvPr/>
          </p:nvSpPr>
          <p:spPr>
            <a:xfrm>
              <a:off x="1098850" y="1776325"/>
              <a:ext cx="4500" cy="8475"/>
            </a:xfrm>
            <a:custGeom>
              <a:avLst/>
              <a:gdLst/>
              <a:ahLst/>
              <a:cxnLst/>
              <a:rect l="l" t="t" r="r" b="b"/>
              <a:pathLst>
                <a:path w="180" h="339" extrusionOk="0">
                  <a:moveTo>
                    <a:pt x="21" y="0"/>
                  </a:moveTo>
                  <a:lnTo>
                    <a:pt x="21" y="0"/>
                  </a:lnTo>
                  <a:cubicBezTo>
                    <a:pt x="1" y="120"/>
                    <a:pt x="1" y="219"/>
                    <a:pt x="1" y="338"/>
                  </a:cubicBezTo>
                  <a:cubicBezTo>
                    <a:pt x="180" y="219"/>
                    <a:pt x="180" y="120"/>
                    <a:pt x="2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
            <p:cNvSpPr/>
            <p:nvPr/>
          </p:nvSpPr>
          <p:spPr>
            <a:xfrm>
              <a:off x="1632475" y="881975"/>
              <a:ext cx="13950" cy="9850"/>
            </a:xfrm>
            <a:custGeom>
              <a:avLst/>
              <a:gdLst/>
              <a:ahLst/>
              <a:cxnLst/>
              <a:rect l="l" t="t" r="r" b="b"/>
              <a:pathLst>
                <a:path w="558" h="394" extrusionOk="0">
                  <a:moveTo>
                    <a:pt x="299" y="0"/>
                  </a:moveTo>
                  <a:cubicBezTo>
                    <a:pt x="181" y="0"/>
                    <a:pt x="79" y="33"/>
                    <a:pt x="1" y="126"/>
                  </a:cubicBezTo>
                  <a:cubicBezTo>
                    <a:pt x="61" y="186"/>
                    <a:pt x="120" y="266"/>
                    <a:pt x="200" y="305"/>
                  </a:cubicBezTo>
                  <a:cubicBezTo>
                    <a:pt x="285" y="357"/>
                    <a:pt x="359" y="393"/>
                    <a:pt x="418" y="393"/>
                  </a:cubicBezTo>
                  <a:cubicBezTo>
                    <a:pt x="496" y="393"/>
                    <a:pt x="546" y="328"/>
                    <a:pt x="558" y="146"/>
                  </a:cubicBezTo>
                  <a:cubicBezTo>
                    <a:pt x="518" y="107"/>
                    <a:pt x="438" y="67"/>
                    <a:pt x="399" y="7"/>
                  </a:cubicBezTo>
                  <a:cubicBezTo>
                    <a:pt x="364" y="3"/>
                    <a:pt x="331" y="0"/>
                    <a:pt x="2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
            <p:cNvSpPr/>
            <p:nvPr/>
          </p:nvSpPr>
          <p:spPr>
            <a:xfrm>
              <a:off x="1645425" y="877650"/>
              <a:ext cx="13450" cy="4175"/>
            </a:xfrm>
            <a:custGeom>
              <a:avLst/>
              <a:gdLst/>
              <a:ahLst/>
              <a:cxnLst/>
              <a:rect l="l" t="t" r="r" b="b"/>
              <a:pathLst>
                <a:path w="538" h="167" extrusionOk="0">
                  <a:moveTo>
                    <a:pt x="437" y="0"/>
                  </a:moveTo>
                  <a:cubicBezTo>
                    <a:pt x="299" y="0"/>
                    <a:pt x="143" y="13"/>
                    <a:pt x="0" y="140"/>
                  </a:cubicBezTo>
                  <a:cubicBezTo>
                    <a:pt x="71" y="155"/>
                    <a:pt x="143" y="166"/>
                    <a:pt x="211" y="166"/>
                  </a:cubicBezTo>
                  <a:cubicBezTo>
                    <a:pt x="334" y="166"/>
                    <a:pt x="448" y="129"/>
                    <a:pt x="537" y="1"/>
                  </a:cubicBezTo>
                  <a:cubicBezTo>
                    <a:pt x="505" y="1"/>
                    <a:pt x="472" y="0"/>
                    <a:pt x="43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
            <p:cNvSpPr/>
            <p:nvPr/>
          </p:nvSpPr>
          <p:spPr>
            <a:xfrm>
              <a:off x="1702600" y="859675"/>
              <a:ext cx="14450" cy="4175"/>
            </a:xfrm>
            <a:custGeom>
              <a:avLst/>
              <a:gdLst/>
              <a:ahLst/>
              <a:cxnLst/>
              <a:rect l="l" t="t" r="r" b="b"/>
              <a:pathLst>
                <a:path w="578" h="167" extrusionOk="0">
                  <a:moveTo>
                    <a:pt x="401" y="1"/>
                  </a:moveTo>
                  <a:cubicBezTo>
                    <a:pt x="250" y="1"/>
                    <a:pt x="100" y="21"/>
                    <a:pt x="1" y="163"/>
                  </a:cubicBezTo>
                  <a:cubicBezTo>
                    <a:pt x="28" y="166"/>
                    <a:pt x="56" y="167"/>
                    <a:pt x="82" y="167"/>
                  </a:cubicBezTo>
                  <a:cubicBezTo>
                    <a:pt x="265" y="167"/>
                    <a:pt x="421" y="108"/>
                    <a:pt x="578" y="4"/>
                  </a:cubicBezTo>
                  <a:cubicBezTo>
                    <a:pt x="521" y="4"/>
                    <a:pt x="461" y="1"/>
                    <a:pt x="40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
            <p:cNvSpPr/>
            <p:nvPr/>
          </p:nvSpPr>
          <p:spPr>
            <a:xfrm>
              <a:off x="1683200" y="856275"/>
              <a:ext cx="14950" cy="3400"/>
            </a:xfrm>
            <a:custGeom>
              <a:avLst/>
              <a:gdLst/>
              <a:ahLst/>
              <a:cxnLst/>
              <a:rect l="l" t="t" r="r" b="b"/>
              <a:pathLst>
                <a:path w="598" h="136" extrusionOk="0">
                  <a:moveTo>
                    <a:pt x="100" y="1"/>
                  </a:moveTo>
                  <a:cubicBezTo>
                    <a:pt x="80" y="40"/>
                    <a:pt x="41" y="100"/>
                    <a:pt x="1" y="120"/>
                  </a:cubicBezTo>
                  <a:cubicBezTo>
                    <a:pt x="89" y="120"/>
                    <a:pt x="182" y="136"/>
                    <a:pt x="273" y="136"/>
                  </a:cubicBezTo>
                  <a:cubicBezTo>
                    <a:pt x="386" y="136"/>
                    <a:pt x="498" y="111"/>
                    <a:pt x="59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
            <p:cNvSpPr/>
            <p:nvPr/>
          </p:nvSpPr>
          <p:spPr>
            <a:xfrm>
              <a:off x="1615575" y="886125"/>
              <a:ext cx="12950" cy="3725"/>
            </a:xfrm>
            <a:custGeom>
              <a:avLst/>
              <a:gdLst/>
              <a:ahLst/>
              <a:cxnLst/>
              <a:rect l="l" t="t" r="r" b="b"/>
              <a:pathLst>
                <a:path w="518" h="149" extrusionOk="0">
                  <a:moveTo>
                    <a:pt x="518" y="0"/>
                  </a:moveTo>
                  <a:cubicBezTo>
                    <a:pt x="319" y="0"/>
                    <a:pt x="140" y="0"/>
                    <a:pt x="0" y="139"/>
                  </a:cubicBezTo>
                  <a:cubicBezTo>
                    <a:pt x="52" y="145"/>
                    <a:pt x="104" y="149"/>
                    <a:pt x="155" y="149"/>
                  </a:cubicBezTo>
                  <a:cubicBezTo>
                    <a:pt x="298" y="149"/>
                    <a:pt x="430" y="118"/>
                    <a:pt x="51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
            <p:cNvSpPr/>
            <p:nvPr/>
          </p:nvSpPr>
          <p:spPr>
            <a:xfrm>
              <a:off x="1576775" y="890100"/>
              <a:ext cx="12475" cy="5425"/>
            </a:xfrm>
            <a:custGeom>
              <a:avLst/>
              <a:gdLst/>
              <a:ahLst/>
              <a:cxnLst/>
              <a:rect l="l" t="t" r="r" b="b"/>
              <a:pathLst>
                <a:path w="499" h="217" extrusionOk="0">
                  <a:moveTo>
                    <a:pt x="160" y="0"/>
                  </a:moveTo>
                  <a:cubicBezTo>
                    <a:pt x="100" y="0"/>
                    <a:pt x="61" y="0"/>
                    <a:pt x="1" y="20"/>
                  </a:cubicBezTo>
                  <a:cubicBezTo>
                    <a:pt x="80" y="160"/>
                    <a:pt x="259" y="160"/>
                    <a:pt x="379" y="199"/>
                  </a:cubicBezTo>
                  <a:cubicBezTo>
                    <a:pt x="391" y="212"/>
                    <a:pt x="403" y="216"/>
                    <a:pt x="416" y="216"/>
                  </a:cubicBezTo>
                  <a:cubicBezTo>
                    <a:pt x="443" y="216"/>
                    <a:pt x="471" y="193"/>
                    <a:pt x="498" y="179"/>
                  </a:cubicBezTo>
                  <a:cubicBezTo>
                    <a:pt x="458" y="0"/>
                    <a:pt x="279" y="40"/>
                    <a:pt x="16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
            <p:cNvSpPr/>
            <p:nvPr/>
          </p:nvSpPr>
          <p:spPr>
            <a:xfrm>
              <a:off x="1685200" y="864500"/>
              <a:ext cx="10475" cy="3625"/>
            </a:xfrm>
            <a:custGeom>
              <a:avLst/>
              <a:gdLst/>
              <a:ahLst/>
              <a:cxnLst/>
              <a:rect l="l" t="t" r="r" b="b"/>
              <a:pathLst>
                <a:path w="419" h="145" extrusionOk="0">
                  <a:moveTo>
                    <a:pt x="300" y="0"/>
                  </a:moveTo>
                  <a:cubicBezTo>
                    <a:pt x="195" y="0"/>
                    <a:pt x="87" y="28"/>
                    <a:pt x="0" y="129"/>
                  </a:cubicBezTo>
                  <a:cubicBezTo>
                    <a:pt x="35" y="139"/>
                    <a:pt x="71" y="144"/>
                    <a:pt x="108" y="144"/>
                  </a:cubicBezTo>
                  <a:cubicBezTo>
                    <a:pt x="217" y="144"/>
                    <a:pt x="329" y="99"/>
                    <a:pt x="418" y="10"/>
                  </a:cubicBezTo>
                  <a:cubicBezTo>
                    <a:pt x="380" y="4"/>
                    <a:pt x="340" y="0"/>
                    <a:pt x="3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
            <p:cNvSpPr/>
            <p:nvPr/>
          </p:nvSpPr>
          <p:spPr>
            <a:xfrm>
              <a:off x="1668300" y="868975"/>
              <a:ext cx="10450" cy="4050"/>
            </a:xfrm>
            <a:custGeom>
              <a:avLst/>
              <a:gdLst/>
              <a:ahLst/>
              <a:cxnLst/>
              <a:rect l="l" t="t" r="r" b="b"/>
              <a:pathLst>
                <a:path w="418" h="162" extrusionOk="0">
                  <a:moveTo>
                    <a:pt x="291" y="1"/>
                  </a:moveTo>
                  <a:cubicBezTo>
                    <a:pt x="172" y="1"/>
                    <a:pt x="59" y="32"/>
                    <a:pt x="0" y="149"/>
                  </a:cubicBezTo>
                  <a:cubicBezTo>
                    <a:pt x="33" y="157"/>
                    <a:pt x="66" y="161"/>
                    <a:pt x="97" y="161"/>
                  </a:cubicBezTo>
                  <a:cubicBezTo>
                    <a:pt x="217" y="161"/>
                    <a:pt x="323" y="104"/>
                    <a:pt x="418" y="10"/>
                  </a:cubicBezTo>
                  <a:cubicBezTo>
                    <a:pt x="376" y="5"/>
                    <a:pt x="333" y="1"/>
                    <a:pt x="29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
            <p:cNvSpPr/>
            <p:nvPr/>
          </p:nvSpPr>
          <p:spPr>
            <a:xfrm>
              <a:off x="1315700" y="1227775"/>
              <a:ext cx="8975" cy="5500"/>
            </a:xfrm>
            <a:custGeom>
              <a:avLst/>
              <a:gdLst/>
              <a:ahLst/>
              <a:cxnLst/>
              <a:rect l="l" t="t" r="r" b="b"/>
              <a:pathLst>
                <a:path w="359" h="220" extrusionOk="0">
                  <a:moveTo>
                    <a:pt x="159" y="1"/>
                  </a:moveTo>
                  <a:cubicBezTo>
                    <a:pt x="100" y="1"/>
                    <a:pt x="60" y="20"/>
                    <a:pt x="0" y="60"/>
                  </a:cubicBezTo>
                  <a:cubicBezTo>
                    <a:pt x="80" y="100"/>
                    <a:pt x="139" y="180"/>
                    <a:pt x="179" y="219"/>
                  </a:cubicBezTo>
                  <a:cubicBezTo>
                    <a:pt x="358" y="120"/>
                    <a:pt x="259" y="80"/>
                    <a:pt x="1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
            <p:cNvSpPr/>
            <p:nvPr/>
          </p:nvSpPr>
          <p:spPr>
            <a:xfrm>
              <a:off x="2986675" y="941500"/>
              <a:ext cx="41800" cy="17750"/>
            </a:xfrm>
            <a:custGeom>
              <a:avLst/>
              <a:gdLst/>
              <a:ahLst/>
              <a:cxnLst/>
              <a:rect l="l" t="t" r="r" b="b"/>
              <a:pathLst>
                <a:path w="1672" h="710" extrusionOk="0">
                  <a:moveTo>
                    <a:pt x="793" y="0"/>
                  </a:moveTo>
                  <a:cubicBezTo>
                    <a:pt x="526" y="0"/>
                    <a:pt x="263" y="29"/>
                    <a:pt x="1" y="172"/>
                  </a:cubicBezTo>
                  <a:cubicBezTo>
                    <a:pt x="60" y="190"/>
                    <a:pt x="120" y="194"/>
                    <a:pt x="179" y="194"/>
                  </a:cubicBezTo>
                  <a:cubicBezTo>
                    <a:pt x="219" y="194"/>
                    <a:pt x="258" y="192"/>
                    <a:pt x="297" y="192"/>
                  </a:cubicBezTo>
                  <a:cubicBezTo>
                    <a:pt x="394" y="192"/>
                    <a:pt x="488" y="202"/>
                    <a:pt x="578" y="272"/>
                  </a:cubicBezTo>
                  <a:lnTo>
                    <a:pt x="200" y="709"/>
                  </a:lnTo>
                  <a:lnTo>
                    <a:pt x="896" y="709"/>
                  </a:lnTo>
                  <a:cubicBezTo>
                    <a:pt x="1035" y="530"/>
                    <a:pt x="1194" y="570"/>
                    <a:pt x="1353" y="530"/>
                  </a:cubicBezTo>
                  <a:cubicBezTo>
                    <a:pt x="1493" y="530"/>
                    <a:pt x="1652" y="491"/>
                    <a:pt x="1652" y="312"/>
                  </a:cubicBezTo>
                  <a:cubicBezTo>
                    <a:pt x="1672" y="113"/>
                    <a:pt x="1493" y="13"/>
                    <a:pt x="1333" y="13"/>
                  </a:cubicBezTo>
                  <a:cubicBezTo>
                    <a:pt x="1150" y="13"/>
                    <a:pt x="971" y="0"/>
                    <a:pt x="79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
            <p:cNvSpPr/>
            <p:nvPr/>
          </p:nvSpPr>
          <p:spPr>
            <a:xfrm>
              <a:off x="2358575" y="771250"/>
              <a:ext cx="13950" cy="9450"/>
            </a:xfrm>
            <a:custGeom>
              <a:avLst/>
              <a:gdLst/>
              <a:ahLst/>
              <a:cxnLst/>
              <a:rect l="l" t="t" r="r" b="b"/>
              <a:pathLst>
                <a:path w="558" h="378" extrusionOk="0">
                  <a:moveTo>
                    <a:pt x="251" y="0"/>
                  </a:moveTo>
                  <a:cubicBezTo>
                    <a:pt x="164" y="0"/>
                    <a:pt x="80" y="20"/>
                    <a:pt x="0" y="60"/>
                  </a:cubicBezTo>
                  <a:cubicBezTo>
                    <a:pt x="0" y="279"/>
                    <a:pt x="100" y="378"/>
                    <a:pt x="318" y="378"/>
                  </a:cubicBezTo>
                  <a:cubicBezTo>
                    <a:pt x="378" y="358"/>
                    <a:pt x="438" y="279"/>
                    <a:pt x="517" y="239"/>
                  </a:cubicBezTo>
                  <a:cubicBezTo>
                    <a:pt x="557" y="179"/>
                    <a:pt x="557" y="119"/>
                    <a:pt x="517" y="60"/>
                  </a:cubicBezTo>
                  <a:cubicBezTo>
                    <a:pt x="428" y="20"/>
                    <a:pt x="338" y="0"/>
                    <a:pt x="25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
            <p:cNvSpPr/>
            <p:nvPr/>
          </p:nvSpPr>
          <p:spPr>
            <a:xfrm>
              <a:off x="2371500" y="772225"/>
              <a:ext cx="4000" cy="5000"/>
            </a:xfrm>
            <a:custGeom>
              <a:avLst/>
              <a:gdLst/>
              <a:ahLst/>
              <a:cxnLst/>
              <a:rect l="l" t="t" r="r" b="b"/>
              <a:pathLst>
                <a:path w="160" h="200" extrusionOk="0">
                  <a:moveTo>
                    <a:pt x="160" y="1"/>
                  </a:moveTo>
                  <a:cubicBezTo>
                    <a:pt x="120" y="21"/>
                    <a:pt x="40" y="21"/>
                    <a:pt x="0" y="21"/>
                  </a:cubicBezTo>
                  <a:lnTo>
                    <a:pt x="0" y="200"/>
                  </a:lnTo>
                  <a:cubicBezTo>
                    <a:pt x="40" y="120"/>
                    <a:pt x="100" y="80"/>
                    <a:pt x="1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
            <p:cNvSpPr/>
            <p:nvPr/>
          </p:nvSpPr>
          <p:spPr>
            <a:xfrm>
              <a:off x="1168000" y="2021750"/>
              <a:ext cx="35825" cy="14725"/>
            </a:xfrm>
            <a:custGeom>
              <a:avLst/>
              <a:gdLst/>
              <a:ahLst/>
              <a:cxnLst/>
              <a:rect l="l" t="t" r="r" b="b"/>
              <a:pathLst>
                <a:path w="1433" h="589" extrusionOk="0">
                  <a:moveTo>
                    <a:pt x="192" y="0"/>
                  </a:moveTo>
                  <a:cubicBezTo>
                    <a:pt x="81" y="0"/>
                    <a:pt x="0" y="66"/>
                    <a:pt x="0" y="269"/>
                  </a:cubicBezTo>
                  <a:cubicBezTo>
                    <a:pt x="163" y="562"/>
                    <a:pt x="419" y="588"/>
                    <a:pt x="703" y="588"/>
                  </a:cubicBezTo>
                  <a:cubicBezTo>
                    <a:pt x="766" y="588"/>
                    <a:pt x="830" y="587"/>
                    <a:pt x="895" y="587"/>
                  </a:cubicBezTo>
                  <a:cubicBezTo>
                    <a:pt x="995" y="348"/>
                    <a:pt x="1253" y="488"/>
                    <a:pt x="1432" y="388"/>
                  </a:cubicBezTo>
                  <a:cubicBezTo>
                    <a:pt x="1094" y="269"/>
                    <a:pt x="736" y="149"/>
                    <a:pt x="398" y="50"/>
                  </a:cubicBezTo>
                  <a:cubicBezTo>
                    <a:pt x="326" y="21"/>
                    <a:pt x="254" y="0"/>
                    <a:pt x="19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
            <p:cNvSpPr/>
            <p:nvPr/>
          </p:nvSpPr>
          <p:spPr>
            <a:xfrm>
              <a:off x="1156550" y="2001100"/>
              <a:ext cx="21400" cy="27375"/>
            </a:xfrm>
            <a:custGeom>
              <a:avLst/>
              <a:gdLst/>
              <a:ahLst/>
              <a:cxnLst/>
              <a:rect l="l" t="t" r="r" b="b"/>
              <a:pathLst>
                <a:path w="856" h="1095" extrusionOk="0">
                  <a:moveTo>
                    <a:pt x="160" y="1"/>
                  </a:moveTo>
                  <a:lnTo>
                    <a:pt x="160" y="1"/>
                  </a:lnTo>
                  <a:cubicBezTo>
                    <a:pt x="100" y="180"/>
                    <a:pt x="180" y="399"/>
                    <a:pt x="1" y="518"/>
                  </a:cubicBezTo>
                  <a:cubicBezTo>
                    <a:pt x="160" y="717"/>
                    <a:pt x="299" y="896"/>
                    <a:pt x="458" y="1095"/>
                  </a:cubicBezTo>
                  <a:cubicBezTo>
                    <a:pt x="538" y="956"/>
                    <a:pt x="677" y="896"/>
                    <a:pt x="856" y="876"/>
                  </a:cubicBezTo>
                  <a:cubicBezTo>
                    <a:pt x="438" y="757"/>
                    <a:pt x="359" y="319"/>
                    <a:pt x="1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
            <p:cNvSpPr/>
            <p:nvPr/>
          </p:nvSpPr>
          <p:spPr>
            <a:xfrm>
              <a:off x="1148100" y="1997625"/>
              <a:ext cx="3500" cy="3500"/>
            </a:xfrm>
            <a:custGeom>
              <a:avLst/>
              <a:gdLst/>
              <a:ahLst/>
              <a:cxnLst/>
              <a:rect l="l" t="t" r="r" b="b"/>
              <a:pathLst>
                <a:path w="140" h="140" extrusionOk="0">
                  <a:moveTo>
                    <a:pt x="0" y="0"/>
                  </a:moveTo>
                  <a:cubicBezTo>
                    <a:pt x="0" y="60"/>
                    <a:pt x="40" y="120"/>
                    <a:pt x="140" y="140"/>
                  </a:cubicBezTo>
                  <a:lnTo>
                    <a:pt x="0"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
            <p:cNvSpPr/>
            <p:nvPr/>
          </p:nvSpPr>
          <p:spPr>
            <a:xfrm>
              <a:off x="1151575" y="2001600"/>
              <a:ext cx="3500" cy="5500"/>
            </a:xfrm>
            <a:custGeom>
              <a:avLst/>
              <a:gdLst/>
              <a:ahLst/>
              <a:cxnLst/>
              <a:rect l="l" t="t" r="r" b="b"/>
              <a:pathLst>
                <a:path w="140" h="220" extrusionOk="0">
                  <a:moveTo>
                    <a:pt x="1" y="1"/>
                  </a:moveTo>
                  <a:lnTo>
                    <a:pt x="1" y="1"/>
                  </a:lnTo>
                  <a:cubicBezTo>
                    <a:pt x="60" y="80"/>
                    <a:pt x="80" y="160"/>
                    <a:pt x="140" y="219"/>
                  </a:cubicBezTo>
                  <a:cubicBezTo>
                    <a:pt x="140" y="140"/>
                    <a:pt x="100" y="60"/>
                    <a:pt x="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
            <p:cNvSpPr/>
            <p:nvPr/>
          </p:nvSpPr>
          <p:spPr>
            <a:xfrm>
              <a:off x="1434050" y="1036875"/>
              <a:ext cx="78100" cy="23075"/>
            </a:xfrm>
            <a:custGeom>
              <a:avLst/>
              <a:gdLst/>
              <a:ahLst/>
              <a:cxnLst/>
              <a:rect l="l" t="t" r="r" b="b"/>
              <a:pathLst>
                <a:path w="3124" h="923" extrusionOk="0">
                  <a:moveTo>
                    <a:pt x="2673" y="1"/>
                  </a:moveTo>
                  <a:cubicBezTo>
                    <a:pt x="2503" y="1"/>
                    <a:pt x="2333" y="45"/>
                    <a:pt x="2173" y="45"/>
                  </a:cubicBezTo>
                  <a:cubicBezTo>
                    <a:pt x="2138" y="45"/>
                    <a:pt x="2103" y="43"/>
                    <a:pt x="2069" y="38"/>
                  </a:cubicBezTo>
                  <a:cubicBezTo>
                    <a:pt x="1854" y="177"/>
                    <a:pt x="1630" y="195"/>
                    <a:pt x="1403" y="195"/>
                  </a:cubicBezTo>
                  <a:cubicBezTo>
                    <a:pt x="1323" y="195"/>
                    <a:pt x="1244" y="193"/>
                    <a:pt x="1164" y="193"/>
                  </a:cubicBezTo>
                  <a:cubicBezTo>
                    <a:pt x="1114" y="193"/>
                    <a:pt x="1065" y="194"/>
                    <a:pt x="1015" y="197"/>
                  </a:cubicBezTo>
                  <a:cubicBezTo>
                    <a:pt x="936" y="276"/>
                    <a:pt x="896" y="336"/>
                    <a:pt x="816" y="376"/>
                  </a:cubicBezTo>
                  <a:cubicBezTo>
                    <a:pt x="816" y="396"/>
                    <a:pt x="796" y="435"/>
                    <a:pt x="757" y="455"/>
                  </a:cubicBezTo>
                  <a:cubicBezTo>
                    <a:pt x="737" y="469"/>
                    <a:pt x="719" y="475"/>
                    <a:pt x="704" y="475"/>
                  </a:cubicBezTo>
                  <a:cubicBezTo>
                    <a:pt x="673" y="475"/>
                    <a:pt x="650" y="449"/>
                    <a:pt x="637" y="396"/>
                  </a:cubicBezTo>
                  <a:cubicBezTo>
                    <a:pt x="478" y="376"/>
                    <a:pt x="299" y="376"/>
                    <a:pt x="120" y="356"/>
                  </a:cubicBezTo>
                  <a:cubicBezTo>
                    <a:pt x="1" y="455"/>
                    <a:pt x="100" y="595"/>
                    <a:pt x="100" y="734"/>
                  </a:cubicBezTo>
                  <a:cubicBezTo>
                    <a:pt x="187" y="882"/>
                    <a:pt x="320" y="923"/>
                    <a:pt x="460" y="923"/>
                  </a:cubicBezTo>
                  <a:cubicBezTo>
                    <a:pt x="546" y="923"/>
                    <a:pt x="634" y="908"/>
                    <a:pt x="717" y="893"/>
                  </a:cubicBezTo>
                  <a:cubicBezTo>
                    <a:pt x="1413" y="793"/>
                    <a:pt x="2089" y="674"/>
                    <a:pt x="2766" y="575"/>
                  </a:cubicBezTo>
                  <a:cubicBezTo>
                    <a:pt x="2885" y="415"/>
                    <a:pt x="3124" y="296"/>
                    <a:pt x="2905" y="38"/>
                  </a:cubicBezTo>
                  <a:cubicBezTo>
                    <a:pt x="2829" y="10"/>
                    <a:pt x="2751" y="1"/>
                    <a:pt x="267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
            <p:cNvSpPr/>
            <p:nvPr/>
          </p:nvSpPr>
          <p:spPr>
            <a:xfrm>
              <a:off x="1503175" y="1033325"/>
              <a:ext cx="74625" cy="17925"/>
            </a:xfrm>
            <a:custGeom>
              <a:avLst/>
              <a:gdLst/>
              <a:ahLst/>
              <a:cxnLst/>
              <a:rect l="l" t="t" r="r" b="b"/>
              <a:pathLst>
                <a:path w="2985" h="717" extrusionOk="0">
                  <a:moveTo>
                    <a:pt x="2607" y="0"/>
                  </a:moveTo>
                  <a:cubicBezTo>
                    <a:pt x="2590" y="170"/>
                    <a:pt x="2515" y="224"/>
                    <a:pt x="2346" y="224"/>
                  </a:cubicBezTo>
                  <a:cubicBezTo>
                    <a:pt x="2316" y="224"/>
                    <a:pt x="2284" y="222"/>
                    <a:pt x="2249" y="219"/>
                  </a:cubicBezTo>
                  <a:cubicBezTo>
                    <a:pt x="1900" y="160"/>
                    <a:pt x="1547" y="135"/>
                    <a:pt x="1194" y="135"/>
                  </a:cubicBezTo>
                  <a:cubicBezTo>
                    <a:pt x="841" y="135"/>
                    <a:pt x="488" y="160"/>
                    <a:pt x="140" y="199"/>
                  </a:cubicBezTo>
                  <a:lnTo>
                    <a:pt x="1" y="717"/>
                  </a:lnTo>
                  <a:cubicBezTo>
                    <a:pt x="916" y="677"/>
                    <a:pt x="1831" y="617"/>
                    <a:pt x="2726" y="538"/>
                  </a:cubicBezTo>
                  <a:cubicBezTo>
                    <a:pt x="2885" y="319"/>
                    <a:pt x="2985" y="100"/>
                    <a:pt x="260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
            <p:cNvSpPr/>
            <p:nvPr/>
          </p:nvSpPr>
          <p:spPr>
            <a:xfrm>
              <a:off x="1566825" y="954050"/>
              <a:ext cx="16450" cy="92725"/>
            </a:xfrm>
            <a:custGeom>
              <a:avLst/>
              <a:gdLst/>
              <a:ahLst/>
              <a:cxnLst/>
              <a:rect l="l" t="t" r="r" b="b"/>
              <a:pathLst>
                <a:path w="658" h="3709" extrusionOk="0">
                  <a:moveTo>
                    <a:pt x="430" y="1"/>
                  </a:moveTo>
                  <a:cubicBezTo>
                    <a:pt x="397" y="1"/>
                    <a:pt x="366" y="11"/>
                    <a:pt x="339" y="28"/>
                  </a:cubicBezTo>
                  <a:cubicBezTo>
                    <a:pt x="140" y="307"/>
                    <a:pt x="200" y="645"/>
                    <a:pt x="140" y="943"/>
                  </a:cubicBezTo>
                  <a:cubicBezTo>
                    <a:pt x="140" y="1023"/>
                    <a:pt x="100" y="1103"/>
                    <a:pt x="100" y="1182"/>
                  </a:cubicBezTo>
                  <a:cubicBezTo>
                    <a:pt x="1" y="1481"/>
                    <a:pt x="260" y="1819"/>
                    <a:pt x="41" y="2117"/>
                  </a:cubicBezTo>
                  <a:lnTo>
                    <a:pt x="41" y="2296"/>
                  </a:lnTo>
                  <a:cubicBezTo>
                    <a:pt x="160" y="2475"/>
                    <a:pt x="160" y="2634"/>
                    <a:pt x="41" y="2813"/>
                  </a:cubicBezTo>
                  <a:cubicBezTo>
                    <a:pt x="41" y="2913"/>
                    <a:pt x="61" y="3052"/>
                    <a:pt x="61" y="3171"/>
                  </a:cubicBezTo>
                  <a:cubicBezTo>
                    <a:pt x="260" y="3311"/>
                    <a:pt x="200" y="3510"/>
                    <a:pt x="180" y="3709"/>
                  </a:cubicBezTo>
                  <a:cubicBezTo>
                    <a:pt x="657" y="3649"/>
                    <a:pt x="459" y="3351"/>
                    <a:pt x="399" y="3112"/>
                  </a:cubicBezTo>
                  <a:cubicBezTo>
                    <a:pt x="538" y="2097"/>
                    <a:pt x="558" y="1083"/>
                    <a:pt x="558" y="48"/>
                  </a:cubicBezTo>
                  <a:cubicBezTo>
                    <a:pt x="514" y="15"/>
                    <a:pt x="470" y="1"/>
                    <a:pt x="43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
            <p:cNvSpPr/>
            <p:nvPr/>
          </p:nvSpPr>
          <p:spPr>
            <a:xfrm>
              <a:off x="1560875" y="933850"/>
              <a:ext cx="17425" cy="70150"/>
            </a:xfrm>
            <a:custGeom>
              <a:avLst/>
              <a:gdLst/>
              <a:ahLst/>
              <a:cxnLst/>
              <a:rect l="l" t="t" r="r" b="b"/>
              <a:pathLst>
                <a:path w="697" h="2806" extrusionOk="0">
                  <a:moveTo>
                    <a:pt x="120" y="1"/>
                  </a:moveTo>
                  <a:cubicBezTo>
                    <a:pt x="0" y="916"/>
                    <a:pt x="120" y="1831"/>
                    <a:pt x="120" y="2766"/>
                  </a:cubicBezTo>
                  <a:cubicBezTo>
                    <a:pt x="159" y="2786"/>
                    <a:pt x="199" y="2786"/>
                    <a:pt x="239" y="2806"/>
                  </a:cubicBezTo>
                  <a:cubicBezTo>
                    <a:pt x="458" y="2567"/>
                    <a:pt x="299" y="2189"/>
                    <a:pt x="438" y="1911"/>
                  </a:cubicBezTo>
                  <a:cubicBezTo>
                    <a:pt x="657" y="1572"/>
                    <a:pt x="418" y="1135"/>
                    <a:pt x="597" y="797"/>
                  </a:cubicBezTo>
                  <a:cubicBezTo>
                    <a:pt x="637" y="717"/>
                    <a:pt x="657" y="637"/>
                    <a:pt x="697" y="578"/>
                  </a:cubicBezTo>
                  <a:cubicBezTo>
                    <a:pt x="637" y="439"/>
                    <a:pt x="557" y="379"/>
                    <a:pt x="418" y="339"/>
                  </a:cubicBezTo>
                  <a:cubicBezTo>
                    <a:pt x="319" y="220"/>
                    <a:pt x="219" y="120"/>
                    <a:pt x="1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
            <p:cNvSpPr/>
            <p:nvPr/>
          </p:nvSpPr>
          <p:spPr>
            <a:xfrm>
              <a:off x="1564350" y="981600"/>
              <a:ext cx="11475" cy="26375"/>
            </a:xfrm>
            <a:custGeom>
              <a:avLst/>
              <a:gdLst/>
              <a:ahLst/>
              <a:cxnLst/>
              <a:rect l="l" t="t" r="r" b="b"/>
              <a:pathLst>
                <a:path w="459" h="1055" extrusionOk="0">
                  <a:moveTo>
                    <a:pt x="299" y="1"/>
                  </a:moveTo>
                  <a:cubicBezTo>
                    <a:pt x="1" y="259"/>
                    <a:pt x="199" y="597"/>
                    <a:pt x="100" y="896"/>
                  </a:cubicBezTo>
                  <a:lnTo>
                    <a:pt x="100" y="975"/>
                  </a:lnTo>
                  <a:lnTo>
                    <a:pt x="140" y="1055"/>
                  </a:lnTo>
                  <a:cubicBezTo>
                    <a:pt x="279" y="1015"/>
                    <a:pt x="458" y="995"/>
                    <a:pt x="398" y="816"/>
                  </a:cubicBezTo>
                  <a:cubicBezTo>
                    <a:pt x="299" y="558"/>
                    <a:pt x="458" y="259"/>
                    <a:pt x="2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
            <p:cNvSpPr/>
            <p:nvPr/>
          </p:nvSpPr>
          <p:spPr>
            <a:xfrm>
              <a:off x="1568325" y="1011450"/>
              <a:ext cx="5500" cy="12950"/>
            </a:xfrm>
            <a:custGeom>
              <a:avLst/>
              <a:gdLst/>
              <a:ahLst/>
              <a:cxnLst/>
              <a:rect l="l" t="t" r="r" b="b"/>
              <a:pathLst>
                <a:path w="220" h="518" extrusionOk="0">
                  <a:moveTo>
                    <a:pt x="1" y="0"/>
                  </a:moveTo>
                  <a:lnTo>
                    <a:pt x="1" y="517"/>
                  </a:lnTo>
                  <a:cubicBezTo>
                    <a:pt x="219" y="358"/>
                    <a:pt x="200" y="179"/>
                    <a:pt x="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
            <p:cNvSpPr/>
            <p:nvPr/>
          </p:nvSpPr>
          <p:spPr>
            <a:xfrm>
              <a:off x="2583350" y="2126425"/>
              <a:ext cx="77600" cy="32850"/>
            </a:xfrm>
            <a:custGeom>
              <a:avLst/>
              <a:gdLst/>
              <a:ahLst/>
              <a:cxnLst/>
              <a:rect l="l" t="t" r="r" b="b"/>
              <a:pathLst>
                <a:path w="3104" h="1314" extrusionOk="0">
                  <a:moveTo>
                    <a:pt x="2408" y="1"/>
                  </a:moveTo>
                  <a:cubicBezTo>
                    <a:pt x="2420" y="1"/>
                    <a:pt x="2433" y="2"/>
                    <a:pt x="2446" y="3"/>
                  </a:cubicBezTo>
                  <a:lnTo>
                    <a:pt x="2446" y="3"/>
                  </a:lnTo>
                  <a:cubicBezTo>
                    <a:pt x="2446" y="2"/>
                    <a:pt x="2447" y="2"/>
                    <a:pt x="2447" y="1"/>
                  </a:cubicBezTo>
                  <a:close/>
                  <a:moveTo>
                    <a:pt x="2446" y="3"/>
                  </a:moveTo>
                  <a:cubicBezTo>
                    <a:pt x="2306" y="238"/>
                    <a:pt x="2049" y="81"/>
                    <a:pt x="1890" y="200"/>
                  </a:cubicBezTo>
                  <a:cubicBezTo>
                    <a:pt x="1831" y="239"/>
                    <a:pt x="1791" y="239"/>
                    <a:pt x="1751" y="279"/>
                  </a:cubicBezTo>
                  <a:cubicBezTo>
                    <a:pt x="1592" y="359"/>
                    <a:pt x="1393" y="259"/>
                    <a:pt x="1254" y="399"/>
                  </a:cubicBezTo>
                  <a:cubicBezTo>
                    <a:pt x="1135" y="518"/>
                    <a:pt x="975" y="478"/>
                    <a:pt x="836" y="558"/>
                  </a:cubicBezTo>
                  <a:cubicBezTo>
                    <a:pt x="800" y="550"/>
                    <a:pt x="765" y="546"/>
                    <a:pt x="731" y="546"/>
                  </a:cubicBezTo>
                  <a:cubicBezTo>
                    <a:pt x="595" y="546"/>
                    <a:pt x="474" y="609"/>
                    <a:pt x="379" y="737"/>
                  </a:cubicBezTo>
                  <a:cubicBezTo>
                    <a:pt x="399" y="1015"/>
                    <a:pt x="120" y="1075"/>
                    <a:pt x="1" y="1314"/>
                  </a:cubicBezTo>
                  <a:cubicBezTo>
                    <a:pt x="180" y="1314"/>
                    <a:pt x="339" y="1274"/>
                    <a:pt x="518" y="1274"/>
                  </a:cubicBezTo>
                  <a:cubicBezTo>
                    <a:pt x="757" y="1154"/>
                    <a:pt x="995" y="1035"/>
                    <a:pt x="1214" y="916"/>
                  </a:cubicBezTo>
                  <a:cubicBezTo>
                    <a:pt x="1314" y="816"/>
                    <a:pt x="1493" y="856"/>
                    <a:pt x="1592" y="757"/>
                  </a:cubicBezTo>
                  <a:cubicBezTo>
                    <a:pt x="1615" y="762"/>
                    <a:pt x="1634" y="765"/>
                    <a:pt x="1649" y="765"/>
                  </a:cubicBezTo>
                  <a:cubicBezTo>
                    <a:pt x="1687" y="765"/>
                    <a:pt x="1709" y="751"/>
                    <a:pt x="1751" y="737"/>
                  </a:cubicBezTo>
                  <a:cubicBezTo>
                    <a:pt x="1862" y="603"/>
                    <a:pt x="1986" y="582"/>
                    <a:pt x="2119" y="582"/>
                  </a:cubicBezTo>
                  <a:cubicBezTo>
                    <a:pt x="2182" y="582"/>
                    <a:pt x="2247" y="587"/>
                    <a:pt x="2314" y="587"/>
                  </a:cubicBezTo>
                  <a:cubicBezTo>
                    <a:pt x="2358" y="587"/>
                    <a:pt x="2402" y="585"/>
                    <a:pt x="2447" y="578"/>
                  </a:cubicBezTo>
                  <a:cubicBezTo>
                    <a:pt x="2447" y="558"/>
                    <a:pt x="2467" y="558"/>
                    <a:pt x="2487" y="538"/>
                  </a:cubicBezTo>
                  <a:cubicBezTo>
                    <a:pt x="2512" y="530"/>
                    <a:pt x="2530" y="525"/>
                    <a:pt x="2545" y="525"/>
                  </a:cubicBezTo>
                  <a:cubicBezTo>
                    <a:pt x="2567" y="525"/>
                    <a:pt x="2583" y="534"/>
                    <a:pt x="2607" y="558"/>
                  </a:cubicBezTo>
                  <a:lnTo>
                    <a:pt x="2786" y="558"/>
                  </a:lnTo>
                  <a:cubicBezTo>
                    <a:pt x="2825" y="399"/>
                    <a:pt x="3104" y="379"/>
                    <a:pt x="3044" y="160"/>
                  </a:cubicBezTo>
                  <a:cubicBezTo>
                    <a:pt x="2991" y="54"/>
                    <a:pt x="2894" y="45"/>
                    <a:pt x="2800" y="45"/>
                  </a:cubicBezTo>
                  <a:cubicBezTo>
                    <a:pt x="2781" y="45"/>
                    <a:pt x="2762" y="45"/>
                    <a:pt x="2744" y="45"/>
                  </a:cubicBezTo>
                  <a:cubicBezTo>
                    <a:pt x="2716" y="45"/>
                    <a:pt x="2690" y="44"/>
                    <a:pt x="2666" y="40"/>
                  </a:cubicBezTo>
                  <a:cubicBezTo>
                    <a:pt x="2599" y="40"/>
                    <a:pt x="2518" y="12"/>
                    <a:pt x="2446" y="3"/>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
            <p:cNvSpPr/>
            <p:nvPr/>
          </p:nvSpPr>
          <p:spPr>
            <a:xfrm>
              <a:off x="2529650" y="2160750"/>
              <a:ext cx="24875" cy="15425"/>
            </a:xfrm>
            <a:custGeom>
              <a:avLst/>
              <a:gdLst/>
              <a:ahLst/>
              <a:cxnLst/>
              <a:rect l="l" t="t" r="r" b="b"/>
              <a:pathLst>
                <a:path w="995" h="617" extrusionOk="0">
                  <a:moveTo>
                    <a:pt x="418" y="0"/>
                  </a:moveTo>
                  <a:cubicBezTo>
                    <a:pt x="358" y="0"/>
                    <a:pt x="338" y="0"/>
                    <a:pt x="279" y="20"/>
                  </a:cubicBezTo>
                  <a:cubicBezTo>
                    <a:pt x="80" y="159"/>
                    <a:pt x="0" y="338"/>
                    <a:pt x="80" y="577"/>
                  </a:cubicBezTo>
                  <a:lnTo>
                    <a:pt x="140" y="617"/>
                  </a:lnTo>
                  <a:cubicBezTo>
                    <a:pt x="406" y="598"/>
                    <a:pt x="636" y="397"/>
                    <a:pt x="917" y="397"/>
                  </a:cubicBezTo>
                  <a:cubicBezTo>
                    <a:pt x="929" y="397"/>
                    <a:pt x="942" y="397"/>
                    <a:pt x="955" y="398"/>
                  </a:cubicBezTo>
                  <a:cubicBezTo>
                    <a:pt x="955" y="358"/>
                    <a:pt x="975" y="299"/>
                    <a:pt x="995" y="259"/>
                  </a:cubicBezTo>
                  <a:cubicBezTo>
                    <a:pt x="776" y="219"/>
                    <a:pt x="537" y="259"/>
                    <a:pt x="41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
            <p:cNvSpPr/>
            <p:nvPr/>
          </p:nvSpPr>
          <p:spPr>
            <a:xfrm>
              <a:off x="2570425" y="2145325"/>
              <a:ext cx="13450" cy="3725"/>
            </a:xfrm>
            <a:custGeom>
              <a:avLst/>
              <a:gdLst/>
              <a:ahLst/>
              <a:cxnLst/>
              <a:rect l="l" t="t" r="r" b="b"/>
              <a:pathLst>
                <a:path w="538" h="149" extrusionOk="0">
                  <a:moveTo>
                    <a:pt x="538" y="1"/>
                  </a:moveTo>
                  <a:cubicBezTo>
                    <a:pt x="339" y="1"/>
                    <a:pt x="140" y="21"/>
                    <a:pt x="0" y="140"/>
                  </a:cubicBezTo>
                  <a:cubicBezTo>
                    <a:pt x="75" y="140"/>
                    <a:pt x="150" y="148"/>
                    <a:pt x="221" y="148"/>
                  </a:cubicBezTo>
                  <a:cubicBezTo>
                    <a:pt x="340" y="148"/>
                    <a:pt x="451" y="125"/>
                    <a:pt x="53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
            <p:cNvSpPr/>
            <p:nvPr/>
          </p:nvSpPr>
          <p:spPr>
            <a:xfrm>
              <a:off x="1156050" y="1991650"/>
              <a:ext cx="3000" cy="6000"/>
            </a:xfrm>
            <a:custGeom>
              <a:avLst/>
              <a:gdLst/>
              <a:ahLst/>
              <a:cxnLst/>
              <a:rect l="l" t="t" r="r" b="b"/>
              <a:pathLst>
                <a:path w="120" h="240" extrusionOk="0">
                  <a:moveTo>
                    <a:pt x="1" y="1"/>
                  </a:moveTo>
                  <a:cubicBezTo>
                    <a:pt x="1" y="100"/>
                    <a:pt x="21" y="180"/>
                    <a:pt x="120" y="239"/>
                  </a:cubicBezTo>
                  <a:cubicBezTo>
                    <a:pt x="120" y="140"/>
                    <a:pt x="80" y="60"/>
                    <a:pt x="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
            <p:cNvSpPr/>
            <p:nvPr/>
          </p:nvSpPr>
          <p:spPr>
            <a:xfrm>
              <a:off x="1151575" y="1983700"/>
              <a:ext cx="3500" cy="5500"/>
            </a:xfrm>
            <a:custGeom>
              <a:avLst/>
              <a:gdLst/>
              <a:ahLst/>
              <a:cxnLst/>
              <a:rect l="l" t="t" r="r" b="b"/>
              <a:pathLst>
                <a:path w="140" h="220" extrusionOk="0">
                  <a:moveTo>
                    <a:pt x="1" y="0"/>
                  </a:moveTo>
                  <a:cubicBezTo>
                    <a:pt x="1" y="100"/>
                    <a:pt x="60" y="180"/>
                    <a:pt x="140" y="219"/>
                  </a:cubicBezTo>
                  <a:cubicBezTo>
                    <a:pt x="140" y="120"/>
                    <a:pt x="80" y="60"/>
                    <a:pt x="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
            <p:cNvSpPr/>
            <p:nvPr/>
          </p:nvSpPr>
          <p:spPr>
            <a:xfrm>
              <a:off x="1302750" y="1353575"/>
              <a:ext cx="373525" cy="45825"/>
            </a:xfrm>
            <a:custGeom>
              <a:avLst/>
              <a:gdLst/>
              <a:ahLst/>
              <a:cxnLst/>
              <a:rect l="l" t="t" r="r" b="b"/>
              <a:pathLst>
                <a:path w="14941" h="1833" extrusionOk="0">
                  <a:moveTo>
                    <a:pt x="756" y="1"/>
                  </a:moveTo>
                  <a:cubicBezTo>
                    <a:pt x="504" y="1"/>
                    <a:pt x="252" y="47"/>
                    <a:pt x="21" y="220"/>
                  </a:cubicBezTo>
                  <a:cubicBezTo>
                    <a:pt x="21" y="260"/>
                    <a:pt x="1" y="340"/>
                    <a:pt x="1" y="399"/>
                  </a:cubicBezTo>
                  <a:lnTo>
                    <a:pt x="180" y="558"/>
                  </a:lnTo>
                  <a:cubicBezTo>
                    <a:pt x="279" y="558"/>
                    <a:pt x="359" y="598"/>
                    <a:pt x="498" y="598"/>
                  </a:cubicBezTo>
                  <a:cubicBezTo>
                    <a:pt x="777" y="698"/>
                    <a:pt x="1075" y="618"/>
                    <a:pt x="1314" y="757"/>
                  </a:cubicBezTo>
                  <a:cubicBezTo>
                    <a:pt x="1413" y="757"/>
                    <a:pt x="1493" y="797"/>
                    <a:pt x="1592" y="797"/>
                  </a:cubicBezTo>
                  <a:cubicBezTo>
                    <a:pt x="1644" y="800"/>
                    <a:pt x="1695" y="800"/>
                    <a:pt x="1748" y="800"/>
                  </a:cubicBezTo>
                  <a:cubicBezTo>
                    <a:pt x="1927" y="800"/>
                    <a:pt x="2112" y="789"/>
                    <a:pt x="2297" y="789"/>
                  </a:cubicBezTo>
                  <a:cubicBezTo>
                    <a:pt x="2496" y="789"/>
                    <a:pt x="2695" y="802"/>
                    <a:pt x="2885" y="857"/>
                  </a:cubicBezTo>
                  <a:cubicBezTo>
                    <a:pt x="2965" y="897"/>
                    <a:pt x="3064" y="897"/>
                    <a:pt x="3124" y="916"/>
                  </a:cubicBezTo>
                  <a:cubicBezTo>
                    <a:pt x="3204" y="916"/>
                    <a:pt x="3303" y="936"/>
                    <a:pt x="3383" y="936"/>
                  </a:cubicBezTo>
                  <a:lnTo>
                    <a:pt x="3860" y="936"/>
                  </a:lnTo>
                  <a:cubicBezTo>
                    <a:pt x="4019" y="936"/>
                    <a:pt x="4218" y="996"/>
                    <a:pt x="4397" y="1036"/>
                  </a:cubicBezTo>
                  <a:cubicBezTo>
                    <a:pt x="4477" y="1056"/>
                    <a:pt x="4556" y="1095"/>
                    <a:pt x="4636" y="1095"/>
                  </a:cubicBezTo>
                  <a:cubicBezTo>
                    <a:pt x="4775" y="1115"/>
                    <a:pt x="4934" y="1115"/>
                    <a:pt x="5074" y="1115"/>
                  </a:cubicBezTo>
                  <a:cubicBezTo>
                    <a:pt x="5233" y="1115"/>
                    <a:pt x="5352" y="1095"/>
                    <a:pt x="5491" y="1036"/>
                  </a:cubicBezTo>
                  <a:cubicBezTo>
                    <a:pt x="5546" y="981"/>
                    <a:pt x="5601" y="951"/>
                    <a:pt x="5662" y="951"/>
                  </a:cubicBezTo>
                  <a:cubicBezTo>
                    <a:pt x="5712" y="951"/>
                    <a:pt x="5767" y="971"/>
                    <a:pt x="5830" y="1016"/>
                  </a:cubicBezTo>
                  <a:cubicBezTo>
                    <a:pt x="5869" y="1036"/>
                    <a:pt x="5949" y="1056"/>
                    <a:pt x="6009" y="1056"/>
                  </a:cubicBezTo>
                  <a:lnTo>
                    <a:pt x="6247" y="1056"/>
                  </a:lnTo>
                  <a:cubicBezTo>
                    <a:pt x="6347" y="1056"/>
                    <a:pt x="6466" y="1036"/>
                    <a:pt x="6566" y="1016"/>
                  </a:cubicBezTo>
                  <a:cubicBezTo>
                    <a:pt x="6604" y="1014"/>
                    <a:pt x="6641" y="1014"/>
                    <a:pt x="6679" y="1014"/>
                  </a:cubicBezTo>
                  <a:cubicBezTo>
                    <a:pt x="7136" y="1014"/>
                    <a:pt x="7578" y="1117"/>
                    <a:pt x="8038" y="1135"/>
                  </a:cubicBezTo>
                  <a:cubicBezTo>
                    <a:pt x="8058" y="1135"/>
                    <a:pt x="8117" y="1155"/>
                    <a:pt x="8137" y="1155"/>
                  </a:cubicBezTo>
                  <a:cubicBezTo>
                    <a:pt x="8157" y="1195"/>
                    <a:pt x="8217" y="1195"/>
                    <a:pt x="8237" y="1195"/>
                  </a:cubicBezTo>
                  <a:cubicBezTo>
                    <a:pt x="8276" y="1195"/>
                    <a:pt x="8356" y="1195"/>
                    <a:pt x="8435" y="1155"/>
                  </a:cubicBezTo>
                  <a:cubicBezTo>
                    <a:pt x="8443" y="1159"/>
                    <a:pt x="8450" y="1161"/>
                    <a:pt x="8456" y="1161"/>
                  </a:cubicBezTo>
                  <a:cubicBezTo>
                    <a:pt x="8503" y="1161"/>
                    <a:pt x="8519" y="1067"/>
                    <a:pt x="8575" y="1067"/>
                  </a:cubicBezTo>
                  <a:cubicBezTo>
                    <a:pt x="8591" y="1067"/>
                    <a:pt x="8610" y="1075"/>
                    <a:pt x="8634" y="1095"/>
                  </a:cubicBezTo>
                  <a:cubicBezTo>
                    <a:pt x="8654" y="1115"/>
                    <a:pt x="8674" y="1115"/>
                    <a:pt x="8714" y="1135"/>
                  </a:cubicBezTo>
                  <a:lnTo>
                    <a:pt x="8813" y="1135"/>
                  </a:lnTo>
                  <a:cubicBezTo>
                    <a:pt x="8833" y="1135"/>
                    <a:pt x="8853" y="1115"/>
                    <a:pt x="8873" y="1115"/>
                  </a:cubicBezTo>
                  <a:cubicBezTo>
                    <a:pt x="8903" y="1080"/>
                    <a:pt x="8927" y="1067"/>
                    <a:pt x="8949" y="1067"/>
                  </a:cubicBezTo>
                  <a:cubicBezTo>
                    <a:pt x="8998" y="1067"/>
                    <a:pt x="9030" y="1135"/>
                    <a:pt x="9072" y="1135"/>
                  </a:cubicBezTo>
                  <a:cubicBezTo>
                    <a:pt x="9112" y="1155"/>
                    <a:pt x="9152" y="1155"/>
                    <a:pt x="9172" y="1155"/>
                  </a:cubicBezTo>
                  <a:lnTo>
                    <a:pt x="9370" y="1155"/>
                  </a:lnTo>
                  <a:cubicBezTo>
                    <a:pt x="9569" y="1155"/>
                    <a:pt x="9728" y="1255"/>
                    <a:pt x="9868" y="1334"/>
                  </a:cubicBezTo>
                  <a:cubicBezTo>
                    <a:pt x="10862" y="1633"/>
                    <a:pt x="11857" y="1692"/>
                    <a:pt x="12891" y="1732"/>
                  </a:cubicBezTo>
                  <a:cubicBezTo>
                    <a:pt x="12968" y="1719"/>
                    <a:pt x="13046" y="1713"/>
                    <a:pt x="13124" y="1713"/>
                  </a:cubicBezTo>
                  <a:cubicBezTo>
                    <a:pt x="13488" y="1713"/>
                    <a:pt x="13864" y="1833"/>
                    <a:pt x="14252" y="1833"/>
                  </a:cubicBezTo>
                  <a:cubicBezTo>
                    <a:pt x="14276" y="1833"/>
                    <a:pt x="14300" y="1832"/>
                    <a:pt x="14324" y="1832"/>
                  </a:cubicBezTo>
                  <a:cubicBezTo>
                    <a:pt x="14543" y="1832"/>
                    <a:pt x="14781" y="1812"/>
                    <a:pt x="14940" y="1613"/>
                  </a:cubicBezTo>
                  <a:cubicBezTo>
                    <a:pt x="14244" y="1354"/>
                    <a:pt x="13528" y="1255"/>
                    <a:pt x="12792" y="1255"/>
                  </a:cubicBezTo>
                  <a:cubicBezTo>
                    <a:pt x="11897" y="1235"/>
                    <a:pt x="10962" y="1155"/>
                    <a:pt x="10106" y="916"/>
                  </a:cubicBezTo>
                  <a:cubicBezTo>
                    <a:pt x="10047" y="757"/>
                    <a:pt x="9967" y="698"/>
                    <a:pt x="9848" y="618"/>
                  </a:cubicBezTo>
                  <a:cubicBezTo>
                    <a:pt x="9609" y="519"/>
                    <a:pt x="9331" y="519"/>
                    <a:pt x="9072" y="519"/>
                  </a:cubicBezTo>
                  <a:cubicBezTo>
                    <a:pt x="9016" y="523"/>
                    <a:pt x="8958" y="526"/>
                    <a:pt x="8900" y="526"/>
                  </a:cubicBezTo>
                  <a:cubicBezTo>
                    <a:pt x="8713" y="526"/>
                    <a:pt x="8523" y="500"/>
                    <a:pt x="8356" y="439"/>
                  </a:cubicBezTo>
                  <a:cubicBezTo>
                    <a:pt x="8157" y="399"/>
                    <a:pt x="7958" y="359"/>
                    <a:pt x="7759" y="359"/>
                  </a:cubicBezTo>
                  <a:lnTo>
                    <a:pt x="6188" y="359"/>
                  </a:lnTo>
                  <a:cubicBezTo>
                    <a:pt x="6014" y="359"/>
                    <a:pt x="5840" y="377"/>
                    <a:pt x="5667" y="377"/>
                  </a:cubicBezTo>
                  <a:cubicBezTo>
                    <a:pt x="5522" y="377"/>
                    <a:pt x="5377" y="365"/>
                    <a:pt x="5233" y="320"/>
                  </a:cubicBezTo>
                  <a:cubicBezTo>
                    <a:pt x="5153" y="300"/>
                    <a:pt x="5074" y="260"/>
                    <a:pt x="4994" y="260"/>
                  </a:cubicBezTo>
                  <a:lnTo>
                    <a:pt x="4676" y="260"/>
                  </a:lnTo>
                  <a:cubicBezTo>
                    <a:pt x="4596" y="260"/>
                    <a:pt x="4517" y="260"/>
                    <a:pt x="4457" y="300"/>
                  </a:cubicBezTo>
                  <a:cubicBezTo>
                    <a:pt x="4298" y="300"/>
                    <a:pt x="4159" y="240"/>
                    <a:pt x="3999" y="220"/>
                  </a:cubicBezTo>
                  <a:cubicBezTo>
                    <a:pt x="3880" y="200"/>
                    <a:pt x="3761" y="161"/>
                    <a:pt x="3641" y="161"/>
                  </a:cubicBezTo>
                  <a:cubicBezTo>
                    <a:pt x="3333" y="151"/>
                    <a:pt x="3035" y="151"/>
                    <a:pt x="2739" y="151"/>
                  </a:cubicBezTo>
                  <a:cubicBezTo>
                    <a:pt x="2443" y="151"/>
                    <a:pt x="2149" y="151"/>
                    <a:pt x="1851" y="141"/>
                  </a:cubicBezTo>
                  <a:cubicBezTo>
                    <a:pt x="1672" y="141"/>
                    <a:pt x="1473" y="101"/>
                    <a:pt x="1294" y="41"/>
                  </a:cubicBezTo>
                  <a:cubicBezTo>
                    <a:pt x="1119" y="25"/>
                    <a:pt x="938" y="1"/>
                    <a:pt x="75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
            <p:cNvSpPr/>
            <p:nvPr/>
          </p:nvSpPr>
          <p:spPr>
            <a:xfrm>
              <a:off x="1316675" y="1369975"/>
              <a:ext cx="38825" cy="20950"/>
            </a:xfrm>
            <a:custGeom>
              <a:avLst/>
              <a:gdLst/>
              <a:ahLst/>
              <a:cxnLst/>
              <a:rect l="l" t="t" r="r" b="b"/>
              <a:pathLst>
                <a:path w="1553" h="838" extrusionOk="0">
                  <a:moveTo>
                    <a:pt x="731" y="1"/>
                  </a:moveTo>
                  <a:cubicBezTo>
                    <a:pt x="649" y="1"/>
                    <a:pt x="578" y="12"/>
                    <a:pt x="518" y="101"/>
                  </a:cubicBezTo>
                  <a:cubicBezTo>
                    <a:pt x="439" y="260"/>
                    <a:pt x="339" y="360"/>
                    <a:pt x="140" y="360"/>
                  </a:cubicBezTo>
                  <a:cubicBezTo>
                    <a:pt x="1" y="360"/>
                    <a:pt x="21" y="479"/>
                    <a:pt x="1" y="579"/>
                  </a:cubicBezTo>
                  <a:cubicBezTo>
                    <a:pt x="21" y="638"/>
                    <a:pt x="61" y="638"/>
                    <a:pt x="120" y="638"/>
                  </a:cubicBezTo>
                  <a:cubicBezTo>
                    <a:pt x="145" y="635"/>
                    <a:pt x="170" y="633"/>
                    <a:pt x="195" y="633"/>
                  </a:cubicBezTo>
                  <a:cubicBezTo>
                    <a:pt x="442" y="633"/>
                    <a:pt x="663" y="801"/>
                    <a:pt x="916" y="837"/>
                  </a:cubicBezTo>
                  <a:cubicBezTo>
                    <a:pt x="1015" y="798"/>
                    <a:pt x="1095" y="778"/>
                    <a:pt x="1214" y="778"/>
                  </a:cubicBezTo>
                  <a:cubicBezTo>
                    <a:pt x="1493" y="499"/>
                    <a:pt x="1553" y="280"/>
                    <a:pt x="1135" y="81"/>
                  </a:cubicBezTo>
                  <a:cubicBezTo>
                    <a:pt x="1115" y="62"/>
                    <a:pt x="1055" y="62"/>
                    <a:pt x="1035" y="42"/>
                  </a:cubicBezTo>
                  <a:cubicBezTo>
                    <a:pt x="956" y="2"/>
                    <a:pt x="896" y="2"/>
                    <a:pt x="817" y="2"/>
                  </a:cubicBezTo>
                  <a:cubicBezTo>
                    <a:pt x="787" y="2"/>
                    <a:pt x="758" y="1"/>
                    <a:pt x="73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
            <p:cNvSpPr/>
            <p:nvPr/>
          </p:nvSpPr>
          <p:spPr>
            <a:xfrm>
              <a:off x="1314700" y="1368525"/>
              <a:ext cx="24900" cy="5000"/>
            </a:xfrm>
            <a:custGeom>
              <a:avLst/>
              <a:gdLst/>
              <a:ahLst/>
              <a:cxnLst/>
              <a:rect l="l" t="t" r="r" b="b"/>
              <a:pathLst>
                <a:path w="996" h="200" extrusionOk="0">
                  <a:moveTo>
                    <a:pt x="0" y="0"/>
                  </a:moveTo>
                  <a:cubicBezTo>
                    <a:pt x="140" y="199"/>
                    <a:pt x="398" y="139"/>
                    <a:pt x="597" y="159"/>
                  </a:cubicBezTo>
                  <a:cubicBezTo>
                    <a:pt x="697" y="139"/>
                    <a:pt x="796" y="139"/>
                    <a:pt x="896" y="120"/>
                  </a:cubicBezTo>
                  <a:cubicBezTo>
                    <a:pt x="975" y="120"/>
                    <a:pt x="995" y="60"/>
                    <a:pt x="99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
            <p:cNvSpPr/>
            <p:nvPr/>
          </p:nvSpPr>
          <p:spPr>
            <a:xfrm>
              <a:off x="1107825" y="1869825"/>
              <a:ext cx="17925" cy="57200"/>
            </a:xfrm>
            <a:custGeom>
              <a:avLst/>
              <a:gdLst/>
              <a:ahLst/>
              <a:cxnLst/>
              <a:rect l="l" t="t" r="r" b="b"/>
              <a:pathLst>
                <a:path w="717" h="2288" extrusionOk="0">
                  <a:moveTo>
                    <a:pt x="199" y="0"/>
                  </a:moveTo>
                  <a:lnTo>
                    <a:pt x="199" y="0"/>
                  </a:lnTo>
                  <a:cubicBezTo>
                    <a:pt x="119" y="259"/>
                    <a:pt x="239" y="557"/>
                    <a:pt x="0" y="756"/>
                  </a:cubicBezTo>
                  <a:cubicBezTo>
                    <a:pt x="20" y="875"/>
                    <a:pt x="20" y="975"/>
                    <a:pt x="60" y="1074"/>
                  </a:cubicBezTo>
                  <a:cubicBezTo>
                    <a:pt x="259" y="1452"/>
                    <a:pt x="159" y="1930"/>
                    <a:pt x="418" y="2288"/>
                  </a:cubicBezTo>
                  <a:cubicBezTo>
                    <a:pt x="517" y="2188"/>
                    <a:pt x="617" y="2069"/>
                    <a:pt x="716" y="1969"/>
                  </a:cubicBezTo>
                  <a:cubicBezTo>
                    <a:pt x="696" y="1930"/>
                    <a:pt x="696" y="1850"/>
                    <a:pt x="696" y="1790"/>
                  </a:cubicBezTo>
                  <a:cubicBezTo>
                    <a:pt x="597" y="1691"/>
                    <a:pt x="617" y="1552"/>
                    <a:pt x="537" y="1432"/>
                  </a:cubicBezTo>
                  <a:cubicBezTo>
                    <a:pt x="418" y="955"/>
                    <a:pt x="398" y="458"/>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
            <p:cNvSpPr/>
            <p:nvPr/>
          </p:nvSpPr>
          <p:spPr>
            <a:xfrm>
              <a:off x="1103825" y="1680325"/>
              <a:ext cx="15450" cy="30375"/>
            </a:xfrm>
            <a:custGeom>
              <a:avLst/>
              <a:gdLst/>
              <a:ahLst/>
              <a:cxnLst/>
              <a:rect l="l" t="t" r="r" b="b"/>
              <a:pathLst>
                <a:path w="618" h="1215" extrusionOk="0">
                  <a:moveTo>
                    <a:pt x="160" y="1"/>
                  </a:moveTo>
                  <a:lnTo>
                    <a:pt x="120" y="80"/>
                  </a:lnTo>
                  <a:lnTo>
                    <a:pt x="120" y="160"/>
                  </a:lnTo>
                  <a:cubicBezTo>
                    <a:pt x="220" y="498"/>
                    <a:pt x="1" y="916"/>
                    <a:pt x="319" y="1214"/>
                  </a:cubicBezTo>
                  <a:cubicBezTo>
                    <a:pt x="379" y="797"/>
                    <a:pt x="618" y="339"/>
                    <a:pt x="1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
            <p:cNvSpPr/>
            <p:nvPr/>
          </p:nvSpPr>
          <p:spPr>
            <a:xfrm>
              <a:off x="2128300" y="2140850"/>
              <a:ext cx="15450" cy="7975"/>
            </a:xfrm>
            <a:custGeom>
              <a:avLst/>
              <a:gdLst/>
              <a:ahLst/>
              <a:cxnLst/>
              <a:rect l="l" t="t" r="r" b="b"/>
              <a:pathLst>
                <a:path w="618" h="319" extrusionOk="0">
                  <a:moveTo>
                    <a:pt x="140" y="1"/>
                  </a:moveTo>
                  <a:lnTo>
                    <a:pt x="1" y="160"/>
                  </a:lnTo>
                  <a:cubicBezTo>
                    <a:pt x="140" y="160"/>
                    <a:pt x="279" y="200"/>
                    <a:pt x="359" y="319"/>
                  </a:cubicBezTo>
                  <a:cubicBezTo>
                    <a:pt x="478" y="319"/>
                    <a:pt x="598" y="299"/>
                    <a:pt x="618" y="180"/>
                  </a:cubicBezTo>
                  <a:cubicBezTo>
                    <a:pt x="618" y="60"/>
                    <a:pt x="498" y="1"/>
                    <a:pt x="3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
            <p:cNvSpPr/>
            <p:nvPr/>
          </p:nvSpPr>
          <p:spPr>
            <a:xfrm>
              <a:off x="2166900" y="2145700"/>
              <a:ext cx="13150" cy="8800"/>
            </a:xfrm>
            <a:custGeom>
              <a:avLst/>
              <a:gdLst/>
              <a:ahLst/>
              <a:cxnLst/>
              <a:rect l="l" t="t" r="r" b="b"/>
              <a:pathLst>
                <a:path w="526" h="352" extrusionOk="0">
                  <a:moveTo>
                    <a:pt x="265" y="1"/>
                  </a:moveTo>
                  <a:cubicBezTo>
                    <a:pt x="0" y="1"/>
                    <a:pt x="171" y="194"/>
                    <a:pt x="207" y="304"/>
                  </a:cubicBezTo>
                  <a:cubicBezTo>
                    <a:pt x="222" y="333"/>
                    <a:pt x="247" y="351"/>
                    <a:pt x="283" y="351"/>
                  </a:cubicBezTo>
                  <a:cubicBezTo>
                    <a:pt x="296" y="351"/>
                    <a:pt x="311" y="349"/>
                    <a:pt x="327" y="344"/>
                  </a:cubicBezTo>
                  <a:cubicBezTo>
                    <a:pt x="526" y="224"/>
                    <a:pt x="446" y="125"/>
                    <a:pt x="347" y="6"/>
                  </a:cubicBezTo>
                  <a:cubicBezTo>
                    <a:pt x="316" y="2"/>
                    <a:pt x="289" y="1"/>
                    <a:pt x="26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
            <p:cNvSpPr/>
            <p:nvPr/>
          </p:nvSpPr>
          <p:spPr>
            <a:xfrm>
              <a:off x="1571800" y="915525"/>
              <a:ext cx="11975" cy="30300"/>
            </a:xfrm>
            <a:custGeom>
              <a:avLst/>
              <a:gdLst/>
              <a:ahLst/>
              <a:cxnLst/>
              <a:rect l="l" t="t" r="r" b="b"/>
              <a:pathLst>
                <a:path w="479" h="1212" extrusionOk="0">
                  <a:moveTo>
                    <a:pt x="181" y="0"/>
                  </a:moveTo>
                  <a:cubicBezTo>
                    <a:pt x="146" y="0"/>
                    <a:pt x="108" y="20"/>
                    <a:pt x="61" y="58"/>
                  </a:cubicBezTo>
                  <a:cubicBezTo>
                    <a:pt x="41" y="376"/>
                    <a:pt x="41" y="734"/>
                    <a:pt x="1" y="1052"/>
                  </a:cubicBezTo>
                  <a:cubicBezTo>
                    <a:pt x="61" y="1112"/>
                    <a:pt x="140" y="1152"/>
                    <a:pt x="180" y="1211"/>
                  </a:cubicBezTo>
                  <a:cubicBezTo>
                    <a:pt x="478" y="853"/>
                    <a:pt x="379" y="475"/>
                    <a:pt x="299" y="77"/>
                  </a:cubicBezTo>
                  <a:cubicBezTo>
                    <a:pt x="257" y="25"/>
                    <a:pt x="221" y="0"/>
                    <a:pt x="18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
            <p:cNvSpPr/>
            <p:nvPr/>
          </p:nvSpPr>
          <p:spPr>
            <a:xfrm>
              <a:off x="1573300" y="899050"/>
              <a:ext cx="8475" cy="17925"/>
            </a:xfrm>
            <a:custGeom>
              <a:avLst/>
              <a:gdLst/>
              <a:ahLst/>
              <a:cxnLst/>
              <a:rect l="l" t="t" r="r" b="b"/>
              <a:pathLst>
                <a:path w="339" h="717" extrusionOk="0">
                  <a:moveTo>
                    <a:pt x="339" y="0"/>
                  </a:moveTo>
                  <a:lnTo>
                    <a:pt x="339" y="0"/>
                  </a:lnTo>
                  <a:cubicBezTo>
                    <a:pt x="80" y="179"/>
                    <a:pt x="1" y="418"/>
                    <a:pt x="1" y="717"/>
                  </a:cubicBezTo>
                  <a:cubicBezTo>
                    <a:pt x="14" y="717"/>
                    <a:pt x="45" y="708"/>
                    <a:pt x="76" y="708"/>
                  </a:cubicBezTo>
                  <a:cubicBezTo>
                    <a:pt x="91" y="708"/>
                    <a:pt x="107" y="710"/>
                    <a:pt x="120" y="717"/>
                  </a:cubicBezTo>
                  <a:cubicBezTo>
                    <a:pt x="219" y="697"/>
                    <a:pt x="299" y="617"/>
                    <a:pt x="339" y="498"/>
                  </a:cubicBezTo>
                  <a:cubicBezTo>
                    <a:pt x="299" y="339"/>
                    <a:pt x="279" y="179"/>
                    <a:pt x="3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
            <p:cNvSpPr/>
            <p:nvPr/>
          </p:nvSpPr>
          <p:spPr>
            <a:xfrm>
              <a:off x="2918550" y="1477750"/>
              <a:ext cx="78100" cy="20100"/>
            </a:xfrm>
            <a:custGeom>
              <a:avLst/>
              <a:gdLst/>
              <a:ahLst/>
              <a:cxnLst/>
              <a:rect l="l" t="t" r="r" b="b"/>
              <a:pathLst>
                <a:path w="3124" h="804" extrusionOk="0">
                  <a:moveTo>
                    <a:pt x="227" y="0"/>
                  </a:moveTo>
                  <a:cubicBezTo>
                    <a:pt x="111" y="0"/>
                    <a:pt x="20" y="62"/>
                    <a:pt x="0" y="306"/>
                  </a:cubicBezTo>
                  <a:cubicBezTo>
                    <a:pt x="1015" y="565"/>
                    <a:pt x="2069" y="763"/>
                    <a:pt x="3123" y="803"/>
                  </a:cubicBezTo>
                  <a:lnTo>
                    <a:pt x="3123" y="445"/>
                  </a:lnTo>
                  <a:cubicBezTo>
                    <a:pt x="2765" y="167"/>
                    <a:pt x="2268" y="445"/>
                    <a:pt x="1910" y="107"/>
                  </a:cubicBezTo>
                  <a:cubicBezTo>
                    <a:pt x="1492" y="107"/>
                    <a:pt x="1035" y="67"/>
                    <a:pt x="617" y="67"/>
                  </a:cubicBezTo>
                  <a:cubicBezTo>
                    <a:pt x="495" y="67"/>
                    <a:pt x="348" y="0"/>
                    <a:pt x="22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
            <p:cNvSpPr/>
            <p:nvPr/>
          </p:nvSpPr>
          <p:spPr>
            <a:xfrm>
              <a:off x="2848925" y="1454050"/>
              <a:ext cx="84575" cy="31900"/>
            </a:xfrm>
            <a:custGeom>
              <a:avLst/>
              <a:gdLst/>
              <a:ahLst/>
              <a:cxnLst/>
              <a:rect l="l" t="t" r="r" b="b"/>
              <a:pathLst>
                <a:path w="3383" h="1276" extrusionOk="0">
                  <a:moveTo>
                    <a:pt x="537" y="1"/>
                  </a:moveTo>
                  <a:cubicBezTo>
                    <a:pt x="319" y="279"/>
                    <a:pt x="20" y="498"/>
                    <a:pt x="0" y="876"/>
                  </a:cubicBezTo>
                  <a:cubicBezTo>
                    <a:pt x="879" y="1048"/>
                    <a:pt x="1740" y="1275"/>
                    <a:pt x="2653" y="1275"/>
                  </a:cubicBezTo>
                  <a:cubicBezTo>
                    <a:pt x="2690" y="1275"/>
                    <a:pt x="2728" y="1275"/>
                    <a:pt x="2765" y="1274"/>
                  </a:cubicBezTo>
                  <a:cubicBezTo>
                    <a:pt x="2905" y="1015"/>
                    <a:pt x="3163" y="1075"/>
                    <a:pt x="3382" y="1055"/>
                  </a:cubicBezTo>
                  <a:cubicBezTo>
                    <a:pt x="2706" y="896"/>
                    <a:pt x="2029" y="717"/>
                    <a:pt x="1373" y="598"/>
                  </a:cubicBezTo>
                  <a:cubicBezTo>
                    <a:pt x="1315" y="611"/>
                    <a:pt x="1263" y="618"/>
                    <a:pt x="1215" y="618"/>
                  </a:cubicBezTo>
                  <a:cubicBezTo>
                    <a:pt x="847" y="618"/>
                    <a:pt x="731" y="247"/>
                    <a:pt x="53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
            <p:cNvSpPr/>
            <p:nvPr/>
          </p:nvSpPr>
          <p:spPr>
            <a:xfrm>
              <a:off x="2666400" y="2113500"/>
              <a:ext cx="23400" cy="18400"/>
            </a:xfrm>
            <a:custGeom>
              <a:avLst/>
              <a:gdLst/>
              <a:ahLst/>
              <a:cxnLst/>
              <a:rect l="l" t="t" r="r" b="b"/>
              <a:pathLst>
                <a:path w="936" h="736" extrusionOk="0">
                  <a:moveTo>
                    <a:pt x="876" y="0"/>
                  </a:moveTo>
                  <a:cubicBezTo>
                    <a:pt x="578" y="140"/>
                    <a:pt x="259" y="140"/>
                    <a:pt x="1" y="378"/>
                  </a:cubicBezTo>
                  <a:cubicBezTo>
                    <a:pt x="139" y="620"/>
                    <a:pt x="204" y="736"/>
                    <a:pt x="354" y="736"/>
                  </a:cubicBezTo>
                  <a:cubicBezTo>
                    <a:pt x="463" y="736"/>
                    <a:pt x="616" y="675"/>
                    <a:pt x="876" y="557"/>
                  </a:cubicBezTo>
                  <a:cubicBezTo>
                    <a:pt x="856" y="418"/>
                    <a:pt x="677" y="339"/>
                    <a:pt x="876" y="199"/>
                  </a:cubicBezTo>
                  <a:cubicBezTo>
                    <a:pt x="936" y="140"/>
                    <a:pt x="936" y="80"/>
                    <a:pt x="87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
            <p:cNvSpPr/>
            <p:nvPr/>
          </p:nvSpPr>
          <p:spPr>
            <a:xfrm>
              <a:off x="2701725" y="2123450"/>
              <a:ext cx="4000" cy="4000"/>
            </a:xfrm>
            <a:custGeom>
              <a:avLst/>
              <a:gdLst/>
              <a:ahLst/>
              <a:cxnLst/>
              <a:rect l="l" t="t" r="r" b="b"/>
              <a:pathLst>
                <a:path w="160" h="160" extrusionOk="0">
                  <a:moveTo>
                    <a:pt x="159" y="0"/>
                  </a:moveTo>
                  <a:lnTo>
                    <a:pt x="159" y="0"/>
                  </a:lnTo>
                  <a:cubicBezTo>
                    <a:pt x="119" y="60"/>
                    <a:pt x="40" y="100"/>
                    <a:pt x="0" y="159"/>
                  </a:cubicBezTo>
                  <a:lnTo>
                    <a:pt x="119" y="159"/>
                  </a:lnTo>
                  <a:cubicBezTo>
                    <a:pt x="139" y="100"/>
                    <a:pt x="159" y="60"/>
                    <a:pt x="1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
            <p:cNvSpPr/>
            <p:nvPr/>
          </p:nvSpPr>
          <p:spPr>
            <a:xfrm>
              <a:off x="2692775" y="2125425"/>
              <a:ext cx="4500" cy="2025"/>
            </a:xfrm>
            <a:custGeom>
              <a:avLst/>
              <a:gdLst/>
              <a:ahLst/>
              <a:cxnLst/>
              <a:rect l="l" t="t" r="r" b="b"/>
              <a:pathLst>
                <a:path w="180" h="81" extrusionOk="0">
                  <a:moveTo>
                    <a:pt x="119" y="1"/>
                  </a:moveTo>
                  <a:cubicBezTo>
                    <a:pt x="80" y="21"/>
                    <a:pt x="60" y="41"/>
                    <a:pt x="0" y="80"/>
                  </a:cubicBezTo>
                  <a:cubicBezTo>
                    <a:pt x="60" y="80"/>
                    <a:pt x="100" y="80"/>
                    <a:pt x="179" y="41"/>
                  </a:cubicBezTo>
                  <a:cubicBezTo>
                    <a:pt x="159" y="41"/>
                    <a:pt x="119" y="1"/>
                    <a:pt x="11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
            <p:cNvSpPr/>
            <p:nvPr/>
          </p:nvSpPr>
          <p:spPr>
            <a:xfrm>
              <a:off x="3114000" y="1892700"/>
              <a:ext cx="56700" cy="28850"/>
            </a:xfrm>
            <a:custGeom>
              <a:avLst/>
              <a:gdLst/>
              <a:ahLst/>
              <a:cxnLst/>
              <a:rect l="l" t="t" r="r" b="b"/>
              <a:pathLst>
                <a:path w="2268" h="1154" extrusionOk="0">
                  <a:moveTo>
                    <a:pt x="946" y="0"/>
                  </a:moveTo>
                  <a:cubicBezTo>
                    <a:pt x="893" y="0"/>
                    <a:pt x="831" y="18"/>
                    <a:pt x="756" y="60"/>
                  </a:cubicBezTo>
                  <a:cubicBezTo>
                    <a:pt x="577" y="358"/>
                    <a:pt x="0" y="478"/>
                    <a:pt x="199" y="915"/>
                  </a:cubicBezTo>
                  <a:cubicBezTo>
                    <a:pt x="288" y="1102"/>
                    <a:pt x="436" y="1153"/>
                    <a:pt x="607" y="1153"/>
                  </a:cubicBezTo>
                  <a:cubicBezTo>
                    <a:pt x="819" y="1153"/>
                    <a:pt x="1064" y="1074"/>
                    <a:pt x="1273" y="1074"/>
                  </a:cubicBezTo>
                  <a:cubicBezTo>
                    <a:pt x="1452" y="1074"/>
                    <a:pt x="1592" y="1015"/>
                    <a:pt x="1731" y="875"/>
                  </a:cubicBezTo>
                  <a:lnTo>
                    <a:pt x="1970" y="875"/>
                  </a:lnTo>
                  <a:cubicBezTo>
                    <a:pt x="1982" y="873"/>
                    <a:pt x="1995" y="872"/>
                    <a:pt x="2009" y="872"/>
                  </a:cubicBezTo>
                  <a:cubicBezTo>
                    <a:pt x="2051" y="872"/>
                    <a:pt x="2098" y="880"/>
                    <a:pt x="2139" y="880"/>
                  </a:cubicBezTo>
                  <a:cubicBezTo>
                    <a:pt x="2193" y="880"/>
                    <a:pt x="2238" y="865"/>
                    <a:pt x="2248" y="796"/>
                  </a:cubicBezTo>
                  <a:cubicBezTo>
                    <a:pt x="2268" y="736"/>
                    <a:pt x="2149" y="637"/>
                    <a:pt x="2069" y="557"/>
                  </a:cubicBezTo>
                  <a:cubicBezTo>
                    <a:pt x="2029" y="557"/>
                    <a:pt x="1950" y="537"/>
                    <a:pt x="1890" y="537"/>
                  </a:cubicBezTo>
                  <a:cubicBezTo>
                    <a:pt x="1862" y="548"/>
                    <a:pt x="1834" y="553"/>
                    <a:pt x="1807" y="553"/>
                  </a:cubicBezTo>
                  <a:cubicBezTo>
                    <a:pt x="1735" y="553"/>
                    <a:pt x="1663" y="521"/>
                    <a:pt x="1592" y="478"/>
                  </a:cubicBezTo>
                  <a:cubicBezTo>
                    <a:pt x="1568" y="483"/>
                    <a:pt x="1546" y="486"/>
                    <a:pt x="1525" y="486"/>
                  </a:cubicBezTo>
                  <a:cubicBezTo>
                    <a:pt x="1251" y="486"/>
                    <a:pt x="1225" y="0"/>
                    <a:pt x="94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
            <p:cNvSpPr/>
            <p:nvPr/>
          </p:nvSpPr>
          <p:spPr>
            <a:xfrm>
              <a:off x="3129900" y="1883750"/>
              <a:ext cx="24400" cy="25500"/>
            </a:xfrm>
            <a:custGeom>
              <a:avLst/>
              <a:gdLst/>
              <a:ahLst/>
              <a:cxnLst/>
              <a:rect l="l" t="t" r="r" b="b"/>
              <a:pathLst>
                <a:path w="976" h="1020" extrusionOk="0">
                  <a:moveTo>
                    <a:pt x="418" y="0"/>
                  </a:moveTo>
                  <a:cubicBezTo>
                    <a:pt x="379" y="139"/>
                    <a:pt x="239" y="219"/>
                    <a:pt x="80" y="219"/>
                  </a:cubicBezTo>
                  <a:cubicBezTo>
                    <a:pt x="21" y="279"/>
                    <a:pt x="1" y="318"/>
                    <a:pt x="21" y="398"/>
                  </a:cubicBezTo>
                  <a:cubicBezTo>
                    <a:pt x="50" y="418"/>
                    <a:pt x="80" y="428"/>
                    <a:pt x="110" y="428"/>
                  </a:cubicBezTo>
                  <a:cubicBezTo>
                    <a:pt x="140" y="428"/>
                    <a:pt x="170" y="418"/>
                    <a:pt x="200" y="398"/>
                  </a:cubicBezTo>
                  <a:cubicBezTo>
                    <a:pt x="418" y="477"/>
                    <a:pt x="379" y="716"/>
                    <a:pt x="498" y="875"/>
                  </a:cubicBezTo>
                  <a:cubicBezTo>
                    <a:pt x="583" y="970"/>
                    <a:pt x="660" y="1020"/>
                    <a:pt x="734" y="1020"/>
                  </a:cubicBezTo>
                  <a:cubicBezTo>
                    <a:pt x="815" y="1020"/>
                    <a:pt x="892" y="960"/>
                    <a:pt x="975" y="836"/>
                  </a:cubicBezTo>
                  <a:cubicBezTo>
                    <a:pt x="876" y="497"/>
                    <a:pt x="598" y="279"/>
                    <a:pt x="41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
            <p:cNvSpPr/>
            <p:nvPr/>
          </p:nvSpPr>
          <p:spPr>
            <a:xfrm>
              <a:off x="2821075" y="1446600"/>
              <a:ext cx="42800" cy="34325"/>
            </a:xfrm>
            <a:custGeom>
              <a:avLst/>
              <a:gdLst/>
              <a:ahLst/>
              <a:cxnLst/>
              <a:rect l="l" t="t" r="r" b="b"/>
              <a:pathLst>
                <a:path w="1712" h="1373" extrusionOk="0">
                  <a:moveTo>
                    <a:pt x="1453" y="0"/>
                  </a:moveTo>
                  <a:cubicBezTo>
                    <a:pt x="1333" y="0"/>
                    <a:pt x="1214" y="0"/>
                    <a:pt x="1134" y="159"/>
                  </a:cubicBezTo>
                  <a:cubicBezTo>
                    <a:pt x="1353" y="498"/>
                    <a:pt x="1333" y="557"/>
                    <a:pt x="816" y="697"/>
                  </a:cubicBezTo>
                  <a:cubicBezTo>
                    <a:pt x="657" y="876"/>
                    <a:pt x="438" y="816"/>
                    <a:pt x="259" y="876"/>
                  </a:cubicBezTo>
                  <a:cubicBezTo>
                    <a:pt x="140" y="1094"/>
                    <a:pt x="0" y="1313"/>
                    <a:pt x="418" y="1373"/>
                  </a:cubicBezTo>
                  <a:cubicBezTo>
                    <a:pt x="637" y="1293"/>
                    <a:pt x="896" y="1254"/>
                    <a:pt x="1114" y="1174"/>
                  </a:cubicBezTo>
                  <a:cubicBezTo>
                    <a:pt x="1453" y="975"/>
                    <a:pt x="1711" y="716"/>
                    <a:pt x="1651" y="299"/>
                  </a:cubicBezTo>
                  <a:cubicBezTo>
                    <a:pt x="1592" y="199"/>
                    <a:pt x="1512" y="80"/>
                    <a:pt x="145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
            <p:cNvSpPr/>
            <p:nvPr/>
          </p:nvSpPr>
          <p:spPr>
            <a:xfrm>
              <a:off x="1127700" y="1571425"/>
              <a:ext cx="50250" cy="39750"/>
            </a:xfrm>
            <a:custGeom>
              <a:avLst/>
              <a:gdLst/>
              <a:ahLst/>
              <a:cxnLst/>
              <a:rect l="l" t="t" r="r" b="b"/>
              <a:pathLst>
                <a:path w="2010" h="1590" extrusionOk="0">
                  <a:moveTo>
                    <a:pt x="1294" y="20"/>
                  </a:moveTo>
                  <a:cubicBezTo>
                    <a:pt x="498" y="60"/>
                    <a:pt x="418" y="100"/>
                    <a:pt x="418" y="697"/>
                  </a:cubicBezTo>
                  <a:cubicBezTo>
                    <a:pt x="359" y="776"/>
                    <a:pt x="299" y="816"/>
                    <a:pt x="259" y="896"/>
                  </a:cubicBezTo>
                  <a:cubicBezTo>
                    <a:pt x="140" y="975"/>
                    <a:pt x="180" y="1114"/>
                    <a:pt x="100" y="1214"/>
                  </a:cubicBezTo>
                  <a:cubicBezTo>
                    <a:pt x="60" y="1254"/>
                    <a:pt x="41" y="1293"/>
                    <a:pt x="41" y="1353"/>
                  </a:cubicBezTo>
                  <a:cubicBezTo>
                    <a:pt x="21" y="1453"/>
                    <a:pt x="1" y="1552"/>
                    <a:pt x="100" y="1572"/>
                  </a:cubicBezTo>
                  <a:cubicBezTo>
                    <a:pt x="128" y="1584"/>
                    <a:pt x="155" y="1590"/>
                    <a:pt x="180" y="1590"/>
                  </a:cubicBezTo>
                  <a:cubicBezTo>
                    <a:pt x="279" y="1590"/>
                    <a:pt x="355" y="1504"/>
                    <a:pt x="418" y="1393"/>
                  </a:cubicBezTo>
                  <a:lnTo>
                    <a:pt x="418" y="1373"/>
                  </a:lnTo>
                  <a:cubicBezTo>
                    <a:pt x="558" y="1293"/>
                    <a:pt x="498" y="1134"/>
                    <a:pt x="598" y="1055"/>
                  </a:cubicBezTo>
                  <a:cubicBezTo>
                    <a:pt x="677" y="955"/>
                    <a:pt x="657" y="776"/>
                    <a:pt x="816" y="717"/>
                  </a:cubicBezTo>
                  <a:cubicBezTo>
                    <a:pt x="953" y="612"/>
                    <a:pt x="1108" y="589"/>
                    <a:pt x="1270" y="589"/>
                  </a:cubicBezTo>
                  <a:cubicBezTo>
                    <a:pt x="1403" y="589"/>
                    <a:pt x="1540" y="605"/>
                    <a:pt x="1675" y="605"/>
                  </a:cubicBezTo>
                  <a:cubicBezTo>
                    <a:pt x="1783" y="605"/>
                    <a:pt x="1889" y="594"/>
                    <a:pt x="1990" y="557"/>
                  </a:cubicBezTo>
                  <a:cubicBezTo>
                    <a:pt x="2010" y="0"/>
                    <a:pt x="1413" y="339"/>
                    <a:pt x="1294" y="2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
            <p:cNvSpPr/>
            <p:nvPr/>
          </p:nvSpPr>
          <p:spPr>
            <a:xfrm>
              <a:off x="1156050" y="1572425"/>
              <a:ext cx="26375" cy="12950"/>
            </a:xfrm>
            <a:custGeom>
              <a:avLst/>
              <a:gdLst/>
              <a:ahLst/>
              <a:cxnLst/>
              <a:rect l="l" t="t" r="r" b="b"/>
              <a:pathLst>
                <a:path w="1055" h="518" extrusionOk="0">
                  <a:moveTo>
                    <a:pt x="160" y="0"/>
                  </a:moveTo>
                  <a:cubicBezTo>
                    <a:pt x="80" y="159"/>
                    <a:pt x="1" y="338"/>
                    <a:pt x="299" y="338"/>
                  </a:cubicBezTo>
                  <a:cubicBezTo>
                    <a:pt x="332" y="338"/>
                    <a:pt x="366" y="338"/>
                    <a:pt x="400" y="338"/>
                  </a:cubicBezTo>
                  <a:cubicBezTo>
                    <a:pt x="569" y="338"/>
                    <a:pt x="740" y="352"/>
                    <a:pt x="856" y="517"/>
                  </a:cubicBezTo>
                  <a:cubicBezTo>
                    <a:pt x="896" y="498"/>
                    <a:pt x="955" y="498"/>
                    <a:pt x="1015" y="498"/>
                  </a:cubicBezTo>
                  <a:cubicBezTo>
                    <a:pt x="1055" y="299"/>
                    <a:pt x="955" y="139"/>
                    <a:pt x="856" y="0"/>
                  </a:cubicBezTo>
                  <a:lnTo>
                    <a:pt x="677" y="0"/>
                  </a:lnTo>
                  <a:cubicBezTo>
                    <a:pt x="617" y="50"/>
                    <a:pt x="563" y="75"/>
                    <a:pt x="505" y="75"/>
                  </a:cubicBezTo>
                  <a:cubicBezTo>
                    <a:pt x="448" y="75"/>
                    <a:pt x="389" y="50"/>
                    <a:pt x="3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
            <p:cNvSpPr/>
            <p:nvPr/>
          </p:nvSpPr>
          <p:spPr>
            <a:xfrm>
              <a:off x="1164000" y="1572425"/>
              <a:ext cx="8975" cy="2625"/>
            </a:xfrm>
            <a:custGeom>
              <a:avLst/>
              <a:gdLst/>
              <a:ahLst/>
              <a:cxnLst/>
              <a:rect l="l" t="t" r="r" b="b"/>
              <a:pathLst>
                <a:path w="359" h="105" extrusionOk="0">
                  <a:moveTo>
                    <a:pt x="1" y="0"/>
                  </a:moveTo>
                  <a:cubicBezTo>
                    <a:pt x="61" y="70"/>
                    <a:pt x="115" y="105"/>
                    <a:pt x="172" y="105"/>
                  </a:cubicBezTo>
                  <a:cubicBezTo>
                    <a:pt x="230" y="105"/>
                    <a:pt x="289" y="70"/>
                    <a:pt x="3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
            <p:cNvSpPr/>
            <p:nvPr/>
          </p:nvSpPr>
          <p:spPr>
            <a:xfrm>
              <a:off x="1134175" y="1588825"/>
              <a:ext cx="4000" cy="5000"/>
            </a:xfrm>
            <a:custGeom>
              <a:avLst/>
              <a:gdLst/>
              <a:ahLst/>
              <a:cxnLst/>
              <a:rect l="l" t="t" r="r" b="b"/>
              <a:pathLst>
                <a:path w="160" h="200" extrusionOk="0">
                  <a:moveTo>
                    <a:pt x="159" y="1"/>
                  </a:moveTo>
                  <a:lnTo>
                    <a:pt x="159" y="1"/>
                  </a:lnTo>
                  <a:cubicBezTo>
                    <a:pt x="100" y="40"/>
                    <a:pt x="60" y="40"/>
                    <a:pt x="0" y="60"/>
                  </a:cubicBezTo>
                  <a:lnTo>
                    <a:pt x="0" y="200"/>
                  </a:lnTo>
                  <a:cubicBezTo>
                    <a:pt x="80" y="160"/>
                    <a:pt x="159" y="100"/>
                    <a:pt x="1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
            <p:cNvSpPr/>
            <p:nvPr/>
          </p:nvSpPr>
          <p:spPr>
            <a:xfrm>
              <a:off x="2905625" y="2058400"/>
              <a:ext cx="13450" cy="4900"/>
            </a:xfrm>
            <a:custGeom>
              <a:avLst/>
              <a:gdLst/>
              <a:ahLst/>
              <a:cxnLst/>
              <a:rect l="l" t="t" r="r" b="b"/>
              <a:pathLst>
                <a:path w="538" h="196" extrusionOk="0">
                  <a:moveTo>
                    <a:pt x="336" y="1"/>
                  </a:moveTo>
                  <a:cubicBezTo>
                    <a:pt x="203" y="1"/>
                    <a:pt x="80" y="36"/>
                    <a:pt x="0" y="195"/>
                  </a:cubicBezTo>
                  <a:cubicBezTo>
                    <a:pt x="219" y="195"/>
                    <a:pt x="398" y="136"/>
                    <a:pt x="537" y="16"/>
                  </a:cubicBezTo>
                  <a:cubicBezTo>
                    <a:pt x="471" y="10"/>
                    <a:pt x="402" y="1"/>
                    <a:pt x="33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
            <p:cNvSpPr/>
            <p:nvPr/>
          </p:nvSpPr>
          <p:spPr>
            <a:xfrm>
              <a:off x="1429075" y="1045750"/>
              <a:ext cx="12950" cy="9475"/>
            </a:xfrm>
            <a:custGeom>
              <a:avLst/>
              <a:gdLst/>
              <a:ahLst/>
              <a:cxnLst/>
              <a:rect l="l" t="t" r="r" b="b"/>
              <a:pathLst>
                <a:path w="518" h="379" extrusionOk="0">
                  <a:moveTo>
                    <a:pt x="339" y="1"/>
                  </a:moveTo>
                  <a:lnTo>
                    <a:pt x="339" y="1"/>
                  </a:lnTo>
                  <a:cubicBezTo>
                    <a:pt x="220" y="21"/>
                    <a:pt x="120" y="21"/>
                    <a:pt x="21" y="21"/>
                  </a:cubicBezTo>
                  <a:cubicBezTo>
                    <a:pt x="21" y="60"/>
                    <a:pt x="1" y="120"/>
                    <a:pt x="1" y="180"/>
                  </a:cubicBezTo>
                  <a:cubicBezTo>
                    <a:pt x="40" y="240"/>
                    <a:pt x="120" y="299"/>
                    <a:pt x="200" y="379"/>
                  </a:cubicBezTo>
                  <a:lnTo>
                    <a:pt x="319" y="379"/>
                  </a:lnTo>
                  <a:cubicBezTo>
                    <a:pt x="518" y="279"/>
                    <a:pt x="379" y="120"/>
                    <a:pt x="3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
            <p:cNvSpPr/>
            <p:nvPr/>
          </p:nvSpPr>
          <p:spPr>
            <a:xfrm>
              <a:off x="1450950" y="1046250"/>
              <a:ext cx="4025" cy="5500"/>
            </a:xfrm>
            <a:custGeom>
              <a:avLst/>
              <a:gdLst/>
              <a:ahLst/>
              <a:cxnLst/>
              <a:rect l="l" t="t" r="r" b="b"/>
              <a:pathLst>
                <a:path w="161" h="220" extrusionOk="0">
                  <a:moveTo>
                    <a:pt x="160" y="1"/>
                  </a:moveTo>
                  <a:cubicBezTo>
                    <a:pt x="120" y="21"/>
                    <a:pt x="41" y="21"/>
                    <a:pt x="1" y="21"/>
                  </a:cubicBezTo>
                  <a:cubicBezTo>
                    <a:pt x="21" y="100"/>
                    <a:pt x="1" y="200"/>
                    <a:pt x="100" y="220"/>
                  </a:cubicBezTo>
                  <a:lnTo>
                    <a:pt x="160"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
            <p:cNvSpPr/>
            <p:nvPr/>
          </p:nvSpPr>
          <p:spPr>
            <a:xfrm>
              <a:off x="2440625" y="2172175"/>
              <a:ext cx="75125" cy="22400"/>
            </a:xfrm>
            <a:custGeom>
              <a:avLst/>
              <a:gdLst/>
              <a:ahLst/>
              <a:cxnLst/>
              <a:rect l="l" t="t" r="r" b="b"/>
              <a:pathLst>
                <a:path w="3005" h="896" extrusionOk="0">
                  <a:moveTo>
                    <a:pt x="2626" y="1"/>
                  </a:moveTo>
                  <a:cubicBezTo>
                    <a:pt x="2527" y="1"/>
                    <a:pt x="2487" y="21"/>
                    <a:pt x="2427" y="100"/>
                  </a:cubicBezTo>
                  <a:cubicBezTo>
                    <a:pt x="2427" y="120"/>
                    <a:pt x="2407" y="120"/>
                    <a:pt x="2407" y="180"/>
                  </a:cubicBezTo>
                  <a:cubicBezTo>
                    <a:pt x="2403" y="185"/>
                    <a:pt x="2396" y="187"/>
                    <a:pt x="2389" y="187"/>
                  </a:cubicBezTo>
                  <a:cubicBezTo>
                    <a:pt x="2368" y="187"/>
                    <a:pt x="2338" y="165"/>
                    <a:pt x="2308" y="120"/>
                  </a:cubicBezTo>
                  <a:cubicBezTo>
                    <a:pt x="2268" y="110"/>
                    <a:pt x="2228" y="105"/>
                    <a:pt x="2191" y="105"/>
                  </a:cubicBezTo>
                  <a:cubicBezTo>
                    <a:pt x="2154" y="105"/>
                    <a:pt x="2119" y="110"/>
                    <a:pt x="2089" y="120"/>
                  </a:cubicBezTo>
                  <a:cubicBezTo>
                    <a:pt x="1930" y="319"/>
                    <a:pt x="1691" y="200"/>
                    <a:pt x="1512" y="299"/>
                  </a:cubicBezTo>
                  <a:cubicBezTo>
                    <a:pt x="1492" y="299"/>
                    <a:pt x="1433" y="299"/>
                    <a:pt x="1413" y="319"/>
                  </a:cubicBezTo>
                  <a:cubicBezTo>
                    <a:pt x="1314" y="417"/>
                    <a:pt x="1200" y="431"/>
                    <a:pt x="1082" y="431"/>
                  </a:cubicBezTo>
                  <a:cubicBezTo>
                    <a:pt x="1035" y="431"/>
                    <a:pt x="988" y="429"/>
                    <a:pt x="941" y="429"/>
                  </a:cubicBezTo>
                  <a:cubicBezTo>
                    <a:pt x="843" y="429"/>
                    <a:pt x="746" y="439"/>
                    <a:pt x="657" y="498"/>
                  </a:cubicBezTo>
                  <a:cubicBezTo>
                    <a:pt x="637" y="488"/>
                    <a:pt x="622" y="483"/>
                    <a:pt x="605" y="483"/>
                  </a:cubicBezTo>
                  <a:cubicBezTo>
                    <a:pt x="587" y="483"/>
                    <a:pt x="567" y="488"/>
                    <a:pt x="538" y="498"/>
                  </a:cubicBezTo>
                  <a:cubicBezTo>
                    <a:pt x="538" y="518"/>
                    <a:pt x="518" y="578"/>
                    <a:pt x="498" y="578"/>
                  </a:cubicBezTo>
                  <a:cubicBezTo>
                    <a:pt x="479" y="582"/>
                    <a:pt x="464" y="585"/>
                    <a:pt x="450" y="585"/>
                  </a:cubicBezTo>
                  <a:cubicBezTo>
                    <a:pt x="408" y="585"/>
                    <a:pt x="389" y="559"/>
                    <a:pt x="359" y="498"/>
                  </a:cubicBezTo>
                  <a:cubicBezTo>
                    <a:pt x="314" y="482"/>
                    <a:pt x="270" y="473"/>
                    <a:pt x="229" y="473"/>
                  </a:cubicBezTo>
                  <a:cubicBezTo>
                    <a:pt x="120" y="473"/>
                    <a:pt x="29" y="533"/>
                    <a:pt x="0" y="677"/>
                  </a:cubicBezTo>
                  <a:cubicBezTo>
                    <a:pt x="339" y="896"/>
                    <a:pt x="736" y="816"/>
                    <a:pt x="1114" y="876"/>
                  </a:cubicBezTo>
                  <a:cubicBezTo>
                    <a:pt x="1125" y="881"/>
                    <a:pt x="1136" y="884"/>
                    <a:pt x="1146" y="884"/>
                  </a:cubicBezTo>
                  <a:cubicBezTo>
                    <a:pt x="1176" y="884"/>
                    <a:pt x="1205" y="865"/>
                    <a:pt x="1234" y="836"/>
                  </a:cubicBezTo>
                  <a:cubicBezTo>
                    <a:pt x="1313" y="757"/>
                    <a:pt x="1413" y="752"/>
                    <a:pt x="1512" y="752"/>
                  </a:cubicBezTo>
                  <a:cubicBezTo>
                    <a:pt x="1527" y="752"/>
                    <a:pt x="1541" y="752"/>
                    <a:pt x="1555" y="752"/>
                  </a:cubicBezTo>
                  <a:cubicBezTo>
                    <a:pt x="1640" y="752"/>
                    <a:pt x="1723" y="748"/>
                    <a:pt x="1791" y="697"/>
                  </a:cubicBezTo>
                  <a:lnTo>
                    <a:pt x="1751" y="697"/>
                  </a:lnTo>
                  <a:cubicBezTo>
                    <a:pt x="1828" y="586"/>
                    <a:pt x="1931" y="567"/>
                    <a:pt x="2039" y="567"/>
                  </a:cubicBezTo>
                  <a:cubicBezTo>
                    <a:pt x="2096" y="567"/>
                    <a:pt x="2154" y="572"/>
                    <a:pt x="2210" y="572"/>
                  </a:cubicBezTo>
                  <a:cubicBezTo>
                    <a:pt x="2296" y="572"/>
                    <a:pt x="2379" y="560"/>
                    <a:pt x="2447" y="498"/>
                  </a:cubicBezTo>
                  <a:cubicBezTo>
                    <a:pt x="2514" y="498"/>
                    <a:pt x="2580" y="503"/>
                    <a:pt x="2645" y="503"/>
                  </a:cubicBezTo>
                  <a:cubicBezTo>
                    <a:pt x="2774" y="503"/>
                    <a:pt x="2898" y="485"/>
                    <a:pt x="3004" y="379"/>
                  </a:cubicBezTo>
                  <a:lnTo>
                    <a:pt x="2945" y="299"/>
                  </a:lnTo>
                  <a:cubicBezTo>
                    <a:pt x="2885" y="180"/>
                    <a:pt x="2726" y="100"/>
                    <a:pt x="262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
            <p:cNvSpPr/>
            <p:nvPr/>
          </p:nvSpPr>
          <p:spPr>
            <a:xfrm>
              <a:off x="2740000" y="2110500"/>
              <a:ext cx="13450" cy="4525"/>
            </a:xfrm>
            <a:custGeom>
              <a:avLst/>
              <a:gdLst/>
              <a:ahLst/>
              <a:cxnLst/>
              <a:rect l="l" t="t" r="r" b="b"/>
              <a:pathLst>
                <a:path w="538" h="181" extrusionOk="0">
                  <a:moveTo>
                    <a:pt x="431" y="0"/>
                  </a:moveTo>
                  <a:cubicBezTo>
                    <a:pt x="275" y="0"/>
                    <a:pt x="131" y="14"/>
                    <a:pt x="1" y="160"/>
                  </a:cubicBezTo>
                  <a:cubicBezTo>
                    <a:pt x="80" y="160"/>
                    <a:pt x="160" y="180"/>
                    <a:pt x="220" y="180"/>
                  </a:cubicBezTo>
                  <a:cubicBezTo>
                    <a:pt x="319" y="180"/>
                    <a:pt x="419" y="160"/>
                    <a:pt x="518" y="160"/>
                  </a:cubicBezTo>
                  <a:cubicBezTo>
                    <a:pt x="518" y="101"/>
                    <a:pt x="538" y="41"/>
                    <a:pt x="538" y="1"/>
                  </a:cubicBezTo>
                  <a:cubicBezTo>
                    <a:pt x="502" y="1"/>
                    <a:pt x="466" y="0"/>
                    <a:pt x="43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
            <p:cNvSpPr/>
            <p:nvPr/>
          </p:nvSpPr>
          <p:spPr>
            <a:xfrm>
              <a:off x="2484400" y="2183925"/>
              <a:ext cx="17425" cy="5200"/>
            </a:xfrm>
            <a:custGeom>
              <a:avLst/>
              <a:gdLst/>
              <a:ahLst/>
              <a:cxnLst/>
              <a:rect l="l" t="t" r="r" b="b"/>
              <a:pathLst>
                <a:path w="697" h="208" extrusionOk="0">
                  <a:moveTo>
                    <a:pt x="389" y="1"/>
                  </a:moveTo>
                  <a:cubicBezTo>
                    <a:pt x="244" y="1"/>
                    <a:pt x="105" y="32"/>
                    <a:pt x="0" y="207"/>
                  </a:cubicBezTo>
                  <a:cubicBezTo>
                    <a:pt x="239" y="207"/>
                    <a:pt x="458" y="167"/>
                    <a:pt x="676" y="147"/>
                  </a:cubicBezTo>
                  <a:cubicBezTo>
                    <a:pt x="676" y="88"/>
                    <a:pt x="676" y="48"/>
                    <a:pt x="696" y="8"/>
                  </a:cubicBezTo>
                  <a:lnTo>
                    <a:pt x="696" y="8"/>
                  </a:lnTo>
                  <a:cubicBezTo>
                    <a:pt x="676" y="10"/>
                    <a:pt x="655" y="11"/>
                    <a:pt x="634" y="11"/>
                  </a:cubicBezTo>
                  <a:cubicBezTo>
                    <a:pt x="554" y="11"/>
                    <a:pt x="471" y="1"/>
                    <a:pt x="38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
            <p:cNvSpPr/>
            <p:nvPr/>
          </p:nvSpPr>
          <p:spPr>
            <a:xfrm>
              <a:off x="2614675" y="2145325"/>
              <a:ext cx="8975" cy="3500"/>
            </a:xfrm>
            <a:custGeom>
              <a:avLst/>
              <a:gdLst/>
              <a:ahLst/>
              <a:cxnLst/>
              <a:rect l="l" t="t" r="r" b="b"/>
              <a:pathLst>
                <a:path w="359" h="140" extrusionOk="0">
                  <a:moveTo>
                    <a:pt x="359" y="1"/>
                  </a:moveTo>
                  <a:cubicBezTo>
                    <a:pt x="220" y="1"/>
                    <a:pt x="80" y="1"/>
                    <a:pt x="1" y="140"/>
                  </a:cubicBezTo>
                  <a:lnTo>
                    <a:pt x="319" y="140"/>
                  </a:lnTo>
                  <a:cubicBezTo>
                    <a:pt x="319" y="100"/>
                    <a:pt x="339" y="40"/>
                    <a:pt x="3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
            <p:cNvSpPr/>
            <p:nvPr/>
          </p:nvSpPr>
          <p:spPr>
            <a:xfrm>
              <a:off x="1107325" y="1605750"/>
              <a:ext cx="30350" cy="105450"/>
            </a:xfrm>
            <a:custGeom>
              <a:avLst/>
              <a:gdLst/>
              <a:ahLst/>
              <a:cxnLst/>
              <a:rect l="l" t="t" r="r" b="b"/>
              <a:pathLst>
                <a:path w="1214" h="4218" extrusionOk="0">
                  <a:moveTo>
                    <a:pt x="836" y="0"/>
                  </a:moveTo>
                  <a:cubicBezTo>
                    <a:pt x="776" y="0"/>
                    <a:pt x="756" y="20"/>
                    <a:pt x="716" y="40"/>
                  </a:cubicBezTo>
                  <a:cubicBezTo>
                    <a:pt x="716" y="199"/>
                    <a:pt x="657" y="318"/>
                    <a:pt x="537" y="398"/>
                  </a:cubicBezTo>
                  <a:cubicBezTo>
                    <a:pt x="497" y="716"/>
                    <a:pt x="358" y="995"/>
                    <a:pt x="179" y="1273"/>
                  </a:cubicBezTo>
                  <a:cubicBezTo>
                    <a:pt x="139" y="1572"/>
                    <a:pt x="279" y="1890"/>
                    <a:pt x="40" y="2168"/>
                  </a:cubicBezTo>
                  <a:cubicBezTo>
                    <a:pt x="40" y="2427"/>
                    <a:pt x="0" y="2725"/>
                    <a:pt x="0" y="3004"/>
                  </a:cubicBezTo>
                  <a:cubicBezTo>
                    <a:pt x="338" y="3382"/>
                    <a:pt x="60" y="3819"/>
                    <a:pt x="179" y="4217"/>
                  </a:cubicBezTo>
                  <a:cubicBezTo>
                    <a:pt x="478" y="3700"/>
                    <a:pt x="318" y="3103"/>
                    <a:pt x="438" y="2566"/>
                  </a:cubicBezTo>
                  <a:cubicBezTo>
                    <a:pt x="637" y="1691"/>
                    <a:pt x="915" y="875"/>
                    <a:pt x="1214" y="60"/>
                  </a:cubicBezTo>
                  <a:lnTo>
                    <a:pt x="1214" y="60"/>
                  </a:lnTo>
                  <a:cubicBezTo>
                    <a:pt x="1134" y="71"/>
                    <a:pt x="1054" y="122"/>
                    <a:pt x="982" y="122"/>
                  </a:cubicBezTo>
                  <a:cubicBezTo>
                    <a:pt x="928" y="122"/>
                    <a:pt x="878" y="93"/>
                    <a:pt x="83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
            <p:cNvSpPr/>
            <p:nvPr/>
          </p:nvSpPr>
          <p:spPr>
            <a:xfrm>
              <a:off x="2645025" y="2138950"/>
              <a:ext cx="4000" cy="1925"/>
            </a:xfrm>
            <a:custGeom>
              <a:avLst/>
              <a:gdLst/>
              <a:ahLst/>
              <a:cxnLst/>
              <a:rect l="l" t="t" r="r" b="b"/>
              <a:pathLst>
                <a:path w="160" h="77" extrusionOk="0">
                  <a:moveTo>
                    <a:pt x="66" y="1"/>
                  </a:moveTo>
                  <a:cubicBezTo>
                    <a:pt x="29" y="1"/>
                    <a:pt x="15" y="34"/>
                    <a:pt x="0" y="77"/>
                  </a:cubicBezTo>
                  <a:cubicBezTo>
                    <a:pt x="40" y="77"/>
                    <a:pt x="120" y="77"/>
                    <a:pt x="160" y="57"/>
                  </a:cubicBezTo>
                  <a:cubicBezTo>
                    <a:pt x="140" y="57"/>
                    <a:pt x="140" y="17"/>
                    <a:pt x="120" y="17"/>
                  </a:cubicBezTo>
                  <a:cubicBezTo>
                    <a:pt x="97" y="6"/>
                    <a:pt x="80" y="1"/>
                    <a:pt x="6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
            <p:cNvSpPr/>
            <p:nvPr/>
          </p:nvSpPr>
          <p:spPr>
            <a:xfrm>
              <a:off x="2506275" y="2160800"/>
              <a:ext cx="30350" cy="18875"/>
            </a:xfrm>
            <a:custGeom>
              <a:avLst/>
              <a:gdLst/>
              <a:ahLst/>
              <a:cxnLst/>
              <a:rect l="l" t="t" r="r" b="b"/>
              <a:pathLst>
                <a:path w="1214" h="755" extrusionOk="0">
                  <a:moveTo>
                    <a:pt x="1071" y="0"/>
                  </a:moveTo>
                  <a:cubicBezTo>
                    <a:pt x="1001" y="0"/>
                    <a:pt x="935" y="38"/>
                    <a:pt x="876" y="98"/>
                  </a:cubicBezTo>
                  <a:cubicBezTo>
                    <a:pt x="796" y="157"/>
                    <a:pt x="716" y="237"/>
                    <a:pt x="617" y="237"/>
                  </a:cubicBezTo>
                  <a:cubicBezTo>
                    <a:pt x="418" y="297"/>
                    <a:pt x="199" y="376"/>
                    <a:pt x="0" y="456"/>
                  </a:cubicBezTo>
                  <a:cubicBezTo>
                    <a:pt x="0" y="655"/>
                    <a:pt x="120" y="754"/>
                    <a:pt x="319" y="754"/>
                  </a:cubicBezTo>
                  <a:cubicBezTo>
                    <a:pt x="438" y="595"/>
                    <a:pt x="601" y="577"/>
                    <a:pt x="768" y="577"/>
                  </a:cubicBezTo>
                  <a:cubicBezTo>
                    <a:pt x="816" y="577"/>
                    <a:pt x="863" y="579"/>
                    <a:pt x="910" y="579"/>
                  </a:cubicBezTo>
                  <a:cubicBezTo>
                    <a:pt x="946" y="579"/>
                    <a:pt x="981" y="578"/>
                    <a:pt x="1015" y="575"/>
                  </a:cubicBezTo>
                  <a:cubicBezTo>
                    <a:pt x="1114" y="436"/>
                    <a:pt x="1214" y="257"/>
                    <a:pt x="1214" y="58"/>
                  </a:cubicBezTo>
                  <a:cubicBezTo>
                    <a:pt x="1166" y="18"/>
                    <a:pt x="1117" y="0"/>
                    <a:pt x="107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
            <p:cNvSpPr/>
            <p:nvPr/>
          </p:nvSpPr>
          <p:spPr>
            <a:xfrm>
              <a:off x="2470950" y="2188300"/>
              <a:ext cx="13475" cy="4300"/>
            </a:xfrm>
            <a:custGeom>
              <a:avLst/>
              <a:gdLst/>
              <a:ahLst/>
              <a:cxnLst/>
              <a:rect l="l" t="t" r="r" b="b"/>
              <a:pathLst>
                <a:path w="539" h="172" extrusionOk="0">
                  <a:moveTo>
                    <a:pt x="360" y="0"/>
                  </a:moveTo>
                  <a:cubicBezTo>
                    <a:pt x="225" y="0"/>
                    <a:pt x="98" y="32"/>
                    <a:pt x="1" y="171"/>
                  </a:cubicBezTo>
                  <a:cubicBezTo>
                    <a:pt x="180" y="171"/>
                    <a:pt x="339" y="171"/>
                    <a:pt x="498" y="152"/>
                  </a:cubicBezTo>
                  <a:cubicBezTo>
                    <a:pt x="518" y="112"/>
                    <a:pt x="538" y="72"/>
                    <a:pt x="538" y="12"/>
                  </a:cubicBezTo>
                  <a:cubicBezTo>
                    <a:pt x="478" y="6"/>
                    <a:pt x="418" y="0"/>
                    <a:pt x="36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
            <p:cNvSpPr/>
            <p:nvPr/>
          </p:nvSpPr>
          <p:spPr>
            <a:xfrm>
              <a:off x="1129200" y="1593800"/>
              <a:ext cx="4500" cy="8475"/>
            </a:xfrm>
            <a:custGeom>
              <a:avLst/>
              <a:gdLst/>
              <a:ahLst/>
              <a:cxnLst/>
              <a:rect l="l" t="t" r="r" b="b"/>
              <a:pathLst>
                <a:path w="180" h="339" extrusionOk="0">
                  <a:moveTo>
                    <a:pt x="40" y="1"/>
                  </a:moveTo>
                  <a:cubicBezTo>
                    <a:pt x="0" y="140"/>
                    <a:pt x="0" y="239"/>
                    <a:pt x="0" y="339"/>
                  </a:cubicBezTo>
                  <a:cubicBezTo>
                    <a:pt x="160" y="279"/>
                    <a:pt x="179" y="160"/>
                    <a:pt x="1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
            <p:cNvSpPr/>
            <p:nvPr/>
          </p:nvSpPr>
          <p:spPr>
            <a:xfrm>
              <a:off x="2171075" y="1289800"/>
              <a:ext cx="297925" cy="70275"/>
            </a:xfrm>
            <a:custGeom>
              <a:avLst/>
              <a:gdLst/>
              <a:ahLst/>
              <a:cxnLst/>
              <a:rect l="l" t="t" r="r" b="b"/>
              <a:pathLst>
                <a:path w="11917" h="2811" extrusionOk="0">
                  <a:moveTo>
                    <a:pt x="11125" y="1"/>
                  </a:moveTo>
                  <a:cubicBezTo>
                    <a:pt x="11020" y="1"/>
                    <a:pt x="10912" y="12"/>
                    <a:pt x="10802" y="26"/>
                  </a:cubicBezTo>
                  <a:cubicBezTo>
                    <a:pt x="10723" y="26"/>
                    <a:pt x="10623" y="66"/>
                    <a:pt x="10544" y="86"/>
                  </a:cubicBezTo>
                  <a:cubicBezTo>
                    <a:pt x="10245" y="165"/>
                    <a:pt x="9927" y="205"/>
                    <a:pt x="9629" y="205"/>
                  </a:cubicBezTo>
                  <a:cubicBezTo>
                    <a:pt x="7898" y="404"/>
                    <a:pt x="6147" y="722"/>
                    <a:pt x="4457" y="1180"/>
                  </a:cubicBezTo>
                  <a:cubicBezTo>
                    <a:pt x="4278" y="1279"/>
                    <a:pt x="4079" y="1359"/>
                    <a:pt x="3860" y="1359"/>
                  </a:cubicBezTo>
                  <a:cubicBezTo>
                    <a:pt x="3681" y="1359"/>
                    <a:pt x="3542" y="1379"/>
                    <a:pt x="3362" y="1399"/>
                  </a:cubicBezTo>
                  <a:cubicBezTo>
                    <a:pt x="3084" y="1478"/>
                    <a:pt x="2786" y="1518"/>
                    <a:pt x="2527" y="1598"/>
                  </a:cubicBezTo>
                  <a:cubicBezTo>
                    <a:pt x="2268" y="1677"/>
                    <a:pt x="2050" y="1697"/>
                    <a:pt x="1791" y="1757"/>
                  </a:cubicBezTo>
                  <a:cubicBezTo>
                    <a:pt x="1552" y="1796"/>
                    <a:pt x="1333" y="1876"/>
                    <a:pt x="1075" y="1896"/>
                  </a:cubicBezTo>
                  <a:cubicBezTo>
                    <a:pt x="975" y="1896"/>
                    <a:pt x="896" y="1916"/>
                    <a:pt x="836" y="1936"/>
                  </a:cubicBezTo>
                  <a:cubicBezTo>
                    <a:pt x="538" y="2075"/>
                    <a:pt x="100" y="1936"/>
                    <a:pt x="1" y="2393"/>
                  </a:cubicBezTo>
                  <a:lnTo>
                    <a:pt x="200" y="2592"/>
                  </a:lnTo>
                  <a:cubicBezTo>
                    <a:pt x="398" y="2811"/>
                    <a:pt x="677" y="2811"/>
                    <a:pt x="995" y="2811"/>
                  </a:cubicBezTo>
                  <a:cubicBezTo>
                    <a:pt x="1095" y="2811"/>
                    <a:pt x="1174" y="2811"/>
                    <a:pt x="1274" y="2791"/>
                  </a:cubicBezTo>
                  <a:cubicBezTo>
                    <a:pt x="1433" y="2751"/>
                    <a:pt x="1552" y="2712"/>
                    <a:pt x="1672" y="2672"/>
                  </a:cubicBezTo>
                  <a:cubicBezTo>
                    <a:pt x="3343" y="2334"/>
                    <a:pt x="4954" y="1896"/>
                    <a:pt x="6625" y="1578"/>
                  </a:cubicBezTo>
                  <a:cubicBezTo>
                    <a:pt x="7515" y="1520"/>
                    <a:pt x="8387" y="1179"/>
                    <a:pt x="9313" y="1179"/>
                  </a:cubicBezTo>
                  <a:cubicBezTo>
                    <a:pt x="9339" y="1179"/>
                    <a:pt x="9364" y="1179"/>
                    <a:pt x="9390" y="1180"/>
                  </a:cubicBezTo>
                  <a:cubicBezTo>
                    <a:pt x="9649" y="1100"/>
                    <a:pt x="9907" y="1041"/>
                    <a:pt x="10186" y="1021"/>
                  </a:cubicBezTo>
                  <a:cubicBezTo>
                    <a:pt x="10623" y="921"/>
                    <a:pt x="11081" y="921"/>
                    <a:pt x="11518" y="881"/>
                  </a:cubicBezTo>
                  <a:cubicBezTo>
                    <a:pt x="11717" y="862"/>
                    <a:pt x="11877" y="802"/>
                    <a:pt x="11916" y="583"/>
                  </a:cubicBezTo>
                  <a:cubicBezTo>
                    <a:pt x="11737" y="484"/>
                    <a:pt x="11698" y="364"/>
                    <a:pt x="11698" y="185"/>
                  </a:cubicBezTo>
                  <a:cubicBezTo>
                    <a:pt x="11515" y="42"/>
                    <a:pt x="11324" y="1"/>
                    <a:pt x="1112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
            <p:cNvSpPr/>
            <p:nvPr/>
          </p:nvSpPr>
          <p:spPr>
            <a:xfrm>
              <a:off x="2206875" y="1289950"/>
              <a:ext cx="208900" cy="47475"/>
            </a:xfrm>
            <a:custGeom>
              <a:avLst/>
              <a:gdLst/>
              <a:ahLst/>
              <a:cxnLst/>
              <a:rect l="l" t="t" r="r" b="b"/>
              <a:pathLst>
                <a:path w="8356" h="1899" extrusionOk="0">
                  <a:moveTo>
                    <a:pt x="7083" y="0"/>
                  </a:moveTo>
                  <a:cubicBezTo>
                    <a:pt x="7007" y="58"/>
                    <a:pt x="6923" y="74"/>
                    <a:pt x="6835" y="74"/>
                  </a:cubicBezTo>
                  <a:cubicBezTo>
                    <a:pt x="6733" y="74"/>
                    <a:pt x="6626" y="53"/>
                    <a:pt x="6522" y="53"/>
                  </a:cubicBezTo>
                  <a:cubicBezTo>
                    <a:pt x="6410" y="53"/>
                    <a:pt x="6302" y="77"/>
                    <a:pt x="6207" y="179"/>
                  </a:cubicBezTo>
                  <a:cubicBezTo>
                    <a:pt x="6179" y="193"/>
                    <a:pt x="6141" y="207"/>
                    <a:pt x="6107" y="207"/>
                  </a:cubicBezTo>
                  <a:cubicBezTo>
                    <a:pt x="6093" y="207"/>
                    <a:pt x="6080" y="205"/>
                    <a:pt x="6068" y="199"/>
                  </a:cubicBezTo>
                  <a:cubicBezTo>
                    <a:pt x="4198" y="259"/>
                    <a:pt x="2408" y="856"/>
                    <a:pt x="538" y="955"/>
                  </a:cubicBezTo>
                  <a:cubicBezTo>
                    <a:pt x="439" y="975"/>
                    <a:pt x="359" y="1015"/>
                    <a:pt x="299" y="1054"/>
                  </a:cubicBezTo>
                  <a:cubicBezTo>
                    <a:pt x="220" y="1094"/>
                    <a:pt x="140" y="1154"/>
                    <a:pt x="100" y="1194"/>
                  </a:cubicBezTo>
                  <a:cubicBezTo>
                    <a:pt x="1" y="1353"/>
                    <a:pt x="1" y="1492"/>
                    <a:pt x="41" y="1671"/>
                  </a:cubicBezTo>
                  <a:cubicBezTo>
                    <a:pt x="100" y="1790"/>
                    <a:pt x="220" y="1850"/>
                    <a:pt x="319" y="1890"/>
                  </a:cubicBezTo>
                  <a:cubicBezTo>
                    <a:pt x="409" y="1890"/>
                    <a:pt x="504" y="1898"/>
                    <a:pt x="598" y="1898"/>
                  </a:cubicBezTo>
                  <a:cubicBezTo>
                    <a:pt x="756" y="1898"/>
                    <a:pt x="911" y="1875"/>
                    <a:pt x="1035" y="1751"/>
                  </a:cubicBezTo>
                  <a:cubicBezTo>
                    <a:pt x="1003" y="1702"/>
                    <a:pt x="970" y="1666"/>
                    <a:pt x="937" y="1666"/>
                  </a:cubicBezTo>
                  <a:cubicBezTo>
                    <a:pt x="930" y="1666"/>
                    <a:pt x="923" y="1668"/>
                    <a:pt x="916" y="1671"/>
                  </a:cubicBezTo>
                  <a:cubicBezTo>
                    <a:pt x="905" y="1673"/>
                    <a:pt x="896" y="1674"/>
                    <a:pt x="888" y="1674"/>
                  </a:cubicBezTo>
                  <a:cubicBezTo>
                    <a:pt x="826" y="1674"/>
                    <a:pt x="867" y="1611"/>
                    <a:pt x="956" y="1611"/>
                  </a:cubicBezTo>
                  <a:cubicBezTo>
                    <a:pt x="982" y="1615"/>
                    <a:pt x="1009" y="1616"/>
                    <a:pt x="1034" y="1616"/>
                  </a:cubicBezTo>
                  <a:cubicBezTo>
                    <a:pt x="1260" y="1616"/>
                    <a:pt x="1454" y="1508"/>
                    <a:pt x="1668" y="1508"/>
                  </a:cubicBezTo>
                  <a:cubicBezTo>
                    <a:pt x="1739" y="1508"/>
                    <a:pt x="1813" y="1520"/>
                    <a:pt x="1891" y="1552"/>
                  </a:cubicBezTo>
                  <a:lnTo>
                    <a:pt x="2388" y="1552"/>
                  </a:lnTo>
                  <a:cubicBezTo>
                    <a:pt x="2527" y="1393"/>
                    <a:pt x="2786" y="1512"/>
                    <a:pt x="2885" y="1393"/>
                  </a:cubicBezTo>
                  <a:cubicBezTo>
                    <a:pt x="4636" y="915"/>
                    <a:pt x="6466" y="657"/>
                    <a:pt x="8256" y="318"/>
                  </a:cubicBezTo>
                  <a:cubicBezTo>
                    <a:pt x="8356" y="0"/>
                    <a:pt x="7998" y="159"/>
                    <a:pt x="7918" y="20"/>
                  </a:cubicBezTo>
                  <a:cubicBezTo>
                    <a:pt x="7660" y="0"/>
                    <a:pt x="7361" y="0"/>
                    <a:pt x="708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
            <p:cNvSpPr/>
            <p:nvPr/>
          </p:nvSpPr>
          <p:spPr>
            <a:xfrm>
              <a:off x="2572425" y="1335450"/>
              <a:ext cx="147225" cy="46300"/>
            </a:xfrm>
            <a:custGeom>
              <a:avLst/>
              <a:gdLst/>
              <a:ahLst/>
              <a:cxnLst/>
              <a:rect l="l" t="t" r="r" b="b"/>
              <a:pathLst>
                <a:path w="5889" h="1852" extrusionOk="0">
                  <a:moveTo>
                    <a:pt x="5587" y="0"/>
                  </a:moveTo>
                  <a:cubicBezTo>
                    <a:pt x="5495" y="0"/>
                    <a:pt x="5401" y="20"/>
                    <a:pt x="5311" y="50"/>
                  </a:cubicBezTo>
                  <a:cubicBezTo>
                    <a:pt x="3620" y="269"/>
                    <a:pt x="1950" y="667"/>
                    <a:pt x="279" y="965"/>
                  </a:cubicBezTo>
                  <a:cubicBezTo>
                    <a:pt x="139" y="1065"/>
                    <a:pt x="0" y="1164"/>
                    <a:pt x="159" y="1383"/>
                  </a:cubicBezTo>
                  <a:cubicBezTo>
                    <a:pt x="205" y="1460"/>
                    <a:pt x="278" y="1481"/>
                    <a:pt x="360" y="1481"/>
                  </a:cubicBezTo>
                  <a:cubicBezTo>
                    <a:pt x="464" y="1481"/>
                    <a:pt x="583" y="1447"/>
                    <a:pt x="684" y="1447"/>
                  </a:cubicBezTo>
                  <a:cubicBezTo>
                    <a:pt x="815" y="1447"/>
                    <a:pt x="915" y="1503"/>
                    <a:pt x="915" y="1761"/>
                  </a:cubicBezTo>
                  <a:cubicBezTo>
                    <a:pt x="1050" y="1828"/>
                    <a:pt x="1198" y="1851"/>
                    <a:pt x="1351" y="1851"/>
                  </a:cubicBezTo>
                  <a:cubicBezTo>
                    <a:pt x="1469" y="1851"/>
                    <a:pt x="1590" y="1838"/>
                    <a:pt x="1711" y="1820"/>
                  </a:cubicBezTo>
                  <a:cubicBezTo>
                    <a:pt x="2228" y="1641"/>
                    <a:pt x="2825" y="1741"/>
                    <a:pt x="3262" y="1363"/>
                  </a:cubicBezTo>
                  <a:cubicBezTo>
                    <a:pt x="3227" y="1116"/>
                    <a:pt x="3213" y="1015"/>
                    <a:pt x="3058" y="1015"/>
                  </a:cubicBezTo>
                  <a:cubicBezTo>
                    <a:pt x="2952" y="1015"/>
                    <a:pt x="2779" y="1063"/>
                    <a:pt x="2487" y="1144"/>
                  </a:cubicBezTo>
                  <a:cubicBezTo>
                    <a:pt x="3024" y="886"/>
                    <a:pt x="3620" y="965"/>
                    <a:pt x="4177" y="846"/>
                  </a:cubicBezTo>
                  <a:cubicBezTo>
                    <a:pt x="4396" y="786"/>
                    <a:pt x="4615" y="726"/>
                    <a:pt x="4834" y="687"/>
                  </a:cubicBezTo>
                  <a:cubicBezTo>
                    <a:pt x="5192" y="488"/>
                    <a:pt x="5888" y="866"/>
                    <a:pt x="5888" y="70"/>
                  </a:cubicBezTo>
                  <a:lnTo>
                    <a:pt x="5848" y="70"/>
                  </a:lnTo>
                  <a:cubicBezTo>
                    <a:pt x="5769" y="20"/>
                    <a:pt x="5679" y="0"/>
                    <a:pt x="558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
            <p:cNvSpPr/>
            <p:nvPr/>
          </p:nvSpPr>
          <p:spPr>
            <a:xfrm>
              <a:off x="2197925" y="1323750"/>
              <a:ext cx="164650" cy="38100"/>
            </a:xfrm>
            <a:custGeom>
              <a:avLst/>
              <a:gdLst/>
              <a:ahLst/>
              <a:cxnLst/>
              <a:rect l="l" t="t" r="r" b="b"/>
              <a:pathLst>
                <a:path w="6586" h="1524" extrusionOk="0">
                  <a:moveTo>
                    <a:pt x="5531" y="1"/>
                  </a:moveTo>
                  <a:cubicBezTo>
                    <a:pt x="3780" y="240"/>
                    <a:pt x="2070" y="717"/>
                    <a:pt x="359" y="1095"/>
                  </a:cubicBezTo>
                  <a:cubicBezTo>
                    <a:pt x="279" y="1135"/>
                    <a:pt x="200" y="1194"/>
                    <a:pt x="120" y="1214"/>
                  </a:cubicBezTo>
                  <a:cubicBezTo>
                    <a:pt x="100" y="1234"/>
                    <a:pt x="61" y="1234"/>
                    <a:pt x="1" y="1254"/>
                  </a:cubicBezTo>
                  <a:cubicBezTo>
                    <a:pt x="74" y="1465"/>
                    <a:pt x="177" y="1524"/>
                    <a:pt x="290" y="1524"/>
                  </a:cubicBezTo>
                  <a:cubicBezTo>
                    <a:pt x="423" y="1524"/>
                    <a:pt x="568" y="1444"/>
                    <a:pt x="697" y="1433"/>
                  </a:cubicBezTo>
                  <a:cubicBezTo>
                    <a:pt x="956" y="1413"/>
                    <a:pt x="1174" y="1413"/>
                    <a:pt x="1393" y="1354"/>
                  </a:cubicBezTo>
                  <a:cubicBezTo>
                    <a:pt x="2647" y="1115"/>
                    <a:pt x="3880" y="856"/>
                    <a:pt x="5093" y="518"/>
                  </a:cubicBezTo>
                  <a:cubicBezTo>
                    <a:pt x="5591" y="359"/>
                    <a:pt x="6148" y="538"/>
                    <a:pt x="6585" y="200"/>
                  </a:cubicBezTo>
                  <a:lnTo>
                    <a:pt x="6526" y="120"/>
                  </a:lnTo>
                  <a:cubicBezTo>
                    <a:pt x="6376" y="41"/>
                    <a:pt x="6227" y="26"/>
                    <a:pt x="6078" y="26"/>
                  </a:cubicBezTo>
                  <a:cubicBezTo>
                    <a:pt x="5989" y="26"/>
                    <a:pt x="5899" y="31"/>
                    <a:pt x="5809" y="31"/>
                  </a:cubicBezTo>
                  <a:cubicBezTo>
                    <a:pt x="5750" y="31"/>
                    <a:pt x="5690" y="29"/>
                    <a:pt x="5630" y="21"/>
                  </a:cubicBezTo>
                  <a:cubicBezTo>
                    <a:pt x="5591" y="1"/>
                    <a:pt x="5551" y="1"/>
                    <a:pt x="553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
            <p:cNvSpPr/>
            <p:nvPr/>
          </p:nvSpPr>
          <p:spPr>
            <a:xfrm>
              <a:off x="2216825" y="1281750"/>
              <a:ext cx="142275" cy="37550"/>
            </a:xfrm>
            <a:custGeom>
              <a:avLst/>
              <a:gdLst/>
              <a:ahLst/>
              <a:cxnLst/>
              <a:rect l="l" t="t" r="r" b="b"/>
              <a:pathLst>
                <a:path w="5691" h="1502" extrusionOk="0">
                  <a:moveTo>
                    <a:pt x="3768" y="296"/>
                  </a:moveTo>
                  <a:cubicBezTo>
                    <a:pt x="3780" y="296"/>
                    <a:pt x="3857" y="397"/>
                    <a:pt x="3780" y="428"/>
                  </a:cubicBezTo>
                  <a:cubicBezTo>
                    <a:pt x="3697" y="428"/>
                    <a:pt x="3614" y="429"/>
                    <a:pt x="3532" y="433"/>
                  </a:cubicBezTo>
                  <a:lnTo>
                    <a:pt x="3532" y="433"/>
                  </a:lnTo>
                  <a:cubicBezTo>
                    <a:pt x="3615" y="406"/>
                    <a:pt x="3699" y="366"/>
                    <a:pt x="3780" y="328"/>
                  </a:cubicBezTo>
                  <a:cubicBezTo>
                    <a:pt x="3767" y="305"/>
                    <a:pt x="3764" y="296"/>
                    <a:pt x="3768" y="296"/>
                  </a:cubicBezTo>
                  <a:close/>
                  <a:moveTo>
                    <a:pt x="4892" y="0"/>
                  </a:moveTo>
                  <a:cubicBezTo>
                    <a:pt x="4725" y="0"/>
                    <a:pt x="4523" y="49"/>
                    <a:pt x="4238" y="129"/>
                  </a:cubicBezTo>
                  <a:cubicBezTo>
                    <a:pt x="4172" y="139"/>
                    <a:pt x="4106" y="142"/>
                    <a:pt x="4039" y="142"/>
                  </a:cubicBezTo>
                  <a:cubicBezTo>
                    <a:pt x="3893" y="142"/>
                    <a:pt x="3744" y="127"/>
                    <a:pt x="3597" y="127"/>
                  </a:cubicBezTo>
                  <a:cubicBezTo>
                    <a:pt x="3400" y="127"/>
                    <a:pt x="3205" y="155"/>
                    <a:pt x="3024" y="288"/>
                  </a:cubicBezTo>
                  <a:cubicBezTo>
                    <a:pt x="3090" y="378"/>
                    <a:pt x="3162" y="429"/>
                    <a:pt x="3237" y="451"/>
                  </a:cubicBezTo>
                  <a:lnTo>
                    <a:pt x="3237" y="451"/>
                  </a:lnTo>
                  <a:cubicBezTo>
                    <a:pt x="2550" y="510"/>
                    <a:pt x="1876" y="664"/>
                    <a:pt x="1214" y="806"/>
                  </a:cubicBezTo>
                  <a:lnTo>
                    <a:pt x="995" y="885"/>
                  </a:lnTo>
                  <a:cubicBezTo>
                    <a:pt x="836" y="925"/>
                    <a:pt x="697" y="985"/>
                    <a:pt x="538" y="1004"/>
                  </a:cubicBezTo>
                  <a:cubicBezTo>
                    <a:pt x="399" y="1024"/>
                    <a:pt x="220" y="1024"/>
                    <a:pt x="100" y="1124"/>
                  </a:cubicBezTo>
                  <a:cubicBezTo>
                    <a:pt x="41" y="1184"/>
                    <a:pt x="1" y="1243"/>
                    <a:pt x="1" y="1323"/>
                  </a:cubicBezTo>
                  <a:cubicBezTo>
                    <a:pt x="21" y="1402"/>
                    <a:pt x="41" y="1442"/>
                    <a:pt x="120" y="1502"/>
                  </a:cubicBezTo>
                  <a:cubicBezTo>
                    <a:pt x="319" y="1382"/>
                    <a:pt x="558" y="1382"/>
                    <a:pt x="796" y="1382"/>
                  </a:cubicBezTo>
                  <a:cubicBezTo>
                    <a:pt x="2448" y="1323"/>
                    <a:pt x="4059" y="925"/>
                    <a:pt x="5690" y="507"/>
                  </a:cubicBezTo>
                  <a:cubicBezTo>
                    <a:pt x="5363" y="143"/>
                    <a:pt x="5179" y="0"/>
                    <a:pt x="489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
            <p:cNvSpPr/>
            <p:nvPr/>
          </p:nvSpPr>
          <p:spPr>
            <a:xfrm>
              <a:off x="2177550" y="1385350"/>
              <a:ext cx="182525" cy="22725"/>
            </a:xfrm>
            <a:custGeom>
              <a:avLst/>
              <a:gdLst/>
              <a:ahLst/>
              <a:cxnLst/>
              <a:rect l="l" t="t" r="r" b="b"/>
              <a:pathLst>
                <a:path w="7301" h="909" extrusionOk="0">
                  <a:moveTo>
                    <a:pt x="6969" y="1"/>
                  </a:moveTo>
                  <a:cubicBezTo>
                    <a:pt x="6876" y="1"/>
                    <a:pt x="6780" y="21"/>
                    <a:pt x="6684" y="63"/>
                  </a:cubicBezTo>
                  <a:cubicBezTo>
                    <a:pt x="6571" y="116"/>
                    <a:pt x="6454" y="130"/>
                    <a:pt x="6335" y="130"/>
                  </a:cubicBezTo>
                  <a:cubicBezTo>
                    <a:pt x="6216" y="130"/>
                    <a:pt x="6094" y="116"/>
                    <a:pt x="5972" y="116"/>
                  </a:cubicBezTo>
                  <a:cubicBezTo>
                    <a:pt x="5851" y="116"/>
                    <a:pt x="5729" y="130"/>
                    <a:pt x="5610" y="183"/>
                  </a:cubicBezTo>
                  <a:cubicBezTo>
                    <a:pt x="4118" y="342"/>
                    <a:pt x="2626" y="342"/>
                    <a:pt x="1134" y="362"/>
                  </a:cubicBezTo>
                  <a:cubicBezTo>
                    <a:pt x="1005" y="297"/>
                    <a:pt x="884" y="270"/>
                    <a:pt x="769" y="270"/>
                  </a:cubicBezTo>
                  <a:cubicBezTo>
                    <a:pt x="530" y="270"/>
                    <a:pt x="315" y="386"/>
                    <a:pt x="100" y="521"/>
                  </a:cubicBezTo>
                  <a:cubicBezTo>
                    <a:pt x="20" y="640"/>
                    <a:pt x="0" y="759"/>
                    <a:pt x="100" y="879"/>
                  </a:cubicBezTo>
                  <a:cubicBezTo>
                    <a:pt x="139" y="899"/>
                    <a:pt x="169" y="909"/>
                    <a:pt x="197" y="909"/>
                  </a:cubicBezTo>
                  <a:cubicBezTo>
                    <a:pt x="224" y="909"/>
                    <a:pt x="249" y="899"/>
                    <a:pt x="279" y="879"/>
                  </a:cubicBezTo>
                  <a:cubicBezTo>
                    <a:pt x="279" y="859"/>
                    <a:pt x="279" y="859"/>
                    <a:pt x="319" y="839"/>
                  </a:cubicBezTo>
                  <a:cubicBezTo>
                    <a:pt x="336" y="833"/>
                    <a:pt x="350" y="831"/>
                    <a:pt x="362" y="831"/>
                  </a:cubicBezTo>
                  <a:cubicBezTo>
                    <a:pt x="392" y="831"/>
                    <a:pt x="410" y="845"/>
                    <a:pt x="438" y="859"/>
                  </a:cubicBezTo>
                  <a:cubicBezTo>
                    <a:pt x="468" y="869"/>
                    <a:pt x="503" y="874"/>
                    <a:pt x="535" y="874"/>
                  </a:cubicBezTo>
                  <a:cubicBezTo>
                    <a:pt x="567" y="874"/>
                    <a:pt x="597" y="869"/>
                    <a:pt x="617" y="859"/>
                  </a:cubicBezTo>
                  <a:cubicBezTo>
                    <a:pt x="746" y="789"/>
                    <a:pt x="871" y="784"/>
                    <a:pt x="995" y="784"/>
                  </a:cubicBezTo>
                  <a:cubicBezTo>
                    <a:pt x="1016" y="784"/>
                    <a:pt x="1036" y="784"/>
                    <a:pt x="1057" y="784"/>
                  </a:cubicBezTo>
                  <a:cubicBezTo>
                    <a:pt x="1161" y="784"/>
                    <a:pt x="1265" y="781"/>
                    <a:pt x="1373" y="740"/>
                  </a:cubicBezTo>
                  <a:cubicBezTo>
                    <a:pt x="1746" y="725"/>
                    <a:pt x="2120" y="722"/>
                    <a:pt x="2495" y="722"/>
                  </a:cubicBezTo>
                  <a:cubicBezTo>
                    <a:pt x="2682" y="722"/>
                    <a:pt x="2869" y="723"/>
                    <a:pt x="3057" y="723"/>
                  </a:cubicBezTo>
                  <a:cubicBezTo>
                    <a:pt x="3993" y="723"/>
                    <a:pt x="4929" y="707"/>
                    <a:pt x="5849" y="521"/>
                  </a:cubicBezTo>
                  <a:cubicBezTo>
                    <a:pt x="5882" y="465"/>
                    <a:pt x="5941" y="440"/>
                    <a:pt x="6004" y="440"/>
                  </a:cubicBezTo>
                  <a:cubicBezTo>
                    <a:pt x="6053" y="440"/>
                    <a:pt x="6104" y="455"/>
                    <a:pt x="6147" y="481"/>
                  </a:cubicBezTo>
                  <a:cubicBezTo>
                    <a:pt x="6286" y="481"/>
                    <a:pt x="6406" y="481"/>
                    <a:pt x="6565" y="421"/>
                  </a:cubicBezTo>
                  <a:lnTo>
                    <a:pt x="6644" y="421"/>
                  </a:lnTo>
                  <a:cubicBezTo>
                    <a:pt x="6694" y="441"/>
                    <a:pt x="6734" y="451"/>
                    <a:pt x="6774" y="451"/>
                  </a:cubicBezTo>
                  <a:cubicBezTo>
                    <a:pt x="6813" y="451"/>
                    <a:pt x="6853" y="441"/>
                    <a:pt x="6903" y="421"/>
                  </a:cubicBezTo>
                  <a:cubicBezTo>
                    <a:pt x="7002" y="421"/>
                    <a:pt x="7102" y="381"/>
                    <a:pt x="7201" y="381"/>
                  </a:cubicBezTo>
                  <a:cubicBezTo>
                    <a:pt x="7301" y="262"/>
                    <a:pt x="7301" y="163"/>
                    <a:pt x="7201" y="43"/>
                  </a:cubicBezTo>
                  <a:cubicBezTo>
                    <a:pt x="7128" y="16"/>
                    <a:pt x="7049" y="1"/>
                    <a:pt x="696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
            <p:cNvSpPr/>
            <p:nvPr/>
          </p:nvSpPr>
          <p:spPr>
            <a:xfrm>
              <a:off x="2318775" y="1233450"/>
              <a:ext cx="110925" cy="29650"/>
            </a:xfrm>
            <a:custGeom>
              <a:avLst/>
              <a:gdLst/>
              <a:ahLst/>
              <a:cxnLst/>
              <a:rect l="l" t="t" r="r" b="b"/>
              <a:pathLst>
                <a:path w="4437" h="1186" extrusionOk="0">
                  <a:moveTo>
                    <a:pt x="3132" y="0"/>
                  </a:moveTo>
                  <a:cubicBezTo>
                    <a:pt x="3079" y="0"/>
                    <a:pt x="3023" y="5"/>
                    <a:pt x="2965" y="12"/>
                  </a:cubicBezTo>
                  <a:cubicBezTo>
                    <a:pt x="2905" y="12"/>
                    <a:pt x="2845" y="52"/>
                    <a:pt x="2766" y="72"/>
                  </a:cubicBezTo>
                  <a:cubicBezTo>
                    <a:pt x="2567" y="151"/>
                    <a:pt x="2348" y="151"/>
                    <a:pt x="2149" y="191"/>
                  </a:cubicBezTo>
                  <a:cubicBezTo>
                    <a:pt x="2089" y="191"/>
                    <a:pt x="2010" y="211"/>
                    <a:pt x="1930" y="251"/>
                  </a:cubicBezTo>
                  <a:cubicBezTo>
                    <a:pt x="1612" y="311"/>
                    <a:pt x="1314" y="271"/>
                    <a:pt x="995" y="311"/>
                  </a:cubicBezTo>
                  <a:cubicBezTo>
                    <a:pt x="617" y="410"/>
                    <a:pt x="200" y="450"/>
                    <a:pt x="1" y="868"/>
                  </a:cubicBezTo>
                  <a:cubicBezTo>
                    <a:pt x="21" y="1086"/>
                    <a:pt x="160" y="1166"/>
                    <a:pt x="359" y="1186"/>
                  </a:cubicBezTo>
                  <a:lnTo>
                    <a:pt x="637" y="1186"/>
                  </a:lnTo>
                  <a:cubicBezTo>
                    <a:pt x="1353" y="1086"/>
                    <a:pt x="2109" y="1027"/>
                    <a:pt x="2806" y="788"/>
                  </a:cubicBezTo>
                  <a:cubicBezTo>
                    <a:pt x="2834" y="774"/>
                    <a:pt x="2872" y="760"/>
                    <a:pt x="2906" y="760"/>
                  </a:cubicBezTo>
                  <a:cubicBezTo>
                    <a:pt x="2920" y="760"/>
                    <a:pt x="2933" y="762"/>
                    <a:pt x="2945" y="768"/>
                  </a:cubicBezTo>
                  <a:cubicBezTo>
                    <a:pt x="2826" y="808"/>
                    <a:pt x="2746" y="888"/>
                    <a:pt x="2806" y="1027"/>
                  </a:cubicBezTo>
                  <a:cubicBezTo>
                    <a:pt x="3402" y="1027"/>
                    <a:pt x="3999" y="947"/>
                    <a:pt x="4437" y="490"/>
                  </a:cubicBezTo>
                  <a:cubicBezTo>
                    <a:pt x="4359" y="479"/>
                    <a:pt x="4283" y="476"/>
                    <a:pt x="4210" y="476"/>
                  </a:cubicBezTo>
                  <a:cubicBezTo>
                    <a:pt x="4044" y="476"/>
                    <a:pt x="3887" y="494"/>
                    <a:pt x="3726" y="494"/>
                  </a:cubicBezTo>
                  <a:cubicBezTo>
                    <a:pt x="3685" y="494"/>
                    <a:pt x="3643" y="493"/>
                    <a:pt x="3601" y="490"/>
                  </a:cubicBezTo>
                  <a:cubicBezTo>
                    <a:pt x="3343" y="490"/>
                    <a:pt x="3442" y="331"/>
                    <a:pt x="3522" y="191"/>
                  </a:cubicBezTo>
                  <a:cubicBezTo>
                    <a:pt x="3502" y="132"/>
                    <a:pt x="3442" y="72"/>
                    <a:pt x="3402" y="52"/>
                  </a:cubicBezTo>
                  <a:cubicBezTo>
                    <a:pt x="3314" y="14"/>
                    <a:pt x="3226" y="0"/>
                    <a:pt x="313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
            <p:cNvSpPr/>
            <p:nvPr/>
          </p:nvSpPr>
          <p:spPr>
            <a:xfrm>
              <a:off x="2434150" y="1334200"/>
              <a:ext cx="99500" cy="20425"/>
            </a:xfrm>
            <a:custGeom>
              <a:avLst/>
              <a:gdLst/>
              <a:ahLst/>
              <a:cxnLst/>
              <a:rect l="l" t="t" r="r" b="b"/>
              <a:pathLst>
                <a:path w="3980" h="817" extrusionOk="0">
                  <a:moveTo>
                    <a:pt x="3562" y="1"/>
                  </a:moveTo>
                  <a:cubicBezTo>
                    <a:pt x="2507" y="40"/>
                    <a:pt x="1473" y="100"/>
                    <a:pt x="438" y="299"/>
                  </a:cubicBezTo>
                  <a:cubicBezTo>
                    <a:pt x="339" y="478"/>
                    <a:pt x="1" y="498"/>
                    <a:pt x="100" y="816"/>
                  </a:cubicBezTo>
                  <a:cubicBezTo>
                    <a:pt x="777" y="717"/>
                    <a:pt x="1473" y="697"/>
                    <a:pt x="2129" y="538"/>
                  </a:cubicBezTo>
                  <a:cubicBezTo>
                    <a:pt x="2287" y="505"/>
                    <a:pt x="2450" y="498"/>
                    <a:pt x="2615" y="498"/>
                  </a:cubicBezTo>
                  <a:cubicBezTo>
                    <a:pt x="2753" y="498"/>
                    <a:pt x="2892" y="503"/>
                    <a:pt x="3030" y="503"/>
                  </a:cubicBezTo>
                  <a:cubicBezTo>
                    <a:pt x="3333" y="503"/>
                    <a:pt x="3631" y="478"/>
                    <a:pt x="3900" y="319"/>
                  </a:cubicBezTo>
                  <a:cubicBezTo>
                    <a:pt x="3979" y="219"/>
                    <a:pt x="3979" y="140"/>
                    <a:pt x="3880" y="80"/>
                  </a:cubicBezTo>
                  <a:cubicBezTo>
                    <a:pt x="3860" y="80"/>
                    <a:pt x="3800" y="100"/>
                    <a:pt x="3761" y="100"/>
                  </a:cubicBezTo>
                  <a:cubicBezTo>
                    <a:pt x="3701" y="80"/>
                    <a:pt x="3621" y="1"/>
                    <a:pt x="356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
            <p:cNvSpPr/>
            <p:nvPr/>
          </p:nvSpPr>
          <p:spPr>
            <a:xfrm>
              <a:off x="2358575" y="1376475"/>
              <a:ext cx="114400" cy="17425"/>
            </a:xfrm>
            <a:custGeom>
              <a:avLst/>
              <a:gdLst/>
              <a:ahLst/>
              <a:cxnLst/>
              <a:rect l="l" t="t" r="r" b="b"/>
              <a:pathLst>
                <a:path w="4576" h="697" extrusionOk="0">
                  <a:moveTo>
                    <a:pt x="3641" y="0"/>
                  </a:moveTo>
                  <a:cubicBezTo>
                    <a:pt x="2427" y="120"/>
                    <a:pt x="1214" y="219"/>
                    <a:pt x="0" y="339"/>
                  </a:cubicBezTo>
                  <a:lnTo>
                    <a:pt x="0" y="697"/>
                  </a:lnTo>
                  <a:cubicBezTo>
                    <a:pt x="438" y="697"/>
                    <a:pt x="875" y="677"/>
                    <a:pt x="1353" y="677"/>
                  </a:cubicBezTo>
                  <a:cubicBezTo>
                    <a:pt x="1492" y="607"/>
                    <a:pt x="1638" y="591"/>
                    <a:pt x="1786" y="591"/>
                  </a:cubicBezTo>
                  <a:cubicBezTo>
                    <a:pt x="1915" y="591"/>
                    <a:pt x="2044" y="603"/>
                    <a:pt x="2173" y="603"/>
                  </a:cubicBezTo>
                  <a:cubicBezTo>
                    <a:pt x="2321" y="603"/>
                    <a:pt x="2467" y="587"/>
                    <a:pt x="2606" y="518"/>
                  </a:cubicBezTo>
                  <a:lnTo>
                    <a:pt x="3302" y="518"/>
                  </a:lnTo>
                  <a:cubicBezTo>
                    <a:pt x="3477" y="535"/>
                    <a:pt x="3655" y="556"/>
                    <a:pt x="3831" y="556"/>
                  </a:cubicBezTo>
                  <a:cubicBezTo>
                    <a:pt x="4058" y="556"/>
                    <a:pt x="4283" y="521"/>
                    <a:pt x="4496" y="398"/>
                  </a:cubicBezTo>
                  <a:cubicBezTo>
                    <a:pt x="4575" y="319"/>
                    <a:pt x="4575" y="239"/>
                    <a:pt x="4536" y="140"/>
                  </a:cubicBezTo>
                  <a:cubicBezTo>
                    <a:pt x="4456" y="67"/>
                    <a:pt x="4368" y="46"/>
                    <a:pt x="4275" y="46"/>
                  </a:cubicBezTo>
                  <a:cubicBezTo>
                    <a:pt x="4152" y="46"/>
                    <a:pt x="4022" y="82"/>
                    <a:pt x="3897" y="82"/>
                  </a:cubicBezTo>
                  <a:cubicBezTo>
                    <a:pt x="3808" y="82"/>
                    <a:pt x="3721" y="64"/>
                    <a:pt x="364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
            <p:cNvSpPr/>
            <p:nvPr/>
          </p:nvSpPr>
          <p:spPr>
            <a:xfrm>
              <a:off x="2291925" y="1354575"/>
              <a:ext cx="73125" cy="18500"/>
            </a:xfrm>
            <a:custGeom>
              <a:avLst/>
              <a:gdLst/>
              <a:ahLst/>
              <a:cxnLst/>
              <a:rect l="l" t="t" r="r" b="b"/>
              <a:pathLst>
                <a:path w="2925" h="740" extrusionOk="0">
                  <a:moveTo>
                    <a:pt x="2557" y="0"/>
                  </a:moveTo>
                  <a:cubicBezTo>
                    <a:pt x="1666" y="0"/>
                    <a:pt x="862" y="232"/>
                    <a:pt x="40" y="518"/>
                  </a:cubicBezTo>
                  <a:cubicBezTo>
                    <a:pt x="1" y="598"/>
                    <a:pt x="1" y="678"/>
                    <a:pt x="80" y="717"/>
                  </a:cubicBezTo>
                  <a:cubicBezTo>
                    <a:pt x="223" y="732"/>
                    <a:pt x="364" y="739"/>
                    <a:pt x="505" y="739"/>
                  </a:cubicBezTo>
                  <a:cubicBezTo>
                    <a:pt x="1288" y="739"/>
                    <a:pt x="2050" y="528"/>
                    <a:pt x="2825" y="359"/>
                  </a:cubicBezTo>
                  <a:cubicBezTo>
                    <a:pt x="2925" y="160"/>
                    <a:pt x="2786" y="81"/>
                    <a:pt x="2666" y="1"/>
                  </a:cubicBezTo>
                  <a:cubicBezTo>
                    <a:pt x="2630" y="0"/>
                    <a:pt x="2593" y="0"/>
                    <a:pt x="255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
            <p:cNvSpPr/>
            <p:nvPr/>
          </p:nvSpPr>
          <p:spPr>
            <a:xfrm>
              <a:off x="2406300" y="1280350"/>
              <a:ext cx="85575" cy="17575"/>
            </a:xfrm>
            <a:custGeom>
              <a:avLst/>
              <a:gdLst/>
              <a:ahLst/>
              <a:cxnLst/>
              <a:rect l="l" t="t" r="r" b="b"/>
              <a:pathLst>
                <a:path w="3423" h="703" extrusionOk="0">
                  <a:moveTo>
                    <a:pt x="2826" y="1"/>
                  </a:moveTo>
                  <a:cubicBezTo>
                    <a:pt x="1872" y="1"/>
                    <a:pt x="920" y="168"/>
                    <a:pt x="1" y="384"/>
                  </a:cubicBezTo>
                  <a:cubicBezTo>
                    <a:pt x="100" y="484"/>
                    <a:pt x="220" y="583"/>
                    <a:pt x="319" y="683"/>
                  </a:cubicBezTo>
                  <a:cubicBezTo>
                    <a:pt x="340" y="681"/>
                    <a:pt x="362" y="680"/>
                    <a:pt x="383" y="680"/>
                  </a:cubicBezTo>
                  <a:cubicBezTo>
                    <a:pt x="512" y="680"/>
                    <a:pt x="645" y="702"/>
                    <a:pt x="777" y="702"/>
                  </a:cubicBezTo>
                  <a:cubicBezTo>
                    <a:pt x="931" y="702"/>
                    <a:pt x="1085" y="673"/>
                    <a:pt x="1234" y="543"/>
                  </a:cubicBezTo>
                  <a:lnTo>
                    <a:pt x="2607" y="543"/>
                  </a:lnTo>
                  <a:cubicBezTo>
                    <a:pt x="2706" y="454"/>
                    <a:pt x="2826" y="444"/>
                    <a:pt x="2947" y="444"/>
                  </a:cubicBezTo>
                  <a:cubicBezTo>
                    <a:pt x="2982" y="444"/>
                    <a:pt x="3017" y="445"/>
                    <a:pt x="3052" y="445"/>
                  </a:cubicBezTo>
                  <a:cubicBezTo>
                    <a:pt x="3139" y="445"/>
                    <a:pt x="3225" y="440"/>
                    <a:pt x="3303" y="404"/>
                  </a:cubicBezTo>
                  <a:cubicBezTo>
                    <a:pt x="3422" y="185"/>
                    <a:pt x="3263" y="106"/>
                    <a:pt x="3124" y="6"/>
                  </a:cubicBezTo>
                  <a:cubicBezTo>
                    <a:pt x="3025" y="2"/>
                    <a:pt x="2926" y="1"/>
                    <a:pt x="282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
            <p:cNvSpPr/>
            <p:nvPr/>
          </p:nvSpPr>
          <p:spPr>
            <a:xfrm>
              <a:off x="2358575" y="1345975"/>
              <a:ext cx="65650" cy="17600"/>
            </a:xfrm>
            <a:custGeom>
              <a:avLst/>
              <a:gdLst/>
              <a:ahLst/>
              <a:cxnLst/>
              <a:rect l="l" t="t" r="r" b="b"/>
              <a:pathLst>
                <a:path w="2626" h="704" extrusionOk="0">
                  <a:moveTo>
                    <a:pt x="1748" y="1"/>
                  </a:moveTo>
                  <a:cubicBezTo>
                    <a:pt x="1154" y="1"/>
                    <a:pt x="559" y="112"/>
                    <a:pt x="0" y="345"/>
                  </a:cubicBezTo>
                  <a:cubicBezTo>
                    <a:pt x="40" y="465"/>
                    <a:pt x="120" y="564"/>
                    <a:pt x="159" y="703"/>
                  </a:cubicBezTo>
                  <a:cubicBezTo>
                    <a:pt x="995" y="604"/>
                    <a:pt x="1810" y="504"/>
                    <a:pt x="2626" y="365"/>
                  </a:cubicBezTo>
                  <a:cubicBezTo>
                    <a:pt x="2626" y="285"/>
                    <a:pt x="2586" y="246"/>
                    <a:pt x="2527" y="186"/>
                  </a:cubicBezTo>
                  <a:cubicBezTo>
                    <a:pt x="2427" y="146"/>
                    <a:pt x="2328" y="106"/>
                    <a:pt x="2248" y="27"/>
                  </a:cubicBezTo>
                  <a:cubicBezTo>
                    <a:pt x="2082" y="9"/>
                    <a:pt x="1915" y="1"/>
                    <a:pt x="174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
            <p:cNvSpPr/>
            <p:nvPr/>
          </p:nvSpPr>
          <p:spPr>
            <a:xfrm>
              <a:off x="2208375" y="1368525"/>
              <a:ext cx="62200" cy="18375"/>
            </a:xfrm>
            <a:custGeom>
              <a:avLst/>
              <a:gdLst/>
              <a:ahLst/>
              <a:cxnLst/>
              <a:rect l="l" t="t" r="r" b="b"/>
              <a:pathLst>
                <a:path w="2488" h="735" extrusionOk="0">
                  <a:moveTo>
                    <a:pt x="2348" y="0"/>
                  </a:moveTo>
                  <a:cubicBezTo>
                    <a:pt x="1572" y="100"/>
                    <a:pt x="796" y="120"/>
                    <a:pt x="80" y="458"/>
                  </a:cubicBezTo>
                  <a:cubicBezTo>
                    <a:pt x="1" y="537"/>
                    <a:pt x="1" y="617"/>
                    <a:pt x="80" y="696"/>
                  </a:cubicBezTo>
                  <a:cubicBezTo>
                    <a:pt x="277" y="722"/>
                    <a:pt x="470" y="734"/>
                    <a:pt x="663" y="734"/>
                  </a:cubicBezTo>
                  <a:cubicBezTo>
                    <a:pt x="1230" y="734"/>
                    <a:pt x="1783" y="626"/>
                    <a:pt x="2348" y="418"/>
                  </a:cubicBezTo>
                  <a:cubicBezTo>
                    <a:pt x="2487" y="299"/>
                    <a:pt x="2467" y="139"/>
                    <a:pt x="234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
            <p:cNvSpPr/>
            <p:nvPr/>
          </p:nvSpPr>
          <p:spPr>
            <a:xfrm>
              <a:off x="2336175" y="1311775"/>
              <a:ext cx="79600" cy="16975"/>
            </a:xfrm>
            <a:custGeom>
              <a:avLst/>
              <a:gdLst/>
              <a:ahLst/>
              <a:cxnLst/>
              <a:rect l="l" t="t" r="r" b="b"/>
              <a:pathLst>
                <a:path w="3184" h="679" extrusionOk="0">
                  <a:moveTo>
                    <a:pt x="2322" y="0"/>
                  </a:moveTo>
                  <a:cubicBezTo>
                    <a:pt x="2285" y="0"/>
                    <a:pt x="2248" y="7"/>
                    <a:pt x="2209" y="22"/>
                  </a:cubicBezTo>
                  <a:cubicBezTo>
                    <a:pt x="1493" y="281"/>
                    <a:pt x="737" y="301"/>
                    <a:pt x="1" y="480"/>
                  </a:cubicBezTo>
                  <a:cubicBezTo>
                    <a:pt x="21" y="500"/>
                    <a:pt x="41" y="520"/>
                    <a:pt x="61" y="520"/>
                  </a:cubicBezTo>
                  <a:cubicBezTo>
                    <a:pt x="168" y="563"/>
                    <a:pt x="281" y="572"/>
                    <a:pt x="396" y="572"/>
                  </a:cubicBezTo>
                  <a:cubicBezTo>
                    <a:pt x="484" y="572"/>
                    <a:pt x="573" y="567"/>
                    <a:pt x="660" y="567"/>
                  </a:cubicBezTo>
                  <a:cubicBezTo>
                    <a:pt x="775" y="567"/>
                    <a:pt x="888" y="576"/>
                    <a:pt x="996" y="619"/>
                  </a:cubicBezTo>
                  <a:cubicBezTo>
                    <a:pt x="1016" y="639"/>
                    <a:pt x="1035" y="679"/>
                    <a:pt x="1055" y="679"/>
                  </a:cubicBezTo>
                  <a:cubicBezTo>
                    <a:pt x="1771" y="679"/>
                    <a:pt x="2488" y="540"/>
                    <a:pt x="3184" y="341"/>
                  </a:cubicBezTo>
                  <a:cubicBezTo>
                    <a:pt x="3104" y="162"/>
                    <a:pt x="2925" y="162"/>
                    <a:pt x="2766" y="142"/>
                  </a:cubicBezTo>
                  <a:cubicBezTo>
                    <a:pt x="2606" y="110"/>
                    <a:pt x="2472" y="0"/>
                    <a:pt x="232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
            <p:cNvSpPr/>
            <p:nvPr/>
          </p:nvSpPr>
          <p:spPr>
            <a:xfrm>
              <a:off x="2491850" y="1201750"/>
              <a:ext cx="67150" cy="23125"/>
            </a:xfrm>
            <a:custGeom>
              <a:avLst/>
              <a:gdLst/>
              <a:ahLst/>
              <a:cxnLst/>
              <a:rect l="l" t="t" r="r" b="b"/>
              <a:pathLst>
                <a:path w="2686" h="925" extrusionOk="0">
                  <a:moveTo>
                    <a:pt x="1322" y="1"/>
                  </a:moveTo>
                  <a:cubicBezTo>
                    <a:pt x="1084" y="1"/>
                    <a:pt x="854" y="63"/>
                    <a:pt x="637" y="226"/>
                  </a:cubicBezTo>
                  <a:cubicBezTo>
                    <a:pt x="597" y="624"/>
                    <a:pt x="0" y="504"/>
                    <a:pt x="40" y="922"/>
                  </a:cubicBezTo>
                  <a:cubicBezTo>
                    <a:pt x="97" y="923"/>
                    <a:pt x="154" y="924"/>
                    <a:pt x="211" y="924"/>
                  </a:cubicBezTo>
                  <a:cubicBezTo>
                    <a:pt x="1049" y="924"/>
                    <a:pt x="1885" y="790"/>
                    <a:pt x="2686" y="604"/>
                  </a:cubicBezTo>
                  <a:cubicBezTo>
                    <a:pt x="2487" y="325"/>
                    <a:pt x="2169" y="266"/>
                    <a:pt x="1930" y="107"/>
                  </a:cubicBezTo>
                  <a:cubicBezTo>
                    <a:pt x="1723" y="43"/>
                    <a:pt x="1519" y="1"/>
                    <a:pt x="132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
            <p:cNvSpPr/>
            <p:nvPr/>
          </p:nvSpPr>
          <p:spPr>
            <a:xfrm>
              <a:off x="2187975" y="1267075"/>
              <a:ext cx="90050" cy="27375"/>
            </a:xfrm>
            <a:custGeom>
              <a:avLst/>
              <a:gdLst/>
              <a:ahLst/>
              <a:cxnLst/>
              <a:rect l="l" t="t" r="r" b="b"/>
              <a:pathLst>
                <a:path w="3602" h="1095" extrusionOk="0">
                  <a:moveTo>
                    <a:pt x="3005" y="0"/>
                  </a:moveTo>
                  <a:cubicBezTo>
                    <a:pt x="2607" y="0"/>
                    <a:pt x="2229" y="179"/>
                    <a:pt x="1851" y="179"/>
                  </a:cubicBezTo>
                  <a:cubicBezTo>
                    <a:pt x="1234" y="358"/>
                    <a:pt x="498" y="179"/>
                    <a:pt x="1" y="716"/>
                  </a:cubicBezTo>
                  <a:cubicBezTo>
                    <a:pt x="1" y="1034"/>
                    <a:pt x="279" y="1034"/>
                    <a:pt x="498" y="1094"/>
                  </a:cubicBezTo>
                  <a:cubicBezTo>
                    <a:pt x="896" y="1074"/>
                    <a:pt x="1274" y="935"/>
                    <a:pt x="1672" y="915"/>
                  </a:cubicBezTo>
                  <a:cubicBezTo>
                    <a:pt x="1851" y="895"/>
                    <a:pt x="1990" y="836"/>
                    <a:pt x="2129" y="776"/>
                  </a:cubicBezTo>
                  <a:cubicBezTo>
                    <a:pt x="2268" y="738"/>
                    <a:pt x="2383" y="724"/>
                    <a:pt x="2499" y="724"/>
                  </a:cubicBezTo>
                  <a:cubicBezTo>
                    <a:pt x="2566" y="724"/>
                    <a:pt x="2634" y="729"/>
                    <a:pt x="2706" y="736"/>
                  </a:cubicBezTo>
                  <a:cubicBezTo>
                    <a:pt x="2726" y="736"/>
                    <a:pt x="2786" y="776"/>
                    <a:pt x="2806" y="776"/>
                  </a:cubicBezTo>
                  <a:cubicBezTo>
                    <a:pt x="2945" y="736"/>
                    <a:pt x="3045" y="736"/>
                    <a:pt x="3164" y="716"/>
                  </a:cubicBezTo>
                  <a:cubicBezTo>
                    <a:pt x="3204" y="696"/>
                    <a:pt x="3243" y="637"/>
                    <a:pt x="3224" y="597"/>
                  </a:cubicBezTo>
                  <a:lnTo>
                    <a:pt x="3184" y="517"/>
                  </a:lnTo>
                  <a:cubicBezTo>
                    <a:pt x="3212" y="481"/>
                    <a:pt x="3244" y="471"/>
                    <a:pt x="3275" y="471"/>
                  </a:cubicBezTo>
                  <a:cubicBezTo>
                    <a:pt x="3314" y="471"/>
                    <a:pt x="3353" y="487"/>
                    <a:pt x="3386" y="487"/>
                  </a:cubicBezTo>
                  <a:cubicBezTo>
                    <a:pt x="3399" y="487"/>
                    <a:pt x="3412" y="485"/>
                    <a:pt x="3423" y="477"/>
                  </a:cubicBezTo>
                  <a:cubicBezTo>
                    <a:pt x="3602" y="20"/>
                    <a:pt x="3582" y="20"/>
                    <a:pt x="300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
            <p:cNvSpPr/>
            <p:nvPr/>
          </p:nvSpPr>
          <p:spPr>
            <a:xfrm>
              <a:off x="2240200" y="1288950"/>
              <a:ext cx="76625" cy="17925"/>
            </a:xfrm>
            <a:custGeom>
              <a:avLst/>
              <a:gdLst/>
              <a:ahLst/>
              <a:cxnLst/>
              <a:rect l="l" t="t" r="r" b="b"/>
              <a:pathLst>
                <a:path w="3065" h="717" extrusionOk="0">
                  <a:moveTo>
                    <a:pt x="2109" y="0"/>
                  </a:moveTo>
                  <a:cubicBezTo>
                    <a:pt x="1950" y="20"/>
                    <a:pt x="1771" y="20"/>
                    <a:pt x="1612" y="60"/>
                  </a:cubicBezTo>
                  <a:cubicBezTo>
                    <a:pt x="1513" y="159"/>
                    <a:pt x="1373" y="120"/>
                    <a:pt x="1274" y="219"/>
                  </a:cubicBezTo>
                  <a:cubicBezTo>
                    <a:pt x="1095" y="219"/>
                    <a:pt x="936" y="239"/>
                    <a:pt x="777" y="239"/>
                  </a:cubicBezTo>
                  <a:cubicBezTo>
                    <a:pt x="687" y="299"/>
                    <a:pt x="593" y="304"/>
                    <a:pt x="498" y="304"/>
                  </a:cubicBezTo>
                  <a:cubicBezTo>
                    <a:pt x="479" y="304"/>
                    <a:pt x="460" y="304"/>
                    <a:pt x="441" y="304"/>
                  </a:cubicBezTo>
                  <a:cubicBezTo>
                    <a:pt x="366" y="304"/>
                    <a:pt x="291" y="307"/>
                    <a:pt x="220" y="339"/>
                  </a:cubicBezTo>
                  <a:cubicBezTo>
                    <a:pt x="80" y="418"/>
                    <a:pt x="1" y="537"/>
                    <a:pt x="60" y="716"/>
                  </a:cubicBezTo>
                  <a:cubicBezTo>
                    <a:pt x="1055" y="537"/>
                    <a:pt x="2070" y="398"/>
                    <a:pt x="3064" y="219"/>
                  </a:cubicBezTo>
                  <a:cubicBezTo>
                    <a:pt x="3044" y="159"/>
                    <a:pt x="3044" y="120"/>
                    <a:pt x="3044" y="60"/>
                  </a:cubicBezTo>
                  <a:cubicBezTo>
                    <a:pt x="2746" y="40"/>
                    <a:pt x="2408" y="20"/>
                    <a:pt x="210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
            <p:cNvSpPr/>
            <p:nvPr/>
          </p:nvSpPr>
          <p:spPr>
            <a:xfrm>
              <a:off x="2757925" y="1325250"/>
              <a:ext cx="51725" cy="28975"/>
            </a:xfrm>
            <a:custGeom>
              <a:avLst/>
              <a:gdLst/>
              <a:ahLst/>
              <a:cxnLst/>
              <a:rect l="l" t="t" r="r" b="b"/>
              <a:pathLst>
                <a:path w="2069" h="1159" extrusionOk="0">
                  <a:moveTo>
                    <a:pt x="1691" y="1"/>
                  </a:moveTo>
                  <a:cubicBezTo>
                    <a:pt x="1751" y="259"/>
                    <a:pt x="1691" y="438"/>
                    <a:pt x="1392" y="478"/>
                  </a:cubicBezTo>
                  <a:cubicBezTo>
                    <a:pt x="1054" y="538"/>
                    <a:pt x="696" y="637"/>
                    <a:pt x="358" y="697"/>
                  </a:cubicBezTo>
                  <a:cubicBezTo>
                    <a:pt x="279" y="756"/>
                    <a:pt x="279" y="836"/>
                    <a:pt x="279" y="896"/>
                  </a:cubicBezTo>
                  <a:cubicBezTo>
                    <a:pt x="259" y="836"/>
                    <a:pt x="259" y="756"/>
                    <a:pt x="179" y="697"/>
                  </a:cubicBezTo>
                  <a:cubicBezTo>
                    <a:pt x="151" y="683"/>
                    <a:pt x="103" y="669"/>
                    <a:pt x="56" y="669"/>
                  </a:cubicBezTo>
                  <a:cubicBezTo>
                    <a:pt x="37" y="669"/>
                    <a:pt x="17" y="671"/>
                    <a:pt x="0" y="677"/>
                  </a:cubicBezTo>
                  <a:cubicBezTo>
                    <a:pt x="0" y="963"/>
                    <a:pt x="57" y="1158"/>
                    <a:pt x="283" y="1158"/>
                  </a:cubicBezTo>
                  <a:cubicBezTo>
                    <a:pt x="356" y="1158"/>
                    <a:pt x="446" y="1138"/>
                    <a:pt x="557" y="1095"/>
                  </a:cubicBezTo>
                  <a:cubicBezTo>
                    <a:pt x="696" y="1055"/>
                    <a:pt x="875" y="1055"/>
                    <a:pt x="1054" y="1035"/>
                  </a:cubicBezTo>
                  <a:cubicBezTo>
                    <a:pt x="1114" y="1067"/>
                    <a:pt x="1169" y="1080"/>
                    <a:pt x="1222" y="1080"/>
                  </a:cubicBezTo>
                  <a:cubicBezTo>
                    <a:pt x="1398" y="1080"/>
                    <a:pt x="1547" y="933"/>
                    <a:pt x="1731" y="856"/>
                  </a:cubicBezTo>
                  <a:cubicBezTo>
                    <a:pt x="1850" y="558"/>
                    <a:pt x="2069" y="259"/>
                    <a:pt x="169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
            <p:cNvSpPr/>
            <p:nvPr/>
          </p:nvSpPr>
          <p:spPr>
            <a:xfrm>
              <a:off x="2132275" y="1310825"/>
              <a:ext cx="25900" cy="65175"/>
            </a:xfrm>
            <a:custGeom>
              <a:avLst/>
              <a:gdLst/>
              <a:ahLst/>
              <a:cxnLst/>
              <a:rect l="l" t="t" r="r" b="b"/>
              <a:pathLst>
                <a:path w="1036" h="2607" extrusionOk="0">
                  <a:moveTo>
                    <a:pt x="459" y="1"/>
                  </a:moveTo>
                  <a:cubicBezTo>
                    <a:pt x="41" y="140"/>
                    <a:pt x="1" y="478"/>
                    <a:pt x="41" y="836"/>
                  </a:cubicBezTo>
                  <a:cubicBezTo>
                    <a:pt x="100" y="1154"/>
                    <a:pt x="140" y="1453"/>
                    <a:pt x="61" y="1771"/>
                  </a:cubicBezTo>
                  <a:cubicBezTo>
                    <a:pt x="41" y="2209"/>
                    <a:pt x="260" y="2467"/>
                    <a:pt x="657" y="2607"/>
                  </a:cubicBezTo>
                  <a:cubicBezTo>
                    <a:pt x="797" y="2607"/>
                    <a:pt x="936" y="2567"/>
                    <a:pt x="1035" y="2467"/>
                  </a:cubicBezTo>
                  <a:cubicBezTo>
                    <a:pt x="956" y="2149"/>
                    <a:pt x="717" y="1930"/>
                    <a:pt x="717" y="1572"/>
                  </a:cubicBezTo>
                  <a:cubicBezTo>
                    <a:pt x="737" y="1512"/>
                    <a:pt x="757" y="1453"/>
                    <a:pt x="757" y="1433"/>
                  </a:cubicBezTo>
                  <a:cubicBezTo>
                    <a:pt x="797" y="1314"/>
                    <a:pt x="797" y="1194"/>
                    <a:pt x="797" y="1095"/>
                  </a:cubicBezTo>
                  <a:cubicBezTo>
                    <a:pt x="797" y="1035"/>
                    <a:pt x="797" y="955"/>
                    <a:pt x="757" y="876"/>
                  </a:cubicBezTo>
                  <a:cubicBezTo>
                    <a:pt x="697" y="578"/>
                    <a:pt x="817" y="200"/>
                    <a:pt x="4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
            <p:cNvSpPr/>
            <p:nvPr/>
          </p:nvSpPr>
          <p:spPr>
            <a:xfrm>
              <a:off x="2153675" y="1379025"/>
              <a:ext cx="56725" cy="20125"/>
            </a:xfrm>
            <a:custGeom>
              <a:avLst/>
              <a:gdLst/>
              <a:ahLst/>
              <a:cxnLst/>
              <a:rect l="l" t="t" r="r" b="b"/>
              <a:pathLst>
                <a:path w="2269" h="805" extrusionOk="0">
                  <a:moveTo>
                    <a:pt x="1775" y="1"/>
                  </a:moveTo>
                  <a:cubicBezTo>
                    <a:pt x="1432" y="1"/>
                    <a:pt x="1095" y="87"/>
                    <a:pt x="758" y="87"/>
                  </a:cubicBezTo>
                  <a:cubicBezTo>
                    <a:pt x="698" y="87"/>
                    <a:pt x="637" y="84"/>
                    <a:pt x="577" y="77"/>
                  </a:cubicBezTo>
                  <a:cubicBezTo>
                    <a:pt x="552" y="40"/>
                    <a:pt x="511" y="26"/>
                    <a:pt x="464" y="26"/>
                  </a:cubicBezTo>
                  <a:cubicBezTo>
                    <a:pt x="437" y="26"/>
                    <a:pt x="407" y="30"/>
                    <a:pt x="378" y="38"/>
                  </a:cubicBezTo>
                  <a:cubicBezTo>
                    <a:pt x="339" y="296"/>
                    <a:pt x="0" y="316"/>
                    <a:pt x="0" y="595"/>
                  </a:cubicBezTo>
                  <a:cubicBezTo>
                    <a:pt x="60" y="634"/>
                    <a:pt x="100" y="714"/>
                    <a:pt x="179" y="734"/>
                  </a:cubicBezTo>
                  <a:cubicBezTo>
                    <a:pt x="316" y="780"/>
                    <a:pt x="453" y="804"/>
                    <a:pt x="589" y="804"/>
                  </a:cubicBezTo>
                  <a:cubicBezTo>
                    <a:pt x="751" y="804"/>
                    <a:pt x="913" y="770"/>
                    <a:pt x="1075" y="694"/>
                  </a:cubicBezTo>
                  <a:cubicBezTo>
                    <a:pt x="1393" y="535"/>
                    <a:pt x="1791" y="634"/>
                    <a:pt x="2089" y="416"/>
                  </a:cubicBezTo>
                  <a:cubicBezTo>
                    <a:pt x="2149" y="376"/>
                    <a:pt x="2228" y="336"/>
                    <a:pt x="2268" y="296"/>
                  </a:cubicBezTo>
                  <a:lnTo>
                    <a:pt x="2268" y="77"/>
                  </a:lnTo>
                  <a:cubicBezTo>
                    <a:pt x="2102" y="20"/>
                    <a:pt x="1938" y="1"/>
                    <a:pt x="177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
            <p:cNvSpPr/>
            <p:nvPr/>
          </p:nvSpPr>
          <p:spPr>
            <a:xfrm>
              <a:off x="2449575" y="1369750"/>
              <a:ext cx="74125" cy="17150"/>
            </a:xfrm>
            <a:custGeom>
              <a:avLst/>
              <a:gdLst/>
              <a:ahLst/>
              <a:cxnLst/>
              <a:rect l="l" t="t" r="r" b="b"/>
              <a:pathLst>
                <a:path w="2965" h="686" extrusionOk="0">
                  <a:moveTo>
                    <a:pt x="2641" y="1"/>
                  </a:moveTo>
                  <a:cubicBezTo>
                    <a:pt x="2489" y="1"/>
                    <a:pt x="2326" y="71"/>
                    <a:pt x="2169" y="71"/>
                  </a:cubicBezTo>
                  <a:cubicBezTo>
                    <a:pt x="1453" y="90"/>
                    <a:pt x="717" y="90"/>
                    <a:pt x="1" y="289"/>
                  </a:cubicBezTo>
                  <a:cubicBezTo>
                    <a:pt x="136" y="435"/>
                    <a:pt x="288" y="461"/>
                    <a:pt x="445" y="461"/>
                  </a:cubicBezTo>
                  <a:cubicBezTo>
                    <a:pt x="530" y="461"/>
                    <a:pt x="617" y="454"/>
                    <a:pt x="703" y="454"/>
                  </a:cubicBezTo>
                  <a:cubicBezTo>
                    <a:pt x="761" y="454"/>
                    <a:pt x="819" y="457"/>
                    <a:pt x="876" y="468"/>
                  </a:cubicBezTo>
                  <a:cubicBezTo>
                    <a:pt x="1094" y="643"/>
                    <a:pt x="1336" y="686"/>
                    <a:pt x="1582" y="686"/>
                  </a:cubicBezTo>
                  <a:cubicBezTo>
                    <a:pt x="1785" y="686"/>
                    <a:pt x="1991" y="656"/>
                    <a:pt x="2189" y="647"/>
                  </a:cubicBezTo>
                  <a:cubicBezTo>
                    <a:pt x="2487" y="568"/>
                    <a:pt x="2805" y="488"/>
                    <a:pt x="2965" y="190"/>
                  </a:cubicBezTo>
                  <a:cubicBezTo>
                    <a:pt x="2869" y="42"/>
                    <a:pt x="2759" y="1"/>
                    <a:pt x="264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
            <p:cNvSpPr/>
            <p:nvPr/>
          </p:nvSpPr>
          <p:spPr>
            <a:xfrm>
              <a:off x="2416250" y="1210150"/>
              <a:ext cx="70150" cy="21125"/>
            </a:xfrm>
            <a:custGeom>
              <a:avLst/>
              <a:gdLst/>
              <a:ahLst/>
              <a:cxnLst/>
              <a:rect l="l" t="t" r="r" b="b"/>
              <a:pathLst>
                <a:path w="2806" h="845" extrusionOk="0">
                  <a:moveTo>
                    <a:pt x="2055" y="1"/>
                  </a:moveTo>
                  <a:cubicBezTo>
                    <a:pt x="1868" y="1"/>
                    <a:pt x="1677" y="29"/>
                    <a:pt x="1493" y="29"/>
                  </a:cubicBezTo>
                  <a:cubicBezTo>
                    <a:pt x="1413" y="69"/>
                    <a:pt x="1314" y="89"/>
                    <a:pt x="1234" y="109"/>
                  </a:cubicBezTo>
                  <a:cubicBezTo>
                    <a:pt x="916" y="228"/>
                    <a:pt x="538" y="168"/>
                    <a:pt x="220" y="288"/>
                  </a:cubicBezTo>
                  <a:cubicBezTo>
                    <a:pt x="140" y="308"/>
                    <a:pt x="100" y="387"/>
                    <a:pt x="41" y="447"/>
                  </a:cubicBezTo>
                  <a:cubicBezTo>
                    <a:pt x="1" y="745"/>
                    <a:pt x="140" y="845"/>
                    <a:pt x="418" y="845"/>
                  </a:cubicBezTo>
                  <a:cubicBezTo>
                    <a:pt x="558" y="825"/>
                    <a:pt x="697" y="825"/>
                    <a:pt x="816" y="805"/>
                  </a:cubicBezTo>
                  <a:cubicBezTo>
                    <a:pt x="1393" y="686"/>
                    <a:pt x="1990" y="666"/>
                    <a:pt x="2547" y="586"/>
                  </a:cubicBezTo>
                  <a:cubicBezTo>
                    <a:pt x="2607" y="586"/>
                    <a:pt x="2666" y="586"/>
                    <a:pt x="2706" y="566"/>
                  </a:cubicBezTo>
                  <a:cubicBezTo>
                    <a:pt x="2786" y="487"/>
                    <a:pt x="2806" y="407"/>
                    <a:pt x="2766" y="308"/>
                  </a:cubicBezTo>
                  <a:cubicBezTo>
                    <a:pt x="2559" y="54"/>
                    <a:pt x="2311" y="1"/>
                    <a:pt x="205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
            <p:cNvSpPr/>
            <p:nvPr/>
          </p:nvSpPr>
          <p:spPr>
            <a:xfrm>
              <a:off x="2329725" y="1250250"/>
              <a:ext cx="67650" cy="16850"/>
            </a:xfrm>
            <a:custGeom>
              <a:avLst/>
              <a:gdLst/>
              <a:ahLst/>
              <a:cxnLst/>
              <a:rect l="l" t="t" r="r" b="b"/>
              <a:pathLst>
                <a:path w="2706" h="674" extrusionOk="0">
                  <a:moveTo>
                    <a:pt x="2454" y="0"/>
                  </a:moveTo>
                  <a:cubicBezTo>
                    <a:pt x="1726" y="0"/>
                    <a:pt x="1043" y="386"/>
                    <a:pt x="313" y="386"/>
                  </a:cubicBezTo>
                  <a:cubicBezTo>
                    <a:pt x="243" y="386"/>
                    <a:pt x="171" y="383"/>
                    <a:pt x="100" y="375"/>
                  </a:cubicBezTo>
                  <a:lnTo>
                    <a:pt x="100" y="375"/>
                  </a:lnTo>
                  <a:cubicBezTo>
                    <a:pt x="0" y="554"/>
                    <a:pt x="160" y="593"/>
                    <a:pt x="279" y="673"/>
                  </a:cubicBezTo>
                  <a:cubicBezTo>
                    <a:pt x="975" y="574"/>
                    <a:pt x="1671" y="454"/>
                    <a:pt x="2368" y="355"/>
                  </a:cubicBezTo>
                  <a:cubicBezTo>
                    <a:pt x="2407" y="176"/>
                    <a:pt x="2686" y="275"/>
                    <a:pt x="2706" y="17"/>
                  </a:cubicBezTo>
                  <a:cubicBezTo>
                    <a:pt x="2621" y="5"/>
                    <a:pt x="2537" y="0"/>
                    <a:pt x="245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
            <p:cNvSpPr/>
            <p:nvPr/>
          </p:nvSpPr>
          <p:spPr>
            <a:xfrm>
              <a:off x="2195450" y="1286950"/>
              <a:ext cx="63675" cy="22900"/>
            </a:xfrm>
            <a:custGeom>
              <a:avLst/>
              <a:gdLst/>
              <a:ahLst/>
              <a:cxnLst/>
              <a:rect l="l" t="t" r="r" b="b"/>
              <a:pathLst>
                <a:path w="2547" h="916" extrusionOk="0">
                  <a:moveTo>
                    <a:pt x="1751" y="1"/>
                  </a:moveTo>
                  <a:cubicBezTo>
                    <a:pt x="1612" y="21"/>
                    <a:pt x="1512" y="21"/>
                    <a:pt x="1413" y="21"/>
                  </a:cubicBezTo>
                  <a:cubicBezTo>
                    <a:pt x="1194" y="41"/>
                    <a:pt x="995" y="120"/>
                    <a:pt x="796" y="160"/>
                  </a:cubicBezTo>
                  <a:cubicBezTo>
                    <a:pt x="657" y="239"/>
                    <a:pt x="518" y="299"/>
                    <a:pt x="378" y="299"/>
                  </a:cubicBezTo>
                  <a:cubicBezTo>
                    <a:pt x="259" y="319"/>
                    <a:pt x="160" y="359"/>
                    <a:pt x="80" y="458"/>
                  </a:cubicBezTo>
                  <a:cubicBezTo>
                    <a:pt x="0" y="558"/>
                    <a:pt x="0" y="657"/>
                    <a:pt x="60" y="796"/>
                  </a:cubicBezTo>
                  <a:cubicBezTo>
                    <a:pt x="120" y="896"/>
                    <a:pt x="219" y="916"/>
                    <a:pt x="358" y="916"/>
                  </a:cubicBezTo>
                  <a:cubicBezTo>
                    <a:pt x="478" y="896"/>
                    <a:pt x="577" y="856"/>
                    <a:pt x="677" y="836"/>
                  </a:cubicBezTo>
                  <a:cubicBezTo>
                    <a:pt x="776" y="816"/>
                    <a:pt x="876" y="796"/>
                    <a:pt x="975" y="796"/>
                  </a:cubicBezTo>
                  <a:lnTo>
                    <a:pt x="1174" y="796"/>
                  </a:lnTo>
                  <a:cubicBezTo>
                    <a:pt x="1273" y="796"/>
                    <a:pt x="1373" y="777"/>
                    <a:pt x="1472" y="737"/>
                  </a:cubicBezTo>
                  <a:cubicBezTo>
                    <a:pt x="1572" y="717"/>
                    <a:pt x="1671" y="657"/>
                    <a:pt x="1751" y="617"/>
                  </a:cubicBezTo>
                  <a:cubicBezTo>
                    <a:pt x="1811" y="578"/>
                    <a:pt x="1910" y="538"/>
                    <a:pt x="1990" y="478"/>
                  </a:cubicBezTo>
                  <a:cubicBezTo>
                    <a:pt x="2189" y="438"/>
                    <a:pt x="2387" y="498"/>
                    <a:pt x="2547" y="299"/>
                  </a:cubicBezTo>
                  <a:cubicBezTo>
                    <a:pt x="2288" y="239"/>
                    <a:pt x="2049" y="339"/>
                    <a:pt x="1870" y="140"/>
                  </a:cubicBezTo>
                  <a:cubicBezTo>
                    <a:pt x="1870" y="80"/>
                    <a:pt x="1811" y="21"/>
                    <a:pt x="175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
            <p:cNvSpPr/>
            <p:nvPr/>
          </p:nvSpPr>
          <p:spPr>
            <a:xfrm>
              <a:off x="2483900" y="1277900"/>
              <a:ext cx="52225" cy="13700"/>
            </a:xfrm>
            <a:custGeom>
              <a:avLst/>
              <a:gdLst/>
              <a:ahLst/>
              <a:cxnLst/>
              <a:rect l="l" t="t" r="r" b="b"/>
              <a:pathLst>
                <a:path w="2089" h="548" extrusionOk="0">
                  <a:moveTo>
                    <a:pt x="1186" y="1"/>
                  </a:moveTo>
                  <a:cubicBezTo>
                    <a:pt x="790" y="1"/>
                    <a:pt x="391" y="78"/>
                    <a:pt x="0" y="104"/>
                  </a:cubicBezTo>
                  <a:cubicBezTo>
                    <a:pt x="60" y="243"/>
                    <a:pt x="119" y="343"/>
                    <a:pt x="179" y="462"/>
                  </a:cubicBezTo>
                  <a:cubicBezTo>
                    <a:pt x="253" y="518"/>
                    <a:pt x="331" y="547"/>
                    <a:pt x="412" y="547"/>
                  </a:cubicBezTo>
                  <a:cubicBezTo>
                    <a:pt x="504" y="547"/>
                    <a:pt x="600" y="508"/>
                    <a:pt x="696" y="422"/>
                  </a:cubicBezTo>
                  <a:lnTo>
                    <a:pt x="856" y="422"/>
                  </a:lnTo>
                  <a:cubicBezTo>
                    <a:pt x="915" y="373"/>
                    <a:pt x="975" y="348"/>
                    <a:pt x="1035" y="348"/>
                  </a:cubicBezTo>
                  <a:cubicBezTo>
                    <a:pt x="1094" y="348"/>
                    <a:pt x="1154" y="373"/>
                    <a:pt x="1214" y="422"/>
                  </a:cubicBezTo>
                  <a:lnTo>
                    <a:pt x="1572" y="422"/>
                  </a:lnTo>
                  <a:cubicBezTo>
                    <a:pt x="1711" y="263"/>
                    <a:pt x="1950" y="403"/>
                    <a:pt x="2089" y="263"/>
                  </a:cubicBezTo>
                  <a:cubicBezTo>
                    <a:pt x="2009" y="164"/>
                    <a:pt x="1950" y="104"/>
                    <a:pt x="1810" y="84"/>
                  </a:cubicBezTo>
                  <a:cubicBezTo>
                    <a:pt x="1604" y="22"/>
                    <a:pt x="1396" y="1"/>
                    <a:pt x="118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
            <p:cNvSpPr/>
            <p:nvPr/>
          </p:nvSpPr>
          <p:spPr>
            <a:xfrm>
              <a:off x="2703200" y="1311150"/>
              <a:ext cx="71650" cy="13125"/>
            </a:xfrm>
            <a:custGeom>
              <a:avLst/>
              <a:gdLst/>
              <a:ahLst/>
              <a:cxnLst/>
              <a:rect l="l" t="t" r="r" b="b"/>
              <a:pathLst>
                <a:path w="2866" h="525" extrusionOk="0">
                  <a:moveTo>
                    <a:pt x="1198" y="1"/>
                  </a:moveTo>
                  <a:cubicBezTo>
                    <a:pt x="873" y="1"/>
                    <a:pt x="590" y="224"/>
                    <a:pt x="258" y="224"/>
                  </a:cubicBezTo>
                  <a:cubicBezTo>
                    <a:pt x="207" y="224"/>
                    <a:pt x="154" y="219"/>
                    <a:pt x="100" y="206"/>
                  </a:cubicBezTo>
                  <a:lnTo>
                    <a:pt x="100" y="206"/>
                  </a:lnTo>
                  <a:cubicBezTo>
                    <a:pt x="1" y="525"/>
                    <a:pt x="379" y="366"/>
                    <a:pt x="458" y="525"/>
                  </a:cubicBezTo>
                  <a:cubicBezTo>
                    <a:pt x="959" y="400"/>
                    <a:pt x="1460" y="329"/>
                    <a:pt x="1966" y="329"/>
                  </a:cubicBezTo>
                  <a:cubicBezTo>
                    <a:pt x="2264" y="329"/>
                    <a:pt x="2563" y="354"/>
                    <a:pt x="2865" y="405"/>
                  </a:cubicBezTo>
                  <a:cubicBezTo>
                    <a:pt x="2786" y="127"/>
                    <a:pt x="2547" y="206"/>
                    <a:pt x="2348" y="167"/>
                  </a:cubicBezTo>
                  <a:cubicBezTo>
                    <a:pt x="2288" y="127"/>
                    <a:pt x="2229" y="67"/>
                    <a:pt x="2149" y="67"/>
                  </a:cubicBezTo>
                  <a:cubicBezTo>
                    <a:pt x="2070" y="67"/>
                    <a:pt x="1990" y="107"/>
                    <a:pt x="1930" y="107"/>
                  </a:cubicBezTo>
                  <a:cubicBezTo>
                    <a:pt x="1891" y="99"/>
                    <a:pt x="1848" y="97"/>
                    <a:pt x="1805" y="97"/>
                  </a:cubicBezTo>
                  <a:cubicBezTo>
                    <a:pt x="1740" y="97"/>
                    <a:pt x="1672" y="102"/>
                    <a:pt x="1605" y="102"/>
                  </a:cubicBezTo>
                  <a:cubicBezTo>
                    <a:pt x="1493" y="102"/>
                    <a:pt x="1383" y="87"/>
                    <a:pt x="1294" y="8"/>
                  </a:cubicBezTo>
                  <a:cubicBezTo>
                    <a:pt x="1261" y="3"/>
                    <a:pt x="1229" y="1"/>
                    <a:pt x="119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
            <p:cNvSpPr/>
            <p:nvPr/>
          </p:nvSpPr>
          <p:spPr>
            <a:xfrm>
              <a:off x="2149700" y="1332225"/>
              <a:ext cx="48750" cy="17925"/>
            </a:xfrm>
            <a:custGeom>
              <a:avLst/>
              <a:gdLst/>
              <a:ahLst/>
              <a:cxnLst/>
              <a:rect l="l" t="t" r="r" b="b"/>
              <a:pathLst>
                <a:path w="1950" h="717" extrusionOk="0">
                  <a:moveTo>
                    <a:pt x="1413" y="0"/>
                  </a:moveTo>
                  <a:cubicBezTo>
                    <a:pt x="1015" y="99"/>
                    <a:pt x="597" y="99"/>
                    <a:pt x="219" y="298"/>
                  </a:cubicBezTo>
                  <a:cubicBezTo>
                    <a:pt x="139" y="358"/>
                    <a:pt x="100" y="398"/>
                    <a:pt x="40" y="477"/>
                  </a:cubicBezTo>
                  <a:cubicBezTo>
                    <a:pt x="20" y="497"/>
                    <a:pt x="20" y="557"/>
                    <a:pt x="0" y="577"/>
                  </a:cubicBezTo>
                  <a:cubicBezTo>
                    <a:pt x="20" y="617"/>
                    <a:pt x="20" y="676"/>
                    <a:pt x="20" y="716"/>
                  </a:cubicBezTo>
                  <a:lnTo>
                    <a:pt x="856" y="716"/>
                  </a:lnTo>
                  <a:cubicBezTo>
                    <a:pt x="1114" y="477"/>
                    <a:pt x="1532" y="676"/>
                    <a:pt x="1791" y="418"/>
                  </a:cubicBezTo>
                  <a:cubicBezTo>
                    <a:pt x="1950" y="60"/>
                    <a:pt x="1711" y="0"/>
                    <a:pt x="141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
            <p:cNvSpPr/>
            <p:nvPr/>
          </p:nvSpPr>
          <p:spPr>
            <a:xfrm>
              <a:off x="2540575" y="1197400"/>
              <a:ext cx="42300" cy="22450"/>
            </a:xfrm>
            <a:custGeom>
              <a:avLst/>
              <a:gdLst/>
              <a:ahLst/>
              <a:cxnLst/>
              <a:rect l="l" t="t" r="r" b="b"/>
              <a:pathLst>
                <a:path w="1692" h="898" extrusionOk="0">
                  <a:moveTo>
                    <a:pt x="668" y="0"/>
                  </a:moveTo>
                  <a:cubicBezTo>
                    <a:pt x="415" y="0"/>
                    <a:pt x="185" y="97"/>
                    <a:pt x="1" y="400"/>
                  </a:cubicBezTo>
                  <a:cubicBezTo>
                    <a:pt x="41" y="897"/>
                    <a:pt x="478" y="698"/>
                    <a:pt x="737" y="778"/>
                  </a:cubicBezTo>
                  <a:cubicBezTo>
                    <a:pt x="836" y="738"/>
                    <a:pt x="936" y="738"/>
                    <a:pt x="1035" y="738"/>
                  </a:cubicBezTo>
                  <a:cubicBezTo>
                    <a:pt x="1294" y="619"/>
                    <a:pt x="1692" y="579"/>
                    <a:pt x="1334" y="141"/>
                  </a:cubicBezTo>
                  <a:cubicBezTo>
                    <a:pt x="1107" y="69"/>
                    <a:pt x="880" y="0"/>
                    <a:pt x="66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
            <p:cNvSpPr/>
            <p:nvPr/>
          </p:nvSpPr>
          <p:spPr>
            <a:xfrm>
              <a:off x="2423225" y="1306350"/>
              <a:ext cx="37825" cy="12975"/>
            </a:xfrm>
            <a:custGeom>
              <a:avLst/>
              <a:gdLst/>
              <a:ahLst/>
              <a:cxnLst/>
              <a:rect l="l" t="t" r="r" b="b"/>
              <a:pathLst>
                <a:path w="1513" h="519" extrusionOk="0">
                  <a:moveTo>
                    <a:pt x="653" y="0"/>
                  </a:moveTo>
                  <a:cubicBezTo>
                    <a:pt x="431" y="0"/>
                    <a:pt x="217" y="40"/>
                    <a:pt x="20" y="200"/>
                  </a:cubicBezTo>
                  <a:cubicBezTo>
                    <a:pt x="0" y="339"/>
                    <a:pt x="60" y="438"/>
                    <a:pt x="199" y="518"/>
                  </a:cubicBezTo>
                  <a:cubicBezTo>
                    <a:pt x="275" y="518"/>
                    <a:pt x="350" y="518"/>
                    <a:pt x="425" y="518"/>
                  </a:cubicBezTo>
                  <a:cubicBezTo>
                    <a:pt x="762" y="518"/>
                    <a:pt x="1087" y="505"/>
                    <a:pt x="1413" y="359"/>
                  </a:cubicBezTo>
                  <a:cubicBezTo>
                    <a:pt x="1512" y="259"/>
                    <a:pt x="1512" y="140"/>
                    <a:pt x="1413" y="40"/>
                  </a:cubicBezTo>
                  <a:cubicBezTo>
                    <a:pt x="1389" y="41"/>
                    <a:pt x="1365" y="42"/>
                    <a:pt x="1341" y="42"/>
                  </a:cubicBezTo>
                  <a:cubicBezTo>
                    <a:pt x="1111" y="42"/>
                    <a:pt x="878" y="0"/>
                    <a:pt x="65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
            <p:cNvSpPr/>
            <p:nvPr/>
          </p:nvSpPr>
          <p:spPr>
            <a:xfrm>
              <a:off x="2577875" y="1193950"/>
              <a:ext cx="46275" cy="19975"/>
            </a:xfrm>
            <a:custGeom>
              <a:avLst/>
              <a:gdLst/>
              <a:ahLst/>
              <a:cxnLst/>
              <a:rect l="l" t="t" r="r" b="b"/>
              <a:pathLst>
                <a:path w="1851" h="799" extrusionOk="0">
                  <a:moveTo>
                    <a:pt x="1274" y="1"/>
                  </a:moveTo>
                  <a:cubicBezTo>
                    <a:pt x="916" y="100"/>
                    <a:pt x="498" y="41"/>
                    <a:pt x="140" y="220"/>
                  </a:cubicBezTo>
                  <a:cubicBezTo>
                    <a:pt x="41" y="279"/>
                    <a:pt x="1" y="359"/>
                    <a:pt x="1" y="458"/>
                  </a:cubicBezTo>
                  <a:cubicBezTo>
                    <a:pt x="136" y="728"/>
                    <a:pt x="311" y="799"/>
                    <a:pt x="500" y="799"/>
                  </a:cubicBezTo>
                  <a:cubicBezTo>
                    <a:pt x="707" y="799"/>
                    <a:pt x="929" y="714"/>
                    <a:pt x="1131" y="714"/>
                  </a:cubicBezTo>
                  <a:cubicBezTo>
                    <a:pt x="1153" y="714"/>
                    <a:pt x="1174" y="715"/>
                    <a:pt x="1194" y="717"/>
                  </a:cubicBezTo>
                  <a:cubicBezTo>
                    <a:pt x="1205" y="722"/>
                    <a:pt x="1214" y="725"/>
                    <a:pt x="1223" y="725"/>
                  </a:cubicBezTo>
                  <a:cubicBezTo>
                    <a:pt x="1246" y="725"/>
                    <a:pt x="1265" y="706"/>
                    <a:pt x="1294" y="677"/>
                  </a:cubicBezTo>
                  <a:cubicBezTo>
                    <a:pt x="1413" y="458"/>
                    <a:pt x="1851" y="558"/>
                    <a:pt x="1811" y="160"/>
                  </a:cubicBezTo>
                  <a:cubicBezTo>
                    <a:pt x="1672" y="21"/>
                    <a:pt x="1473" y="21"/>
                    <a:pt x="127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
            <p:cNvSpPr/>
            <p:nvPr/>
          </p:nvSpPr>
          <p:spPr>
            <a:xfrm>
              <a:off x="2124825" y="1370500"/>
              <a:ext cx="42800" cy="28875"/>
            </a:xfrm>
            <a:custGeom>
              <a:avLst/>
              <a:gdLst/>
              <a:ahLst/>
              <a:cxnLst/>
              <a:rect l="l" t="t" r="r" b="b"/>
              <a:pathLst>
                <a:path w="1712" h="1155" extrusionOk="0">
                  <a:moveTo>
                    <a:pt x="239" y="1"/>
                  </a:moveTo>
                  <a:cubicBezTo>
                    <a:pt x="160" y="41"/>
                    <a:pt x="120" y="60"/>
                    <a:pt x="60" y="140"/>
                  </a:cubicBezTo>
                  <a:cubicBezTo>
                    <a:pt x="1" y="339"/>
                    <a:pt x="60" y="498"/>
                    <a:pt x="100" y="697"/>
                  </a:cubicBezTo>
                  <a:cubicBezTo>
                    <a:pt x="339" y="836"/>
                    <a:pt x="518" y="1075"/>
                    <a:pt x="816" y="1155"/>
                  </a:cubicBezTo>
                  <a:cubicBezTo>
                    <a:pt x="882" y="1007"/>
                    <a:pt x="934" y="900"/>
                    <a:pt x="1083" y="900"/>
                  </a:cubicBezTo>
                  <a:cubicBezTo>
                    <a:pt x="1115" y="900"/>
                    <a:pt x="1152" y="905"/>
                    <a:pt x="1194" y="916"/>
                  </a:cubicBezTo>
                  <a:lnTo>
                    <a:pt x="1194" y="757"/>
                  </a:lnTo>
                  <a:cubicBezTo>
                    <a:pt x="1314" y="657"/>
                    <a:pt x="1433" y="578"/>
                    <a:pt x="1512" y="438"/>
                  </a:cubicBezTo>
                  <a:cubicBezTo>
                    <a:pt x="1592" y="399"/>
                    <a:pt x="1632" y="399"/>
                    <a:pt x="1711" y="379"/>
                  </a:cubicBezTo>
                  <a:cubicBezTo>
                    <a:pt x="1592" y="279"/>
                    <a:pt x="1453" y="160"/>
                    <a:pt x="1333" y="60"/>
                  </a:cubicBezTo>
                  <a:lnTo>
                    <a:pt x="995" y="60"/>
                  </a:lnTo>
                  <a:cubicBezTo>
                    <a:pt x="907" y="167"/>
                    <a:pt x="826" y="204"/>
                    <a:pt x="747" y="204"/>
                  </a:cubicBezTo>
                  <a:cubicBezTo>
                    <a:pt x="575" y="204"/>
                    <a:pt x="416" y="28"/>
                    <a:pt x="2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
            <p:cNvSpPr/>
            <p:nvPr/>
          </p:nvSpPr>
          <p:spPr>
            <a:xfrm>
              <a:off x="2749950" y="1210875"/>
              <a:ext cx="28875" cy="36500"/>
            </a:xfrm>
            <a:custGeom>
              <a:avLst/>
              <a:gdLst/>
              <a:ahLst/>
              <a:cxnLst/>
              <a:rect l="l" t="t" r="r" b="b"/>
              <a:pathLst>
                <a:path w="1155" h="1460" extrusionOk="0">
                  <a:moveTo>
                    <a:pt x="1154" y="0"/>
                  </a:moveTo>
                  <a:cubicBezTo>
                    <a:pt x="1055" y="0"/>
                    <a:pt x="956" y="40"/>
                    <a:pt x="856" y="40"/>
                  </a:cubicBezTo>
                  <a:cubicBezTo>
                    <a:pt x="697" y="159"/>
                    <a:pt x="518" y="80"/>
                    <a:pt x="359" y="139"/>
                  </a:cubicBezTo>
                  <a:cubicBezTo>
                    <a:pt x="279" y="139"/>
                    <a:pt x="200" y="159"/>
                    <a:pt x="160" y="199"/>
                  </a:cubicBezTo>
                  <a:cubicBezTo>
                    <a:pt x="160" y="259"/>
                    <a:pt x="120" y="299"/>
                    <a:pt x="120" y="358"/>
                  </a:cubicBezTo>
                  <a:cubicBezTo>
                    <a:pt x="359" y="478"/>
                    <a:pt x="1" y="597"/>
                    <a:pt x="120" y="756"/>
                  </a:cubicBezTo>
                  <a:cubicBezTo>
                    <a:pt x="279" y="915"/>
                    <a:pt x="558" y="875"/>
                    <a:pt x="677" y="1074"/>
                  </a:cubicBezTo>
                  <a:cubicBezTo>
                    <a:pt x="816" y="1154"/>
                    <a:pt x="856" y="1253"/>
                    <a:pt x="856" y="1393"/>
                  </a:cubicBezTo>
                  <a:cubicBezTo>
                    <a:pt x="856" y="1413"/>
                    <a:pt x="876" y="1413"/>
                    <a:pt x="896" y="1452"/>
                  </a:cubicBezTo>
                  <a:cubicBezTo>
                    <a:pt x="901" y="1457"/>
                    <a:pt x="908" y="1460"/>
                    <a:pt x="917" y="1460"/>
                  </a:cubicBezTo>
                  <a:cubicBezTo>
                    <a:pt x="943" y="1460"/>
                    <a:pt x="980" y="1437"/>
                    <a:pt x="995" y="1393"/>
                  </a:cubicBezTo>
                  <a:cubicBezTo>
                    <a:pt x="916" y="915"/>
                    <a:pt x="876" y="458"/>
                    <a:pt x="115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
            <p:cNvSpPr/>
            <p:nvPr/>
          </p:nvSpPr>
          <p:spPr>
            <a:xfrm>
              <a:off x="2282975" y="1253150"/>
              <a:ext cx="45775" cy="25200"/>
            </a:xfrm>
            <a:custGeom>
              <a:avLst/>
              <a:gdLst/>
              <a:ahLst/>
              <a:cxnLst/>
              <a:rect l="l" t="t" r="r" b="b"/>
              <a:pathLst>
                <a:path w="1831" h="1008" extrusionOk="0">
                  <a:moveTo>
                    <a:pt x="1274" y="0"/>
                  </a:moveTo>
                  <a:cubicBezTo>
                    <a:pt x="1174" y="20"/>
                    <a:pt x="1075" y="80"/>
                    <a:pt x="975" y="119"/>
                  </a:cubicBezTo>
                  <a:cubicBezTo>
                    <a:pt x="657" y="279"/>
                    <a:pt x="299" y="279"/>
                    <a:pt x="60" y="517"/>
                  </a:cubicBezTo>
                  <a:cubicBezTo>
                    <a:pt x="0" y="597"/>
                    <a:pt x="0" y="676"/>
                    <a:pt x="0" y="756"/>
                  </a:cubicBezTo>
                  <a:cubicBezTo>
                    <a:pt x="80" y="895"/>
                    <a:pt x="239" y="955"/>
                    <a:pt x="378" y="995"/>
                  </a:cubicBezTo>
                  <a:cubicBezTo>
                    <a:pt x="403" y="1003"/>
                    <a:pt x="428" y="1008"/>
                    <a:pt x="454" y="1008"/>
                  </a:cubicBezTo>
                  <a:cubicBezTo>
                    <a:pt x="491" y="1008"/>
                    <a:pt x="531" y="998"/>
                    <a:pt x="577" y="975"/>
                  </a:cubicBezTo>
                  <a:cubicBezTo>
                    <a:pt x="756" y="915"/>
                    <a:pt x="975" y="955"/>
                    <a:pt x="1075" y="756"/>
                  </a:cubicBezTo>
                  <a:lnTo>
                    <a:pt x="1274" y="756"/>
                  </a:lnTo>
                  <a:cubicBezTo>
                    <a:pt x="1393" y="517"/>
                    <a:pt x="1831" y="657"/>
                    <a:pt x="1791" y="279"/>
                  </a:cubicBezTo>
                  <a:cubicBezTo>
                    <a:pt x="1671" y="259"/>
                    <a:pt x="1532" y="239"/>
                    <a:pt x="1453" y="100"/>
                  </a:cubicBezTo>
                  <a:cubicBezTo>
                    <a:pt x="1393" y="40"/>
                    <a:pt x="1353" y="0"/>
                    <a:pt x="127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
            <p:cNvSpPr/>
            <p:nvPr/>
          </p:nvSpPr>
          <p:spPr>
            <a:xfrm>
              <a:off x="2723100" y="1226350"/>
              <a:ext cx="43800" cy="14550"/>
            </a:xfrm>
            <a:custGeom>
              <a:avLst/>
              <a:gdLst/>
              <a:ahLst/>
              <a:cxnLst/>
              <a:rect l="l" t="t" r="r" b="b"/>
              <a:pathLst>
                <a:path w="1752" h="582" extrusionOk="0">
                  <a:moveTo>
                    <a:pt x="874" y="0"/>
                  </a:moveTo>
                  <a:cubicBezTo>
                    <a:pt x="756" y="0"/>
                    <a:pt x="632" y="35"/>
                    <a:pt x="498" y="117"/>
                  </a:cubicBezTo>
                  <a:cubicBezTo>
                    <a:pt x="339" y="237"/>
                    <a:pt x="1" y="356"/>
                    <a:pt x="478" y="535"/>
                  </a:cubicBezTo>
                  <a:cubicBezTo>
                    <a:pt x="579" y="569"/>
                    <a:pt x="678" y="581"/>
                    <a:pt x="778" y="581"/>
                  </a:cubicBezTo>
                  <a:cubicBezTo>
                    <a:pt x="1090" y="581"/>
                    <a:pt x="1399" y="455"/>
                    <a:pt x="1731" y="455"/>
                  </a:cubicBezTo>
                  <a:cubicBezTo>
                    <a:pt x="1751" y="58"/>
                    <a:pt x="1433" y="137"/>
                    <a:pt x="1194" y="77"/>
                  </a:cubicBezTo>
                  <a:cubicBezTo>
                    <a:pt x="1089" y="30"/>
                    <a:pt x="984" y="0"/>
                    <a:pt x="87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
            <p:cNvSpPr/>
            <p:nvPr/>
          </p:nvSpPr>
          <p:spPr>
            <a:xfrm>
              <a:off x="2526175" y="1359075"/>
              <a:ext cx="53225" cy="17975"/>
            </a:xfrm>
            <a:custGeom>
              <a:avLst/>
              <a:gdLst/>
              <a:ahLst/>
              <a:cxnLst/>
              <a:rect l="l" t="t" r="r" b="b"/>
              <a:pathLst>
                <a:path w="2129" h="719" extrusionOk="0">
                  <a:moveTo>
                    <a:pt x="1770" y="0"/>
                  </a:moveTo>
                  <a:cubicBezTo>
                    <a:pt x="1591" y="120"/>
                    <a:pt x="1373" y="40"/>
                    <a:pt x="1194" y="120"/>
                  </a:cubicBezTo>
                  <a:cubicBezTo>
                    <a:pt x="796" y="120"/>
                    <a:pt x="418" y="199"/>
                    <a:pt x="40" y="338"/>
                  </a:cubicBezTo>
                  <a:cubicBezTo>
                    <a:pt x="0" y="617"/>
                    <a:pt x="199" y="637"/>
                    <a:pt x="378" y="696"/>
                  </a:cubicBezTo>
                  <a:cubicBezTo>
                    <a:pt x="462" y="712"/>
                    <a:pt x="542" y="718"/>
                    <a:pt x="622" y="718"/>
                  </a:cubicBezTo>
                  <a:cubicBezTo>
                    <a:pt x="752" y="718"/>
                    <a:pt x="879" y="701"/>
                    <a:pt x="1015" y="677"/>
                  </a:cubicBezTo>
                  <a:cubicBezTo>
                    <a:pt x="1134" y="637"/>
                    <a:pt x="1273" y="597"/>
                    <a:pt x="1392" y="577"/>
                  </a:cubicBezTo>
                  <a:cubicBezTo>
                    <a:pt x="1591" y="517"/>
                    <a:pt x="1810" y="517"/>
                    <a:pt x="1930" y="318"/>
                  </a:cubicBezTo>
                  <a:cubicBezTo>
                    <a:pt x="2009" y="219"/>
                    <a:pt x="2069" y="120"/>
                    <a:pt x="2129" y="20"/>
                  </a:cubicBezTo>
                  <a:cubicBezTo>
                    <a:pt x="2009" y="20"/>
                    <a:pt x="1910" y="20"/>
                    <a:pt x="177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
            <p:cNvSpPr/>
            <p:nvPr/>
          </p:nvSpPr>
          <p:spPr>
            <a:xfrm>
              <a:off x="2174550" y="1354600"/>
              <a:ext cx="40825" cy="12150"/>
            </a:xfrm>
            <a:custGeom>
              <a:avLst/>
              <a:gdLst/>
              <a:ahLst/>
              <a:cxnLst/>
              <a:rect l="l" t="t" r="r" b="b"/>
              <a:pathLst>
                <a:path w="1633" h="486" extrusionOk="0">
                  <a:moveTo>
                    <a:pt x="61" y="0"/>
                  </a:moveTo>
                  <a:cubicBezTo>
                    <a:pt x="41" y="40"/>
                    <a:pt x="41" y="80"/>
                    <a:pt x="21" y="120"/>
                  </a:cubicBezTo>
                  <a:cubicBezTo>
                    <a:pt x="1" y="179"/>
                    <a:pt x="21" y="199"/>
                    <a:pt x="61" y="219"/>
                  </a:cubicBezTo>
                  <a:cubicBezTo>
                    <a:pt x="61" y="279"/>
                    <a:pt x="41" y="318"/>
                    <a:pt x="1" y="318"/>
                  </a:cubicBezTo>
                  <a:lnTo>
                    <a:pt x="1" y="398"/>
                  </a:lnTo>
                  <a:cubicBezTo>
                    <a:pt x="160" y="460"/>
                    <a:pt x="318" y="486"/>
                    <a:pt x="476" y="486"/>
                  </a:cubicBezTo>
                  <a:cubicBezTo>
                    <a:pt x="872" y="486"/>
                    <a:pt x="1262" y="327"/>
                    <a:pt x="1632" y="199"/>
                  </a:cubicBezTo>
                  <a:cubicBezTo>
                    <a:pt x="1577" y="189"/>
                    <a:pt x="1519" y="188"/>
                    <a:pt x="1459" y="188"/>
                  </a:cubicBezTo>
                  <a:cubicBezTo>
                    <a:pt x="1439" y="188"/>
                    <a:pt x="1419" y="188"/>
                    <a:pt x="1399" y="188"/>
                  </a:cubicBezTo>
                  <a:cubicBezTo>
                    <a:pt x="1236" y="188"/>
                    <a:pt x="1068" y="179"/>
                    <a:pt x="936" y="20"/>
                  </a:cubicBezTo>
                  <a:cubicBezTo>
                    <a:pt x="637" y="20"/>
                    <a:pt x="339" y="20"/>
                    <a:pt x="6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
            <p:cNvSpPr/>
            <p:nvPr/>
          </p:nvSpPr>
          <p:spPr>
            <a:xfrm>
              <a:off x="2490850" y="1297900"/>
              <a:ext cx="43300" cy="13650"/>
            </a:xfrm>
            <a:custGeom>
              <a:avLst/>
              <a:gdLst/>
              <a:ahLst/>
              <a:cxnLst/>
              <a:rect l="l" t="t" r="r" b="b"/>
              <a:pathLst>
                <a:path w="1732" h="546" extrusionOk="0">
                  <a:moveTo>
                    <a:pt x="1115" y="0"/>
                  </a:moveTo>
                  <a:cubicBezTo>
                    <a:pt x="1035" y="140"/>
                    <a:pt x="876" y="80"/>
                    <a:pt x="796" y="140"/>
                  </a:cubicBezTo>
                  <a:lnTo>
                    <a:pt x="617" y="140"/>
                  </a:lnTo>
                  <a:cubicBezTo>
                    <a:pt x="523" y="98"/>
                    <a:pt x="434" y="72"/>
                    <a:pt x="345" y="72"/>
                  </a:cubicBezTo>
                  <a:cubicBezTo>
                    <a:pt x="265" y="72"/>
                    <a:pt x="185" y="93"/>
                    <a:pt x="100" y="140"/>
                  </a:cubicBezTo>
                  <a:lnTo>
                    <a:pt x="80" y="140"/>
                  </a:lnTo>
                  <a:cubicBezTo>
                    <a:pt x="21" y="179"/>
                    <a:pt x="1" y="219"/>
                    <a:pt x="21" y="299"/>
                  </a:cubicBezTo>
                  <a:cubicBezTo>
                    <a:pt x="80" y="358"/>
                    <a:pt x="120" y="398"/>
                    <a:pt x="180" y="438"/>
                  </a:cubicBezTo>
                  <a:cubicBezTo>
                    <a:pt x="239" y="438"/>
                    <a:pt x="339" y="438"/>
                    <a:pt x="418" y="498"/>
                  </a:cubicBezTo>
                  <a:cubicBezTo>
                    <a:pt x="522" y="532"/>
                    <a:pt x="624" y="546"/>
                    <a:pt x="725" y="546"/>
                  </a:cubicBezTo>
                  <a:cubicBezTo>
                    <a:pt x="1035" y="546"/>
                    <a:pt x="1342" y="418"/>
                    <a:pt x="1672" y="358"/>
                  </a:cubicBezTo>
                  <a:cubicBezTo>
                    <a:pt x="1731" y="239"/>
                    <a:pt x="1731" y="100"/>
                    <a:pt x="163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
            <p:cNvSpPr/>
            <p:nvPr/>
          </p:nvSpPr>
          <p:spPr>
            <a:xfrm>
              <a:off x="2458025" y="1303825"/>
              <a:ext cx="38825" cy="11500"/>
            </a:xfrm>
            <a:custGeom>
              <a:avLst/>
              <a:gdLst/>
              <a:ahLst/>
              <a:cxnLst/>
              <a:rect l="l" t="t" r="r" b="b"/>
              <a:pathLst>
                <a:path w="1553" h="460" extrusionOk="0">
                  <a:moveTo>
                    <a:pt x="1034" y="1"/>
                  </a:moveTo>
                  <a:cubicBezTo>
                    <a:pt x="913" y="1"/>
                    <a:pt x="790" y="12"/>
                    <a:pt x="669" y="12"/>
                  </a:cubicBezTo>
                  <a:cubicBezTo>
                    <a:pt x="611" y="12"/>
                    <a:pt x="554" y="10"/>
                    <a:pt x="498" y="2"/>
                  </a:cubicBezTo>
                  <a:lnTo>
                    <a:pt x="399" y="2"/>
                  </a:lnTo>
                  <a:cubicBezTo>
                    <a:pt x="299" y="121"/>
                    <a:pt x="140" y="121"/>
                    <a:pt x="1" y="141"/>
                  </a:cubicBezTo>
                  <a:lnTo>
                    <a:pt x="1" y="460"/>
                  </a:lnTo>
                  <a:cubicBezTo>
                    <a:pt x="92" y="453"/>
                    <a:pt x="184" y="451"/>
                    <a:pt x="276" y="451"/>
                  </a:cubicBezTo>
                  <a:cubicBezTo>
                    <a:pt x="438" y="451"/>
                    <a:pt x="600" y="457"/>
                    <a:pt x="758" y="457"/>
                  </a:cubicBezTo>
                  <a:cubicBezTo>
                    <a:pt x="1039" y="457"/>
                    <a:pt x="1310" y="436"/>
                    <a:pt x="1552" y="320"/>
                  </a:cubicBezTo>
                  <a:cubicBezTo>
                    <a:pt x="1552" y="221"/>
                    <a:pt x="1453" y="221"/>
                    <a:pt x="1393" y="161"/>
                  </a:cubicBezTo>
                  <a:lnTo>
                    <a:pt x="1393" y="62"/>
                  </a:lnTo>
                  <a:cubicBezTo>
                    <a:pt x="1279" y="13"/>
                    <a:pt x="1158" y="1"/>
                    <a:pt x="103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
            <p:cNvSpPr/>
            <p:nvPr/>
          </p:nvSpPr>
          <p:spPr>
            <a:xfrm>
              <a:off x="2722100" y="1220325"/>
              <a:ext cx="44800" cy="12450"/>
            </a:xfrm>
            <a:custGeom>
              <a:avLst/>
              <a:gdLst/>
              <a:ahLst/>
              <a:cxnLst/>
              <a:rect l="l" t="t" r="r" b="b"/>
              <a:pathLst>
                <a:path w="1792" h="498" extrusionOk="0">
                  <a:moveTo>
                    <a:pt x="1214" y="0"/>
                  </a:moveTo>
                  <a:cubicBezTo>
                    <a:pt x="816" y="0"/>
                    <a:pt x="418" y="20"/>
                    <a:pt x="21" y="20"/>
                  </a:cubicBezTo>
                  <a:cubicBezTo>
                    <a:pt x="21" y="80"/>
                    <a:pt x="1" y="119"/>
                    <a:pt x="1" y="179"/>
                  </a:cubicBezTo>
                  <a:cubicBezTo>
                    <a:pt x="29" y="182"/>
                    <a:pt x="58" y="183"/>
                    <a:pt x="87" y="183"/>
                  </a:cubicBezTo>
                  <a:cubicBezTo>
                    <a:pt x="125" y="183"/>
                    <a:pt x="164" y="181"/>
                    <a:pt x="202" y="181"/>
                  </a:cubicBezTo>
                  <a:cubicBezTo>
                    <a:pt x="334" y="181"/>
                    <a:pt x="458" y="199"/>
                    <a:pt x="538" y="358"/>
                  </a:cubicBezTo>
                  <a:cubicBezTo>
                    <a:pt x="652" y="455"/>
                    <a:pt x="758" y="497"/>
                    <a:pt x="861" y="497"/>
                  </a:cubicBezTo>
                  <a:cubicBezTo>
                    <a:pt x="990" y="497"/>
                    <a:pt x="1112" y="430"/>
                    <a:pt x="1234" y="318"/>
                  </a:cubicBezTo>
                  <a:cubicBezTo>
                    <a:pt x="1254" y="199"/>
                    <a:pt x="1791" y="80"/>
                    <a:pt x="121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
            <p:cNvSpPr/>
            <p:nvPr/>
          </p:nvSpPr>
          <p:spPr>
            <a:xfrm>
              <a:off x="2695250" y="1233175"/>
              <a:ext cx="27875" cy="12525"/>
            </a:xfrm>
            <a:custGeom>
              <a:avLst/>
              <a:gdLst/>
              <a:ahLst/>
              <a:cxnLst/>
              <a:rect l="l" t="t" r="r" b="b"/>
              <a:pathLst>
                <a:path w="1115" h="501" extrusionOk="0">
                  <a:moveTo>
                    <a:pt x="887" y="0"/>
                  </a:moveTo>
                  <a:cubicBezTo>
                    <a:pt x="877" y="0"/>
                    <a:pt x="866" y="1"/>
                    <a:pt x="856" y="3"/>
                  </a:cubicBezTo>
                  <a:cubicBezTo>
                    <a:pt x="577" y="103"/>
                    <a:pt x="279" y="103"/>
                    <a:pt x="80" y="361"/>
                  </a:cubicBezTo>
                  <a:cubicBezTo>
                    <a:pt x="1" y="401"/>
                    <a:pt x="1" y="461"/>
                    <a:pt x="60" y="501"/>
                  </a:cubicBezTo>
                  <a:cubicBezTo>
                    <a:pt x="359" y="481"/>
                    <a:pt x="657" y="481"/>
                    <a:pt x="916" y="461"/>
                  </a:cubicBezTo>
                  <a:cubicBezTo>
                    <a:pt x="1055" y="421"/>
                    <a:pt x="1115" y="322"/>
                    <a:pt x="1095" y="182"/>
                  </a:cubicBezTo>
                  <a:cubicBezTo>
                    <a:pt x="1077" y="75"/>
                    <a:pt x="979" y="0"/>
                    <a:pt x="88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
            <p:cNvSpPr/>
            <p:nvPr/>
          </p:nvSpPr>
          <p:spPr>
            <a:xfrm>
              <a:off x="2267050" y="1366200"/>
              <a:ext cx="26400" cy="13275"/>
            </a:xfrm>
            <a:custGeom>
              <a:avLst/>
              <a:gdLst/>
              <a:ahLst/>
              <a:cxnLst/>
              <a:rect l="l" t="t" r="r" b="b"/>
              <a:pathLst>
                <a:path w="1056" h="531" extrusionOk="0">
                  <a:moveTo>
                    <a:pt x="726" y="0"/>
                  </a:moveTo>
                  <a:cubicBezTo>
                    <a:pt x="483" y="0"/>
                    <a:pt x="237" y="51"/>
                    <a:pt x="1" y="93"/>
                  </a:cubicBezTo>
                  <a:lnTo>
                    <a:pt x="1" y="511"/>
                  </a:lnTo>
                  <a:cubicBezTo>
                    <a:pt x="379" y="451"/>
                    <a:pt x="737" y="531"/>
                    <a:pt x="1055" y="232"/>
                  </a:cubicBezTo>
                  <a:cubicBezTo>
                    <a:pt x="1035" y="193"/>
                    <a:pt x="1035" y="113"/>
                    <a:pt x="1035" y="33"/>
                  </a:cubicBezTo>
                  <a:cubicBezTo>
                    <a:pt x="934" y="10"/>
                    <a:pt x="830" y="0"/>
                    <a:pt x="72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
            <p:cNvSpPr/>
            <p:nvPr/>
          </p:nvSpPr>
          <p:spPr>
            <a:xfrm>
              <a:off x="2533125" y="1331300"/>
              <a:ext cx="35825" cy="10875"/>
            </a:xfrm>
            <a:custGeom>
              <a:avLst/>
              <a:gdLst/>
              <a:ahLst/>
              <a:cxnLst/>
              <a:rect l="l" t="t" r="r" b="b"/>
              <a:pathLst>
                <a:path w="1433" h="435" extrusionOk="0">
                  <a:moveTo>
                    <a:pt x="1065" y="1"/>
                  </a:moveTo>
                  <a:cubicBezTo>
                    <a:pt x="861" y="1"/>
                    <a:pt x="655" y="74"/>
                    <a:pt x="453" y="74"/>
                  </a:cubicBezTo>
                  <a:cubicBezTo>
                    <a:pt x="401" y="74"/>
                    <a:pt x="350" y="69"/>
                    <a:pt x="299" y="57"/>
                  </a:cubicBezTo>
                  <a:cubicBezTo>
                    <a:pt x="219" y="156"/>
                    <a:pt x="1" y="216"/>
                    <a:pt x="120" y="435"/>
                  </a:cubicBezTo>
                  <a:cubicBezTo>
                    <a:pt x="219" y="380"/>
                    <a:pt x="324" y="363"/>
                    <a:pt x="430" y="363"/>
                  </a:cubicBezTo>
                  <a:cubicBezTo>
                    <a:pt x="617" y="363"/>
                    <a:pt x="810" y="416"/>
                    <a:pt x="995" y="416"/>
                  </a:cubicBezTo>
                  <a:cubicBezTo>
                    <a:pt x="1127" y="416"/>
                    <a:pt x="1255" y="389"/>
                    <a:pt x="1373" y="296"/>
                  </a:cubicBezTo>
                  <a:cubicBezTo>
                    <a:pt x="1433" y="216"/>
                    <a:pt x="1433" y="136"/>
                    <a:pt x="1333" y="57"/>
                  </a:cubicBezTo>
                  <a:cubicBezTo>
                    <a:pt x="1245" y="15"/>
                    <a:pt x="1155" y="1"/>
                    <a:pt x="106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
            <p:cNvSpPr/>
            <p:nvPr/>
          </p:nvSpPr>
          <p:spPr>
            <a:xfrm>
              <a:off x="2264575" y="1259150"/>
              <a:ext cx="21900" cy="23925"/>
            </a:xfrm>
            <a:custGeom>
              <a:avLst/>
              <a:gdLst/>
              <a:ahLst/>
              <a:cxnLst/>
              <a:rect l="l" t="t" r="r" b="b"/>
              <a:pathLst>
                <a:path w="876" h="957" extrusionOk="0">
                  <a:moveTo>
                    <a:pt x="372" y="1"/>
                  </a:moveTo>
                  <a:cubicBezTo>
                    <a:pt x="263" y="1"/>
                    <a:pt x="164" y="34"/>
                    <a:pt x="80" y="118"/>
                  </a:cubicBezTo>
                  <a:cubicBezTo>
                    <a:pt x="0" y="237"/>
                    <a:pt x="0" y="357"/>
                    <a:pt x="100" y="476"/>
                  </a:cubicBezTo>
                  <a:cubicBezTo>
                    <a:pt x="166" y="476"/>
                    <a:pt x="250" y="414"/>
                    <a:pt x="311" y="414"/>
                  </a:cubicBezTo>
                  <a:cubicBezTo>
                    <a:pt x="341" y="414"/>
                    <a:pt x="365" y="430"/>
                    <a:pt x="378" y="476"/>
                  </a:cubicBezTo>
                  <a:cubicBezTo>
                    <a:pt x="398" y="675"/>
                    <a:pt x="199" y="655"/>
                    <a:pt x="80" y="675"/>
                  </a:cubicBezTo>
                  <a:lnTo>
                    <a:pt x="40" y="755"/>
                  </a:lnTo>
                  <a:lnTo>
                    <a:pt x="100" y="834"/>
                  </a:lnTo>
                  <a:lnTo>
                    <a:pt x="120" y="914"/>
                  </a:lnTo>
                  <a:cubicBezTo>
                    <a:pt x="216" y="935"/>
                    <a:pt x="311" y="956"/>
                    <a:pt x="404" y="956"/>
                  </a:cubicBezTo>
                  <a:cubicBezTo>
                    <a:pt x="485" y="956"/>
                    <a:pt x="563" y="940"/>
                    <a:pt x="637" y="894"/>
                  </a:cubicBezTo>
                  <a:cubicBezTo>
                    <a:pt x="697" y="894"/>
                    <a:pt x="736" y="854"/>
                    <a:pt x="796" y="854"/>
                  </a:cubicBezTo>
                  <a:cubicBezTo>
                    <a:pt x="836" y="834"/>
                    <a:pt x="876" y="814"/>
                    <a:pt x="876" y="735"/>
                  </a:cubicBezTo>
                  <a:cubicBezTo>
                    <a:pt x="836" y="635"/>
                    <a:pt x="776" y="596"/>
                    <a:pt x="816" y="496"/>
                  </a:cubicBezTo>
                  <a:lnTo>
                    <a:pt x="816" y="397"/>
                  </a:lnTo>
                  <a:cubicBezTo>
                    <a:pt x="796" y="237"/>
                    <a:pt x="717" y="138"/>
                    <a:pt x="597" y="39"/>
                  </a:cubicBezTo>
                  <a:cubicBezTo>
                    <a:pt x="519" y="15"/>
                    <a:pt x="443" y="1"/>
                    <a:pt x="37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
            <p:cNvSpPr/>
            <p:nvPr/>
          </p:nvSpPr>
          <p:spPr>
            <a:xfrm>
              <a:off x="2730075" y="1254625"/>
              <a:ext cx="32350" cy="11975"/>
            </a:xfrm>
            <a:custGeom>
              <a:avLst/>
              <a:gdLst/>
              <a:ahLst/>
              <a:cxnLst/>
              <a:rect l="l" t="t" r="r" b="b"/>
              <a:pathLst>
                <a:path w="1294" h="479" extrusionOk="0">
                  <a:moveTo>
                    <a:pt x="915" y="1"/>
                  </a:moveTo>
                  <a:cubicBezTo>
                    <a:pt x="597" y="1"/>
                    <a:pt x="298" y="41"/>
                    <a:pt x="0" y="478"/>
                  </a:cubicBezTo>
                  <a:cubicBezTo>
                    <a:pt x="517" y="319"/>
                    <a:pt x="915" y="478"/>
                    <a:pt x="1293" y="220"/>
                  </a:cubicBezTo>
                  <a:cubicBezTo>
                    <a:pt x="1293" y="200"/>
                    <a:pt x="1273" y="140"/>
                    <a:pt x="1293" y="140"/>
                  </a:cubicBezTo>
                  <a:cubicBezTo>
                    <a:pt x="1253" y="100"/>
                    <a:pt x="1174" y="60"/>
                    <a:pt x="1114" y="41"/>
                  </a:cubicBezTo>
                  <a:cubicBezTo>
                    <a:pt x="1054" y="21"/>
                    <a:pt x="995" y="1"/>
                    <a:pt x="91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
            <p:cNvSpPr/>
            <p:nvPr/>
          </p:nvSpPr>
          <p:spPr>
            <a:xfrm>
              <a:off x="2436150" y="1223300"/>
              <a:ext cx="44275" cy="8100"/>
            </a:xfrm>
            <a:custGeom>
              <a:avLst/>
              <a:gdLst/>
              <a:ahLst/>
              <a:cxnLst/>
              <a:rect l="l" t="t" r="r" b="b"/>
              <a:pathLst>
                <a:path w="1771" h="324" extrusionOk="0">
                  <a:moveTo>
                    <a:pt x="1017" y="0"/>
                  </a:moveTo>
                  <a:cubicBezTo>
                    <a:pt x="674" y="0"/>
                    <a:pt x="334" y="50"/>
                    <a:pt x="0" y="199"/>
                  </a:cubicBezTo>
                  <a:cubicBezTo>
                    <a:pt x="150" y="289"/>
                    <a:pt x="299" y="324"/>
                    <a:pt x="446" y="324"/>
                  </a:cubicBezTo>
                  <a:cubicBezTo>
                    <a:pt x="592" y="324"/>
                    <a:pt x="736" y="289"/>
                    <a:pt x="876" y="239"/>
                  </a:cubicBezTo>
                  <a:cubicBezTo>
                    <a:pt x="1174" y="140"/>
                    <a:pt x="1492" y="259"/>
                    <a:pt x="1771" y="60"/>
                  </a:cubicBezTo>
                  <a:cubicBezTo>
                    <a:pt x="1519" y="27"/>
                    <a:pt x="1267" y="0"/>
                    <a:pt x="101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
            <p:cNvSpPr/>
            <p:nvPr/>
          </p:nvSpPr>
          <p:spPr>
            <a:xfrm>
              <a:off x="2566450" y="1202425"/>
              <a:ext cx="41300" cy="13450"/>
            </a:xfrm>
            <a:custGeom>
              <a:avLst/>
              <a:gdLst/>
              <a:ahLst/>
              <a:cxnLst/>
              <a:rect l="l" t="t" r="r" b="b"/>
              <a:pathLst>
                <a:path w="1652" h="538" extrusionOk="0">
                  <a:moveTo>
                    <a:pt x="478" y="0"/>
                  </a:moveTo>
                  <a:cubicBezTo>
                    <a:pt x="418" y="0"/>
                    <a:pt x="378" y="0"/>
                    <a:pt x="358" y="40"/>
                  </a:cubicBezTo>
                  <a:cubicBezTo>
                    <a:pt x="378" y="318"/>
                    <a:pt x="100" y="378"/>
                    <a:pt x="0" y="537"/>
                  </a:cubicBezTo>
                  <a:cubicBezTo>
                    <a:pt x="120" y="524"/>
                    <a:pt x="239" y="521"/>
                    <a:pt x="358" y="521"/>
                  </a:cubicBezTo>
                  <a:cubicBezTo>
                    <a:pt x="517" y="521"/>
                    <a:pt x="676" y="527"/>
                    <a:pt x="833" y="527"/>
                  </a:cubicBezTo>
                  <a:cubicBezTo>
                    <a:pt x="1109" y="527"/>
                    <a:pt x="1383" y="507"/>
                    <a:pt x="1651" y="398"/>
                  </a:cubicBezTo>
                  <a:cubicBezTo>
                    <a:pt x="1393" y="398"/>
                    <a:pt x="1154" y="378"/>
                    <a:pt x="895" y="378"/>
                  </a:cubicBezTo>
                  <a:cubicBezTo>
                    <a:pt x="677" y="378"/>
                    <a:pt x="557" y="239"/>
                    <a:pt x="518" y="20"/>
                  </a:cubicBezTo>
                  <a:cubicBezTo>
                    <a:pt x="518" y="0"/>
                    <a:pt x="498" y="0"/>
                    <a:pt x="47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
            <p:cNvSpPr/>
            <p:nvPr/>
          </p:nvSpPr>
          <p:spPr>
            <a:xfrm>
              <a:off x="2416250" y="1341650"/>
              <a:ext cx="29875" cy="14450"/>
            </a:xfrm>
            <a:custGeom>
              <a:avLst/>
              <a:gdLst/>
              <a:ahLst/>
              <a:cxnLst/>
              <a:rect l="l" t="t" r="r" b="b"/>
              <a:pathLst>
                <a:path w="1195" h="578" extrusionOk="0">
                  <a:moveTo>
                    <a:pt x="1174" y="1"/>
                  </a:moveTo>
                  <a:cubicBezTo>
                    <a:pt x="1035" y="21"/>
                    <a:pt x="916" y="21"/>
                    <a:pt x="796" y="41"/>
                  </a:cubicBezTo>
                  <a:cubicBezTo>
                    <a:pt x="708" y="78"/>
                    <a:pt x="619" y="84"/>
                    <a:pt x="531" y="84"/>
                  </a:cubicBezTo>
                  <a:cubicBezTo>
                    <a:pt x="481" y="84"/>
                    <a:pt x="431" y="82"/>
                    <a:pt x="382" y="82"/>
                  </a:cubicBezTo>
                  <a:cubicBezTo>
                    <a:pt x="285" y="82"/>
                    <a:pt x="191" y="91"/>
                    <a:pt x="100" y="140"/>
                  </a:cubicBezTo>
                  <a:lnTo>
                    <a:pt x="120" y="160"/>
                  </a:lnTo>
                  <a:cubicBezTo>
                    <a:pt x="1" y="339"/>
                    <a:pt x="140" y="419"/>
                    <a:pt x="239" y="498"/>
                  </a:cubicBezTo>
                  <a:lnTo>
                    <a:pt x="319" y="578"/>
                  </a:lnTo>
                  <a:cubicBezTo>
                    <a:pt x="498" y="538"/>
                    <a:pt x="637" y="538"/>
                    <a:pt x="816" y="518"/>
                  </a:cubicBezTo>
                  <a:cubicBezTo>
                    <a:pt x="936" y="339"/>
                    <a:pt x="1194" y="279"/>
                    <a:pt x="117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
            <p:cNvSpPr/>
            <p:nvPr/>
          </p:nvSpPr>
          <p:spPr>
            <a:xfrm>
              <a:off x="2761400" y="1245675"/>
              <a:ext cx="13950" cy="24400"/>
            </a:xfrm>
            <a:custGeom>
              <a:avLst/>
              <a:gdLst/>
              <a:ahLst/>
              <a:cxnLst/>
              <a:rect l="l" t="t" r="r" b="b"/>
              <a:pathLst>
                <a:path w="558" h="976" extrusionOk="0">
                  <a:moveTo>
                    <a:pt x="358" y="1"/>
                  </a:moveTo>
                  <a:cubicBezTo>
                    <a:pt x="239" y="60"/>
                    <a:pt x="120" y="100"/>
                    <a:pt x="40" y="200"/>
                  </a:cubicBezTo>
                  <a:cubicBezTo>
                    <a:pt x="20" y="299"/>
                    <a:pt x="0" y="418"/>
                    <a:pt x="40" y="538"/>
                  </a:cubicBezTo>
                  <a:lnTo>
                    <a:pt x="60" y="597"/>
                  </a:lnTo>
                  <a:cubicBezTo>
                    <a:pt x="77" y="596"/>
                    <a:pt x="94" y="595"/>
                    <a:pt x="110" y="595"/>
                  </a:cubicBezTo>
                  <a:cubicBezTo>
                    <a:pt x="315" y="595"/>
                    <a:pt x="418" y="714"/>
                    <a:pt x="418" y="936"/>
                  </a:cubicBezTo>
                  <a:cubicBezTo>
                    <a:pt x="418" y="956"/>
                    <a:pt x="438" y="956"/>
                    <a:pt x="458" y="975"/>
                  </a:cubicBezTo>
                  <a:cubicBezTo>
                    <a:pt x="498" y="975"/>
                    <a:pt x="537" y="956"/>
                    <a:pt x="557" y="896"/>
                  </a:cubicBezTo>
                  <a:cubicBezTo>
                    <a:pt x="557" y="597"/>
                    <a:pt x="537" y="299"/>
                    <a:pt x="53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
            <p:cNvSpPr/>
            <p:nvPr/>
          </p:nvSpPr>
          <p:spPr>
            <a:xfrm>
              <a:off x="2178050" y="1388900"/>
              <a:ext cx="27875" cy="9975"/>
            </a:xfrm>
            <a:custGeom>
              <a:avLst/>
              <a:gdLst/>
              <a:ahLst/>
              <a:cxnLst/>
              <a:rect l="l" t="t" r="r" b="b"/>
              <a:pathLst>
                <a:path w="1115" h="399" extrusionOk="0">
                  <a:moveTo>
                    <a:pt x="1094" y="1"/>
                  </a:moveTo>
                  <a:cubicBezTo>
                    <a:pt x="1016" y="25"/>
                    <a:pt x="934" y="32"/>
                    <a:pt x="849" y="32"/>
                  </a:cubicBezTo>
                  <a:cubicBezTo>
                    <a:pt x="752" y="32"/>
                    <a:pt x="652" y="23"/>
                    <a:pt x="553" y="23"/>
                  </a:cubicBezTo>
                  <a:cubicBezTo>
                    <a:pt x="386" y="23"/>
                    <a:pt x="221" y="48"/>
                    <a:pt x="80" y="180"/>
                  </a:cubicBezTo>
                  <a:cubicBezTo>
                    <a:pt x="20" y="220"/>
                    <a:pt x="0" y="279"/>
                    <a:pt x="0" y="319"/>
                  </a:cubicBezTo>
                  <a:lnTo>
                    <a:pt x="80" y="399"/>
                  </a:lnTo>
                  <a:cubicBezTo>
                    <a:pt x="418" y="399"/>
                    <a:pt x="776" y="299"/>
                    <a:pt x="1114" y="180"/>
                  </a:cubicBezTo>
                  <a:cubicBezTo>
                    <a:pt x="1114" y="120"/>
                    <a:pt x="1094" y="41"/>
                    <a:pt x="109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
            <p:cNvSpPr/>
            <p:nvPr/>
          </p:nvSpPr>
          <p:spPr>
            <a:xfrm>
              <a:off x="2406300" y="1311325"/>
              <a:ext cx="21925" cy="8975"/>
            </a:xfrm>
            <a:custGeom>
              <a:avLst/>
              <a:gdLst/>
              <a:ahLst/>
              <a:cxnLst/>
              <a:rect l="l" t="t" r="r" b="b"/>
              <a:pathLst>
                <a:path w="877" h="359" extrusionOk="0">
                  <a:moveTo>
                    <a:pt x="697" y="1"/>
                  </a:moveTo>
                  <a:cubicBezTo>
                    <a:pt x="640" y="14"/>
                    <a:pt x="583" y="17"/>
                    <a:pt x="527" y="17"/>
                  </a:cubicBezTo>
                  <a:cubicBezTo>
                    <a:pt x="464" y="17"/>
                    <a:pt x="401" y="13"/>
                    <a:pt x="341" y="13"/>
                  </a:cubicBezTo>
                  <a:cubicBezTo>
                    <a:pt x="213" y="13"/>
                    <a:pt x="96" y="33"/>
                    <a:pt x="1" y="160"/>
                  </a:cubicBezTo>
                  <a:cubicBezTo>
                    <a:pt x="80" y="319"/>
                    <a:pt x="240" y="339"/>
                    <a:pt x="399" y="359"/>
                  </a:cubicBezTo>
                  <a:cubicBezTo>
                    <a:pt x="538" y="339"/>
                    <a:pt x="717" y="339"/>
                    <a:pt x="876" y="319"/>
                  </a:cubicBezTo>
                  <a:cubicBezTo>
                    <a:pt x="876" y="160"/>
                    <a:pt x="816" y="60"/>
                    <a:pt x="69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
            <p:cNvSpPr/>
            <p:nvPr/>
          </p:nvSpPr>
          <p:spPr>
            <a:xfrm>
              <a:off x="2689775" y="1336700"/>
              <a:ext cx="36825" cy="18800"/>
            </a:xfrm>
            <a:custGeom>
              <a:avLst/>
              <a:gdLst/>
              <a:ahLst/>
              <a:cxnLst/>
              <a:rect l="l" t="t" r="r" b="b"/>
              <a:pathLst>
                <a:path w="1473" h="752" extrusionOk="0">
                  <a:moveTo>
                    <a:pt x="1294" y="0"/>
                  </a:moveTo>
                  <a:cubicBezTo>
                    <a:pt x="1274" y="0"/>
                    <a:pt x="1214" y="0"/>
                    <a:pt x="1194" y="20"/>
                  </a:cubicBezTo>
                  <a:cubicBezTo>
                    <a:pt x="1194" y="318"/>
                    <a:pt x="975" y="378"/>
                    <a:pt x="737" y="398"/>
                  </a:cubicBezTo>
                  <a:lnTo>
                    <a:pt x="1" y="398"/>
                  </a:lnTo>
                  <a:cubicBezTo>
                    <a:pt x="96" y="662"/>
                    <a:pt x="224" y="752"/>
                    <a:pt x="374" y="752"/>
                  </a:cubicBezTo>
                  <a:cubicBezTo>
                    <a:pt x="507" y="752"/>
                    <a:pt x="657" y="681"/>
                    <a:pt x="816" y="597"/>
                  </a:cubicBezTo>
                  <a:lnTo>
                    <a:pt x="1334" y="597"/>
                  </a:lnTo>
                  <a:lnTo>
                    <a:pt x="1413" y="517"/>
                  </a:lnTo>
                  <a:cubicBezTo>
                    <a:pt x="1433" y="438"/>
                    <a:pt x="1473" y="398"/>
                    <a:pt x="1473" y="318"/>
                  </a:cubicBezTo>
                  <a:cubicBezTo>
                    <a:pt x="1473" y="239"/>
                    <a:pt x="1473" y="199"/>
                    <a:pt x="1433" y="119"/>
                  </a:cubicBezTo>
                  <a:cubicBezTo>
                    <a:pt x="1413" y="40"/>
                    <a:pt x="1373" y="20"/>
                    <a:pt x="129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
            <p:cNvSpPr/>
            <p:nvPr/>
          </p:nvSpPr>
          <p:spPr>
            <a:xfrm>
              <a:off x="2674375" y="1315300"/>
              <a:ext cx="25375" cy="13150"/>
            </a:xfrm>
            <a:custGeom>
              <a:avLst/>
              <a:gdLst/>
              <a:ahLst/>
              <a:cxnLst/>
              <a:rect l="l" t="t" r="r" b="b"/>
              <a:pathLst>
                <a:path w="1015" h="526" extrusionOk="0">
                  <a:moveTo>
                    <a:pt x="915" y="1"/>
                  </a:moveTo>
                  <a:cubicBezTo>
                    <a:pt x="637" y="200"/>
                    <a:pt x="298" y="160"/>
                    <a:pt x="0" y="259"/>
                  </a:cubicBezTo>
                  <a:cubicBezTo>
                    <a:pt x="152" y="452"/>
                    <a:pt x="304" y="525"/>
                    <a:pt x="458" y="525"/>
                  </a:cubicBezTo>
                  <a:cubicBezTo>
                    <a:pt x="607" y="525"/>
                    <a:pt x="759" y="456"/>
                    <a:pt x="915" y="359"/>
                  </a:cubicBezTo>
                  <a:cubicBezTo>
                    <a:pt x="1015" y="239"/>
                    <a:pt x="1015" y="100"/>
                    <a:pt x="91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
            <p:cNvSpPr/>
            <p:nvPr/>
          </p:nvSpPr>
          <p:spPr>
            <a:xfrm>
              <a:off x="2761900" y="1268050"/>
              <a:ext cx="15925" cy="17450"/>
            </a:xfrm>
            <a:custGeom>
              <a:avLst/>
              <a:gdLst/>
              <a:ahLst/>
              <a:cxnLst/>
              <a:rect l="l" t="t" r="r" b="b"/>
              <a:pathLst>
                <a:path w="637" h="698" extrusionOk="0">
                  <a:moveTo>
                    <a:pt x="378" y="1"/>
                  </a:moveTo>
                  <a:cubicBezTo>
                    <a:pt x="0" y="140"/>
                    <a:pt x="139" y="438"/>
                    <a:pt x="139" y="697"/>
                  </a:cubicBezTo>
                  <a:cubicBezTo>
                    <a:pt x="637" y="657"/>
                    <a:pt x="497" y="279"/>
                    <a:pt x="51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
            <p:cNvSpPr/>
            <p:nvPr/>
          </p:nvSpPr>
          <p:spPr>
            <a:xfrm>
              <a:off x="2483900" y="1209875"/>
              <a:ext cx="25375" cy="14450"/>
            </a:xfrm>
            <a:custGeom>
              <a:avLst/>
              <a:gdLst/>
              <a:ahLst/>
              <a:cxnLst/>
              <a:rect l="l" t="t" r="r" b="b"/>
              <a:pathLst>
                <a:path w="1015" h="578" extrusionOk="0">
                  <a:moveTo>
                    <a:pt x="657" y="0"/>
                  </a:moveTo>
                  <a:cubicBezTo>
                    <a:pt x="378" y="60"/>
                    <a:pt x="119" y="120"/>
                    <a:pt x="0" y="418"/>
                  </a:cubicBezTo>
                  <a:lnTo>
                    <a:pt x="0" y="498"/>
                  </a:lnTo>
                  <a:lnTo>
                    <a:pt x="0" y="577"/>
                  </a:lnTo>
                  <a:lnTo>
                    <a:pt x="338" y="557"/>
                  </a:lnTo>
                  <a:cubicBezTo>
                    <a:pt x="438" y="438"/>
                    <a:pt x="577" y="398"/>
                    <a:pt x="716" y="398"/>
                  </a:cubicBezTo>
                  <a:cubicBezTo>
                    <a:pt x="1015" y="398"/>
                    <a:pt x="915" y="199"/>
                    <a:pt x="875" y="40"/>
                  </a:cubicBezTo>
                  <a:cubicBezTo>
                    <a:pt x="796" y="20"/>
                    <a:pt x="716" y="0"/>
                    <a:pt x="65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
            <p:cNvSpPr/>
            <p:nvPr/>
          </p:nvSpPr>
          <p:spPr>
            <a:xfrm>
              <a:off x="2503775" y="1367850"/>
              <a:ext cx="33850" cy="11625"/>
            </a:xfrm>
            <a:custGeom>
              <a:avLst/>
              <a:gdLst/>
              <a:ahLst/>
              <a:cxnLst/>
              <a:rect l="l" t="t" r="r" b="b"/>
              <a:pathLst>
                <a:path w="1354" h="465" extrusionOk="0">
                  <a:moveTo>
                    <a:pt x="590" y="0"/>
                  </a:moveTo>
                  <a:cubicBezTo>
                    <a:pt x="383" y="0"/>
                    <a:pt x="188" y="34"/>
                    <a:pt x="1" y="147"/>
                  </a:cubicBezTo>
                  <a:cubicBezTo>
                    <a:pt x="87" y="173"/>
                    <a:pt x="178" y="175"/>
                    <a:pt x="268" y="175"/>
                  </a:cubicBezTo>
                  <a:cubicBezTo>
                    <a:pt x="286" y="175"/>
                    <a:pt x="305" y="175"/>
                    <a:pt x="323" y="175"/>
                  </a:cubicBezTo>
                  <a:cubicBezTo>
                    <a:pt x="485" y="175"/>
                    <a:pt x="645" y="182"/>
                    <a:pt x="777" y="326"/>
                  </a:cubicBezTo>
                  <a:cubicBezTo>
                    <a:pt x="777" y="345"/>
                    <a:pt x="797" y="385"/>
                    <a:pt x="816" y="425"/>
                  </a:cubicBezTo>
                  <a:cubicBezTo>
                    <a:pt x="896" y="445"/>
                    <a:pt x="976" y="465"/>
                    <a:pt x="1035" y="465"/>
                  </a:cubicBezTo>
                  <a:cubicBezTo>
                    <a:pt x="1214" y="445"/>
                    <a:pt x="1354" y="385"/>
                    <a:pt x="1314" y="186"/>
                  </a:cubicBezTo>
                  <a:cubicBezTo>
                    <a:pt x="1175" y="186"/>
                    <a:pt x="1055" y="147"/>
                    <a:pt x="976" y="27"/>
                  </a:cubicBezTo>
                  <a:cubicBezTo>
                    <a:pt x="842" y="12"/>
                    <a:pt x="714" y="0"/>
                    <a:pt x="59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
            <p:cNvSpPr/>
            <p:nvPr/>
          </p:nvSpPr>
          <p:spPr>
            <a:xfrm>
              <a:off x="2469975" y="1298675"/>
              <a:ext cx="22400" cy="7475"/>
            </a:xfrm>
            <a:custGeom>
              <a:avLst/>
              <a:gdLst/>
              <a:ahLst/>
              <a:cxnLst/>
              <a:rect l="l" t="t" r="r" b="b"/>
              <a:pathLst>
                <a:path w="896" h="299" extrusionOk="0">
                  <a:moveTo>
                    <a:pt x="471" y="1"/>
                  </a:moveTo>
                  <a:cubicBezTo>
                    <a:pt x="314" y="1"/>
                    <a:pt x="160" y="62"/>
                    <a:pt x="0" y="168"/>
                  </a:cubicBezTo>
                  <a:cubicBezTo>
                    <a:pt x="151" y="266"/>
                    <a:pt x="320" y="298"/>
                    <a:pt x="488" y="298"/>
                  </a:cubicBezTo>
                  <a:cubicBezTo>
                    <a:pt x="628" y="298"/>
                    <a:pt x="768" y="275"/>
                    <a:pt x="895" y="248"/>
                  </a:cubicBezTo>
                  <a:lnTo>
                    <a:pt x="895" y="148"/>
                  </a:lnTo>
                  <a:cubicBezTo>
                    <a:pt x="747" y="47"/>
                    <a:pt x="608" y="1"/>
                    <a:pt x="47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
            <p:cNvSpPr/>
            <p:nvPr/>
          </p:nvSpPr>
          <p:spPr>
            <a:xfrm>
              <a:off x="2314300" y="1259375"/>
              <a:ext cx="22400" cy="12200"/>
            </a:xfrm>
            <a:custGeom>
              <a:avLst/>
              <a:gdLst/>
              <a:ahLst/>
              <a:cxnLst/>
              <a:rect l="l" t="t" r="r" b="b"/>
              <a:pathLst>
                <a:path w="896" h="488" extrusionOk="0">
                  <a:moveTo>
                    <a:pt x="648" y="1"/>
                  </a:moveTo>
                  <a:cubicBezTo>
                    <a:pt x="609" y="1"/>
                    <a:pt x="578" y="10"/>
                    <a:pt x="538" y="10"/>
                  </a:cubicBezTo>
                  <a:cubicBezTo>
                    <a:pt x="418" y="209"/>
                    <a:pt x="1" y="109"/>
                    <a:pt x="21" y="487"/>
                  </a:cubicBezTo>
                  <a:cubicBezTo>
                    <a:pt x="319" y="427"/>
                    <a:pt x="597" y="388"/>
                    <a:pt x="896" y="328"/>
                  </a:cubicBezTo>
                  <a:cubicBezTo>
                    <a:pt x="816" y="228"/>
                    <a:pt x="777" y="109"/>
                    <a:pt x="717" y="10"/>
                  </a:cubicBezTo>
                  <a:cubicBezTo>
                    <a:pt x="690" y="3"/>
                    <a:pt x="668" y="1"/>
                    <a:pt x="64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
            <p:cNvSpPr/>
            <p:nvPr/>
          </p:nvSpPr>
          <p:spPr>
            <a:xfrm>
              <a:off x="2531625" y="1298750"/>
              <a:ext cx="14450" cy="8625"/>
            </a:xfrm>
            <a:custGeom>
              <a:avLst/>
              <a:gdLst/>
              <a:ahLst/>
              <a:cxnLst/>
              <a:rect l="l" t="t" r="r" b="b"/>
              <a:pathLst>
                <a:path w="578" h="345" extrusionOk="0">
                  <a:moveTo>
                    <a:pt x="203" y="1"/>
                  </a:moveTo>
                  <a:cubicBezTo>
                    <a:pt x="136" y="1"/>
                    <a:pt x="66" y="6"/>
                    <a:pt x="1" y="6"/>
                  </a:cubicBezTo>
                  <a:cubicBezTo>
                    <a:pt x="1" y="126"/>
                    <a:pt x="41" y="225"/>
                    <a:pt x="41" y="344"/>
                  </a:cubicBezTo>
                  <a:cubicBezTo>
                    <a:pt x="74" y="336"/>
                    <a:pt x="109" y="334"/>
                    <a:pt x="146" y="334"/>
                  </a:cubicBezTo>
                  <a:cubicBezTo>
                    <a:pt x="191" y="334"/>
                    <a:pt x="239" y="337"/>
                    <a:pt x="286" y="337"/>
                  </a:cubicBezTo>
                  <a:cubicBezTo>
                    <a:pt x="388" y="337"/>
                    <a:pt x="492" y="322"/>
                    <a:pt x="578" y="225"/>
                  </a:cubicBezTo>
                  <a:cubicBezTo>
                    <a:pt x="508" y="30"/>
                    <a:pt x="360" y="1"/>
                    <a:pt x="20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
            <p:cNvSpPr/>
            <p:nvPr/>
          </p:nvSpPr>
          <p:spPr>
            <a:xfrm>
              <a:off x="2426200" y="1228275"/>
              <a:ext cx="31850" cy="5450"/>
            </a:xfrm>
            <a:custGeom>
              <a:avLst/>
              <a:gdLst/>
              <a:ahLst/>
              <a:cxnLst/>
              <a:rect l="l" t="t" r="r" b="b"/>
              <a:pathLst>
                <a:path w="1274" h="218" extrusionOk="0">
                  <a:moveTo>
                    <a:pt x="398" y="0"/>
                  </a:moveTo>
                  <a:cubicBezTo>
                    <a:pt x="319" y="0"/>
                    <a:pt x="239" y="26"/>
                    <a:pt x="160" y="26"/>
                  </a:cubicBezTo>
                  <a:cubicBezTo>
                    <a:pt x="140" y="26"/>
                    <a:pt x="120" y="24"/>
                    <a:pt x="100" y="20"/>
                  </a:cubicBezTo>
                  <a:cubicBezTo>
                    <a:pt x="80" y="60"/>
                    <a:pt x="20" y="80"/>
                    <a:pt x="1" y="100"/>
                  </a:cubicBezTo>
                  <a:cubicBezTo>
                    <a:pt x="20" y="120"/>
                    <a:pt x="40" y="179"/>
                    <a:pt x="80" y="199"/>
                  </a:cubicBezTo>
                  <a:cubicBezTo>
                    <a:pt x="133" y="191"/>
                    <a:pt x="186" y="188"/>
                    <a:pt x="240" y="188"/>
                  </a:cubicBezTo>
                  <a:cubicBezTo>
                    <a:pt x="407" y="188"/>
                    <a:pt x="577" y="218"/>
                    <a:pt x="745" y="218"/>
                  </a:cubicBezTo>
                  <a:cubicBezTo>
                    <a:pt x="925" y="218"/>
                    <a:pt x="1104" y="183"/>
                    <a:pt x="1274" y="40"/>
                  </a:cubicBezTo>
                  <a:cubicBezTo>
                    <a:pt x="975" y="40"/>
                    <a:pt x="697" y="0"/>
                    <a:pt x="39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
            <p:cNvSpPr/>
            <p:nvPr/>
          </p:nvSpPr>
          <p:spPr>
            <a:xfrm>
              <a:off x="2362550" y="1286650"/>
              <a:ext cx="21900" cy="7800"/>
            </a:xfrm>
            <a:custGeom>
              <a:avLst/>
              <a:gdLst/>
              <a:ahLst/>
              <a:cxnLst/>
              <a:rect l="l" t="t" r="r" b="b"/>
              <a:pathLst>
                <a:path w="876" h="312" extrusionOk="0">
                  <a:moveTo>
                    <a:pt x="338" y="1"/>
                  </a:moveTo>
                  <a:cubicBezTo>
                    <a:pt x="206" y="1"/>
                    <a:pt x="86" y="70"/>
                    <a:pt x="0" y="311"/>
                  </a:cubicBezTo>
                  <a:cubicBezTo>
                    <a:pt x="61" y="289"/>
                    <a:pt x="126" y="283"/>
                    <a:pt x="193" y="283"/>
                  </a:cubicBezTo>
                  <a:cubicBezTo>
                    <a:pt x="291" y="283"/>
                    <a:pt x="393" y="297"/>
                    <a:pt x="492" y="297"/>
                  </a:cubicBezTo>
                  <a:cubicBezTo>
                    <a:pt x="632" y="297"/>
                    <a:pt x="766" y="269"/>
                    <a:pt x="876" y="132"/>
                  </a:cubicBezTo>
                  <a:cubicBezTo>
                    <a:pt x="706" y="121"/>
                    <a:pt x="511" y="1"/>
                    <a:pt x="33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
            <p:cNvSpPr/>
            <p:nvPr/>
          </p:nvSpPr>
          <p:spPr>
            <a:xfrm>
              <a:off x="2470475" y="1288950"/>
              <a:ext cx="30850" cy="5175"/>
            </a:xfrm>
            <a:custGeom>
              <a:avLst/>
              <a:gdLst/>
              <a:ahLst/>
              <a:cxnLst/>
              <a:rect l="l" t="t" r="r" b="b"/>
              <a:pathLst>
                <a:path w="1234" h="207" extrusionOk="0">
                  <a:moveTo>
                    <a:pt x="716" y="20"/>
                  </a:moveTo>
                  <a:cubicBezTo>
                    <a:pt x="497" y="100"/>
                    <a:pt x="219" y="0"/>
                    <a:pt x="0" y="199"/>
                  </a:cubicBezTo>
                  <a:cubicBezTo>
                    <a:pt x="62" y="190"/>
                    <a:pt x="124" y="187"/>
                    <a:pt x="187" y="187"/>
                  </a:cubicBezTo>
                  <a:cubicBezTo>
                    <a:pt x="343" y="187"/>
                    <a:pt x="500" y="207"/>
                    <a:pt x="654" y="207"/>
                  </a:cubicBezTo>
                  <a:cubicBezTo>
                    <a:pt x="855" y="207"/>
                    <a:pt x="1051" y="174"/>
                    <a:pt x="1233" y="2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
            <p:cNvSpPr/>
            <p:nvPr/>
          </p:nvSpPr>
          <p:spPr>
            <a:xfrm>
              <a:off x="2696750" y="1315800"/>
              <a:ext cx="16925" cy="8475"/>
            </a:xfrm>
            <a:custGeom>
              <a:avLst/>
              <a:gdLst/>
              <a:ahLst/>
              <a:cxnLst/>
              <a:rect l="l" t="t" r="r" b="b"/>
              <a:pathLst>
                <a:path w="677" h="339" extrusionOk="0">
                  <a:moveTo>
                    <a:pt x="0" y="1"/>
                  </a:moveTo>
                  <a:cubicBezTo>
                    <a:pt x="20" y="120"/>
                    <a:pt x="20" y="239"/>
                    <a:pt x="20" y="339"/>
                  </a:cubicBezTo>
                  <a:lnTo>
                    <a:pt x="677" y="339"/>
                  </a:lnTo>
                  <a:cubicBezTo>
                    <a:pt x="557" y="239"/>
                    <a:pt x="458" y="120"/>
                    <a:pt x="33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
            <p:cNvSpPr/>
            <p:nvPr/>
          </p:nvSpPr>
          <p:spPr>
            <a:xfrm>
              <a:off x="2318275" y="1385100"/>
              <a:ext cx="26900" cy="4400"/>
            </a:xfrm>
            <a:custGeom>
              <a:avLst/>
              <a:gdLst/>
              <a:ahLst/>
              <a:cxnLst/>
              <a:rect l="l" t="t" r="r" b="b"/>
              <a:pathLst>
                <a:path w="1076" h="176" extrusionOk="0">
                  <a:moveTo>
                    <a:pt x="631" y="1"/>
                  </a:moveTo>
                  <a:cubicBezTo>
                    <a:pt x="415" y="1"/>
                    <a:pt x="201" y="35"/>
                    <a:pt x="1" y="153"/>
                  </a:cubicBezTo>
                  <a:cubicBezTo>
                    <a:pt x="26" y="151"/>
                    <a:pt x="52" y="151"/>
                    <a:pt x="78" y="151"/>
                  </a:cubicBezTo>
                  <a:cubicBezTo>
                    <a:pt x="241" y="151"/>
                    <a:pt x="411" y="175"/>
                    <a:pt x="577" y="175"/>
                  </a:cubicBezTo>
                  <a:cubicBezTo>
                    <a:pt x="752" y="175"/>
                    <a:pt x="923" y="148"/>
                    <a:pt x="1075" y="33"/>
                  </a:cubicBezTo>
                  <a:cubicBezTo>
                    <a:pt x="929" y="17"/>
                    <a:pt x="779" y="1"/>
                    <a:pt x="63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
            <p:cNvSpPr/>
            <p:nvPr/>
          </p:nvSpPr>
          <p:spPr>
            <a:xfrm>
              <a:off x="2404325" y="1229275"/>
              <a:ext cx="23900" cy="10450"/>
            </a:xfrm>
            <a:custGeom>
              <a:avLst/>
              <a:gdLst/>
              <a:ahLst/>
              <a:cxnLst/>
              <a:rect l="l" t="t" r="r" b="b"/>
              <a:pathLst>
                <a:path w="956" h="418" extrusionOk="0">
                  <a:moveTo>
                    <a:pt x="299" y="0"/>
                  </a:moveTo>
                  <a:cubicBezTo>
                    <a:pt x="219" y="20"/>
                    <a:pt x="159" y="40"/>
                    <a:pt x="80" y="100"/>
                  </a:cubicBezTo>
                  <a:cubicBezTo>
                    <a:pt x="60" y="120"/>
                    <a:pt x="20" y="159"/>
                    <a:pt x="0" y="199"/>
                  </a:cubicBezTo>
                  <a:cubicBezTo>
                    <a:pt x="20" y="239"/>
                    <a:pt x="20" y="259"/>
                    <a:pt x="60" y="318"/>
                  </a:cubicBezTo>
                  <a:lnTo>
                    <a:pt x="100" y="358"/>
                  </a:lnTo>
                  <a:cubicBezTo>
                    <a:pt x="378" y="299"/>
                    <a:pt x="697" y="418"/>
                    <a:pt x="955" y="159"/>
                  </a:cubicBezTo>
                  <a:lnTo>
                    <a:pt x="895" y="100"/>
                  </a:lnTo>
                  <a:cubicBezTo>
                    <a:pt x="697" y="60"/>
                    <a:pt x="498" y="0"/>
                    <a:pt x="2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
            <p:cNvSpPr/>
            <p:nvPr/>
          </p:nvSpPr>
          <p:spPr>
            <a:xfrm>
              <a:off x="2566450" y="1332700"/>
              <a:ext cx="16425" cy="6500"/>
            </a:xfrm>
            <a:custGeom>
              <a:avLst/>
              <a:gdLst/>
              <a:ahLst/>
              <a:cxnLst/>
              <a:rect l="l" t="t" r="r" b="b"/>
              <a:pathLst>
                <a:path w="657" h="260" extrusionOk="0">
                  <a:moveTo>
                    <a:pt x="0" y="1"/>
                  </a:moveTo>
                  <a:cubicBezTo>
                    <a:pt x="0" y="80"/>
                    <a:pt x="20" y="160"/>
                    <a:pt x="20" y="240"/>
                  </a:cubicBezTo>
                  <a:cubicBezTo>
                    <a:pt x="239" y="140"/>
                    <a:pt x="498" y="260"/>
                    <a:pt x="65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
            <p:cNvSpPr/>
            <p:nvPr/>
          </p:nvSpPr>
          <p:spPr>
            <a:xfrm>
              <a:off x="2735525" y="1309825"/>
              <a:ext cx="19425" cy="5400"/>
            </a:xfrm>
            <a:custGeom>
              <a:avLst/>
              <a:gdLst/>
              <a:ahLst/>
              <a:cxnLst/>
              <a:rect l="l" t="t" r="r" b="b"/>
              <a:pathLst>
                <a:path w="777" h="216" extrusionOk="0">
                  <a:moveTo>
                    <a:pt x="717" y="1"/>
                  </a:moveTo>
                  <a:cubicBezTo>
                    <a:pt x="478" y="1"/>
                    <a:pt x="259" y="21"/>
                    <a:pt x="1" y="21"/>
                  </a:cubicBezTo>
                  <a:cubicBezTo>
                    <a:pt x="97" y="182"/>
                    <a:pt x="223" y="215"/>
                    <a:pt x="355" y="215"/>
                  </a:cubicBezTo>
                  <a:cubicBezTo>
                    <a:pt x="451" y="215"/>
                    <a:pt x="550" y="198"/>
                    <a:pt x="645" y="198"/>
                  </a:cubicBezTo>
                  <a:cubicBezTo>
                    <a:pt x="662" y="198"/>
                    <a:pt x="680" y="198"/>
                    <a:pt x="697" y="200"/>
                  </a:cubicBezTo>
                  <a:cubicBezTo>
                    <a:pt x="777" y="160"/>
                    <a:pt x="777" y="100"/>
                    <a:pt x="71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
            <p:cNvSpPr/>
            <p:nvPr/>
          </p:nvSpPr>
          <p:spPr>
            <a:xfrm>
              <a:off x="2418750" y="1342375"/>
              <a:ext cx="17425" cy="3800"/>
            </a:xfrm>
            <a:custGeom>
              <a:avLst/>
              <a:gdLst/>
              <a:ahLst/>
              <a:cxnLst/>
              <a:rect l="l" t="t" r="r" b="b"/>
              <a:pathLst>
                <a:path w="697" h="152" extrusionOk="0">
                  <a:moveTo>
                    <a:pt x="391" y="1"/>
                  </a:moveTo>
                  <a:cubicBezTo>
                    <a:pt x="257" y="1"/>
                    <a:pt x="125" y="20"/>
                    <a:pt x="0" y="111"/>
                  </a:cubicBezTo>
                  <a:cubicBezTo>
                    <a:pt x="100" y="129"/>
                    <a:pt x="212" y="152"/>
                    <a:pt x="324" y="152"/>
                  </a:cubicBezTo>
                  <a:cubicBezTo>
                    <a:pt x="456" y="152"/>
                    <a:pt x="588" y="120"/>
                    <a:pt x="696" y="12"/>
                  </a:cubicBezTo>
                  <a:cubicBezTo>
                    <a:pt x="594" y="12"/>
                    <a:pt x="492" y="1"/>
                    <a:pt x="39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
            <p:cNvSpPr/>
            <p:nvPr/>
          </p:nvSpPr>
          <p:spPr>
            <a:xfrm>
              <a:off x="2754925" y="1250150"/>
              <a:ext cx="11975" cy="8975"/>
            </a:xfrm>
            <a:custGeom>
              <a:avLst/>
              <a:gdLst/>
              <a:ahLst/>
              <a:cxnLst/>
              <a:rect l="l" t="t" r="r" b="b"/>
              <a:pathLst>
                <a:path w="479" h="359" extrusionOk="0">
                  <a:moveTo>
                    <a:pt x="279" y="1"/>
                  </a:moveTo>
                  <a:cubicBezTo>
                    <a:pt x="219" y="1"/>
                    <a:pt x="180" y="1"/>
                    <a:pt x="120" y="60"/>
                  </a:cubicBezTo>
                  <a:cubicBezTo>
                    <a:pt x="1" y="180"/>
                    <a:pt x="1" y="279"/>
                    <a:pt x="160" y="359"/>
                  </a:cubicBezTo>
                  <a:cubicBezTo>
                    <a:pt x="200" y="359"/>
                    <a:pt x="219" y="319"/>
                    <a:pt x="279" y="319"/>
                  </a:cubicBezTo>
                  <a:cubicBezTo>
                    <a:pt x="359" y="220"/>
                    <a:pt x="478" y="100"/>
                    <a:pt x="2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
            <p:cNvSpPr/>
            <p:nvPr/>
          </p:nvSpPr>
          <p:spPr>
            <a:xfrm>
              <a:off x="2492350" y="1298525"/>
              <a:ext cx="13450" cy="3375"/>
            </a:xfrm>
            <a:custGeom>
              <a:avLst/>
              <a:gdLst/>
              <a:ahLst/>
              <a:cxnLst/>
              <a:rect l="l" t="t" r="r" b="b"/>
              <a:pathLst>
                <a:path w="538" h="135" extrusionOk="0">
                  <a:moveTo>
                    <a:pt x="269" y="0"/>
                  </a:moveTo>
                  <a:cubicBezTo>
                    <a:pt x="179" y="0"/>
                    <a:pt x="90" y="45"/>
                    <a:pt x="0" y="135"/>
                  </a:cubicBezTo>
                  <a:lnTo>
                    <a:pt x="537" y="135"/>
                  </a:lnTo>
                  <a:cubicBezTo>
                    <a:pt x="448" y="45"/>
                    <a:pt x="358" y="0"/>
                    <a:pt x="26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
            <p:cNvSpPr/>
            <p:nvPr/>
          </p:nvSpPr>
          <p:spPr>
            <a:xfrm>
              <a:off x="2415750" y="1346150"/>
              <a:ext cx="7500" cy="8025"/>
            </a:xfrm>
            <a:custGeom>
              <a:avLst/>
              <a:gdLst/>
              <a:ahLst/>
              <a:cxnLst/>
              <a:rect l="l" t="t" r="r" b="b"/>
              <a:pathLst>
                <a:path w="300" h="321" extrusionOk="0">
                  <a:moveTo>
                    <a:pt x="140" y="0"/>
                  </a:moveTo>
                  <a:cubicBezTo>
                    <a:pt x="61" y="0"/>
                    <a:pt x="21" y="0"/>
                    <a:pt x="1" y="20"/>
                  </a:cubicBezTo>
                  <a:cubicBezTo>
                    <a:pt x="1" y="204"/>
                    <a:pt x="52" y="320"/>
                    <a:pt x="250" y="320"/>
                  </a:cubicBezTo>
                  <a:cubicBezTo>
                    <a:pt x="266" y="320"/>
                    <a:pt x="282" y="320"/>
                    <a:pt x="299" y="318"/>
                  </a:cubicBezTo>
                  <a:cubicBezTo>
                    <a:pt x="240" y="199"/>
                    <a:pt x="200" y="99"/>
                    <a:pt x="14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
            <p:cNvSpPr/>
            <p:nvPr/>
          </p:nvSpPr>
          <p:spPr>
            <a:xfrm>
              <a:off x="2284475" y="1274325"/>
              <a:ext cx="12950" cy="6850"/>
            </a:xfrm>
            <a:custGeom>
              <a:avLst/>
              <a:gdLst/>
              <a:ahLst/>
              <a:cxnLst/>
              <a:rect l="l" t="t" r="r" b="b"/>
              <a:pathLst>
                <a:path w="518" h="274" extrusionOk="0">
                  <a:moveTo>
                    <a:pt x="166" y="1"/>
                  </a:moveTo>
                  <a:cubicBezTo>
                    <a:pt x="116" y="1"/>
                    <a:pt x="68" y="31"/>
                    <a:pt x="20" y="108"/>
                  </a:cubicBezTo>
                  <a:cubicBezTo>
                    <a:pt x="20" y="148"/>
                    <a:pt x="0" y="207"/>
                    <a:pt x="0" y="247"/>
                  </a:cubicBezTo>
                  <a:cubicBezTo>
                    <a:pt x="64" y="261"/>
                    <a:pt x="131" y="273"/>
                    <a:pt x="197" y="273"/>
                  </a:cubicBezTo>
                  <a:cubicBezTo>
                    <a:pt x="314" y="273"/>
                    <a:pt x="428" y="236"/>
                    <a:pt x="517" y="108"/>
                  </a:cubicBezTo>
                  <a:cubicBezTo>
                    <a:pt x="478" y="108"/>
                    <a:pt x="398" y="88"/>
                    <a:pt x="338" y="88"/>
                  </a:cubicBezTo>
                  <a:cubicBezTo>
                    <a:pt x="276" y="36"/>
                    <a:pt x="220" y="1"/>
                    <a:pt x="16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
            <p:cNvSpPr/>
            <p:nvPr/>
          </p:nvSpPr>
          <p:spPr>
            <a:xfrm>
              <a:off x="2267050" y="1281475"/>
              <a:ext cx="12975" cy="3525"/>
            </a:xfrm>
            <a:custGeom>
              <a:avLst/>
              <a:gdLst/>
              <a:ahLst/>
              <a:cxnLst/>
              <a:rect l="l" t="t" r="r" b="b"/>
              <a:pathLst>
                <a:path w="519" h="141" extrusionOk="0">
                  <a:moveTo>
                    <a:pt x="518" y="1"/>
                  </a:moveTo>
                  <a:cubicBezTo>
                    <a:pt x="339" y="1"/>
                    <a:pt x="180" y="21"/>
                    <a:pt x="1" y="21"/>
                  </a:cubicBezTo>
                  <a:lnTo>
                    <a:pt x="1" y="140"/>
                  </a:lnTo>
                  <a:cubicBezTo>
                    <a:pt x="37" y="140"/>
                    <a:pt x="73" y="141"/>
                    <a:pt x="110" y="141"/>
                  </a:cubicBezTo>
                  <a:cubicBezTo>
                    <a:pt x="257" y="141"/>
                    <a:pt x="407" y="128"/>
                    <a:pt x="51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
            <p:cNvSpPr/>
            <p:nvPr/>
          </p:nvSpPr>
          <p:spPr>
            <a:xfrm>
              <a:off x="2705200" y="1333075"/>
              <a:ext cx="13950" cy="3650"/>
            </a:xfrm>
            <a:custGeom>
              <a:avLst/>
              <a:gdLst/>
              <a:ahLst/>
              <a:cxnLst/>
              <a:rect l="l" t="t" r="r" b="b"/>
              <a:pathLst>
                <a:path w="558" h="146" extrusionOk="0">
                  <a:moveTo>
                    <a:pt x="286" y="1"/>
                  </a:moveTo>
                  <a:cubicBezTo>
                    <a:pt x="194" y="1"/>
                    <a:pt x="100" y="46"/>
                    <a:pt x="0" y="125"/>
                  </a:cubicBezTo>
                  <a:cubicBezTo>
                    <a:pt x="179" y="125"/>
                    <a:pt x="378" y="145"/>
                    <a:pt x="557" y="145"/>
                  </a:cubicBezTo>
                  <a:cubicBezTo>
                    <a:pt x="468" y="46"/>
                    <a:pt x="378" y="1"/>
                    <a:pt x="28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
            <p:cNvSpPr/>
            <p:nvPr/>
          </p:nvSpPr>
          <p:spPr>
            <a:xfrm>
              <a:off x="2722100" y="1333150"/>
              <a:ext cx="14450" cy="7050"/>
            </a:xfrm>
            <a:custGeom>
              <a:avLst/>
              <a:gdLst/>
              <a:ahLst/>
              <a:cxnLst/>
              <a:rect l="l" t="t" r="r" b="b"/>
              <a:pathLst>
                <a:path w="578" h="282" extrusionOk="0">
                  <a:moveTo>
                    <a:pt x="379" y="1"/>
                  </a:moveTo>
                  <a:cubicBezTo>
                    <a:pt x="248" y="1"/>
                    <a:pt x="120" y="36"/>
                    <a:pt x="1" y="142"/>
                  </a:cubicBezTo>
                  <a:lnTo>
                    <a:pt x="41" y="182"/>
                  </a:lnTo>
                  <a:cubicBezTo>
                    <a:pt x="130" y="242"/>
                    <a:pt x="220" y="281"/>
                    <a:pt x="304" y="281"/>
                  </a:cubicBezTo>
                  <a:cubicBezTo>
                    <a:pt x="389" y="281"/>
                    <a:pt x="468" y="242"/>
                    <a:pt x="538" y="142"/>
                  </a:cubicBezTo>
                  <a:cubicBezTo>
                    <a:pt x="538" y="82"/>
                    <a:pt x="578" y="62"/>
                    <a:pt x="578" y="23"/>
                  </a:cubicBezTo>
                  <a:cubicBezTo>
                    <a:pt x="511" y="9"/>
                    <a:pt x="445" y="1"/>
                    <a:pt x="3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
            <p:cNvSpPr/>
            <p:nvPr/>
          </p:nvSpPr>
          <p:spPr>
            <a:xfrm>
              <a:off x="2690275" y="1241925"/>
              <a:ext cx="7000" cy="6375"/>
            </a:xfrm>
            <a:custGeom>
              <a:avLst/>
              <a:gdLst/>
              <a:ahLst/>
              <a:cxnLst/>
              <a:rect l="l" t="t" r="r" b="b"/>
              <a:pathLst>
                <a:path w="280" h="255" extrusionOk="0">
                  <a:moveTo>
                    <a:pt x="140" y="0"/>
                  </a:moveTo>
                  <a:cubicBezTo>
                    <a:pt x="79" y="0"/>
                    <a:pt x="23" y="20"/>
                    <a:pt x="1" y="111"/>
                  </a:cubicBezTo>
                  <a:cubicBezTo>
                    <a:pt x="1" y="131"/>
                    <a:pt x="40" y="210"/>
                    <a:pt x="80" y="230"/>
                  </a:cubicBezTo>
                  <a:cubicBezTo>
                    <a:pt x="108" y="247"/>
                    <a:pt x="132" y="254"/>
                    <a:pt x="152" y="254"/>
                  </a:cubicBezTo>
                  <a:cubicBezTo>
                    <a:pt x="204" y="254"/>
                    <a:pt x="236" y="208"/>
                    <a:pt x="279" y="151"/>
                  </a:cubicBezTo>
                  <a:lnTo>
                    <a:pt x="279" y="11"/>
                  </a:lnTo>
                  <a:cubicBezTo>
                    <a:pt x="236" y="11"/>
                    <a:pt x="187" y="0"/>
                    <a:pt x="14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
            <p:cNvSpPr/>
            <p:nvPr/>
          </p:nvSpPr>
          <p:spPr>
            <a:xfrm>
              <a:off x="2541575" y="1277000"/>
              <a:ext cx="6000" cy="5500"/>
            </a:xfrm>
            <a:custGeom>
              <a:avLst/>
              <a:gdLst/>
              <a:ahLst/>
              <a:cxnLst/>
              <a:rect l="l" t="t" r="r" b="b"/>
              <a:pathLst>
                <a:path w="240" h="220" extrusionOk="0">
                  <a:moveTo>
                    <a:pt x="140" y="1"/>
                  </a:moveTo>
                  <a:cubicBezTo>
                    <a:pt x="100" y="1"/>
                    <a:pt x="40" y="41"/>
                    <a:pt x="1" y="80"/>
                  </a:cubicBezTo>
                  <a:cubicBezTo>
                    <a:pt x="1" y="120"/>
                    <a:pt x="21" y="180"/>
                    <a:pt x="60" y="220"/>
                  </a:cubicBezTo>
                  <a:cubicBezTo>
                    <a:pt x="100" y="200"/>
                    <a:pt x="160" y="200"/>
                    <a:pt x="180" y="120"/>
                  </a:cubicBezTo>
                  <a:cubicBezTo>
                    <a:pt x="239" y="80"/>
                    <a:pt x="200" y="1"/>
                    <a:pt x="1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
            <p:cNvSpPr/>
            <p:nvPr/>
          </p:nvSpPr>
          <p:spPr>
            <a:xfrm>
              <a:off x="2556500" y="1359200"/>
              <a:ext cx="14450" cy="4050"/>
            </a:xfrm>
            <a:custGeom>
              <a:avLst/>
              <a:gdLst/>
              <a:ahLst/>
              <a:cxnLst/>
              <a:rect l="l" t="t" r="r" b="b"/>
              <a:pathLst>
                <a:path w="578" h="162" extrusionOk="0">
                  <a:moveTo>
                    <a:pt x="428" y="0"/>
                  </a:moveTo>
                  <a:cubicBezTo>
                    <a:pt x="280" y="0"/>
                    <a:pt x="135" y="45"/>
                    <a:pt x="0" y="134"/>
                  </a:cubicBezTo>
                  <a:cubicBezTo>
                    <a:pt x="75" y="149"/>
                    <a:pt x="149" y="161"/>
                    <a:pt x="222" y="161"/>
                  </a:cubicBezTo>
                  <a:cubicBezTo>
                    <a:pt x="345" y="161"/>
                    <a:pt x="465" y="127"/>
                    <a:pt x="577" y="15"/>
                  </a:cubicBezTo>
                  <a:cubicBezTo>
                    <a:pt x="528" y="5"/>
                    <a:pt x="478" y="0"/>
                    <a:pt x="42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
            <p:cNvSpPr/>
            <p:nvPr/>
          </p:nvSpPr>
          <p:spPr>
            <a:xfrm>
              <a:off x="2523175" y="1284475"/>
              <a:ext cx="12950" cy="5075"/>
            </a:xfrm>
            <a:custGeom>
              <a:avLst/>
              <a:gdLst/>
              <a:ahLst/>
              <a:cxnLst/>
              <a:rect l="l" t="t" r="r" b="b"/>
              <a:pathLst>
                <a:path w="518" h="203" extrusionOk="0">
                  <a:moveTo>
                    <a:pt x="518" y="20"/>
                  </a:moveTo>
                  <a:cubicBezTo>
                    <a:pt x="339" y="40"/>
                    <a:pt x="120" y="0"/>
                    <a:pt x="1" y="199"/>
                  </a:cubicBezTo>
                  <a:cubicBezTo>
                    <a:pt x="54" y="199"/>
                    <a:pt x="107" y="202"/>
                    <a:pt x="158" y="202"/>
                  </a:cubicBezTo>
                  <a:cubicBezTo>
                    <a:pt x="300" y="202"/>
                    <a:pt x="430" y="181"/>
                    <a:pt x="518" y="2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
            <p:cNvSpPr/>
            <p:nvPr/>
          </p:nvSpPr>
          <p:spPr>
            <a:xfrm>
              <a:off x="2531125" y="1332550"/>
              <a:ext cx="9475" cy="9625"/>
            </a:xfrm>
            <a:custGeom>
              <a:avLst/>
              <a:gdLst/>
              <a:ahLst/>
              <a:cxnLst/>
              <a:rect l="l" t="t" r="r" b="b"/>
              <a:pathLst>
                <a:path w="379" h="385" extrusionOk="0">
                  <a:moveTo>
                    <a:pt x="303" y="1"/>
                  </a:moveTo>
                  <a:cubicBezTo>
                    <a:pt x="198" y="1"/>
                    <a:pt x="81" y="39"/>
                    <a:pt x="1" y="166"/>
                  </a:cubicBezTo>
                  <a:cubicBezTo>
                    <a:pt x="1" y="246"/>
                    <a:pt x="21" y="305"/>
                    <a:pt x="21" y="385"/>
                  </a:cubicBezTo>
                  <a:lnTo>
                    <a:pt x="200" y="385"/>
                  </a:lnTo>
                  <a:cubicBezTo>
                    <a:pt x="260" y="266"/>
                    <a:pt x="319" y="146"/>
                    <a:pt x="379" y="7"/>
                  </a:cubicBezTo>
                  <a:cubicBezTo>
                    <a:pt x="355" y="3"/>
                    <a:pt x="330" y="1"/>
                    <a:pt x="30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
            <p:cNvSpPr/>
            <p:nvPr/>
          </p:nvSpPr>
          <p:spPr>
            <a:xfrm>
              <a:off x="2510250" y="1297900"/>
              <a:ext cx="8475" cy="4125"/>
            </a:xfrm>
            <a:custGeom>
              <a:avLst/>
              <a:gdLst/>
              <a:ahLst/>
              <a:cxnLst/>
              <a:rect l="l" t="t" r="r" b="b"/>
              <a:pathLst>
                <a:path w="339" h="165" extrusionOk="0">
                  <a:moveTo>
                    <a:pt x="339" y="0"/>
                  </a:moveTo>
                  <a:cubicBezTo>
                    <a:pt x="219" y="0"/>
                    <a:pt x="100" y="40"/>
                    <a:pt x="0" y="160"/>
                  </a:cubicBezTo>
                  <a:cubicBezTo>
                    <a:pt x="22" y="163"/>
                    <a:pt x="44" y="164"/>
                    <a:pt x="65" y="164"/>
                  </a:cubicBezTo>
                  <a:cubicBezTo>
                    <a:pt x="176" y="164"/>
                    <a:pt x="272" y="118"/>
                    <a:pt x="3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
            <p:cNvSpPr/>
            <p:nvPr/>
          </p:nvSpPr>
          <p:spPr>
            <a:xfrm>
              <a:off x="2439125" y="1247175"/>
              <a:ext cx="2525" cy="2500"/>
            </a:xfrm>
            <a:custGeom>
              <a:avLst/>
              <a:gdLst/>
              <a:ahLst/>
              <a:cxnLst/>
              <a:rect l="l" t="t" r="r" b="b"/>
              <a:pathLst>
                <a:path w="101" h="100" extrusionOk="0">
                  <a:moveTo>
                    <a:pt x="80" y="0"/>
                  </a:moveTo>
                  <a:cubicBezTo>
                    <a:pt x="41" y="0"/>
                    <a:pt x="21" y="0"/>
                    <a:pt x="1" y="20"/>
                  </a:cubicBezTo>
                  <a:cubicBezTo>
                    <a:pt x="1" y="40"/>
                    <a:pt x="21" y="80"/>
                    <a:pt x="21" y="100"/>
                  </a:cubicBezTo>
                  <a:cubicBezTo>
                    <a:pt x="60" y="80"/>
                    <a:pt x="100" y="80"/>
                    <a:pt x="100" y="80"/>
                  </a:cubicBezTo>
                  <a:cubicBezTo>
                    <a:pt x="100" y="40"/>
                    <a:pt x="80" y="20"/>
                    <a:pt x="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
            <p:cNvSpPr/>
            <p:nvPr/>
          </p:nvSpPr>
          <p:spPr>
            <a:xfrm>
              <a:off x="2493350" y="1307425"/>
              <a:ext cx="7975" cy="4425"/>
            </a:xfrm>
            <a:custGeom>
              <a:avLst/>
              <a:gdLst/>
              <a:ahLst/>
              <a:cxnLst/>
              <a:rect l="l" t="t" r="r" b="b"/>
              <a:pathLst>
                <a:path w="319" h="177" extrusionOk="0">
                  <a:moveTo>
                    <a:pt x="112" y="0"/>
                  </a:moveTo>
                  <a:cubicBezTo>
                    <a:pt x="76" y="0"/>
                    <a:pt x="38" y="6"/>
                    <a:pt x="0" y="17"/>
                  </a:cubicBezTo>
                  <a:cubicBezTo>
                    <a:pt x="40" y="77"/>
                    <a:pt x="119" y="117"/>
                    <a:pt x="179" y="176"/>
                  </a:cubicBezTo>
                  <a:cubicBezTo>
                    <a:pt x="206" y="176"/>
                    <a:pt x="241" y="168"/>
                    <a:pt x="273" y="168"/>
                  </a:cubicBezTo>
                  <a:cubicBezTo>
                    <a:pt x="290" y="168"/>
                    <a:pt x="305" y="170"/>
                    <a:pt x="318" y="176"/>
                  </a:cubicBezTo>
                  <a:cubicBezTo>
                    <a:pt x="289" y="46"/>
                    <a:pt x="208" y="0"/>
                    <a:pt x="11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
            <p:cNvSpPr/>
            <p:nvPr/>
          </p:nvSpPr>
          <p:spPr>
            <a:xfrm>
              <a:off x="2505775" y="1286275"/>
              <a:ext cx="9475" cy="3200"/>
            </a:xfrm>
            <a:custGeom>
              <a:avLst/>
              <a:gdLst/>
              <a:ahLst/>
              <a:cxnLst/>
              <a:rect l="l" t="t" r="r" b="b"/>
              <a:pathLst>
                <a:path w="379" h="128" extrusionOk="0">
                  <a:moveTo>
                    <a:pt x="176" y="0"/>
                  </a:moveTo>
                  <a:cubicBezTo>
                    <a:pt x="116" y="0"/>
                    <a:pt x="58" y="40"/>
                    <a:pt x="0" y="127"/>
                  </a:cubicBezTo>
                  <a:lnTo>
                    <a:pt x="378" y="127"/>
                  </a:lnTo>
                  <a:cubicBezTo>
                    <a:pt x="307" y="45"/>
                    <a:pt x="240" y="0"/>
                    <a:pt x="17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
            <p:cNvSpPr/>
            <p:nvPr/>
          </p:nvSpPr>
          <p:spPr>
            <a:xfrm>
              <a:off x="2752950" y="1307350"/>
              <a:ext cx="7475" cy="7850"/>
            </a:xfrm>
            <a:custGeom>
              <a:avLst/>
              <a:gdLst/>
              <a:ahLst/>
              <a:cxnLst/>
              <a:rect l="l" t="t" r="r" b="b"/>
              <a:pathLst>
                <a:path w="299" h="314" extrusionOk="0">
                  <a:moveTo>
                    <a:pt x="199" y="0"/>
                  </a:moveTo>
                  <a:cubicBezTo>
                    <a:pt x="139" y="0"/>
                    <a:pt x="60" y="20"/>
                    <a:pt x="40" y="100"/>
                  </a:cubicBezTo>
                  <a:cubicBezTo>
                    <a:pt x="0" y="179"/>
                    <a:pt x="0" y="219"/>
                    <a:pt x="0" y="299"/>
                  </a:cubicBezTo>
                  <a:cubicBezTo>
                    <a:pt x="40" y="309"/>
                    <a:pt x="75" y="314"/>
                    <a:pt x="107" y="314"/>
                  </a:cubicBezTo>
                  <a:cubicBezTo>
                    <a:pt x="139" y="314"/>
                    <a:pt x="169" y="309"/>
                    <a:pt x="199" y="299"/>
                  </a:cubicBezTo>
                  <a:cubicBezTo>
                    <a:pt x="298" y="199"/>
                    <a:pt x="298" y="100"/>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
            <p:cNvSpPr/>
            <p:nvPr/>
          </p:nvSpPr>
          <p:spPr>
            <a:xfrm>
              <a:off x="2752950" y="1251650"/>
              <a:ext cx="5975" cy="7475"/>
            </a:xfrm>
            <a:custGeom>
              <a:avLst/>
              <a:gdLst/>
              <a:ahLst/>
              <a:cxnLst/>
              <a:rect l="l" t="t" r="r" b="b"/>
              <a:pathLst>
                <a:path w="239" h="299" extrusionOk="0">
                  <a:moveTo>
                    <a:pt x="199" y="0"/>
                  </a:moveTo>
                  <a:cubicBezTo>
                    <a:pt x="139" y="20"/>
                    <a:pt x="80" y="60"/>
                    <a:pt x="0" y="120"/>
                  </a:cubicBezTo>
                  <a:cubicBezTo>
                    <a:pt x="60" y="219"/>
                    <a:pt x="100" y="299"/>
                    <a:pt x="239" y="299"/>
                  </a:cubicBezTo>
                  <a:cubicBezTo>
                    <a:pt x="239" y="199"/>
                    <a:pt x="199" y="100"/>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
            <p:cNvSpPr/>
            <p:nvPr/>
          </p:nvSpPr>
          <p:spPr>
            <a:xfrm>
              <a:off x="2757925" y="1307150"/>
              <a:ext cx="4500" cy="8175"/>
            </a:xfrm>
            <a:custGeom>
              <a:avLst/>
              <a:gdLst/>
              <a:ahLst/>
              <a:cxnLst/>
              <a:rect l="l" t="t" r="r" b="b"/>
              <a:pathLst>
                <a:path w="180" h="327" extrusionOk="0">
                  <a:moveTo>
                    <a:pt x="118" y="0"/>
                  </a:moveTo>
                  <a:cubicBezTo>
                    <a:pt x="74" y="0"/>
                    <a:pt x="42" y="14"/>
                    <a:pt x="0" y="28"/>
                  </a:cubicBezTo>
                  <a:lnTo>
                    <a:pt x="0" y="327"/>
                  </a:lnTo>
                  <a:lnTo>
                    <a:pt x="179" y="327"/>
                  </a:lnTo>
                  <a:lnTo>
                    <a:pt x="179" y="8"/>
                  </a:lnTo>
                  <a:cubicBezTo>
                    <a:pt x="156" y="3"/>
                    <a:pt x="136" y="0"/>
                    <a:pt x="11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
            <p:cNvSpPr/>
            <p:nvPr/>
          </p:nvSpPr>
          <p:spPr>
            <a:xfrm>
              <a:off x="2766375" y="1305350"/>
              <a:ext cx="8475" cy="5125"/>
            </a:xfrm>
            <a:custGeom>
              <a:avLst/>
              <a:gdLst/>
              <a:ahLst/>
              <a:cxnLst/>
              <a:rect l="l" t="t" r="r" b="b"/>
              <a:pathLst>
                <a:path w="339" h="205" extrusionOk="0">
                  <a:moveTo>
                    <a:pt x="338" y="1"/>
                  </a:moveTo>
                  <a:lnTo>
                    <a:pt x="338" y="1"/>
                  </a:lnTo>
                  <a:cubicBezTo>
                    <a:pt x="239" y="41"/>
                    <a:pt x="120" y="41"/>
                    <a:pt x="0" y="60"/>
                  </a:cubicBezTo>
                  <a:cubicBezTo>
                    <a:pt x="62" y="158"/>
                    <a:pt x="120" y="204"/>
                    <a:pt x="173" y="204"/>
                  </a:cubicBezTo>
                  <a:cubicBezTo>
                    <a:pt x="238" y="204"/>
                    <a:pt x="294" y="133"/>
                    <a:pt x="33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
            <p:cNvSpPr/>
            <p:nvPr/>
          </p:nvSpPr>
          <p:spPr>
            <a:xfrm>
              <a:off x="2761900" y="1342150"/>
              <a:ext cx="5000" cy="5500"/>
            </a:xfrm>
            <a:custGeom>
              <a:avLst/>
              <a:gdLst/>
              <a:ahLst/>
              <a:cxnLst/>
              <a:rect l="l" t="t" r="r" b="b"/>
              <a:pathLst>
                <a:path w="200" h="220" extrusionOk="0">
                  <a:moveTo>
                    <a:pt x="0" y="1"/>
                  </a:moveTo>
                  <a:cubicBezTo>
                    <a:pt x="20" y="100"/>
                    <a:pt x="0" y="180"/>
                    <a:pt x="100" y="220"/>
                  </a:cubicBezTo>
                  <a:cubicBezTo>
                    <a:pt x="139" y="160"/>
                    <a:pt x="159" y="80"/>
                    <a:pt x="1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
            <p:cNvSpPr/>
            <p:nvPr/>
          </p:nvSpPr>
          <p:spPr>
            <a:xfrm>
              <a:off x="2272025" y="1289825"/>
              <a:ext cx="8500" cy="4275"/>
            </a:xfrm>
            <a:custGeom>
              <a:avLst/>
              <a:gdLst/>
              <a:ahLst/>
              <a:cxnLst/>
              <a:rect l="l" t="t" r="r" b="b"/>
              <a:pathLst>
                <a:path w="340" h="171" extrusionOk="0">
                  <a:moveTo>
                    <a:pt x="272" y="0"/>
                  </a:moveTo>
                  <a:cubicBezTo>
                    <a:pt x="152" y="0"/>
                    <a:pt x="34" y="47"/>
                    <a:pt x="1" y="164"/>
                  </a:cubicBezTo>
                  <a:cubicBezTo>
                    <a:pt x="25" y="168"/>
                    <a:pt x="50" y="171"/>
                    <a:pt x="76" y="171"/>
                  </a:cubicBezTo>
                  <a:cubicBezTo>
                    <a:pt x="180" y="171"/>
                    <a:pt x="291" y="132"/>
                    <a:pt x="339" y="5"/>
                  </a:cubicBezTo>
                  <a:cubicBezTo>
                    <a:pt x="317" y="2"/>
                    <a:pt x="294" y="0"/>
                    <a:pt x="27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
            <p:cNvSpPr/>
            <p:nvPr/>
          </p:nvSpPr>
          <p:spPr>
            <a:xfrm>
              <a:off x="2239700" y="1282825"/>
              <a:ext cx="11975" cy="7650"/>
            </a:xfrm>
            <a:custGeom>
              <a:avLst/>
              <a:gdLst/>
              <a:ahLst/>
              <a:cxnLst/>
              <a:rect l="l" t="t" r="r" b="b"/>
              <a:pathLst>
                <a:path w="479" h="306" extrusionOk="0">
                  <a:moveTo>
                    <a:pt x="221" y="0"/>
                  </a:moveTo>
                  <a:cubicBezTo>
                    <a:pt x="176" y="0"/>
                    <a:pt x="130" y="10"/>
                    <a:pt x="80" y="27"/>
                  </a:cubicBezTo>
                  <a:cubicBezTo>
                    <a:pt x="1" y="86"/>
                    <a:pt x="1" y="166"/>
                    <a:pt x="41" y="225"/>
                  </a:cubicBezTo>
                  <a:lnTo>
                    <a:pt x="41" y="305"/>
                  </a:lnTo>
                  <a:cubicBezTo>
                    <a:pt x="180" y="285"/>
                    <a:pt x="279" y="285"/>
                    <a:pt x="399" y="265"/>
                  </a:cubicBezTo>
                  <a:cubicBezTo>
                    <a:pt x="478" y="206"/>
                    <a:pt x="478" y="146"/>
                    <a:pt x="419" y="66"/>
                  </a:cubicBezTo>
                  <a:cubicBezTo>
                    <a:pt x="349" y="20"/>
                    <a:pt x="286" y="0"/>
                    <a:pt x="22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
            <p:cNvSpPr/>
            <p:nvPr/>
          </p:nvSpPr>
          <p:spPr>
            <a:xfrm>
              <a:off x="2249650" y="1283275"/>
              <a:ext cx="8475" cy="6200"/>
            </a:xfrm>
            <a:custGeom>
              <a:avLst/>
              <a:gdLst/>
              <a:ahLst/>
              <a:cxnLst/>
              <a:rect l="l" t="t" r="r" b="b"/>
              <a:pathLst>
                <a:path w="339" h="248" extrusionOk="0">
                  <a:moveTo>
                    <a:pt x="181" y="1"/>
                  </a:moveTo>
                  <a:cubicBezTo>
                    <a:pt x="126" y="1"/>
                    <a:pt x="73" y="25"/>
                    <a:pt x="21" y="88"/>
                  </a:cubicBezTo>
                  <a:cubicBezTo>
                    <a:pt x="21" y="148"/>
                    <a:pt x="1" y="188"/>
                    <a:pt x="1" y="247"/>
                  </a:cubicBezTo>
                  <a:cubicBezTo>
                    <a:pt x="120" y="247"/>
                    <a:pt x="239" y="247"/>
                    <a:pt x="339" y="128"/>
                  </a:cubicBezTo>
                  <a:lnTo>
                    <a:pt x="339" y="48"/>
                  </a:lnTo>
                  <a:cubicBezTo>
                    <a:pt x="283" y="20"/>
                    <a:pt x="231" y="1"/>
                    <a:pt x="18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
            <p:cNvSpPr/>
            <p:nvPr/>
          </p:nvSpPr>
          <p:spPr>
            <a:xfrm>
              <a:off x="2172075" y="1357575"/>
              <a:ext cx="5000" cy="7000"/>
            </a:xfrm>
            <a:custGeom>
              <a:avLst/>
              <a:gdLst/>
              <a:ahLst/>
              <a:cxnLst/>
              <a:rect l="l" t="t" r="r" b="b"/>
              <a:pathLst>
                <a:path w="200" h="280" extrusionOk="0">
                  <a:moveTo>
                    <a:pt x="100" y="1"/>
                  </a:moveTo>
                  <a:cubicBezTo>
                    <a:pt x="0" y="100"/>
                    <a:pt x="0" y="180"/>
                    <a:pt x="100" y="279"/>
                  </a:cubicBezTo>
                  <a:lnTo>
                    <a:pt x="160" y="199"/>
                  </a:lnTo>
                  <a:cubicBezTo>
                    <a:pt x="199" y="160"/>
                    <a:pt x="199" y="140"/>
                    <a:pt x="160" y="80"/>
                  </a:cubicBezTo>
                  <a:lnTo>
                    <a:pt x="100"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
            <p:cNvSpPr/>
            <p:nvPr/>
          </p:nvSpPr>
          <p:spPr>
            <a:xfrm>
              <a:off x="2420725" y="1542950"/>
              <a:ext cx="170125" cy="71850"/>
            </a:xfrm>
            <a:custGeom>
              <a:avLst/>
              <a:gdLst/>
              <a:ahLst/>
              <a:cxnLst/>
              <a:rect l="l" t="t" r="r" b="b"/>
              <a:pathLst>
                <a:path w="6805" h="2874" extrusionOk="0">
                  <a:moveTo>
                    <a:pt x="5573" y="858"/>
                  </a:moveTo>
                  <a:cubicBezTo>
                    <a:pt x="5433" y="928"/>
                    <a:pt x="5289" y="1005"/>
                    <a:pt x="5133" y="1080"/>
                  </a:cubicBezTo>
                  <a:cubicBezTo>
                    <a:pt x="5286" y="1000"/>
                    <a:pt x="5431" y="926"/>
                    <a:pt x="5573" y="858"/>
                  </a:cubicBezTo>
                  <a:close/>
                  <a:moveTo>
                    <a:pt x="6471" y="0"/>
                  </a:moveTo>
                  <a:cubicBezTo>
                    <a:pt x="6374" y="0"/>
                    <a:pt x="6271" y="38"/>
                    <a:pt x="6167" y="85"/>
                  </a:cubicBezTo>
                  <a:cubicBezTo>
                    <a:pt x="5571" y="244"/>
                    <a:pt x="4994" y="523"/>
                    <a:pt x="4417" y="781"/>
                  </a:cubicBezTo>
                  <a:cubicBezTo>
                    <a:pt x="2985" y="1418"/>
                    <a:pt x="1493" y="1935"/>
                    <a:pt x="1" y="2393"/>
                  </a:cubicBezTo>
                  <a:cubicBezTo>
                    <a:pt x="1" y="2532"/>
                    <a:pt x="1" y="2671"/>
                    <a:pt x="100" y="2771"/>
                  </a:cubicBezTo>
                  <a:cubicBezTo>
                    <a:pt x="277" y="2843"/>
                    <a:pt x="450" y="2874"/>
                    <a:pt x="619" y="2874"/>
                  </a:cubicBezTo>
                  <a:cubicBezTo>
                    <a:pt x="963" y="2874"/>
                    <a:pt x="1292" y="2745"/>
                    <a:pt x="1612" y="2572"/>
                  </a:cubicBezTo>
                  <a:cubicBezTo>
                    <a:pt x="1811" y="2492"/>
                    <a:pt x="1970" y="2413"/>
                    <a:pt x="2149" y="2313"/>
                  </a:cubicBezTo>
                  <a:cubicBezTo>
                    <a:pt x="2152" y="2314"/>
                    <a:pt x="2155" y="2314"/>
                    <a:pt x="2158" y="2314"/>
                  </a:cubicBezTo>
                  <a:cubicBezTo>
                    <a:pt x="2223" y="2314"/>
                    <a:pt x="2296" y="2185"/>
                    <a:pt x="2366" y="2185"/>
                  </a:cubicBezTo>
                  <a:cubicBezTo>
                    <a:pt x="2401" y="2185"/>
                    <a:pt x="2435" y="2217"/>
                    <a:pt x="2467" y="2313"/>
                  </a:cubicBezTo>
                  <a:cubicBezTo>
                    <a:pt x="2547" y="2432"/>
                    <a:pt x="2467" y="2592"/>
                    <a:pt x="2547" y="2711"/>
                  </a:cubicBezTo>
                  <a:cubicBezTo>
                    <a:pt x="3940" y="2333"/>
                    <a:pt x="5193" y="1617"/>
                    <a:pt x="6526" y="1120"/>
                  </a:cubicBezTo>
                  <a:cubicBezTo>
                    <a:pt x="6804" y="921"/>
                    <a:pt x="6804" y="722"/>
                    <a:pt x="6486" y="582"/>
                  </a:cubicBezTo>
                  <a:cubicBezTo>
                    <a:pt x="6334" y="582"/>
                    <a:pt x="6192" y="609"/>
                    <a:pt x="6053" y="652"/>
                  </a:cubicBezTo>
                  <a:lnTo>
                    <a:pt x="6053" y="652"/>
                  </a:lnTo>
                  <a:cubicBezTo>
                    <a:pt x="6239" y="585"/>
                    <a:pt x="6426" y="533"/>
                    <a:pt x="6625" y="503"/>
                  </a:cubicBezTo>
                  <a:cubicBezTo>
                    <a:pt x="6724" y="423"/>
                    <a:pt x="6784" y="324"/>
                    <a:pt x="6764" y="185"/>
                  </a:cubicBezTo>
                  <a:cubicBezTo>
                    <a:pt x="6680" y="48"/>
                    <a:pt x="6579" y="0"/>
                    <a:pt x="647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
            <p:cNvSpPr/>
            <p:nvPr/>
          </p:nvSpPr>
          <p:spPr>
            <a:xfrm>
              <a:off x="2639550" y="1487375"/>
              <a:ext cx="151200" cy="48925"/>
            </a:xfrm>
            <a:custGeom>
              <a:avLst/>
              <a:gdLst/>
              <a:ahLst/>
              <a:cxnLst/>
              <a:rect l="l" t="t" r="r" b="b"/>
              <a:pathLst>
                <a:path w="6048" h="1957" extrusionOk="0">
                  <a:moveTo>
                    <a:pt x="5272" y="1"/>
                  </a:moveTo>
                  <a:cubicBezTo>
                    <a:pt x="5217" y="1"/>
                    <a:pt x="5163" y="20"/>
                    <a:pt x="5113" y="60"/>
                  </a:cubicBezTo>
                  <a:cubicBezTo>
                    <a:pt x="4631" y="351"/>
                    <a:pt x="4342" y="495"/>
                    <a:pt x="4097" y="495"/>
                  </a:cubicBezTo>
                  <a:cubicBezTo>
                    <a:pt x="3856" y="495"/>
                    <a:pt x="3658" y="356"/>
                    <a:pt x="3362" y="80"/>
                  </a:cubicBezTo>
                  <a:cubicBezTo>
                    <a:pt x="3323" y="120"/>
                    <a:pt x="3243" y="120"/>
                    <a:pt x="3203" y="120"/>
                  </a:cubicBezTo>
                  <a:cubicBezTo>
                    <a:pt x="2925" y="239"/>
                    <a:pt x="2626" y="359"/>
                    <a:pt x="2348" y="478"/>
                  </a:cubicBezTo>
                  <a:cubicBezTo>
                    <a:pt x="2109" y="677"/>
                    <a:pt x="1771" y="737"/>
                    <a:pt x="1473" y="836"/>
                  </a:cubicBezTo>
                  <a:cubicBezTo>
                    <a:pt x="1333" y="975"/>
                    <a:pt x="1134" y="975"/>
                    <a:pt x="935" y="975"/>
                  </a:cubicBezTo>
                  <a:cubicBezTo>
                    <a:pt x="836" y="1115"/>
                    <a:pt x="737" y="1154"/>
                    <a:pt x="577" y="1154"/>
                  </a:cubicBezTo>
                  <a:lnTo>
                    <a:pt x="1" y="1453"/>
                  </a:lnTo>
                  <a:cubicBezTo>
                    <a:pt x="148" y="1619"/>
                    <a:pt x="193" y="1956"/>
                    <a:pt x="485" y="1956"/>
                  </a:cubicBezTo>
                  <a:cubicBezTo>
                    <a:pt x="508" y="1956"/>
                    <a:pt x="532" y="1954"/>
                    <a:pt x="558" y="1950"/>
                  </a:cubicBezTo>
                  <a:cubicBezTo>
                    <a:pt x="836" y="1910"/>
                    <a:pt x="1115" y="1771"/>
                    <a:pt x="1353" y="1672"/>
                  </a:cubicBezTo>
                  <a:cubicBezTo>
                    <a:pt x="1401" y="1655"/>
                    <a:pt x="1437" y="1647"/>
                    <a:pt x="1465" y="1647"/>
                  </a:cubicBezTo>
                  <a:cubicBezTo>
                    <a:pt x="1603" y="1647"/>
                    <a:pt x="1546" y="1818"/>
                    <a:pt x="1612" y="1851"/>
                  </a:cubicBezTo>
                  <a:cubicBezTo>
                    <a:pt x="3004" y="1373"/>
                    <a:pt x="4357" y="876"/>
                    <a:pt x="5769" y="418"/>
                  </a:cubicBezTo>
                  <a:cubicBezTo>
                    <a:pt x="5829" y="359"/>
                    <a:pt x="5889" y="319"/>
                    <a:pt x="6008" y="259"/>
                  </a:cubicBezTo>
                  <a:cubicBezTo>
                    <a:pt x="6048" y="180"/>
                    <a:pt x="6048" y="120"/>
                    <a:pt x="6008" y="40"/>
                  </a:cubicBezTo>
                  <a:cubicBezTo>
                    <a:pt x="6008" y="40"/>
                    <a:pt x="5988" y="20"/>
                    <a:pt x="5929" y="20"/>
                  </a:cubicBezTo>
                  <a:cubicBezTo>
                    <a:pt x="5889" y="20"/>
                    <a:pt x="5829" y="20"/>
                    <a:pt x="5789" y="60"/>
                  </a:cubicBezTo>
                  <a:lnTo>
                    <a:pt x="5431" y="60"/>
                  </a:lnTo>
                  <a:cubicBezTo>
                    <a:pt x="5382" y="20"/>
                    <a:pt x="5327" y="1"/>
                    <a:pt x="527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
            <p:cNvSpPr/>
            <p:nvPr/>
          </p:nvSpPr>
          <p:spPr>
            <a:xfrm>
              <a:off x="2604750" y="1523375"/>
              <a:ext cx="62675" cy="36525"/>
            </a:xfrm>
            <a:custGeom>
              <a:avLst/>
              <a:gdLst/>
              <a:ahLst/>
              <a:cxnLst/>
              <a:rect l="l" t="t" r="r" b="b"/>
              <a:pathLst>
                <a:path w="2507" h="1461" extrusionOk="0">
                  <a:moveTo>
                    <a:pt x="1468" y="1"/>
                  </a:moveTo>
                  <a:cubicBezTo>
                    <a:pt x="1445" y="1"/>
                    <a:pt x="1420" y="5"/>
                    <a:pt x="1393" y="13"/>
                  </a:cubicBezTo>
                  <a:cubicBezTo>
                    <a:pt x="1375" y="11"/>
                    <a:pt x="1358" y="10"/>
                    <a:pt x="1342" y="10"/>
                  </a:cubicBezTo>
                  <a:cubicBezTo>
                    <a:pt x="1169" y="10"/>
                    <a:pt x="1039" y="101"/>
                    <a:pt x="875" y="192"/>
                  </a:cubicBezTo>
                  <a:cubicBezTo>
                    <a:pt x="756" y="490"/>
                    <a:pt x="517" y="709"/>
                    <a:pt x="279" y="968"/>
                  </a:cubicBezTo>
                  <a:cubicBezTo>
                    <a:pt x="65" y="1214"/>
                    <a:pt x="1" y="1460"/>
                    <a:pt x="310" y="1460"/>
                  </a:cubicBezTo>
                  <a:cubicBezTo>
                    <a:pt x="375" y="1460"/>
                    <a:pt x="457" y="1449"/>
                    <a:pt x="557" y="1425"/>
                  </a:cubicBezTo>
                  <a:cubicBezTo>
                    <a:pt x="1233" y="1206"/>
                    <a:pt x="1910" y="968"/>
                    <a:pt x="2507" y="590"/>
                  </a:cubicBezTo>
                  <a:cubicBezTo>
                    <a:pt x="2387" y="371"/>
                    <a:pt x="2129" y="490"/>
                    <a:pt x="1950" y="391"/>
                  </a:cubicBezTo>
                  <a:cubicBezTo>
                    <a:pt x="1928" y="396"/>
                    <a:pt x="1909" y="398"/>
                    <a:pt x="1891" y="398"/>
                  </a:cubicBezTo>
                  <a:cubicBezTo>
                    <a:pt x="1665" y="398"/>
                    <a:pt x="1699" y="1"/>
                    <a:pt x="146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
            <p:cNvSpPr/>
            <p:nvPr/>
          </p:nvSpPr>
          <p:spPr>
            <a:xfrm>
              <a:off x="2575400" y="1528150"/>
              <a:ext cx="56725" cy="35350"/>
            </a:xfrm>
            <a:custGeom>
              <a:avLst/>
              <a:gdLst/>
              <a:ahLst/>
              <a:cxnLst/>
              <a:rect l="l" t="t" r="r" b="b"/>
              <a:pathLst>
                <a:path w="2269" h="1414" extrusionOk="0">
                  <a:moveTo>
                    <a:pt x="2089" y="1"/>
                  </a:moveTo>
                  <a:lnTo>
                    <a:pt x="2089" y="1"/>
                  </a:lnTo>
                  <a:cubicBezTo>
                    <a:pt x="1890" y="21"/>
                    <a:pt x="1691" y="1"/>
                    <a:pt x="1592" y="200"/>
                  </a:cubicBezTo>
                  <a:cubicBezTo>
                    <a:pt x="1579" y="344"/>
                    <a:pt x="1514" y="410"/>
                    <a:pt x="1414" y="410"/>
                  </a:cubicBezTo>
                  <a:cubicBezTo>
                    <a:pt x="1362" y="410"/>
                    <a:pt x="1301" y="393"/>
                    <a:pt x="1234" y="359"/>
                  </a:cubicBezTo>
                  <a:cubicBezTo>
                    <a:pt x="796" y="399"/>
                    <a:pt x="398" y="498"/>
                    <a:pt x="0" y="697"/>
                  </a:cubicBezTo>
                  <a:cubicBezTo>
                    <a:pt x="160" y="717"/>
                    <a:pt x="418" y="677"/>
                    <a:pt x="537" y="896"/>
                  </a:cubicBezTo>
                  <a:cubicBezTo>
                    <a:pt x="637" y="1015"/>
                    <a:pt x="796" y="1095"/>
                    <a:pt x="915" y="1174"/>
                  </a:cubicBezTo>
                  <a:cubicBezTo>
                    <a:pt x="1035" y="1234"/>
                    <a:pt x="1114" y="1373"/>
                    <a:pt x="1234" y="1413"/>
                  </a:cubicBezTo>
                  <a:cubicBezTo>
                    <a:pt x="1413" y="1413"/>
                    <a:pt x="1612" y="1413"/>
                    <a:pt x="1771" y="1234"/>
                  </a:cubicBezTo>
                  <a:cubicBezTo>
                    <a:pt x="1472" y="1174"/>
                    <a:pt x="1293" y="1015"/>
                    <a:pt x="1671" y="836"/>
                  </a:cubicBezTo>
                  <a:cubicBezTo>
                    <a:pt x="2069" y="637"/>
                    <a:pt x="2268" y="438"/>
                    <a:pt x="208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
            <p:cNvSpPr/>
            <p:nvPr/>
          </p:nvSpPr>
          <p:spPr>
            <a:xfrm>
              <a:off x="2541575" y="1529150"/>
              <a:ext cx="24400" cy="13650"/>
            </a:xfrm>
            <a:custGeom>
              <a:avLst/>
              <a:gdLst/>
              <a:ahLst/>
              <a:cxnLst/>
              <a:rect l="l" t="t" r="r" b="b"/>
              <a:pathLst>
                <a:path w="976" h="546" extrusionOk="0">
                  <a:moveTo>
                    <a:pt x="498" y="1"/>
                  </a:moveTo>
                  <a:lnTo>
                    <a:pt x="498" y="1"/>
                  </a:lnTo>
                  <a:cubicBezTo>
                    <a:pt x="558" y="359"/>
                    <a:pt x="80" y="180"/>
                    <a:pt x="1" y="498"/>
                  </a:cubicBezTo>
                  <a:cubicBezTo>
                    <a:pt x="92" y="531"/>
                    <a:pt x="175" y="545"/>
                    <a:pt x="251" y="545"/>
                  </a:cubicBezTo>
                  <a:cubicBezTo>
                    <a:pt x="540" y="545"/>
                    <a:pt x="739" y="341"/>
                    <a:pt x="975" y="199"/>
                  </a:cubicBezTo>
                  <a:cubicBezTo>
                    <a:pt x="856" y="1"/>
                    <a:pt x="637" y="100"/>
                    <a:pt x="49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
            <p:cNvSpPr/>
            <p:nvPr/>
          </p:nvSpPr>
          <p:spPr>
            <a:xfrm>
              <a:off x="2511250" y="1541975"/>
              <a:ext cx="22900" cy="9075"/>
            </a:xfrm>
            <a:custGeom>
              <a:avLst/>
              <a:gdLst/>
              <a:ahLst/>
              <a:cxnLst/>
              <a:rect l="l" t="t" r="r" b="b"/>
              <a:pathLst>
                <a:path w="916" h="363" extrusionOk="0">
                  <a:moveTo>
                    <a:pt x="674" y="1"/>
                  </a:moveTo>
                  <a:cubicBezTo>
                    <a:pt x="483" y="1"/>
                    <a:pt x="296" y="176"/>
                    <a:pt x="0" y="363"/>
                  </a:cubicBezTo>
                  <a:cubicBezTo>
                    <a:pt x="79" y="347"/>
                    <a:pt x="153" y="342"/>
                    <a:pt x="224" y="342"/>
                  </a:cubicBezTo>
                  <a:cubicBezTo>
                    <a:pt x="340" y="342"/>
                    <a:pt x="446" y="356"/>
                    <a:pt x="541" y="356"/>
                  </a:cubicBezTo>
                  <a:cubicBezTo>
                    <a:pt x="682" y="356"/>
                    <a:pt x="800" y="327"/>
                    <a:pt x="895" y="184"/>
                  </a:cubicBezTo>
                  <a:cubicBezTo>
                    <a:pt x="915" y="164"/>
                    <a:pt x="876" y="64"/>
                    <a:pt x="836" y="45"/>
                  </a:cubicBezTo>
                  <a:cubicBezTo>
                    <a:pt x="780" y="14"/>
                    <a:pt x="726" y="1"/>
                    <a:pt x="67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
            <p:cNvSpPr/>
            <p:nvPr/>
          </p:nvSpPr>
          <p:spPr>
            <a:xfrm>
              <a:off x="2606225" y="1532625"/>
              <a:ext cx="14950" cy="8700"/>
            </a:xfrm>
            <a:custGeom>
              <a:avLst/>
              <a:gdLst/>
              <a:ahLst/>
              <a:cxnLst/>
              <a:rect l="l" t="t" r="r" b="b"/>
              <a:pathLst>
                <a:path w="598" h="348" extrusionOk="0">
                  <a:moveTo>
                    <a:pt x="339" y="1"/>
                  </a:moveTo>
                  <a:cubicBezTo>
                    <a:pt x="200" y="60"/>
                    <a:pt x="100" y="120"/>
                    <a:pt x="1" y="160"/>
                  </a:cubicBezTo>
                  <a:cubicBezTo>
                    <a:pt x="95" y="281"/>
                    <a:pt x="189" y="347"/>
                    <a:pt x="295" y="347"/>
                  </a:cubicBezTo>
                  <a:cubicBezTo>
                    <a:pt x="346" y="347"/>
                    <a:pt x="400" y="332"/>
                    <a:pt x="458" y="299"/>
                  </a:cubicBezTo>
                  <a:cubicBezTo>
                    <a:pt x="518" y="239"/>
                    <a:pt x="598" y="160"/>
                    <a:pt x="558" y="100"/>
                  </a:cubicBezTo>
                  <a:cubicBezTo>
                    <a:pt x="498" y="41"/>
                    <a:pt x="399" y="21"/>
                    <a:pt x="3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
            <p:cNvSpPr/>
            <p:nvPr/>
          </p:nvSpPr>
          <p:spPr>
            <a:xfrm>
              <a:off x="2642525" y="863750"/>
              <a:ext cx="42300" cy="166125"/>
            </a:xfrm>
            <a:custGeom>
              <a:avLst/>
              <a:gdLst/>
              <a:ahLst/>
              <a:cxnLst/>
              <a:rect l="l" t="t" r="r" b="b"/>
              <a:pathLst>
                <a:path w="1692" h="6645" extrusionOk="0">
                  <a:moveTo>
                    <a:pt x="458" y="0"/>
                  </a:moveTo>
                  <a:cubicBezTo>
                    <a:pt x="1" y="418"/>
                    <a:pt x="538" y="1074"/>
                    <a:pt x="100" y="1512"/>
                  </a:cubicBezTo>
                  <a:cubicBezTo>
                    <a:pt x="21" y="1591"/>
                    <a:pt x="140" y="1651"/>
                    <a:pt x="140" y="1731"/>
                  </a:cubicBezTo>
                  <a:cubicBezTo>
                    <a:pt x="240" y="3083"/>
                    <a:pt x="200" y="4436"/>
                    <a:pt x="797" y="5689"/>
                  </a:cubicBezTo>
                  <a:cubicBezTo>
                    <a:pt x="876" y="5868"/>
                    <a:pt x="717" y="5968"/>
                    <a:pt x="618" y="6067"/>
                  </a:cubicBezTo>
                  <a:cubicBezTo>
                    <a:pt x="498" y="6226"/>
                    <a:pt x="498" y="6406"/>
                    <a:pt x="637" y="6585"/>
                  </a:cubicBezTo>
                  <a:cubicBezTo>
                    <a:pt x="717" y="6624"/>
                    <a:pt x="802" y="6644"/>
                    <a:pt x="886" y="6644"/>
                  </a:cubicBezTo>
                  <a:cubicBezTo>
                    <a:pt x="971" y="6644"/>
                    <a:pt x="1055" y="6624"/>
                    <a:pt x="1135" y="6585"/>
                  </a:cubicBezTo>
                  <a:cubicBezTo>
                    <a:pt x="1314" y="6485"/>
                    <a:pt x="1513" y="6386"/>
                    <a:pt x="1692" y="6266"/>
                  </a:cubicBezTo>
                  <a:cubicBezTo>
                    <a:pt x="1692" y="6127"/>
                    <a:pt x="1672" y="6028"/>
                    <a:pt x="1672" y="5908"/>
                  </a:cubicBezTo>
                  <a:cubicBezTo>
                    <a:pt x="1592" y="5749"/>
                    <a:pt x="1473" y="5689"/>
                    <a:pt x="1393" y="5550"/>
                  </a:cubicBezTo>
                  <a:cubicBezTo>
                    <a:pt x="1314" y="5391"/>
                    <a:pt x="1294" y="5212"/>
                    <a:pt x="1393" y="5033"/>
                  </a:cubicBezTo>
                  <a:cubicBezTo>
                    <a:pt x="1393" y="4953"/>
                    <a:pt x="1393" y="4894"/>
                    <a:pt x="1373" y="4814"/>
                  </a:cubicBezTo>
                  <a:cubicBezTo>
                    <a:pt x="1194" y="4635"/>
                    <a:pt x="996" y="4496"/>
                    <a:pt x="916" y="4237"/>
                  </a:cubicBezTo>
                  <a:cubicBezTo>
                    <a:pt x="876" y="4058"/>
                    <a:pt x="737" y="3919"/>
                    <a:pt x="677" y="3760"/>
                  </a:cubicBezTo>
                  <a:lnTo>
                    <a:pt x="677" y="2447"/>
                  </a:lnTo>
                  <a:cubicBezTo>
                    <a:pt x="737" y="2328"/>
                    <a:pt x="737" y="2188"/>
                    <a:pt x="677" y="2049"/>
                  </a:cubicBezTo>
                  <a:cubicBezTo>
                    <a:pt x="618" y="1910"/>
                    <a:pt x="618" y="1731"/>
                    <a:pt x="677" y="1572"/>
                  </a:cubicBezTo>
                  <a:cubicBezTo>
                    <a:pt x="637" y="1512"/>
                    <a:pt x="637" y="1452"/>
                    <a:pt x="618" y="1373"/>
                  </a:cubicBezTo>
                  <a:cubicBezTo>
                    <a:pt x="419" y="935"/>
                    <a:pt x="697" y="438"/>
                    <a:pt x="45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
            <p:cNvSpPr/>
            <p:nvPr/>
          </p:nvSpPr>
          <p:spPr>
            <a:xfrm>
              <a:off x="2793225" y="995525"/>
              <a:ext cx="23400" cy="90050"/>
            </a:xfrm>
            <a:custGeom>
              <a:avLst/>
              <a:gdLst/>
              <a:ahLst/>
              <a:cxnLst/>
              <a:rect l="l" t="t" r="r" b="b"/>
              <a:pathLst>
                <a:path w="936" h="3602" extrusionOk="0">
                  <a:moveTo>
                    <a:pt x="537" y="1"/>
                  </a:moveTo>
                  <a:cubicBezTo>
                    <a:pt x="458" y="21"/>
                    <a:pt x="438" y="40"/>
                    <a:pt x="498" y="120"/>
                  </a:cubicBezTo>
                  <a:cubicBezTo>
                    <a:pt x="776" y="538"/>
                    <a:pt x="796" y="936"/>
                    <a:pt x="498" y="1353"/>
                  </a:cubicBezTo>
                  <a:cubicBezTo>
                    <a:pt x="378" y="1532"/>
                    <a:pt x="358" y="1692"/>
                    <a:pt x="498" y="1851"/>
                  </a:cubicBezTo>
                  <a:cubicBezTo>
                    <a:pt x="876" y="2328"/>
                    <a:pt x="319" y="2328"/>
                    <a:pt x="160" y="2547"/>
                  </a:cubicBezTo>
                  <a:cubicBezTo>
                    <a:pt x="0" y="2726"/>
                    <a:pt x="40" y="2905"/>
                    <a:pt x="160" y="3084"/>
                  </a:cubicBezTo>
                  <a:cubicBezTo>
                    <a:pt x="206" y="3077"/>
                    <a:pt x="250" y="3074"/>
                    <a:pt x="290" y="3074"/>
                  </a:cubicBezTo>
                  <a:cubicBezTo>
                    <a:pt x="592" y="3074"/>
                    <a:pt x="712" y="3268"/>
                    <a:pt x="677" y="3601"/>
                  </a:cubicBezTo>
                  <a:cubicBezTo>
                    <a:pt x="935" y="3422"/>
                    <a:pt x="816" y="3144"/>
                    <a:pt x="856" y="2905"/>
                  </a:cubicBezTo>
                  <a:cubicBezTo>
                    <a:pt x="796" y="2885"/>
                    <a:pt x="756" y="2825"/>
                    <a:pt x="756" y="2786"/>
                  </a:cubicBezTo>
                  <a:cubicBezTo>
                    <a:pt x="935" y="1851"/>
                    <a:pt x="856" y="916"/>
                    <a:pt x="83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
            <p:cNvSpPr/>
            <p:nvPr/>
          </p:nvSpPr>
          <p:spPr>
            <a:xfrm>
              <a:off x="2677850" y="979650"/>
              <a:ext cx="84075" cy="15650"/>
            </a:xfrm>
            <a:custGeom>
              <a:avLst/>
              <a:gdLst/>
              <a:ahLst/>
              <a:cxnLst/>
              <a:rect l="l" t="t" r="r" b="b"/>
              <a:pathLst>
                <a:path w="3363" h="626" extrusionOk="0">
                  <a:moveTo>
                    <a:pt x="376" y="0"/>
                  </a:moveTo>
                  <a:cubicBezTo>
                    <a:pt x="244" y="0"/>
                    <a:pt x="125" y="58"/>
                    <a:pt x="20" y="198"/>
                  </a:cubicBezTo>
                  <a:cubicBezTo>
                    <a:pt x="20" y="258"/>
                    <a:pt x="0" y="278"/>
                    <a:pt x="0" y="317"/>
                  </a:cubicBezTo>
                  <a:cubicBezTo>
                    <a:pt x="20" y="377"/>
                    <a:pt x="20" y="397"/>
                    <a:pt x="40" y="457"/>
                  </a:cubicBezTo>
                  <a:cubicBezTo>
                    <a:pt x="120" y="496"/>
                    <a:pt x="199" y="556"/>
                    <a:pt x="279" y="576"/>
                  </a:cubicBezTo>
                  <a:cubicBezTo>
                    <a:pt x="448" y="616"/>
                    <a:pt x="622" y="626"/>
                    <a:pt x="796" y="626"/>
                  </a:cubicBezTo>
                  <a:cubicBezTo>
                    <a:pt x="970" y="626"/>
                    <a:pt x="1144" y="616"/>
                    <a:pt x="1313" y="616"/>
                  </a:cubicBezTo>
                  <a:cubicBezTo>
                    <a:pt x="1592" y="616"/>
                    <a:pt x="1870" y="616"/>
                    <a:pt x="2109" y="556"/>
                  </a:cubicBezTo>
                  <a:cubicBezTo>
                    <a:pt x="2328" y="496"/>
                    <a:pt x="2527" y="397"/>
                    <a:pt x="2765" y="397"/>
                  </a:cubicBezTo>
                  <a:cubicBezTo>
                    <a:pt x="2815" y="397"/>
                    <a:pt x="2867" y="399"/>
                    <a:pt x="2920" y="399"/>
                  </a:cubicBezTo>
                  <a:cubicBezTo>
                    <a:pt x="3079" y="399"/>
                    <a:pt x="3243" y="377"/>
                    <a:pt x="3362" y="198"/>
                  </a:cubicBezTo>
                  <a:cubicBezTo>
                    <a:pt x="3137" y="54"/>
                    <a:pt x="2903" y="16"/>
                    <a:pt x="2665" y="16"/>
                  </a:cubicBezTo>
                  <a:cubicBezTo>
                    <a:pt x="2407" y="16"/>
                    <a:pt x="2145" y="60"/>
                    <a:pt x="1888" y="60"/>
                  </a:cubicBezTo>
                  <a:cubicBezTo>
                    <a:pt x="1795" y="60"/>
                    <a:pt x="1703" y="55"/>
                    <a:pt x="1612" y="39"/>
                  </a:cubicBezTo>
                  <a:lnTo>
                    <a:pt x="1572" y="79"/>
                  </a:lnTo>
                  <a:cubicBezTo>
                    <a:pt x="1555" y="87"/>
                    <a:pt x="1542" y="92"/>
                    <a:pt x="1530" y="92"/>
                  </a:cubicBezTo>
                  <a:cubicBezTo>
                    <a:pt x="1512" y="92"/>
                    <a:pt x="1496" y="82"/>
                    <a:pt x="1472" y="59"/>
                  </a:cubicBezTo>
                  <a:cubicBezTo>
                    <a:pt x="1413" y="79"/>
                    <a:pt x="1333" y="79"/>
                    <a:pt x="1293" y="79"/>
                  </a:cubicBezTo>
                  <a:cubicBezTo>
                    <a:pt x="1208" y="150"/>
                    <a:pt x="1102" y="160"/>
                    <a:pt x="998" y="160"/>
                  </a:cubicBezTo>
                  <a:cubicBezTo>
                    <a:pt x="957" y="160"/>
                    <a:pt x="915" y="158"/>
                    <a:pt x="876" y="158"/>
                  </a:cubicBezTo>
                  <a:cubicBezTo>
                    <a:pt x="816" y="118"/>
                    <a:pt x="756" y="99"/>
                    <a:pt x="677" y="79"/>
                  </a:cubicBezTo>
                  <a:cubicBezTo>
                    <a:pt x="570" y="29"/>
                    <a:pt x="469" y="0"/>
                    <a:pt x="37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
            <p:cNvSpPr/>
            <p:nvPr/>
          </p:nvSpPr>
          <p:spPr>
            <a:xfrm>
              <a:off x="2705200" y="991425"/>
              <a:ext cx="35325" cy="12075"/>
            </a:xfrm>
            <a:custGeom>
              <a:avLst/>
              <a:gdLst/>
              <a:ahLst/>
              <a:cxnLst/>
              <a:rect l="l" t="t" r="r" b="b"/>
              <a:pathLst>
                <a:path w="1413" h="483" extrusionOk="0">
                  <a:moveTo>
                    <a:pt x="1178" y="1"/>
                  </a:moveTo>
                  <a:cubicBezTo>
                    <a:pt x="946" y="1"/>
                    <a:pt x="729" y="115"/>
                    <a:pt x="506" y="115"/>
                  </a:cubicBezTo>
                  <a:cubicBezTo>
                    <a:pt x="470" y="115"/>
                    <a:pt x="434" y="112"/>
                    <a:pt x="398" y="105"/>
                  </a:cubicBezTo>
                  <a:cubicBezTo>
                    <a:pt x="219" y="125"/>
                    <a:pt x="80" y="185"/>
                    <a:pt x="0" y="364"/>
                  </a:cubicBezTo>
                  <a:cubicBezTo>
                    <a:pt x="0" y="403"/>
                    <a:pt x="20" y="423"/>
                    <a:pt x="20" y="483"/>
                  </a:cubicBezTo>
                  <a:cubicBezTo>
                    <a:pt x="82" y="480"/>
                    <a:pt x="144" y="480"/>
                    <a:pt x="207" y="480"/>
                  </a:cubicBezTo>
                  <a:cubicBezTo>
                    <a:pt x="258" y="480"/>
                    <a:pt x="309" y="480"/>
                    <a:pt x="360" y="480"/>
                  </a:cubicBezTo>
                  <a:cubicBezTo>
                    <a:pt x="734" y="480"/>
                    <a:pt x="1108" y="460"/>
                    <a:pt x="1413" y="125"/>
                  </a:cubicBezTo>
                  <a:cubicBezTo>
                    <a:pt x="1393" y="105"/>
                    <a:pt x="1373" y="85"/>
                    <a:pt x="1353" y="25"/>
                  </a:cubicBezTo>
                  <a:cubicBezTo>
                    <a:pt x="1293" y="8"/>
                    <a:pt x="1235" y="1"/>
                    <a:pt x="117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
            <p:cNvSpPr/>
            <p:nvPr/>
          </p:nvSpPr>
          <p:spPr>
            <a:xfrm>
              <a:off x="2742500" y="985575"/>
              <a:ext cx="24875" cy="8975"/>
            </a:xfrm>
            <a:custGeom>
              <a:avLst/>
              <a:gdLst/>
              <a:ahLst/>
              <a:cxnLst/>
              <a:rect l="l" t="t" r="r" b="b"/>
              <a:pathLst>
                <a:path w="995" h="359" extrusionOk="0">
                  <a:moveTo>
                    <a:pt x="776" y="1"/>
                  </a:moveTo>
                  <a:cubicBezTo>
                    <a:pt x="557" y="1"/>
                    <a:pt x="358" y="21"/>
                    <a:pt x="120" y="41"/>
                  </a:cubicBezTo>
                  <a:cubicBezTo>
                    <a:pt x="0" y="239"/>
                    <a:pt x="199" y="259"/>
                    <a:pt x="299" y="359"/>
                  </a:cubicBezTo>
                  <a:lnTo>
                    <a:pt x="418" y="359"/>
                  </a:lnTo>
                  <a:cubicBezTo>
                    <a:pt x="455" y="313"/>
                    <a:pt x="492" y="296"/>
                    <a:pt x="529" y="296"/>
                  </a:cubicBezTo>
                  <a:cubicBezTo>
                    <a:pt x="572" y="296"/>
                    <a:pt x="614" y="318"/>
                    <a:pt x="657" y="339"/>
                  </a:cubicBezTo>
                  <a:cubicBezTo>
                    <a:pt x="756" y="239"/>
                    <a:pt x="995" y="200"/>
                    <a:pt x="77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
            <p:cNvSpPr/>
            <p:nvPr/>
          </p:nvSpPr>
          <p:spPr>
            <a:xfrm>
              <a:off x="2762400" y="995250"/>
              <a:ext cx="21900" cy="7775"/>
            </a:xfrm>
            <a:custGeom>
              <a:avLst/>
              <a:gdLst/>
              <a:ahLst/>
              <a:cxnLst/>
              <a:rect l="l" t="t" r="r" b="b"/>
              <a:pathLst>
                <a:path w="876" h="311" extrusionOk="0">
                  <a:moveTo>
                    <a:pt x="435" y="1"/>
                  </a:moveTo>
                  <a:cubicBezTo>
                    <a:pt x="262" y="1"/>
                    <a:pt x="112" y="86"/>
                    <a:pt x="0" y="310"/>
                  </a:cubicBezTo>
                  <a:cubicBezTo>
                    <a:pt x="75" y="300"/>
                    <a:pt x="150" y="299"/>
                    <a:pt x="226" y="299"/>
                  </a:cubicBezTo>
                  <a:cubicBezTo>
                    <a:pt x="252" y="299"/>
                    <a:pt x="277" y="299"/>
                    <a:pt x="302" y="299"/>
                  </a:cubicBezTo>
                  <a:cubicBezTo>
                    <a:pt x="504" y="299"/>
                    <a:pt x="703" y="290"/>
                    <a:pt x="875" y="131"/>
                  </a:cubicBezTo>
                  <a:cubicBezTo>
                    <a:pt x="719" y="53"/>
                    <a:pt x="570" y="1"/>
                    <a:pt x="43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
            <p:cNvSpPr/>
            <p:nvPr/>
          </p:nvSpPr>
          <p:spPr>
            <a:xfrm>
              <a:off x="2670875" y="1020400"/>
              <a:ext cx="23900" cy="7975"/>
            </a:xfrm>
            <a:custGeom>
              <a:avLst/>
              <a:gdLst/>
              <a:ahLst/>
              <a:cxnLst/>
              <a:rect l="l" t="t" r="r" b="b"/>
              <a:pathLst>
                <a:path w="956" h="319" extrusionOk="0">
                  <a:moveTo>
                    <a:pt x="558" y="0"/>
                  </a:moveTo>
                  <a:cubicBezTo>
                    <a:pt x="299" y="20"/>
                    <a:pt x="100" y="80"/>
                    <a:pt x="1" y="319"/>
                  </a:cubicBezTo>
                  <a:cubicBezTo>
                    <a:pt x="319" y="259"/>
                    <a:pt x="657" y="239"/>
                    <a:pt x="956" y="20"/>
                  </a:cubicBezTo>
                  <a:cubicBezTo>
                    <a:pt x="836" y="20"/>
                    <a:pt x="677" y="0"/>
                    <a:pt x="55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
            <p:cNvSpPr/>
            <p:nvPr/>
          </p:nvSpPr>
          <p:spPr>
            <a:xfrm>
              <a:off x="2723100" y="1007150"/>
              <a:ext cx="21900" cy="4900"/>
            </a:xfrm>
            <a:custGeom>
              <a:avLst/>
              <a:gdLst/>
              <a:ahLst/>
              <a:cxnLst/>
              <a:rect l="l" t="t" r="r" b="b"/>
              <a:pathLst>
                <a:path w="876" h="196" extrusionOk="0">
                  <a:moveTo>
                    <a:pt x="393" y="0"/>
                  </a:moveTo>
                  <a:cubicBezTo>
                    <a:pt x="245" y="0"/>
                    <a:pt x="106" y="38"/>
                    <a:pt x="1" y="192"/>
                  </a:cubicBezTo>
                  <a:cubicBezTo>
                    <a:pt x="86" y="192"/>
                    <a:pt x="171" y="195"/>
                    <a:pt x="256" y="195"/>
                  </a:cubicBezTo>
                  <a:cubicBezTo>
                    <a:pt x="468" y="195"/>
                    <a:pt x="677" y="175"/>
                    <a:pt x="876" y="33"/>
                  </a:cubicBezTo>
                  <a:lnTo>
                    <a:pt x="876" y="33"/>
                  </a:lnTo>
                  <a:cubicBezTo>
                    <a:pt x="859" y="34"/>
                    <a:pt x="843" y="35"/>
                    <a:pt x="826" y="35"/>
                  </a:cubicBezTo>
                  <a:cubicBezTo>
                    <a:pt x="685" y="35"/>
                    <a:pt x="535" y="0"/>
                    <a:pt x="39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
            <p:cNvSpPr/>
            <p:nvPr/>
          </p:nvSpPr>
          <p:spPr>
            <a:xfrm>
              <a:off x="2672375" y="1002750"/>
              <a:ext cx="20900" cy="10200"/>
            </a:xfrm>
            <a:custGeom>
              <a:avLst/>
              <a:gdLst/>
              <a:ahLst/>
              <a:cxnLst/>
              <a:rect l="l" t="t" r="r" b="b"/>
              <a:pathLst>
                <a:path w="836" h="408" extrusionOk="0">
                  <a:moveTo>
                    <a:pt x="368" y="0"/>
                  </a:moveTo>
                  <a:cubicBezTo>
                    <a:pt x="244" y="0"/>
                    <a:pt x="120" y="40"/>
                    <a:pt x="0" y="129"/>
                  </a:cubicBezTo>
                  <a:cubicBezTo>
                    <a:pt x="40" y="408"/>
                    <a:pt x="239" y="348"/>
                    <a:pt x="438" y="368"/>
                  </a:cubicBezTo>
                  <a:cubicBezTo>
                    <a:pt x="597" y="348"/>
                    <a:pt x="736" y="328"/>
                    <a:pt x="836" y="209"/>
                  </a:cubicBezTo>
                  <a:cubicBezTo>
                    <a:pt x="796" y="169"/>
                    <a:pt x="776" y="129"/>
                    <a:pt x="736" y="109"/>
                  </a:cubicBezTo>
                  <a:cubicBezTo>
                    <a:pt x="617" y="40"/>
                    <a:pt x="493" y="0"/>
                    <a:pt x="36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
            <p:cNvSpPr/>
            <p:nvPr/>
          </p:nvSpPr>
          <p:spPr>
            <a:xfrm>
              <a:off x="2731550" y="985675"/>
              <a:ext cx="17925" cy="8875"/>
            </a:xfrm>
            <a:custGeom>
              <a:avLst/>
              <a:gdLst/>
              <a:ahLst/>
              <a:cxnLst/>
              <a:rect l="l" t="t" r="r" b="b"/>
              <a:pathLst>
                <a:path w="717" h="355" extrusionOk="0">
                  <a:moveTo>
                    <a:pt x="294" y="1"/>
                  </a:moveTo>
                  <a:cubicBezTo>
                    <a:pt x="189" y="1"/>
                    <a:pt x="89" y="28"/>
                    <a:pt x="1" y="116"/>
                  </a:cubicBezTo>
                  <a:cubicBezTo>
                    <a:pt x="40" y="315"/>
                    <a:pt x="259" y="216"/>
                    <a:pt x="339" y="335"/>
                  </a:cubicBezTo>
                  <a:lnTo>
                    <a:pt x="359" y="355"/>
                  </a:lnTo>
                  <a:cubicBezTo>
                    <a:pt x="458" y="355"/>
                    <a:pt x="597" y="335"/>
                    <a:pt x="717" y="335"/>
                  </a:cubicBezTo>
                  <a:lnTo>
                    <a:pt x="558" y="37"/>
                  </a:lnTo>
                  <a:cubicBezTo>
                    <a:pt x="469" y="19"/>
                    <a:pt x="380" y="1"/>
                    <a:pt x="29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
            <p:cNvSpPr/>
            <p:nvPr/>
          </p:nvSpPr>
          <p:spPr>
            <a:xfrm>
              <a:off x="2801675" y="976825"/>
              <a:ext cx="12450" cy="8775"/>
            </a:xfrm>
            <a:custGeom>
              <a:avLst/>
              <a:gdLst/>
              <a:ahLst/>
              <a:cxnLst/>
              <a:rect l="l" t="t" r="r" b="b"/>
              <a:pathLst>
                <a:path w="498" h="351" extrusionOk="0">
                  <a:moveTo>
                    <a:pt x="324" y="1"/>
                  </a:moveTo>
                  <a:cubicBezTo>
                    <a:pt x="196" y="1"/>
                    <a:pt x="84" y="33"/>
                    <a:pt x="1" y="172"/>
                  </a:cubicBezTo>
                  <a:cubicBezTo>
                    <a:pt x="40" y="251"/>
                    <a:pt x="100" y="291"/>
                    <a:pt x="180" y="351"/>
                  </a:cubicBezTo>
                  <a:lnTo>
                    <a:pt x="498" y="13"/>
                  </a:lnTo>
                  <a:cubicBezTo>
                    <a:pt x="438" y="7"/>
                    <a:pt x="380" y="1"/>
                    <a:pt x="32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
            <p:cNvSpPr/>
            <p:nvPr/>
          </p:nvSpPr>
          <p:spPr>
            <a:xfrm>
              <a:off x="2744975" y="1003050"/>
              <a:ext cx="17450" cy="5000"/>
            </a:xfrm>
            <a:custGeom>
              <a:avLst/>
              <a:gdLst/>
              <a:ahLst/>
              <a:cxnLst/>
              <a:rect l="l" t="t" r="r" b="b"/>
              <a:pathLst>
                <a:path w="698" h="200" extrusionOk="0">
                  <a:moveTo>
                    <a:pt x="388" y="1"/>
                  </a:moveTo>
                  <a:cubicBezTo>
                    <a:pt x="244" y="1"/>
                    <a:pt x="105" y="34"/>
                    <a:pt x="1" y="197"/>
                  </a:cubicBezTo>
                  <a:cubicBezTo>
                    <a:pt x="70" y="197"/>
                    <a:pt x="137" y="200"/>
                    <a:pt x="203" y="200"/>
                  </a:cubicBezTo>
                  <a:cubicBezTo>
                    <a:pt x="384" y="200"/>
                    <a:pt x="551" y="178"/>
                    <a:pt x="697" y="18"/>
                  </a:cubicBezTo>
                  <a:cubicBezTo>
                    <a:pt x="598" y="18"/>
                    <a:pt x="491" y="1"/>
                    <a:pt x="38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
            <p:cNvSpPr/>
            <p:nvPr/>
          </p:nvSpPr>
          <p:spPr>
            <a:xfrm>
              <a:off x="2779800" y="981600"/>
              <a:ext cx="16425" cy="4125"/>
            </a:xfrm>
            <a:custGeom>
              <a:avLst/>
              <a:gdLst/>
              <a:ahLst/>
              <a:cxnLst/>
              <a:rect l="l" t="t" r="r" b="b"/>
              <a:pathLst>
                <a:path w="657" h="165" extrusionOk="0">
                  <a:moveTo>
                    <a:pt x="0" y="1"/>
                  </a:moveTo>
                  <a:cubicBezTo>
                    <a:pt x="110" y="110"/>
                    <a:pt x="214" y="165"/>
                    <a:pt x="321" y="165"/>
                  </a:cubicBezTo>
                  <a:cubicBezTo>
                    <a:pt x="428" y="165"/>
                    <a:pt x="537" y="110"/>
                    <a:pt x="65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
            <p:cNvSpPr/>
            <p:nvPr/>
          </p:nvSpPr>
          <p:spPr>
            <a:xfrm>
              <a:off x="2792225" y="994225"/>
              <a:ext cx="13950" cy="3825"/>
            </a:xfrm>
            <a:custGeom>
              <a:avLst/>
              <a:gdLst/>
              <a:ahLst/>
              <a:cxnLst/>
              <a:rect l="l" t="t" r="r" b="b"/>
              <a:pathLst>
                <a:path w="558" h="153" extrusionOk="0">
                  <a:moveTo>
                    <a:pt x="370" y="0"/>
                  </a:moveTo>
                  <a:cubicBezTo>
                    <a:pt x="237" y="0"/>
                    <a:pt x="109" y="30"/>
                    <a:pt x="1" y="152"/>
                  </a:cubicBezTo>
                  <a:lnTo>
                    <a:pt x="518" y="152"/>
                  </a:lnTo>
                  <a:cubicBezTo>
                    <a:pt x="518" y="92"/>
                    <a:pt x="518" y="73"/>
                    <a:pt x="558" y="13"/>
                  </a:cubicBezTo>
                  <a:cubicBezTo>
                    <a:pt x="495" y="7"/>
                    <a:pt x="432" y="0"/>
                    <a:pt x="37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
            <p:cNvSpPr/>
            <p:nvPr/>
          </p:nvSpPr>
          <p:spPr>
            <a:xfrm>
              <a:off x="2696750" y="1016100"/>
              <a:ext cx="14925" cy="4325"/>
            </a:xfrm>
            <a:custGeom>
              <a:avLst/>
              <a:gdLst/>
              <a:ahLst/>
              <a:cxnLst/>
              <a:rect l="l" t="t" r="r" b="b"/>
              <a:pathLst>
                <a:path w="597" h="173" extrusionOk="0">
                  <a:moveTo>
                    <a:pt x="347" y="0"/>
                  </a:moveTo>
                  <a:cubicBezTo>
                    <a:pt x="220" y="0"/>
                    <a:pt x="96" y="29"/>
                    <a:pt x="0" y="172"/>
                  </a:cubicBezTo>
                  <a:cubicBezTo>
                    <a:pt x="219" y="172"/>
                    <a:pt x="418" y="172"/>
                    <a:pt x="597" y="13"/>
                  </a:cubicBezTo>
                  <a:cubicBezTo>
                    <a:pt x="517" y="13"/>
                    <a:pt x="431" y="0"/>
                    <a:pt x="34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
            <p:cNvSpPr/>
            <p:nvPr/>
          </p:nvSpPr>
          <p:spPr>
            <a:xfrm>
              <a:off x="2692275" y="1000175"/>
              <a:ext cx="13450" cy="7800"/>
            </a:xfrm>
            <a:custGeom>
              <a:avLst/>
              <a:gdLst/>
              <a:ahLst/>
              <a:cxnLst/>
              <a:rect l="l" t="t" r="r" b="b"/>
              <a:pathLst>
                <a:path w="538" h="312" extrusionOk="0">
                  <a:moveTo>
                    <a:pt x="253" y="1"/>
                  </a:moveTo>
                  <a:cubicBezTo>
                    <a:pt x="144" y="1"/>
                    <a:pt x="56" y="73"/>
                    <a:pt x="0" y="252"/>
                  </a:cubicBezTo>
                  <a:lnTo>
                    <a:pt x="20" y="312"/>
                  </a:lnTo>
                  <a:cubicBezTo>
                    <a:pt x="219" y="272"/>
                    <a:pt x="418" y="312"/>
                    <a:pt x="537" y="133"/>
                  </a:cubicBezTo>
                  <a:lnTo>
                    <a:pt x="537" y="113"/>
                  </a:lnTo>
                  <a:cubicBezTo>
                    <a:pt x="433" y="44"/>
                    <a:pt x="337" y="1"/>
                    <a:pt x="25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
            <p:cNvSpPr/>
            <p:nvPr/>
          </p:nvSpPr>
          <p:spPr>
            <a:xfrm>
              <a:off x="2805150" y="985575"/>
              <a:ext cx="6000" cy="3025"/>
            </a:xfrm>
            <a:custGeom>
              <a:avLst/>
              <a:gdLst/>
              <a:ahLst/>
              <a:cxnLst/>
              <a:rect l="l" t="t" r="r" b="b"/>
              <a:pathLst>
                <a:path w="240" h="121" extrusionOk="0">
                  <a:moveTo>
                    <a:pt x="1" y="1"/>
                  </a:moveTo>
                  <a:lnTo>
                    <a:pt x="1" y="1"/>
                  </a:lnTo>
                  <a:cubicBezTo>
                    <a:pt x="60" y="41"/>
                    <a:pt x="140" y="100"/>
                    <a:pt x="180" y="120"/>
                  </a:cubicBezTo>
                  <a:cubicBezTo>
                    <a:pt x="180" y="100"/>
                    <a:pt x="200" y="60"/>
                    <a:pt x="240" y="41"/>
                  </a:cubicBezTo>
                  <a:cubicBezTo>
                    <a:pt x="160" y="21"/>
                    <a:pt x="80" y="21"/>
                    <a:pt x="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
            <p:cNvSpPr/>
            <p:nvPr/>
          </p:nvSpPr>
          <p:spPr>
            <a:xfrm>
              <a:off x="2714650" y="1011775"/>
              <a:ext cx="8475" cy="4175"/>
            </a:xfrm>
            <a:custGeom>
              <a:avLst/>
              <a:gdLst/>
              <a:ahLst/>
              <a:cxnLst/>
              <a:rect l="l" t="t" r="r" b="b"/>
              <a:pathLst>
                <a:path w="339" h="167" extrusionOk="0">
                  <a:moveTo>
                    <a:pt x="256" y="1"/>
                  </a:moveTo>
                  <a:cubicBezTo>
                    <a:pt x="147" y="1"/>
                    <a:pt x="48" y="39"/>
                    <a:pt x="0" y="166"/>
                  </a:cubicBezTo>
                  <a:cubicBezTo>
                    <a:pt x="120" y="166"/>
                    <a:pt x="279" y="146"/>
                    <a:pt x="339" y="7"/>
                  </a:cubicBezTo>
                  <a:cubicBezTo>
                    <a:pt x="311" y="3"/>
                    <a:pt x="283" y="1"/>
                    <a:pt x="25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
            <p:cNvSpPr/>
            <p:nvPr/>
          </p:nvSpPr>
          <p:spPr>
            <a:xfrm>
              <a:off x="2752950" y="992100"/>
              <a:ext cx="5975" cy="1950"/>
            </a:xfrm>
            <a:custGeom>
              <a:avLst/>
              <a:gdLst/>
              <a:ahLst/>
              <a:cxnLst/>
              <a:rect l="l" t="t" r="r" b="b"/>
              <a:pathLst>
                <a:path w="239" h="78" extrusionOk="0">
                  <a:moveTo>
                    <a:pt x="126" y="1"/>
                  </a:moveTo>
                  <a:cubicBezTo>
                    <a:pt x="84" y="1"/>
                    <a:pt x="42" y="25"/>
                    <a:pt x="0" y="78"/>
                  </a:cubicBezTo>
                  <a:cubicBezTo>
                    <a:pt x="80" y="78"/>
                    <a:pt x="159" y="78"/>
                    <a:pt x="239" y="58"/>
                  </a:cubicBezTo>
                  <a:cubicBezTo>
                    <a:pt x="201" y="20"/>
                    <a:pt x="164" y="1"/>
                    <a:pt x="12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
            <p:cNvSpPr/>
            <p:nvPr/>
          </p:nvSpPr>
          <p:spPr>
            <a:xfrm>
              <a:off x="2412275" y="1424225"/>
              <a:ext cx="101975" cy="53225"/>
            </a:xfrm>
            <a:custGeom>
              <a:avLst/>
              <a:gdLst/>
              <a:ahLst/>
              <a:cxnLst/>
              <a:rect l="l" t="t" r="r" b="b"/>
              <a:pathLst>
                <a:path w="4079" h="2129" extrusionOk="0">
                  <a:moveTo>
                    <a:pt x="3561" y="0"/>
                  </a:moveTo>
                  <a:cubicBezTo>
                    <a:pt x="2766" y="299"/>
                    <a:pt x="1870" y="318"/>
                    <a:pt x="1095" y="716"/>
                  </a:cubicBezTo>
                  <a:cubicBezTo>
                    <a:pt x="987" y="777"/>
                    <a:pt x="884" y="803"/>
                    <a:pt x="785" y="803"/>
                  </a:cubicBezTo>
                  <a:cubicBezTo>
                    <a:pt x="593" y="803"/>
                    <a:pt x="417" y="702"/>
                    <a:pt x="259" y="557"/>
                  </a:cubicBezTo>
                  <a:cubicBezTo>
                    <a:pt x="1" y="995"/>
                    <a:pt x="140" y="1492"/>
                    <a:pt x="140" y="1970"/>
                  </a:cubicBezTo>
                  <a:cubicBezTo>
                    <a:pt x="160" y="2029"/>
                    <a:pt x="200" y="2089"/>
                    <a:pt x="279" y="2129"/>
                  </a:cubicBezTo>
                  <a:cubicBezTo>
                    <a:pt x="379" y="2129"/>
                    <a:pt x="438" y="2109"/>
                    <a:pt x="498" y="2069"/>
                  </a:cubicBezTo>
                  <a:cubicBezTo>
                    <a:pt x="657" y="1791"/>
                    <a:pt x="836" y="1592"/>
                    <a:pt x="1174" y="1572"/>
                  </a:cubicBezTo>
                  <a:cubicBezTo>
                    <a:pt x="1751" y="1413"/>
                    <a:pt x="2368" y="1413"/>
                    <a:pt x="2865" y="1015"/>
                  </a:cubicBezTo>
                  <a:cubicBezTo>
                    <a:pt x="2945" y="875"/>
                    <a:pt x="3084" y="875"/>
                    <a:pt x="3203" y="856"/>
                  </a:cubicBezTo>
                  <a:cubicBezTo>
                    <a:pt x="3502" y="756"/>
                    <a:pt x="3840" y="756"/>
                    <a:pt x="4079" y="517"/>
                  </a:cubicBezTo>
                  <a:cubicBezTo>
                    <a:pt x="4059" y="199"/>
                    <a:pt x="3880" y="20"/>
                    <a:pt x="356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
            <p:cNvSpPr/>
            <p:nvPr/>
          </p:nvSpPr>
          <p:spPr>
            <a:xfrm>
              <a:off x="2736525" y="1176550"/>
              <a:ext cx="16925" cy="7000"/>
            </a:xfrm>
            <a:custGeom>
              <a:avLst/>
              <a:gdLst/>
              <a:ahLst/>
              <a:cxnLst/>
              <a:rect l="l" t="t" r="r" b="b"/>
              <a:pathLst>
                <a:path w="677" h="280" extrusionOk="0">
                  <a:moveTo>
                    <a:pt x="429" y="0"/>
                  </a:moveTo>
                  <a:cubicBezTo>
                    <a:pt x="293" y="0"/>
                    <a:pt x="157" y="28"/>
                    <a:pt x="21" y="40"/>
                  </a:cubicBezTo>
                  <a:cubicBezTo>
                    <a:pt x="1" y="160"/>
                    <a:pt x="1" y="259"/>
                    <a:pt x="140" y="279"/>
                  </a:cubicBezTo>
                  <a:cubicBezTo>
                    <a:pt x="259" y="120"/>
                    <a:pt x="538" y="239"/>
                    <a:pt x="677" y="40"/>
                  </a:cubicBezTo>
                  <a:cubicBezTo>
                    <a:pt x="594" y="10"/>
                    <a:pt x="512" y="0"/>
                    <a:pt x="42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
            <p:cNvSpPr/>
            <p:nvPr/>
          </p:nvSpPr>
          <p:spPr>
            <a:xfrm>
              <a:off x="2723100" y="1336200"/>
              <a:ext cx="24900" cy="18575"/>
            </a:xfrm>
            <a:custGeom>
              <a:avLst/>
              <a:gdLst/>
              <a:ahLst/>
              <a:cxnLst/>
              <a:rect l="l" t="t" r="r" b="b"/>
              <a:pathLst>
                <a:path w="996" h="743" extrusionOk="0">
                  <a:moveTo>
                    <a:pt x="498" y="0"/>
                  </a:moveTo>
                  <a:cubicBezTo>
                    <a:pt x="339" y="20"/>
                    <a:pt x="180" y="20"/>
                    <a:pt x="1" y="40"/>
                  </a:cubicBezTo>
                  <a:cubicBezTo>
                    <a:pt x="1" y="159"/>
                    <a:pt x="1" y="259"/>
                    <a:pt x="40" y="398"/>
                  </a:cubicBezTo>
                  <a:cubicBezTo>
                    <a:pt x="80" y="438"/>
                    <a:pt x="80" y="517"/>
                    <a:pt x="40" y="557"/>
                  </a:cubicBezTo>
                  <a:cubicBezTo>
                    <a:pt x="179" y="664"/>
                    <a:pt x="341" y="742"/>
                    <a:pt x="492" y="742"/>
                  </a:cubicBezTo>
                  <a:cubicBezTo>
                    <a:pt x="622" y="742"/>
                    <a:pt x="744" y="684"/>
                    <a:pt x="836" y="537"/>
                  </a:cubicBezTo>
                  <a:cubicBezTo>
                    <a:pt x="995" y="299"/>
                    <a:pt x="796" y="60"/>
                    <a:pt x="49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
            <p:cNvSpPr/>
            <p:nvPr/>
          </p:nvSpPr>
          <p:spPr>
            <a:xfrm>
              <a:off x="2665400" y="1354800"/>
              <a:ext cx="53750" cy="19400"/>
            </a:xfrm>
            <a:custGeom>
              <a:avLst/>
              <a:gdLst/>
              <a:ahLst/>
              <a:cxnLst/>
              <a:rect l="l" t="t" r="r" b="b"/>
              <a:pathLst>
                <a:path w="2150" h="776" extrusionOk="0">
                  <a:moveTo>
                    <a:pt x="1514" y="0"/>
                  </a:moveTo>
                  <a:cubicBezTo>
                    <a:pt x="1337" y="0"/>
                    <a:pt x="1152" y="14"/>
                    <a:pt x="976" y="52"/>
                  </a:cubicBezTo>
                  <a:cubicBezTo>
                    <a:pt x="697" y="151"/>
                    <a:pt x="419" y="151"/>
                    <a:pt x="160" y="251"/>
                  </a:cubicBezTo>
                  <a:cubicBezTo>
                    <a:pt x="81" y="271"/>
                    <a:pt x="21" y="350"/>
                    <a:pt x="1" y="410"/>
                  </a:cubicBezTo>
                  <a:cubicBezTo>
                    <a:pt x="1" y="569"/>
                    <a:pt x="100" y="649"/>
                    <a:pt x="220" y="669"/>
                  </a:cubicBezTo>
                  <a:lnTo>
                    <a:pt x="220" y="768"/>
                  </a:lnTo>
                  <a:cubicBezTo>
                    <a:pt x="239" y="773"/>
                    <a:pt x="256" y="775"/>
                    <a:pt x="273" y="775"/>
                  </a:cubicBezTo>
                  <a:cubicBezTo>
                    <a:pt x="326" y="775"/>
                    <a:pt x="368" y="749"/>
                    <a:pt x="399" y="688"/>
                  </a:cubicBezTo>
                  <a:cubicBezTo>
                    <a:pt x="478" y="549"/>
                    <a:pt x="598" y="549"/>
                    <a:pt x="757" y="549"/>
                  </a:cubicBezTo>
                  <a:cubicBezTo>
                    <a:pt x="858" y="650"/>
                    <a:pt x="990" y="678"/>
                    <a:pt x="1139" y="678"/>
                  </a:cubicBezTo>
                  <a:cubicBezTo>
                    <a:pt x="1195" y="678"/>
                    <a:pt x="1254" y="674"/>
                    <a:pt x="1314" y="669"/>
                  </a:cubicBezTo>
                  <a:cubicBezTo>
                    <a:pt x="1493" y="489"/>
                    <a:pt x="1652" y="310"/>
                    <a:pt x="1950" y="310"/>
                  </a:cubicBezTo>
                  <a:cubicBezTo>
                    <a:pt x="2050" y="310"/>
                    <a:pt x="2149" y="211"/>
                    <a:pt x="2050" y="92"/>
                  </a:cubicBezTo>
                  <a:cubicBezTo>
                    <a:pt x="1990" y="52"/>
                    <a:pt x="1891" y="52"/>
                    <a:pt x="1811" y="12"/>
                  </a:cubicBezTo>
                  <a:cubicBezTo>
                    <a:pt x="1717" y="5"/>
                    <a:pt x="1617" y="0"/>
                    <a:pt x="151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
            <p:cNvSpPr/>
            <p:nvPr/>
          </p:nvSpPr>
          <p:spPr>
            <a:xfrm>
              <a:off x="2674375" y="1347125"/>
              <a:ext cx="35825" cy="12475"/>
            </a:xfrm>
            <a:custGeom>
              <a:avLst/>
              <a:gdLst/>
              <a:ahLst/>
              <a:cxnLst/>
              <a:rect l="l" t="t" r="r" b="b"/>
              <a:pathLst>
                <a:path w="1433" h="499" extrusionOk="0">
                  <a:moveTo>
                    <a:pt x="597" y="1"/>
                  </a:moveTo>
                  <a:cubicBezTo>
                    <a:pt x="398" y="60"/>
                    <a:pt x="199" y="120"/>
                    <a:pt x="0" y="180"/>
                  </a:cubicBezTo>
                  <a:cubicBezTo>
                    <a:pt x="0" y="220"/>
                    <a:pt x="0" y="299"/>
                    <a:pt x="40" y="359"/>
                  </a:cubicBezTo>
                  <a:cubicBezTo>
                    <a:pt x="99" y="399"/>
                    <a:pt x="139" y="419"/>
                    <a:pt x="219" y="458"/>
                  </a:cubicBezTo>
                  <a:cubicBezTo>
                    <a:pt x="318" y="478"/>
                    <a:pt x="418" y="498"/>
                    <a:pt x="517" y="498"/>
                  </a:cubicBezTo>
                  <a:lnTo>
                    <a:pt x="617" y="498"/>
                  </a:lnTo>
                  <a:cubicBezTo>
                    <a:pt x="689" y="478"/>
                    <a:pt x="763" y="473"/>
                    <a:pt x="838" y="473"/>
                  </a:cubicBezTo>
                  <a:cubicBezTo>
                    <a:pt x="899" y="473"/>
                    <a:pt x="960" y="476"/>
                    <a:pt x="1020" y="476"/>
                  </a:cubicBezTo>
                  <a:cubicBezTo>
                    <a:pt x="1172" y="476"/>
                    <a:pt x="1316" y="456"/>
                    <a:pt x="1432" y="319"/>
                  </a:cubicBezTo>
                  <a:cubicBezTo>
                    <a:pt x="1432" y="279"/>
                    <a:pt x="1432" y="200"/>
                    <a:pt x="1412" y="180"/>
                  </a:cubicBezTo>
                  <a:cubicBezTo>
                    <a:pt x="1344" y="156"/>
                    <a:pt x="1274" y="149"/>
                    <a:pt x="1203" y="149"/>
                  </a:cubicBezTo>
                  <a:cubicBezTo>
                    <a:pt x="1122" y="149"/>
                    <a:pt x="1040" y="158"/>
                    <a:pt x="961" y="158"/>
                  </a:cubicBezTo>
                  <a:cubicBezTo>
                    <a:pt x="827" y="158"/>
                    <a:pt x="701" y="133"/>
                    <a:pt x="59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
            <p:cNvSpPr/>
            <p:nvPr/>
          </p:nvSpPr>
          <p:spPr>
            <a:xfrm>
              <a:off x="2684300" y="1367975"/>
              <a:ext cx="12975" cy="8525"/>
            </a:xfrm>
            <a:custGeom>
              <a:avLst/>
              <a:gdLst/>
              <a:ahLst/>
              <a:cxnLst/>
              <a:rect l="l" t="t" r="r" b="b"/>
              <a:pathLst>
                <a:path w="519" h="341" extrusionOk="0">
                  <a:moveTo>
                    <a:pt x="181" y="1"/>
                  </a:moveTo>
                  <a:cubicBezTo>
                    <a:pt x="124" y="1"/>
                    <a:pt x="65" y="9"/>
                    <a:pt x="1" y="22"/>
                  </a:cubicBezTo>
                  <a:cubicBezTo>
                    <a:pt x="1" y="325"/>
                    <a:pt x="192" y="341"/>
                    <a:pt x="389" y="341"/>
                  </a:cubicBezTo>
                  <a:cubicBezTo>
                    <a:pt x="412" y="341"/>
                    <a:pt x="435" y="340"/>
                    <a:pt x="458" y="340"/>
                  </a:cubicBezTo>
                  <a:cubicBezTo>
                    <a:pt x="498" y="261"/>
                    <a:pt x="518" y="221"/>
                    <a:pt x="518" y="161"/>
                  </a:cubicBezTo>
                  <a:cubicBezTo>
                    <a:pt x="410" y="40"/>
                    <a:pt x="302" y="1"/>
                    <a:pt x="18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
            <p:cNvSpPr/>
            <p:nvPr/>
          </p:nvSpPr>
          <p:spPr>
            <a:xfrm>
              <a:off x="2749950" y="1353100"/>
              <a:ext cx="2525" cy="3000"/>
            </a:xfrm>
            <a:custGeom>
              <a:avLst/>
              <a:gdLst/>
              <a:ahLst/>
              <a:cxnLst/>
              <a:rect l="l" t="t" r="r" b="b"/>
              <a:pathLst>
                <a:path w="101" h="120" extrusionOk="0">
                  <a:moveTo>
                    <a:pt x="41" y="0"/>
                  </a:moveTo>
                  <a:cubicBezTo>
                    <a:pt x="41" y="0"/>
                    <a:pt x="21" y="40"/>
                    <a:pt x="1" y="40"/>
                  </a:cubicBezTo>
                  <a:lnTo>
                    <a:pt x="80" y="120"/>
                  </a:lnTo>
                  <a:cubicBezTo>
                    <a:pt x="80" y="120"/>
                    <a:pt x="100" y="80"/>
                    <a:pt x="100" y="60"/>
                  </a:cubicBezTo>
                  <a:cubicBezTo>
                    <a:pt x="80" y="40"/>
                    <a:pt x="80" y="20"/>
                    <a:pt x="4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
            <p:cNvSpPr/>
            <p:nvPr/>
          </p:nvSpPr>
          <p:spPr>
            <a:xfrm>
              <a:off x="2426200" y="1449575"/>
              <a:ext cx="57725" cy="28100"/>
            </a:xfrm>
            <a:custGeom>
              <a:avLst/>
              <a:gdLst/>
              <a:ahLst/>
              <a:cxnLst/>
              <a:rect l="l" t="t" r="r" b="b"/>
              <a:pathLst>
                <a:path w="2309" h="1124" extrusionOk="0">
                  <a:moveTo>
                    <a:pt x="2308" y="1"/>
                  </a:moveTo>
                  <a:lnTo>
                    <a:pt x="2308" y="1"/>
                  </a:lnTo>
                  <a:cubicBezTo>
                    <a:pt x="1652" y="60"/>
                    <a:pt x="1035" y="259"/>
                    <a:pt x="418" y="399"/>
                  </a:cubicBezTo>
                  <a:cubicBezTo>
                    <a:pt x="140" y="538"/>
                    <a:pt x="1" y="757"/>
                    <a:pt x="160" y="975"/>
                  </a:cubicBezTo>
                  <a:cubicBezTo>
                    <a:pt x="253" y="1083"/>
                    <a:pt x="349" y="1124"/>
                    <a:pt x="444" y="1124"/>
                  </a:cubicBezTo>
                  <a:cubicBezTo>
                    <a:pt x="612" y="1124"/>
                    <a:pt x="776" y="998"/>
                    <a:pt x="916" y="896"/>
                  </a:cubicBezTo>
                  <a:cubicBezTo>
                    <a:pt x="1095" y="896"/>
                    <a:pt x="1234" y="876"/>
                    <a:pt x="1413" y="876"/>
                  </a:cubicBezTo>
                  <a:cubicBezTo>
                    <a:pt x="1612" y="498"/>
                    <a:pt x="2268" y="558"/>
                    <a:pt x="230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
            <p:cNvSpPr/>
            <p:nvPr/>
          </p:nvSpPr>
          <p:spPr>
            <a:xfrm>
              <a:off x="2493350" y="1437150"/>
              <a:ext cx="21900" cy="8900"/>
            </a:xfrm>
            <a:custGeom>
              <a:avLst/>
              <a:gdLst/>
              <a:ahLst/>
              <a:cxnLst/>
              <a:rect l="l" t="t" r="r" b="b"/>
              <a:pathLst>
                <a:path w="876" h="356" extrusionOk="0">
                  <a:moveTo>
                    <a:pt x="875" y="0"/>
                  </a:moveTo>
                  <a:cubicBezTo>
                    <a:pt x="577" y="80"/>
                    <a:pt x="239" y="120"/>
                    <a:pt x="0" y="339"/>
                  </a:cubicBezTo>
                  <a:cubicBezTo>
                    <a:pt x="78" y="348"/>
                    <a:pt x="158" y="356"/>
                    <a:pt x="238" y="356"/>
                  </a:cubicBezTo>
                  <a:cubicBezTo>
                    <a:pt x="484" y="356"/>
                    <a:pt x="725" y="286"/>
                    <a:pt x="87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
            <p:cNvSpPr/>
            <p:nvPr/>
          </p:nvSpPr>
          <p:spPr>
            <a:xfrm>
              <a:off x="2427775" y="1571550"/>
              <a:ext cx="11875" cy="8375"/>
            </a:xfrm>
            <a:custGeom>
              <a:avLst/>
              <a:gdLst/>
              <a:ahLst/>
              <a:cxnLst/>
              <a:rect l="l" t="t" r="r" b="b"/>
              <a:pathLst>
                <a:path w="475" h="335" extrusionOk="0">
                  <a:moveTo>
                    <a:pt x="243" y="1"/>
                  </a:moveTo>
                  <a:cubicBezTo>
                    <a:pt x="180" y="1"/>
                    <a:pt x="108" y="16"/>
                    <a:pt x="37" y="35"/>
                  </a:cubicBezTo>
                  <a:cubicBezTo>
                    <a:pt x="1" y="276"/>
                    <a:pt x="89" y="335"/>
                    <a:pt x="212" y="335"/>
                  </a:cubicBezTo>
                  <a:cubicBezTo>
                    <a:pt x="292" y="335"/>
                    <a:pt x="388" y="310"/>
                    <a:pt x="475" y="294"/>
                  </a:cubicBezTo>
                  <a:cubicBezTo>
                    <a:pt x="475" y="66"/>
                    <a:pt x="375" y="1"/>
                    <a:pt x="24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
            <p:cNvSpPr/>
            <p:nvPr/>
          </p:nvSpPr>
          <p:spPr>
            <a:xfrm>
              <a:off x="2488375" y="1557800"/>
              <a:ext cx="4975" cy="5200"/>
            </a:xfrm>
            <a:custGeom>
              <a:avLst/>
              <a:gdLst/>
              <a:ahLst/>
              <a:cxnLst/>
              <a:rect l="l" t="t" r="r" b="b"/>
              <a:pathLst>
                <a:path w="199" h="208" extrusionOk="0">
                  <a:moveTo>
                    <a:pt x="123" y="1"/>
                  </a:moveTo>
                  <a:cubicBezTo>
                    <a:pt x="105" y="1"/>
                    <a:pt x="78" y="9"/>
                    <a:pt x="40" y="28"/>
                  </a:cubicBezTo>
                  <a:cubicBezTo>
                    <a:pt x="0" y="48"/>
                    <a:pt x="80" y="148"/>
                    <a:pt x="139" y="207"/>
                  </a:cubicBezTo>
                  <a:cubicBezTo>
                    <a:pt x="123" y="143"/>
                    <a:pt x="198" y="1"/>
                    <a:pt x="12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
            <p:cNvSpPr/>
            <p:nvPr/>
          </p:nvSpPr>
          <p:spPr>
            <a:xfrm>
              <a:off x="2791725" y="1164375"/>
              <a:ext cx="22400" cy="4175"/>
            </a:xfrm>
            <a:custGeom>
              <a:avLst/>
              <a:gdLst/>
              <a:ahLst/>
              <a:cxnLst/>
              <a:rect l="l" t="t" r="r" b="b"/>
              <a:pathLst>
                <a:path w="896" h="167" extrusionOk="0">
                  <a:moveTo>
                    <a:pt x="532" y="1"/>
                  </a:moveTo>
                  <a:cubicBezTo>
                    <a:pt x="349" y="1"/>
                    <a:pt x="168" y="22"/>
                    <a:pt x="1" y="130"/>
                  </a:cubicBezTo>
                  <a:cubicBezTo>
                    <a:pt x="154" y="139"/>
                    <a:pt x="302" y="167"/>
                    <a:pt x="445" y="167"/>
                  </a:cubicBezTo>
                  <a:cubicBezTo>
                    <a:pt x="601" y="167"/>
                    <a:pt x="751" y="134"/>
                    <a:pt x="896" y="10"/>
                  </a:cubicBezTo>
                  <a:cubicBezTo>
                    <a:pt x="777" y="10"/>
                    <a:pt x="654" y="1"/>
                    <a:pt x="53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
            <p:cNvSpPr/>
            <p:nvPr/>
          </p:nvSpPr>
          <p:spPr>
            <a:xfrm>
              <a:off x="2765375" y="1168350"/>
              <a:ext cx="13950" cy="3925"/>
            </a:xfrm>
            <a:custGeom>
              <a:avLst/>
              <a:gdLst/>
              <a:ahLst/>
              <a:cxnLst/>
              <a:rect l="l" t="t" r="r" b="b"/>
              <a:pathLst>
                <a:path w="558" h="157" extrusionOk="0">
                  <a:moveTo>
                    <a:pt x="395" y="1"/>
                  </a:moveTo>
                  <a:cubicBezTo>
                    <a:pt x="252" y="1"/>
                    <a:pt x="116" y="29"/>
                    <a:pt x="0" y="130"/>
                  </a:cubicBezTo>
                  <a:cubicBezTo>
                    <a:pt x="89" y="145"/>
                    <a:pt x="167" y="157"/>
                    <a:pt x="239" y="157"/>
                  </a:cubicBezTo>
                  <a:cubicBezTo>
                    <a:pt x="358" y="157"/>
                    <a:pt x="458" y="123"/>
                    <a:pt x="557" y="10"/>
                  </a:cubicBezTo>
                  <a:cubicBezTo>
                    <a:pt x="503" y="5"/>
                    <a:pt x="448" y="1"/>
                    <a:pt x="39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
            <p:cNvSpPr/>
            <p:nvPr/>
          </p:nvSpPr>
          <p:spPr>
            <a:xfrm>
              <a:off x="2829525" y="1160150"/>
              <a:ext cx="6500" cy="3000"/>
            </a:xfrm>
            <a:custGeom>
              <a:avLst/>
              <a:gdLst/>
              <a:ahLst/>
              <a:cxnLst/>
              <a:rect l="l" t="t" r="r" b="b"/>
              <a:pathLst>
                <a:path w="260" h="120" extrusionOk="0">
                  <a:moveTo>
                    <a:pt x="259" y="0"/>
                  </a:moveTo>
                  <a:lnTo>
                    <a:pt x="259" y="0"/>
                  </a:lnTo>
                  <a:cubicBezTo>
                    <a:pt x="180" y="40"/>
                    <a:pt x="80" y="80"/>
                    <a:pt x="1" y="119"/>
                  </a:cubicBezTo>
                  <a:cubicBezTo>
                    <a:pt x="100" y="119"/>
                    <a:pt x="199" y="80"/>
                    <a:pt x="2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
            <p:cNvSpPr/>
            <p:nvPr/>
          </p:nvSpPr>
          <p:spPr>
            <a:xfrm>
              <a:off x="2783775" y="1468975"/>
              <a:ext cx="47275" cy="25400"/>
            </a:xfrm>
            <a:custGeom>
              <a:avLst/>
              <a:gdLst/>
              <a:ahLst/>
              <a:cxnLst/>
              <a:rect l="l" t="t" r="r" b="b"/>
              <a:pathLst>
                <a:path w="1891" h="1016" extrusionOk="0">
                  <a:moveTo>
                    <a:pt x="1731" y="1"/>
                  </a:moveTo>
                  <a:lnTo>
                    <a:pt x="1731" y="1"/>
                  </a:lnTo>
                  <a:cubicBezTo>
                    <a:pt x="1512" y="100"/>
                    <a:pt x="1254" y="199"/>
                    <a:pt x="1035" y="299"/>
                  </a:cubicBezTo>
                  <a:cubicBezTo>
                    <a:pt x="697" y="378"/>
                    <a:pt x="259" y="359"/>
                    <a:pt x="20" y="697"/>
                  </a:cubicBezTo>
                  <a:cubicBezTo>
                    <a:pt x="20" y="756"/>
                    <a:pt x="0" y="776"/>
                    <a:pt x="0" y="816"/>
                  </a:cubicBezTo>
                  <a:lnTo>
                    <a:pt x="199" y="816"/>
                  </a:lnTo>
                  <a:cubicBezTo>
                    <a:pt x="239" y="876"/>
                    <a:pt x="279" y="916"/>
                    <a:pt x="319" y="1015"/>
                  </a:cubicBezTo>
                  <a:cubicBezTo>
                    <a:pt x="856" y="916"/>
                    <a:pt x="1413" y="796"/>
                    <a:pt x="1890" y="498"/>
                  </a:cubicBezTo>
                  <a:cubicBezTo>
                    <a:pt x="1711" y="378"/>
                    <a:pt x="1731" y="199"/>
                    <a:pt x="173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
            <p:cNvSpPr/>
            <p:nvPr/>
          </p:nvSpPr>
          <p:spPr>
            <a:xfrm>
              <a:off x="2779300" y="1471950"/>
              <a:ext cx="30850" cy="13950"/>
            </a:xfrm>
            <a:custGeom>
              <a:avLst/>
              <a:gdLst/>
              <a:ahLst/>
              <a:cxnLst/>
              <a:rect l="l" t="t" r="r" b="b"/>
              <a:pathLst>
                <a:path w="1234" h="558" extrusionOk="0">
                  <a:moveTo>
                    <a:pt x="896" y="1"/>
                  </a:moveTo>
                  <a:cubicBezTo>
                    <a:pt x="787" y="157"/>
                    <a:pt x="642" y="183"/>
                    <a:pt x="492" y="183"/>
                  </a:cubicBezTo>
                  <a:cubicBezTo>
                    <a:pt x="420" y="183"/>
                    <a:pt x="347" y="177"/>
                    <a:pt x="276" y="177"/>
                  </a:cubicBezTo>
                  <a:cubicBezTo>
                    <a:pt x="250" y="177"/>
                    <a:pt x="225" y="178"/>
                    <a:pt x="199" y="180"/>
                  </a:cubicBezTo>
                  <a:cubicBezTo>
                    <a:pt x="140" y="299"/>
                    <a:pt x="0" y="439"/>
                    <a:pt x="199" y="558"/>
                  </a:cubicBezTo>
                  <a:cubicBezTo>
                    <a:pt x="518" y="439"/>
                    <a:pt x="876" y="279"/>
                    <a:pt x="1214" y="160"/>
                  </a:cubicBezTo>
                  <a:cubicBezTo>
                    <a:pt x="1214" y="100"/>
                    <a:pt x="1214" y="61"/>
                    <a:pt x="123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
            <p:cNvSpPr/>
            <p:nvPr/>
          </p:nvSpPr>
          <p:spPr>
            <a:xfrm>
              <a:off x="2766875" y="1485325"/>
              <a:ext cx="7975" cy="3575"/>
            </a:xfrm>
            <a:custGeom>
              <a:avLst/>
              <a:gdLst/>
              <a:ahLst/>
              <a:cxnLst/>
              <a:rect l="l" t="t" r="r" b="b"/>
              <a:pathLst>
                <a:path w="319" h="143" extrusionOk="0">
                  <a:moveTo>
                    <a:pt x="171" y="0"/>
                  </a:moveTo>
                  <a:cubicBezTo>
                    <a:pt x="117" y="0"/>
                    <a:pt x="61" y="50"/>
                    <a:pt x="0" y="142"/>
                  </a:cubicBezTo>
                  <a:lnTo>
                    <a:pt x="318" y="142"/>
                  </a:lnTo>
                  <a:cubicBezTo>
                    <a:pt x="270" y="45"/>
                    <a:pt x="222" y="0"/>
                    <a:pt x="17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
            <p:cNvSpPr/>
            <p:nvPr/>
          </p:nvSpPr>
          <p:spPr>
            <a:xfrm>
              <a:off x="2868825" y="968175"/>
              <a:ext cx="19400" cy="7175"/>
            </a:xfrm>
            <a:custGeom>
              <a:avLst/>
              <a:gdLst/>
              <a:ahLst/>
              <a:cxnLst/>
              <a:rect l="l" t="t" r="r" b="b"/>
              <a:pathLst>
                <a:path w="776" h="287" extrusionOk="0">
                  <a:moveTo>
                    <a:pt x="776" y="1"/>
                  </a:moveTo>
                  <a:lnTo>
                    <a:pt x="776" y="1"/>
                  </a:lnTo>
                  <a:cubicBezTo>
                    <a:pt x="537" y="20"/>
                    <a:pt x="298" y="20"/>
                    <a:pt x="0" y="20"/>
                  </a:cubicBezTo>
                  <a:cubicBezTo>
                    <a:pt x="162" y="202"/>
                    <a:pt x="306" y="287"/>
                    <a:pt x="432" y="287"/>
                  </a:cubicBezTo>
                  <a:cubicBezTo>
                    <a:pt x="568" y="287"/>
                    <a:pt x="683" y="187"/>
                    <a:pt x="77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
            <p:cNvSpPr/>
            <p:nvPr/>
          </p:nvSpPr>
          <p:spPr>
            <a:xfrm>
              <a:off x="2888200" y="964475"/>
              <a:ext cx="5175" cy="3725"/>
            </a:xfrm>
            <a:custGeom>
              <a:avLst/>
              <a:gdLst/>
              <a:ahLst/>
              <a:cxnLst/>
              <a:rect l="l" t="t" r="r" b="b"/>
              <a:pathLst>
                <a:path w="207" h="149" extrusionOk="0">
                  <a:moveTo>
                    <a:pt x="144" y="0"/>
                  </a:moveTo>
                  <a:cubicBezTo>
                    <a:pt x="105" y="0"/>
                    <a:pt x="18" y="81"/>
                    <a:pt x="1" y="149"/>
                  </a:cubicBezTo>
                  <a:cubicBezTo>
                    <a:pt x="10" y="140"/>
                    <a:pt x="26" y="138"/>
                    <a:pt x="45" y="138"/>
                  </a:cubicBezTo>
                  <a:cubicBezTo>
                    <a:pt x="63" y="138"/>
                    <a:pt x="83" y="140"/>
                    <a:pt x="103" y="140"/>
                  </a:cubicBezTo>
                  <a:cubicBezTo>
                    <a:pt x="159" y="140"/>
                    <a:pt x="206" y="125"/>
                    <a:pt x="160" y="9"/>
                  </a:cubicBezTo>
                  <a:cubicBezTo>
                    <a:pt x="157" y="3"/>
                    <a:pt x="151" y="0"/>
                    <a:pt x="14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
            <p:cNvSpPr/>
            <p:nvPr/>
          </p:nvSpPr>
          <p:spPr>
            <a:xfrm>
              <a:off x="2755925" y="1208975"/>
              <a:ext cx="15450" cy="6900"/>
            </a:xfrm>
            <a:custGeom>
              <a:avLst/>
              <a:gdLst/>
              <a:ahLst/>
              <a:cxnLst/>
              <a:rect l="l" t="t" r="r" b="b"/>
              <a:pathLst>
                <a:path w="618" h="276" extrusionOk="0">
                  <a:moveTo>
                    <a:pt x="375" y="1"/>
                  </a:moveTo>
                  <a:cubicBezTo>
                    <a:pt x="276" y="1"/>
                    <a:pt x="178" y="33"/>
                    <a:pt x="80" y="76"/>
                  </a:cubicBezTo>
                  <a:cubicBezTo>
                    <a:pt x="0" y="156"/>
                    <a:pt x="0" y="215"/>
                    <a:pt x="80" y="255"/>
                  </a:cubicBezTo>
                  <a:cubicBezTo>
                    <a:pt x="154" y="263"/>
                    <a:pt x="233" y="275"/>
                    <a:pt x="309" y="275"/>
                  </a:cubicBezTo>
                  <a:cubicBezTo>
                    <a:pt x="437" y="275"/>
                    <a:pt x="555" y="239"/>
                    <a:pt x="617" y="76"/>
                  </a:cubicBezTo>
                  <a:cubicBezTo>
                    <a:pt x="536" y="22"/>
                    <a:pt x="455" y="1"/>
                    <a:pt x="37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
            <p:cNvSpPr/>
            <p:nvPr/>
          </p:nvSpPr>
          <p:spPr>
            <a:xfrm>
              <a:off x="2752950" y="1211850"/>
              <a:ext cx="4975" cy="4025"/>
            </a:xfrm>
            <a:custGeom>
              <a:avLst/>
              <a:gdLst/>
              <a:ahLst/>
              <a:cxnLst/>
              <a:rect l="l" t="t" r="r" b="b"/>
              <a:pathLst>
                <a:path w="199" h="161" extrusionOk="0">
                  <a:moveTo>
                    <a:pt x="199" y="1"/>
                  </a:moveTo>
                  <a:cubicBezTo>
                    <a:pt x="139" y="1"/>
                    <a:pt x="80" y="1"/>
                    <a:pt x="0" y="21"/>
                  </a:cubicBezTo>
                  <a:cubicBezTo>
                    <a:pt x="0" y="61"/>
                    <a:pt x="40" y="120"/>
                    <a:pt x="40" y="160"/>
                  </a:cubicBezTo>
                  <a:lnTo>
                    <a:pt x="199" y="160"/>
                  </a:lnTo>
                  <a:lnTo>
                    <a:pt x="199"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
            <p:cNvSpPr/>
            <p:nvPr/>
          </p:nvSpPr>
          <p:spPr>
            <a:xfrm>
              <a:off x="2765375" y="1289450"/>
              <a:ext cx="9475" cy="4700"/>
            </a:xfrm>
            <a:custGeom>
              <a:avLst/>
              <a:gdLst/>
              <a:ahLst/>
              <a:cxnLst/>
              <a:rect l="l" t="t" r="r" b="b"/>
              <a:pathLst>
                <a:path w="379" h="188" extrusionOk="0">
                  <a:moveTo>
                    <a:pt x="0" y="0"/>
                  </a:moveTo>
                  <a:cubicBezTo>
                    <a:pt x="0" y="153"/>
                    <a:pt x="57" y="188"/>
                    <a:pt x="128" y="188"/>
                  </a:cubicBezTo>
                  <a:cubicBezTo>
                    <a:pt x="189" y="188"/>
                    <a:pt x="262" y="162"/>
                    <a:pt x="318" y="162"/>
                  </a:cubicBezTo>
                  <a:cubicBezTo>
                    <a:pt x="341" y="162"/>
                    <a:pt x="362" y="166"/>
                    <a:pt x="378" y="179"/>
                  </a:cubicBezTo>
                  <a:cubicBezTo>
                    <a:pt x="299" y="20"/>
                    <a:pt x="179" y="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
            <p:cNvSpPr/>
            <p:nvPr/>
          </p:nvSpPr>
          <p:spPr>
            <a:xfrm>
              <a:off x="2417250" y="1514225"/>
              <a:ext cx="37325" cy="31350"/>
            </a:xfrm>
            <a:custGeom>
              <a:avLst/>
              <a:gdLst/>
              <a:ahLst/>
              <a:cxnLst/>
              <a:rect l="l" t="t" r="r" b="b"/>
              <a:pathLst>
                <a:path w="1493" h="1254" extrusionOk="0">
                  <a:moveTo>
                    <a:pt x="398" y="1"/>
                  </a:moveTo>
                  <a:cubicBezTo>
                    <a:pt x="299" y="1"/>
                    <a:pt x="239" y="60"/>
                    <a:pt x="180" y="100"/>
                  </a:cubicBezTo>
                  <a:cubicBezTo>
                    <a:pt x="1" y="438"/>
                    <a:pt x="1" y="757"/>
                    <a:pt x="239" y="1075"/>
                  </a:cubicBezTo>
                  <a:cubicBezTo>
                    <a:pt x="299" y="1135"/>
                    <a:pt x="359" y="1194"/>
                    <a:pt x="438" y="1254"/>
                  </a:cubicBezTo>
                  <a:lnTo>
                    <a:pt x="438" y="1095"/>
                  </a:lnTo>
                  <a:cubicBezTo>
                    <a:pt x="498" y="956"/>
                    <a:pt x="657" y="975"/>
                    <a:pt x="776" y="936"/>
                  </a:cubicBezTo>
                  <a:cubicBezTo>
                    <a:pt x="935" y="558"/>
                    <a:pt x="1492" y="558"/>
                    <a:pt x="1492" y="80"/>
                  </a:cubicBezTo>
                  <a:cubicBezTo>
                    <a:pt x="1446" y="34"/>
                    <a:pt x="1391" y="24"/>
                    <a:pt x="1332" y="24"/>
                  </a:cubicBezTo>
                  <a:cubicBezTo>
                    <a:pt x="1285" y="24"/>
                    <a:pt x="1235" y="30"/>
                    <a:pt x="1187" y="30"/>
                  </a:cubicBezTo>
                  <a:cubicBezTo>
                    <a:pt x="1141" y="30"/>
                    <a:pt x="1096" y="24"/>
                    <a:pt x="1055" y="1"/>
                  </a:cubicBezTo>
                  <a:cubicBezTo>
                    <a:pt x="920" y="46"/>
                    <a:pt x="798" y="84"/>
                    <a:pt x="678" y="84"/>
                  </a:cubicBezTo>
                  <a:cubicBezTo>
                    <a:pt x="585" y="84"/>
                    <a:pt x="494" y="61"/>
                    <a:pt x="39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
            <p:cNvSpPr/>
            <p:nvPr/>
          </p:nvSpPr>
          <p:spPr>
            <a:xfrm>
              <a:off x="2443600" y="1507600"/>
              <a:ext cx="23400" cy="11200"/>
            </a:xfrm>
            <a:custGeom>
              <a:avLst/>
              <a:gdLst/>
              <a:ahLst/>
              <a:cxnLst/>
              <a:rect l="l" t="t" r="r" b="b"/>
              <a:pathLst>
                <a:path w="936" h="448" extrusionOk="0">
                  <a:moveTo>
                    <a:pt x="723" y="0"/>
                  </a:moveTo>
                  <a:cubicBezTo>
                    <a:pt x="673" y="0"/>
                    <a:pt x="612" y="15"/>
                    <a:pt x="538" y="47"/>
                  </a:cubicBezTo>
                  <a:cubicBezTo>
                    <a:pt x="438" y="107"/>
                    <a:pt x="319" y="67"/>
                    <a:pt x="220" y="107"/>
                  </a:cubicBezTo>
                  <a:cubicBezTo>
                    <a:pt x="80" y="107"/>
                    <a:pt x="1" y="146"/>
                    <a:pt x="41" y="306"/>
                  </a:cubicBezTo>
                  <a:cubicBezTo>
                    <a:pt x="90" y="377"/>
                    <a:pt x="138" y="399"/>
                    <a:pt x="183" y="399"/>
                  </a:cubicBezTo>
                  <a:cubicBezTo>
                    <a:pt x="265" y="399"/>
                    <a:pt x="342" y="325"/>
                    <a:pt x="419" y="325"/>
                  </a:cubicBezTo>
                  <a:cubicBezTo>
                    <a:pt x="524" y="372"/>
                    <a:pt x="630" y="447"/>
                    <a:pt x="732" y="447"/>
                  </a:cubicBezTo>
                  <a:cubicBezTo>
                    <a:pt x="802" y="447"/>
                    <a:pt x="871" y="411"/>
                    <a:pt x="936" y="306"/>
                  </a:cubicBezTo>
                  <a:cubicBezTo>
                    <a:pt x="921" y="115"/>
                    <a:pt x="863" y="0"/>
                    <a:pt x="72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
            <p:cNvSpPr/>
            <p:nvPr/>
          </p:nvSpPr>
          <p:spPr>
            <a:xfrm>
              <a:off x="2440625" y="1537600"/>
              <a:ext cx="8475" cy="4000"/>
            </a:xfrm>
            <a:custGeom>
              <a:avLst/>
              <a:gdLst/>
              <a:ahLst/>
              <a:cxnLst/>
              <a:rect l="l" t="t" r="r" b="b"/>
              <a:pathLst>
                <a:path w="339" h="160" extrusionOk="0">
                  <a:moveTo>
                    <a:pt x="339" y="1"/>
                  </a:moveTo>
                  <a:cubicBezTo>
                    <a:pt x="219" y="1"/>
                    <a:pt x="80" y="21"/>
                    <a:pt x="0" y="140"/>
                  </a:cubicBezTo>
                  <a:cubicBezTo>
                    <a:pt x="60" y="160"/>
                    <a:pt x="120" y="160"/>
                    <a:pt x="199" y="160"/>
                  </a:cubicBezTo>
                  <a:cubicBezTo>
                    <a:pt x="239" y="100"/>
                    <a:pt x="299" y="40"/>
                    <a:pt x="3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
            <p:cNvSpPr/>
            <p:nvPr/>
          </p:nvSpPr>
          <p:spPr>
            <a:xfrm>
              <a:off x="2610200" y="1385550"/>
              <a:ext cx="9475" cy="3875"/>
            </a:xfrm>
            <a:custGeom>
              <a:avLst/>
              <a:gdLst/>
              <a:ahLst/>
              <a:cxnLst/>
              <a:rect l="l" t="t" r="r" b="b"/>
              <a:pathLst>
                <a:path w="379" h="155" extrusionOk="0">
                  <a:moveTo>
                    <a:pt x="267" y="1"/>
                  </a:moveTo>
                  <a:cubicBezTo>
                    <a:pt x="156" y="1"/>
                    <a:pt x="61" y="49"/>
                    <a:pt x="1" y="155"/>
                  </a:cubicBezTo>
                  <a:cubicBezTo>
                    <a:pt x="140" y="155"/>
                    <a:pt x="259" y="135"/>
                    <a:pt x="379" y="15"/>
                  </a:cubicBezTo>
                  <a:cubicBezTo>
                    <a:pt x="340" y="6"/>
                    <a:pt x="303" y="1"/>
                    <a:pt x="26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
            <p:cNvSpPr/>
            <p:nvPr/>
          </p:nvSpPr>
          <p:spPr>
            <a:xfrm>
              <a:off x="2634575" y="1377700"/>
              <a:ext cx="10475" cy="7250"/>
            </a:xfrm>
            <a:custGeom>
              <a:avLst/>
              <a:gdLst/>
              <a:ahLst/>
              <a:cxnLst/>
              <a:rect l="l" t="t" r="r" b="b"/>
              <a:pathLst>
                <a:path w="419" h="290" extrusionOk="0">
                  <a:moveTo>
                    <a:pt x="247" y="1"/>
                  </a:moveTo>
                  <a:cubicBezTo>
                    <a:pt x="180" y="1"/>
                    <a:pt x="115" y="22"/>
                    <a:pt x="60" y="91"/>
                  </a:cubicBezTo>
                  <a:cubicBezTo>
                    <a:pt x="40" y="130"/>
                    <a:pt x="21" y="170"/>
                    <a:pt x="1" y="190"/>
                  </a:cubicBezTo>
                  <a:cubicBezTo>
                    <a:pt x="21" y="250"/>
                    <a:pt x="40" y="270"/>
                    <a:pt x="60" y="290"/>
                  </a:cubicBezTo>
                  <a:cubicBezTo>
                    <a:pt x="219" y="290"/>
                    <a:pt x="339" y="250"/>
                    <a:pt x="418" y="130"/>
                  </a:cubicBezTo>
                  <a:cubicBezTo>
                    <a:pt x="398" y="91"/>
                    <a:pt x="359" y="71"/>
                    <a:pt x="339" y="11"/>
                  </a:cubicBezTo>
                  <a:cubicBezTo>
                    <a:pt x="308" y="5"/>
                    <a:pt x="277" y="1"/>
                    <a:pt x="24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
            <p:cNvSpPr/>
            <p:nvPr/>
          </p:nvSpPr>
          <p:spPr>
            <a:xfrm>
              <a:off x="2618675" y="1382050"/>
              <a:ext cx="8975" cy="3900"/>
            </a:xfrm>
            <a:custGeom>
              <a:avLst/>
              <a:gdLst/>
              <a:ahLst/>
              <a:cxnLst/>
              <a:rect l="l" t="t" r="r" b="b"/>
              <a:pathLst>
                <a:path w="359" h="156" extrusionOk="0">
                  <a:moveTo>
                    <a:pt x="174" y="1"/>
                  </a:moveTo>
                  <a:cubicBezTo>
                    <a:pt x="111" y="1"/>
                    <a:pt x="53" y="50"/>
                    <a:pt x="0" y="155"/>
                  </a:cubicBezTo>
                  <a:cubicBezTo>
                    <a:pt x="139" y="155"/>
                    <a:pt x="239" y="116"/>
                    <a:pt x="358" y="116"/>
                  </a:cubicBezTo>
                  <a:cubicBezTo>
                    <a:pt x="292" y="40"/>
                    <a:pt x="231" y="1"/>
                    <a:pt x="17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
            <p:cNvSpPr/>
            <p:nvPr/>
          </p:nvSpPr>
          <p:spPr>
            <a:xfrm>
              <a:off x="2644025" y="1375975"/>
              <a:ext cx="6500" cy="5000"/>
            </a:xfrm>
            <a:custGeom>
              <a:avLst/>
              <a:gdLst/>
              <a:ahLst/>
              <a:cxnLst/>
              <a:rect l="l" t="t" r="r" b="b"/>
              <a:pathLst>
                <a:path w="260" h="200" extrusionOk="0">
                  <a:moveTo>
                    <a:pt x="140" y="1"/>
                  </a:moveTo>
                  <a:cubicBezTo>
                    <a:pt x="40" y="1"/>
                    <a:pt x="1" y="100"/>
                    <a:pt x="40" y="160"/>
                  </a:cubicBezTo>
                  <a:lnTo>
                    <a:pt x="60" y="199"/>
                  </a:lnTo>
                  <a:lnTo>
                    <a:pt x="219" y="199"/>
                  </a:lnTo>
                  <a:lnTo>
                    <a:pt x="259" y="140"/>
                  </a:lnTo>
                  <a:cubicBezTo>
                    <a:pt x="259" y="60"/>
                    <a:pt x="200" y="1"/>
                    <a:pt x="1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
            <p:cNvSpPr/>
            <p:nvPr/>
          </p:nvSpPr>
          <p:spPr>
            <a:xfrm>
              <a:off x="2627625" y="1384925"/>
              <a:ext cx="5975" cy="4000"/>
            </a:xfrm>
            <a:custGeom>
              <a:avLst/>
              <a:gdLst/>
              <a:ahLst/>
              <a:cxnLst/>
              <a:rect l="l" t="t" r="r" b="b"/>
              <a:pathLst>
                <a:path w="239" h="160" extrusionOk="0">
                  <a:moveTo>
                    <a:pt x="0" y="1"/>
                  </a:moveTo>
                  <a:cubicBezTo>
                    <a:pt x="20" y="60"/>
                    <a:pt x="60" y="100"/>
                    <a:pt x="119" y="160"/>
                  </a:cubicBezTo>
                  <a:cubicBezTo>
                    <a:pt x="239" y="140"/>
                    <a:pt x="239" y="80"/>
                    <a:pt x="1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
            <p:cNvSpPr/>
            <p:nvPr/>
          </p:nvSpPr>
          <p:spPr>
            <a:xfrm>
              <a:off x="2630100" y="1383850"/>
              <a:ext cx="5500" cy="5075"/>
            </a:xfrm>
            <a:custGeom>
              <a:avLst/>
              <a:gdLst/>
              <a:ahLst/>
              <a:cxnLst/>
              <a:rect l="l" t="t" r="r" b="b"/>
              <a:pathLst>
                <a:path w="220" h="203" extrusionOk="0">
                  <a:moveTo>
                    <a:pt x="108" y="1"/>
                  </a:moveTo>
                  <a:cubicBezTo>
                    <a:pt x="87" y="1"/>
                    <a:pt x="66" y="7"/>
                    <a:pt x="40" y="24"/>
                  </a:cubicBezTo>
                  <a:lnTo>
                    <a:pt x="20" y="44"/>
                  </a:lnTo>
                  <a:cubicBezTo>
                    <a:pt x="20" y="103"/>
                    <a:pt x="20" y="143"/>
                    <a:pt x="1" y="203"/>
                  </a:cubicBezTo>
                  <a:cubicBezTo>
                    <a:pt x="120" y="203"/>
                    <a:pt x="200" y="143"/>
                    <a:pt x="219" y="44"/>
                  </a:cubicBezTo>
                  <a:lnTo>
                    <a:pt x="200" y="24"/>
                  </a:lnTo>
                  <a:cubicBezTo>
                    <a:pt x="165" y="12"/>
                    <a:pt x="137" y="1"/>
                    <a:pt x="10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
            <p:cNvSpPr/>
            <p:nvPr/>
          </p:nvSpPr>
          <p:spPr>
            <a:xfrm>
              <a:off x="2852400" y="982100"/>
              <a:ext cx="6000" cy="4000"/>
            </a:xfrm>
            <a:custGeom>
              <a:avLst/>
              <a:gdLst/>
              <a:ahLst/>
              <a:cxnLst/>
              <a:rect l="l" t="t" r="r" b="b"/>
              <a:pathLst>
                <a:path w="240" h="160" extrusionOk="0">
                  <a:moveTo>
                    <a:pt x="60" y="1"/>
                  </a:moveTo>
                  <a:cubicBezTo>
                    <a:pt x="60" y="40"/>
                    <a:pt x="40" y="60"/>
                    <a:pt x="1" y="80"/>
                  </a:cubicBezTo>
                  <a:lnTo>
                    <a:pt x="239" y="160"/>
                  </a:lnTo>
                  <a:cubicBezTo>
                    <a:pt x="180" y="100"/>
                    <a:pt x="140" y="60"/>
                    <a:pt x="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
            <p:cNvSpPr/>
            <p:nvPr/>
          </p:nvSpPr>
          <p:spPr>
            <a:xfrm>
              <a:off x="2801175" y="1346150"/>
              <a:ext cx="7975" cy="3300"/>
            </a:xfrm>
            <a:custGeom>
              <a:avLst/>
              <a:gdLst/>
              <a:ahLst/>
              <a:cxnLst/>
              <a:rect l="l" t="t" r="r" b="b"/>
              <a:pathLst>
                <a:path w="319" h="132" extrusionOk="0">
                  <a:moveTo>
                    <a:pt x="319" y="0"/>
                  </a:moveTo>
                  <a:cubicBezTo>
                    <a:pt x="219" y="0"/>
                    <a:pt x="100" y="0"/>
                    <a:pt x="1" y="20"/>
                  </a:cubicBezTo>
                  <a:cubicBezTo>
                    <a:pt x="67" y="75"/>
                    <a:pt x="128" y="131"/>
                    <a:pt x="186" y="131"/>
                  </a:cubicBezTo>
                  <a:cubicBezTo>
                    <a:pt x="231" y="131"/>
                    <a:pt x="275" y="96"/>
                    <a:pt x="3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
            <p:cNvSpPr/>
            <p:nvPr/>
          </p:nvSpPr>
          <p:spPr>
            <a:xfrm>
              <a:off x="2818100" y="1137750"/>
              <a:ext cx="4000" cy="5500"/>
            </a:xfrm>
            <a:custGeom>
              <a:avLst/>
              <a:gdLst/>
              <a:ahLst/>
              <a:cxnLst/>
              <a:rect l="l" t="t" r="r" b="b"/>
              <a:pathLst>
                <a:path w="160" h="220" extrusionOk="0">
                  <a:moveTo>
                    <a:pt x="40" y="1"/>
                  </a:moveTo>
                  <a:lnTo>
                    <a:pt x="40" y="1"/>
                  </a:lnTo>
                  <a:cubicBezTo>
                    <a:pt x="0" y="120"/>
                    <a:pt x="60" y="180"/>
                    <a:pt x="159" y="220"/>
                  </a:cubicBezTo>
                  <a:cubicBezTo>
                    <a:pt x="159" y="120"/>
                    <a:pt x="139" y="41"/>
                    <a:pt x="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
            <p:cNvSpPr/>
            <p:nvPr/>
          </p:nvSpPr>
          <p:spPr>
            <a:xfrm>
              <a:off x="2488875" y="1520575"/>
              <a:ext cx="6975" cy="7100"/>
            </a:xfrm>
            <a:custGeom>
              <a:avLst/>
              <a:gdLst/>
              <a:ahLst/>
              <a:cxnLst/>
              <a:rect l="l" t="t" r="r" b="b"/>
              <a:pathLst>
                <a:path w="279" h="284" extrusionOk="0">
                  <a:moveTo>
                    <a:pt x="122" y="0"/>
                  </a:moveTo>
                  <a:cubicBezTo>
                    <a:pt x="85" y="0"/>
                    <a:pt x="40" y="5"/>
                    <a:pt x="0" y="5"/>
                  </a:cubicBezTo>
                  <a:cubicBezTo>
                    <a:pt x="0" y="125"/>
                    <a:pt x="0" y="224"/>
                    <a:pt x="119" y="284"/>
                  </a:cubicBezTo>
                  <a:cubicBezTo>
                    <a:pt x="179" y="204"/>
                    <a:pt x="279" y="125"/>
                    <a:pt x="199" y="25"/>
                  </a:cubicBezTo>
                  <a:cubicBezTo>
                    <a:pt x="189" y="5"/>
                    <a:pt x="159" y="0"/>
                    <a:pt x="12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
            <p:cNvSpPr/>
            <p:nvPr/>
          </p:nvSpPr>
          <p:spPr>
            <a:xfrm>
              <a:off x="2770575" y="1086050"/>
              <a:ext cx="44550" cy="17800"/>
            </a:xfrm>
            <a:custGeom>
              <a:avLst/>
              <a:gdLst/>
              <a:ahLst/>
              <a:cxnLst/>
              <a:rect l="l" t="t" r="r" b="b"/>
              <a:pathLst>
                <a:path w="1782" h="712" extrusionOk="0">
                  <a:moveTo>
                    <a:pt x="1583" y="0"/>
                  </a:moveTo>
                  <a:lnTo>
                    <a:pt x="1225" y="159"/>
                  </a:lnTo>
                  <a:cubicBezTo>
                    <a:pt x="1175" y="209"/>
                    <a:pt x="1125" y="234"/>
                    <a:pt x="1070" y="234"/>
                  </a:cubicBezTo>
                  <a:cubicBezTo>
                    <a:pt x="1016" y="234"/>
                    <a:pt x="956" y="209"/>
                    <a:pt x="886" y="159"/>
                  </a:cubicBezTo>
                  <a:cubicBezTo>
                    <a:pt x="588" y="199"/>
                    <a:pt x="329" y="279"/>
                    <a:pt x="31" y="318"/>
                  </a:cubicBezTo>
                  <a:cubicBezTo>
                    <a:pt x="0" y="458"/>
                    <a:pt x="29" y="537"/>
                    <a:pt x="128" y="537"/>
                  </a:cubicBezTo>
                  <a:cubicBezTo>
                    <a:pt x="157" y="537"/>
                    <a:pt x="190" y="531"/>
                    <a:pt x="230" y="517"/>
                  </a:cubicBezTo>
                  <a:cubicBezTo>
                    <a:pt x="443" y="630"/>
                    <a:pt x="664" y="711"/>
                    <a:pt x="882" y="711"/>
                  </a:cubicBezTo>
                  <a:cubicBezTo>
                    <a:pt x="1011" y="711"/>
                    <a:pt x="1139" y="683"/>
                    <a:pt x="1264" y="617"/>
                  </a:cubicBezTo>
                  <a:cubicBezTo>
                    <a:pt x="1324" y="584"/>
                    <a:pt x="1379" y="570"/>
                    <a:pt x="1432" y="570"/>
                  </a:cubicBezTo>
                  <a:cubicBezTo>
                    <a:pt x="1539" y="570"/>
                    <a:pt x="1636" y="623"/>
                    <a:pt x="1742" y="676"/>
                  </a:cubicBezTo>
                  <a:cubicBezTo>
                    <a:pt x="1782" y="418"/>
                    <a:pt x="1682" y="219"/>
                    <a:pt x="158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
            <p:cNvSpPr/>
            <p:nvPr/>
          </p:nvSpPr>
          <p:spPr>
            <a:xfrm>
              <a:off x="2416250" y="1488050"/>
              <a:ext cx="50750" cy="28275"/>
            </a:xfrm>
            <a:custGeom>
              <a:avLst/>
              <a:gdLst/>
              <a:ahLst/>
              <a:cxnLst/>
              <a:rect l="l" t="t" r="r" b="b"/>
              <a:pathLst>
                <a:path w="2030" h="1131" extrusionOk="0">
                  <a:moveTo>
                    <a:pt x="1671" y="0"/>
                  </a:moveTo>
                  <a:cubicBezTo>
                    <a:pt x="1561" y="0"/>
                    <a:pt x="1444" y="49"/>
                    <a:pt x="1314" y="133"/>
                  </a:cubicBezTo>
                  <a:cubicBezTo>
                    <a:pt x="1087" y="288"/>
                    <a:pt x="881" y="535"/>
                    <a:pt x="623" y="535"/>
                  </a:cubicBezTo>
                  <a:cubicBezTo>
                    <a:pt x="518" y="535"/>
                    <a:pt x="405" y="494"/>
                    <a:pt x="279" y="391"/>
                  </a:cubicBezTo>
                  <a:cubicBezTo>
                    <a:pt x="249" y="361"/>
                    <a:pt x="215" y="347"/>
                    <a:pt x="177" y="347"/>
                  </a:cubicBezTo>
                  <a:cubicBezTo>
                    <a:pt x="140" y="347"/>
                    <a:pt x="100" y="361"/>
                    <a:pt x="60" y="391"/>
                  </a:cubicBezTo>
                  <a:cubicBezTo>
                    <a:pt x="1" y="491"/>
                    <a:pt x="1" y="590"/>
                    <a:pt x="21" y="710"/>
                  </a:cubicBezTo>
                  <a:cubicBezTo>
                    <a:pt x="120" y="889"/>
                    <a:pt x="299" y="948"/>
                    <a:pt x="438" y="1048"/>
                  </a:cubicBezTo>
                  <a:lnTo>
                    <a:pt x="478" y="1107"/>
                  </a:lnTo>
                  <a:cubicBezTo>
                    <a:pt x="531" y="1123"/>
                    <a:pt x="580" y="1130"/>
                    <a:pt x="626" y="1130"/>
                  </a:cubicBezTo>
                  <a:cubicBezTo>
                    <a:pt x="921" y="1130"/>
                    <a:pt x="1075" y="835"/>
                    <a:pt x="1334" y="749"/>
                  </a:cubicBezTo>
                  <a:cubicBezTo>
                    <a:pt x="1413" y="391"/>
                    <a:pt x="1871" y="451"/>
                    <a:pt x="2030" y="212"/>
                  </a:cubicBezTo>
                  <a:cubicBezTo>
                    <a:pt x="1913" y="64"/>
                    <a:pt x="1797" y="0"/>
                    <a:pt x="167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
            <p:cNvSpPr/>
            <p:nvPr/>
          </p:nvSpPr>
          <p:spPr>
            <a:xfrm>
              <a:off x="2422225" y="1459500"/>
              <a:ext cx="36325" cy="29900"/>
            </a:xfrm>
            <a:custGeom>
              <a:avLst/>
              <a:gdLst/>
              <a:ahLst/>
              <a:cxnLst/>
              <a:rect l="l" t="t" r="r" b="b"/>
              <a:pathLst>
                <a:path w="1453" h="1196" extrusionOk="0">
                  <a:moveTo>
                    <a:pt x="536" y="1"/>
                  </a:moveTo>
                  <a:cubicBezTo>
                    <a:pt x="98" y="1"/>
                    <a:pt x="60" y="311"/>
                    <a:pt x="40" y="678"/>
                  </a:cubicBezTo>
                  <a:cubicBezTo>
                    <a:pt x="0" y="877"/>
                    <a:pt x="40" y="1076"/>
                    <a:pt x="199" y="1195"/>
                  </a:cubicBezTo>
                  <a:cubicBezTo>
                    <a:pt x="617" y="1036"/>
                    <a:pt x="1035" y="877"/>
                    <a:pt x="1453" y="698"/>
                  </a:cubicBezTo>
                  <a:cubicBezTo>
                    <a:pt x="1313" y="678"/>
                    <a:pt x="1174" y="678"/>
                    <a:pt x="1095" y="539"/>
                  </a:cubicBezTo>
                  <a:cubicBezTo>
                    <a:pt x="929" y="547"/>
                    <a:pt x="798" y="553"/>
                    <a:pt x="697" y="553"/>
                  </a:cubicBezTo>
                  <a:cubicBezTo>
                    <a:pt x="311" y="553"/>
                    <a:pt x="357" y="458"/>
                    <a:pt x="577" y="2"/>
                  </a:cubicBezTo>
                  <a:cubicBezTo>
                    <a:pt x="563" y="1"/>
                    <a:pt x="549" y="1"/>
                    <a:pt x="53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
            <p:cNvSpPr/>
            <p:nvPr/>
          </p:nvSpPr>
          <p:spPr>
            <a:xfrm>
              <a:off x="2414275" y="1476425"/>
              <a:ext cx="14450" cy="17950"/>
            </a:xfrm>
            <a:custGeom>
              <a:avLst/>
              <a:gdLst/>
              <a:ahLst/>
              <a:cxnLst/>
              <a:rect l="l" t="t" r="r" b="b"/>
              <a:pathLst>
                <a:path w="578" h="718" extrusionOk="0">
                  <a:moveTo>
                    <a:pt x="378" y="1"/>
                  </a:moveTo>
                  <a:cubicBezTo>
                    <a:pt x="318" y="1"/>
                    <a:pt x="279" y="1"/>
                    <a:pt x="259" y="61"/>
                  </a:cubicBezTo>
                  <a:cubicBezTo>
                    <a:pt x="0" y="279"/>
                    <a:pt x="179" y="478"/>
                    <a:pt x="299" y="677"/>
                  </a:cubicBezTo>
                  <a:cubicBezTo>
                    <a:pt x="318" y="677"/>
                    <a:pt x="378" y="697"/>
                    <a:pt x="398" y="717"/>
                  </a:cubicBezTo>
                  <a:cubicBezTo>
                    <a:pt x="458" y="657"/>
                    <a:pt x="497" y="598"/>
                    <a:pt x="557" y="518"/>
                  </a:cubicBezTo>
                  <a:cubicBezTo>
                    <a:pt x="517" y="319"/>
                    <a:pt x="577" y="120"/>
                    <a:pt x="37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
            <p:cNvSpPr/>
            <p:nvPr/>
          </p:nvSpPr>
          <p:spPr>
            <a:xfrm>
              <a:off x="2416750" y="1492850"/>
              <a:ext cx="7000" cy="5500"/>
            </a:xfrm>
            <a:custGeom>
              <a:avLst/>
              <a:gdLst/>
              <a:ahLst/>
              <a:cxnLst/>
              <a:rect l="l" t="t" r="r" b="b"/>
              <a:pathLst>
                <a:path w="280" h="220" extrusionOk="0">
                  <a:moveTo>
                    <a:pt x="200" y="0"/>
                  </a:moveTo>
                  <a:cubicBezTo>
                    <a:pt x="80" y="20"/>
                    <a:pt x="1" y="100"/>
                    <a:pt x="100" y="219"/>
                  </a:cubicBezTo>
                  <a:cubicBezTo>
                    <a:pt x="160" y="219"/>
                    <a:pt x="200" y="199"/>
                    <a:pt x="259" y="199"/>
                  </a:cubicBezTo>
                  <a:cubicBezTo>
                    <a:pt x="279" y="140"/>
                    <a:pt x="279" y="100"/>
                    <a:pt x="239" y="40"/>
                  </a:cubicBezTo>
                  <a:lnTo>
                    <a:pt x="200"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
            <p:cNvSpPr/>
            <p:nvPr/>
          </p:nvSpPr>
          <p:spPr>
            <a:xfrm>
              <a:off x="2402325" y="1473250"/>
              <a:ext cx="19925" cy="115100"/>
            </a:xfrm>
            <a:custGeom>
              <a:avLst/>
              <a:gdLst/>
              <a:ahLst/>
              <a:cxnLst/>
              <a:rect l="l" t="t" r="r" b="b"/>
              <a:pathLst>
                <a:path w="797" h="4604" extrusionOk="0">
                  <a:moveTo>
                    <a:pt x="490" y="1"/>
                  </a:moveTo>
                  <a:cubicBezTo>
                    <a:pt x="442" y="1"/>
                    <a:pt x="393" y="11"/>
                    <a:pt x="339" y="28"/>
                  </a:cubicBezTo>
                  <a:cubicBezTo>
                    <a:pt x="200" y="207"/>
                    <a:pt x="339" y="426"/>
                    <a:pt x="200" y="605"/>
                  </a:cubicBezTo>
                  <a:cubicBezTo>
                    <a:pt x="160" y="904"/>
                    <a:pt x="1" y="1202"/>
                    <a:pt x="60" y="1441"/>
                  </a:cubicBezTo>
                  <a:cubicBezTo>
                    <a:pt x="259" y="2435"/>
                    <a:pt x="60" y="3430"/>
                    <a:pt x="180" y="4425"/>
                  </a:cubicBezTo>
                  <a:cubicBezTo>
                    <a:pt x="200" y="4465"/>
                    <a:pt x="259" y="4465"/>
                    <a:pt x="299" y="4484"/>
                  </a:cubicBezTo>
                  <a:cubicBezTo>
                    <a:pt x="379" y="4425"/>
                    <a:pt x="438" y="4365"/>
                    <a:pt x="359" y="4266"/>
                  </a:cubicBezTo>
                  <a:lnTo>
                    <a:pt x="359" y="4266"/>
                  </a:lnTo>
                  <a:cubicBezTo>
                    <a:pt x="458" y="4325"/>
                    <a:pt x="399" y="4465"/>
                    <a:pt x="458" y="4524"/>
                  </a:cubicBezTo>
                  <a:cubicBezTo>
                    <a:pt x="478" y="4564"/>
                    <a:pt x="478" y="4584"/>
                    <a:pt x="498" y="4604"/>
                  </a:cubicBezTo>
                  <a:cubicBezTo>
                    <a:pt x="637" y="4604"/>
                    <a:pt x="777" y="4584"/>
                    <a:pt x="737" y="4385"/>
                  </a:cubicBezTo>
                  <a:cubicBezTo>
                    <a:pt x="657" y="4067"/>
                    <a:pt x="657" y="3728"/>
                    <a:pt x="677" y="3410"/>
                  </a:cubicBezTo>
                  <a:cubicBezTo>
                    <a:pt x="558" y="3191"/>
                    <a:pt x="558" y="2933"/>
                    <a:pt x="677" y="2714"/>
                  </a:cubicBezTo>
                  <a:cubicBezTo>
                    <a:pt x="757" y="2237"/>
                    <a:pt x="757" y="1799"/>
                    <a:pt x="677" y="1321"/>
                  </a:cubicBezTo>
                  <a:cubicBezTo>
                    <a:pt x="697" y="1222"/>
                    <a:pt x="697" y="1103"/>
                    <a:pt x="697" y="1003"/>
                  </a:cubicBezTo>
                  <a:cubicBezTo>
                    <a:pt x="737" y="924"/>
                    <a:pt x="777" y="844"/>
                    <a:pt x="796" y="784"/>
                  </a:cubicBezTo>
                  <a:cubicBezTo>
                    <a:pt x="777" y="585"/>
                    <a:pt x="737" y="347"/>
                    <a:pt x="697" y="88"/>
                  </a:cubicBezTo>
                  <a:lnTo>
                    <a:pt x="657" y="48"/>
                  </a:lnTo>
                  <a:cubicBezTo>
                    <a:pt x="602" y="15"/>
                    <a:pt x="548" y="1"/>
                    <a:pt x="49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
            <p:cNvSpPr/>
            <p:nvPr/>
          </p:nvSpPr>
          <p:spPr>
            <a:xfrm>
              <a:off x="2413775" y="1506275"/>
              <a:ext cx="14450" cy="35050"/>
            </a:xfrm>
            <a:custGeom>
              <a:avLst/>
              <a:gdLst/>
              <a:ahLst/>
              <a:cxnLst/>
              <a:rect l="l" t="t" r="r" b="b"/>
              <a:pathLst>
                <a:path w="578" h="1402" extrusionOk="0">
                  <a:moveTo>
                    <a:pt x="219" y="0"/>
                  </a:moveTo>
                  <a:cubicBezTo>
                    <a:pt x="0" y="478"/>
                    <a:pt x="140" y="916"/>
                    <a:pt x="219" y="1393"/>
                  </a:cubicBezTo>
                  <a:cubicBezTo>
                    <a:pt x="239" y="1400"/>
                    <a:pt x="257" y="1402"/>
                    <a:pt x="274" y="1402"/>
                  </a:cubicBezTo>
                  <a:cubicBezTo>
                    <a:pt x="307" y="1402"/>
                    <a:pt x="338" y="1393"/>
                    <a:pt x="378" y="1393"/>
                  </a:cubicBezTo>
                  <a:cubicBezTo>
                    <a:pt x="418" y="1015"/>
                    <a:pt x="219" y="617"/>
                    <a:pt x="537" y="319"/>
                  </a:cubicBezTo>
                  <a:cubicBezTo>
                    <a:pt x="577" y="80"/>
                    <a:pt x="438" y="0"/>
                    <a:pt x="2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
            <p:cNvSpPr/>
            <p:nvPr/>
          </p:nvSpPr>
          <p:spPr>
            <a:xfrm>
              <a:off x="2413275" y="1541575"/>
              <a:ext cx="6000" cy="17450"/>
            </a:xfrm>
            <a:custGeom>
              <a:avLst/>
              <a:gdLst/>
              <a:ahLst/>
              <a:cxnLst/>
              <a:rect l="l" t="t" r="r" b="b"/>
              <a:pathLst>
                <a:path w="240" h="698" extrusionOk="0">
                  <a:moveTo>
                    <a:pt x="219" y="1"/>
                  </a:moveTo>
                  <a:cubicBezTo>
                    <a:pt x="0" y="240"/>
                    <a:pt x="0" y="478"/>
                    <a:pt x="219" y="697"/>
                  </a:cubicBezTo>
                  <a:cubicBezTo>
                    <a:pt x="219" y="458"/>
                    <a:pt x="239" y="240"/>
                    <a:pt x="21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
            <p:cNvSpPr/>
            <p:nvPr/>
          </p:nvSpPr>
          <p:spPr>
            <a:xfrm>
              <a:off x="2422725" y="1547350"/>
              <a:ext cx="13950" cy="6700"/>
            </a:xfrm>
            <a:custGeom>
              <a:avLst/>
              <a:gdLst/>
              <a:ahLst/>
              <a:cxnLst/>
              <a:rect l="l" t="t" r="r" b="b"/>
              <a:pathLst>
                <a:path w="558" h="268" extrusionOk="0">
                  <a:moveTo>
                    <a:pt x="329" y="1"/>
                  </a:moveTo>
                  <a:cubicBezTo>
                    <a:pt x="278" y="1"/>
                    <a:pt x="226" y="21"/>
                    <a:pt x="179" y="68"/>
                  </a:cubicBezTo>
                  <a:cubicBezTo>
                    <a:pt x="100" y="128"/>
                    <a:pt x="40" y="168"/>
                    <a:pt x="0" y="267"/>
                  </a:cubicBezTo>
                  <a:lnTo>
                    <a:pt x="537" y="267"/>
                  </a:lnTo>
                  <a:cubicBezTo>
                    <a:pt x="557" y="227"/>
                    <a:pt x="557" y="188"/>
                    <a:pt x="557" y="148"/>
                  </a:cubicBezTo>
                  <a:lnTo>
                    <a:pt x="498" y="68"/>
                  </a:lnTo>
                  <a:cubicBezTo>
                    <a:pt x="445" y="26"/>
                    <a:pt x="387" y="1"/>
                    <a:pt x="32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
            <p:cNvSpPr/>
            <p:nvPr/>
          </p:nvSpPr>
          <p:spPr>
            <a:xfrm>
              <a:off x="2409800" y="1580375"/>
              <a:ext cx="6975" cy="8800"/>
            </a:xfrm>
            <a:custGeom>
              <a:avLst/>
              <a:gdLst/>
              <a:ahLst/>
              <a:cxnLst/>
              <a:rect l="l" t="t" r="r" b="b"/>
              <a:pathLst>
                <a:path w="279" h="352" extrusionOk="0">
                  <a:moveTo>
                    <a:pt x="100" y="0"/>
                  </a:moveTo>
                  <a:cubicBezTo>
                    <a:pt x="60" y="80"/>
                    <a:pt x="40" y="140"/>
                    <a:pt x="0" y="219"/>
                  </a:cubicBezTo>
                  <a:cubicBezTo>
                    <a:pt x="31" y="298"/>
                    <a:pt x="63" y="351"/>
                    <a:pt x="133" y="351"/>
                  </a:cubicBezTo>
                  <a:cubicBezTo>
                    <a:pt x="152" y="351"/>
                    <a:pt x="174" y="347"/>
                    <a:pt x="199" y="339"/>
                  </a:cubicBezTo>
                  <a:cubicBezTo>
                    <a:pt x="179" y="219"/>
                    <a:pt x="279" y="80"/>
                    <a:pt x="1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
            <p:cNvSpPr/>
            <p:nvPr/>
          </p:nvSpPr>
          <p:spPr>
            <a:xfrm>
              <a:off x="2428200" y="1545900"/>
              <a:ext cx="7975" cy="4175"/>
            </a:xfrm>
            <a:custGeom>
              <a:avLst/>
              <a:gdLst/>
              <a:ahLst/>
              <a:cxnLst/>
              <a:rect l="l" t="t" r="r" b="b"/>
              <a:pathLst>
                <a:path w="319" h="167" extrusionOk="0">
                  <a:moveTo>
                    <a:pt x="81" y="1"/>
                  </a:moveTo>
                  <a:cubicBezTo>
                    <a:pt x="55" y="1"/>
                    <a:pt x="28" y="3"/>
                    <a:pt x="0" y="7"/>
                  </a:cubicBezTo>
                  <a:lnTo>
                    <a:pt x="0" y="86"/>
                  </a:lnTo>
                  <a:lnTo>
                    <a:pt x="0" y="166"/>
                  </a:lnTo>
                  <a:lnTo>
                    <a:pt x="318" y="166"/>
                  </a:lnTo>
                  <a:cubicBezTo>
                    <a:pt x="271" y="39"/>
                    <a:pt x="185" y="1"/>
                    <a:pt x="8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
            <p:cNvSpPr/>
            <p:nvPr/>
          </p:nvSpPr>
          <p:spPr>
            <a:xfrm>
              <a:off x="2614200" y="1365225"/>
              <a:ext cx="56700" cy="15750"/>
            </a:xfrm>
            <a:custGeom>
              <a:avLst/>
              <a:gdLst/>
              <a:ahLst/>
              <a:cxnLst/>
              <a:rect l="l" t="t" r="r" b="b"/>
              <a:pathLst>
                <a:path w="2268" h="630" extrusionOk="0">
                  <a:moveTo>
                    <a:pt x="1823" y="0"/>
                  </a:moveTo>
                  <a:cubicBezTo>
                    <a:pt x="1737" y="0"/>
                    <a:pt x="1647" y="25"/>
                    <a:pt x="1552" y="72"/>
                  </a:cubicBezTo>
                  <a:cubicBezTo>
                    <a:pt x="1074" y="291"/>
                    <a:pt x="477" y="172"/>
                    <a:pt x="0" y="450"/>
                  </a:cubicBezTo>
                  <a:cubicBezTo>
                    <a:pt x="40" y="455"/>
                    <a:pt x="81" y="457"/>
                    <a:pt x="121" y="457"/>
                  </a:cubicBezTo>
                  <a:cubicBezTo>
                    <a:pt x="235" y="457"/>
                    <a:pt x="349" y="443"/>
                    <a:pt x="459" y="443"/>
                  </a:cubicBezTo>
                  <a:cubicBezTo>
                    <a:pt x="620" y="443"/>
                    <a:pt x="771" y="474"/>
                    <a:pt x="895" y="629"/>
                  </a:cubicBezTo>
                  <a:cubicBezTo>
                    <a:pt x="1015" y="590"/>
                    <a:pt x="1094" y="590"/>
                    <a:pt x="1233" y="590"/>
                  </a:cubicBezTo>
                  <a:cubicBezTo>
                    <a:pt x="1233" y="570"/>
                    <a:pt x="1253" y="550"/>
                    <a:pt x="1273" y="550"/>
                  </a:cubicBezTo>
                  <a:cubicBezTo>
                    <a:pt x="1333" y="570"/>
                    <a:pt x="1373" y="570"/>
                    <a:pt x="1432" y="590"/>
                  </a:cubicBezTo>
                  <a:cubicBezTo>
                    <a:pt x="1731" y="570"/>
                    <a:pt x="2009" y="431"/>
                    <a:pt x="2268" y="252"/>
                  </a:cubicBezTo>
                  <a:cubicBezTo>
                    <a:pt x="2228" y="192"/>
                    <a:pt x="2148" y="152"/>
                    <a:pt x="2089" y="92"/>
                  </a:cubicBezTo>
                  <a:cubicBezTo>
                    <a:pt x="2006" y="30"/>
                    <a:pt x="1917" y="0"/>
                    <a:pt x="182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
            <p:cNvSpPr/>
            <p:nvPr/>
          </p:nvSpPr>
          <p:spPr>
            <a:xfrm>
              <a:off x="2670875" y="1371500"/>
              <a:ext cx="4500" cy="5850"/>
            </a:xfrm>
            <a:custGeom>
              <a:avLst/>
              <a:gdLst/>
              <a:ahLst/>
              <a:cxnLst/>
              <a:rect l="l" t="t" r="r" b="b"/>
              <a:pathLst>
                <a:path w="180" h="234" extrusionOk="0">
                  <a:moveTo>
                    <a:pt x="180" y="1"/>
                  </a:moveTo>
                  <a:lnTo>
                    <a:pt x="180" y="1"/>
                  </a:lnTo>
                  <a:cubicBezTo>
                    <a:pt x="140" y="20"/>
                    <a:pt x="60" y="40"/>
                    <a:pt x="1" y="80"/>
                  </a:cubicBezTo>
                  <a:cubicBezTo>
                    <a:pt x="34" y="130"/>
                    <a:pt x="12" y="234"/>
                    <a:pt x="83" y="234"/>
                  </a:cubicBezTo>
                  <a:cubicBezTo>
                    <a:pt x="98" y="234"/>
                    <a:pt x="116" y="230"/>
                    <a:pt x="140" y="219"/>
                  </a:cubicBezTo>
                  <a:cubicBezTo>
                    <a:pt x="160" y="219"/>
                    <a:pt x="160" y="80"/>
                    <a:pt x="1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
            <p:cNvSpPr/>
            <p:nvPr/>
          </p:nvSpPr>
          <p:spPr>
            <a:xfrm>
              <a:off x="2428200" y="1507650"/>
              <a:ext cx="21400" cy="16000"/>
            </a:xfrm>
            <a:custGeom>
              <a:avLst/>
              <a:gdLst/>
              <a:ahLst/>
              <a:cxnLst/>
              <a:rect l="l" t="t" r="r" b="b"/>
              <a:pathLst>
                <a:path w="856" h="640" extrusionOk="0">
                  <a:moveTo>
                    <a:pt x="780" y="1"/>
                  </a:moveTo>
                  <a:cubicBezTo>
                    <a:pt x="478" y="1"/>
                    <a:pt x="239" y="215"/>
                    <a:pt x="0" y="343"/>
                  </a:cubicBezTo>
                  <a:cubicBezTo>
                    <a:pt x="108" y="540"/>
                    <a:pt x="168" y="639"/>
                    <a:pt x="251" y="639"/>
                  </a:cubicBezTo>
                  <a:cubicBezTo>
                    <a:pt x="336" y="639"/>
                    <a:pt x="445" y="535"/>
                    <a:pt x="657" y="323"/>
                  </a:cubicBezTo>
                  <a:cubicBezTo>
                    <a:pt x="736" y="244"/>
                    <a:pt x="796" y="204"/>
                    <a:pt x="836" y="124"/>
                  </a:cubicBezTo>
                  <a:cubicBezTo>
                    <a:pt x="856" y="65"/>
                    <a:pt x="856" y="45"/>
                    <a:pt x="856" y="5"/>
                  </a:cubicBezTo>
                  <a:cubicBezTo>
                    <a:pt x="830" y="2"/>
                    <a:pt x="805" y="1"/>
                    <a:pt x="7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
            <p:cNvSpPr/>
            <p:nvPr/>
          </p:nvSpPr>
          <p:spPr>
            <a:xfrm>
              <a:off x="2662925" y="831425"/>
              <a:ext cx="90525" cy="27925"/>
            </a:xfrm>
            <a:custGeom>
              <a:avLst/>
              <a:gdLst/>
              <a:ahLst/>
              <a:cxnLst/>
              <a:rect l="l" t="t" r="r" b="b"/>
              <a:pathLst>
                <a:path w="3621" h="1117" extrusionOk="0">
                  <a:moveTo>
                    <a:pt x="3384" y="1"/>
                  </a:moveTo>
                  <a:cubicBezTo>
                    <a:pt x="3233" y="1"/>
                    <a:pt x="3072" y="107"/>
                    <a:pt x="2927" y="107"/>
                  </a:cubicBezTo>
                  <a:cubicBezTo>
                    <a:pt x="2906" y="107"/>
                    <a:pt x="2885" y="105"/>
                    <a:pt x="2865" y="99"/>
                  </a:cubicBezTo>
                  <a:cubicBezTo>
                    <a:pt x="2686" y="119"/>
                    <a:pt x="2567" y="159"/>
                    <a:pt x="2388" y="159"/>
                  </a:cubicBezTo>
                  <a:cubicBezTo>
                    <a:pt x="2308" y="159"/>
                    <a:pt x="2228" y="199"/>
                    <a:pt x="2169" y="219"/>
                  </a:cubicBezTo>
                  <a:cubicBezTo>
                    <a:pt x="1990" y="239"/>
                    <a:pt x="1831" y="318"/>
                    <a:pt x="1711" y="398"/>
                  </a:cubicBezTo>
                  <a:cubicBezTo>
                    <a:pt x="1194" y="438"/>
                    <a:pt x="697" y="617"/>
                    <a:pt x="180" y="716"/>
                  </a:cubicBezTo>
                  <a:cubicBezTo>
                    <a:pt x="0" y="1094"/>
                    <a:pt x="398" y="955"/>
                    <a:pt x="498" y="1114"/>
                  </a:cubicBezTo>
                  <a:cubicBezTo>
                    <a:pt x="517" y="1116"/>
                    <a:pt x="537" y="1117"/>
                    <a:pt x="556" y="1117"/>
                  </a:cubicBezTo>
                  <a:cubicBezTo>
                    <a:pt x="752" y="1117"/>
                    <a:pt x="935" y="1031"/>
                    <a:pt x="1134" y="995"/>
                  </a:cubicBezTo>
                  <a:cubicBezTo>
                    <a:pt x="1694" y="864"/>
                    <a:pt x="2237" y="593"/>
                    <a:pt x="2811" y="593"/>
                  </a:cubicBezTo>
                  <a:cubicBezTo>
                    <a:pt x="2849" y="593"/>
                    <a:pt x="2887" y="594"/>
                    <a:pt x="2925" y="597"/>
                  </a:cubicBezTo>
                  <a:cubicBezTo>
                    <a:pt x="3104" y="358"/>
                    <a:pt x="3422" y="438"/>
                    <a:pt x="3621" y="239"/>
                  </a:cubicBezTo>
                  <a:lnTo>
                    <a:pt x="3621" y="139"/>
                  </a:lnTo>
                  <a:cubicBezTo>
                    <a:pt x="3549" y="34"/>
                    <a:pt x="3468" y="1"/>
                    <a:pt x="338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
            <p:cNvSpPr/>
            <p:nvPr/>
          </p:nvSpPr>
          <p:spPr>
            <a:xfrm>
              <a:off x="2649000" y="858350"/>
              <a:ext cx="11475" cy="40225"/>
            </a:xfrm>
            <a:custGeom>
              <a:avLst/>
              <a:gdLst/>
              <a:ahLst/>
              <a:cxnLst/>
              <a:rect l="l" t="t" r="r" b="b"/>
              <a:pathLst>
                <a:path w="459" h="1609" extrusionOk="0">
                  <a:moveTo>
                    <a:pt x="253" y="1"/>
                  </a:moveTo>
                  <a:cubicBezTo>
                    <a:pt x="228" y="1"/>
                    <a:pt x="194" y="29"/>
                    <a:pt x="180" y="57"/>
                  </a:cubicBezTo>
                  <a:lnTo>
                    <a:pt x="180" y="216"/>
                  </a:lnTo>
                  <a:cubicBezTo>
                    <a:pt x="259" y="674"/>
                    <a:pt x="1" y="1171"/>
                    <a:pt x="339" y="1609"/>
                  </a:cubicBezTo>
                  <a:cubicBezTo>
                    <a:pt x="458" y="1270"/>
                    <a:pt x="279" y="932"/>
                    <a:pt x="359" y="554"/>
                  </a:cubicBezTo>
                  <a:cubicBezTo>
                    <a:pt x="359" y="415"/>
                    <a:pt x="339" y="236"/>
                    <a:pt x="339" y="57"/>
                  </a:cubicBezTo>
                  <a:lnTo>
                    <a:pt x="279" y="17"/>
                  </a:lnTo>
                  <a:cubicBezTo>
                    <a:pt x="273" y="5"/>
                    <a:pt x="264" y="1"/>
                    <a:pt x="25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
            <p:cNvSpPr/>
            <p:nvPr/>
          </p:nvSpPr>
          <p:spPr>
            <a:xfrm>
              <a:off x="2658450" y="915950"/>
              <a:ext cx="16425" cy="9975"/>
            </a:xfrm>
            <a:custGeom>
              <a:avLst/>
              <a:gdLst/>
              <a:ahLst/>
              <a:cxnLst/>
              <a:rect l="l" t="t" r="r" b="b"/>
              <a:pathLst>
                <a:path w="657" h="399" extrusionOk="0">
                  <a:moveTo>
                    <a:pt x="0" y="1"/>
                  </a:moveTo>
                  <a:lnTo>
                    <a:pt x="0" y="399"/>
                  </a:lnTo>
                  <a:cubicBezTo>
                    <a:pt x="239" y="319"/>
                    <a:pt x="438" y="220"/>
                    <a:pt x="657" y="160"/>
                  </a:cubicBezTo>
                  <a:cubicBezTo>
                    <a:pt x="597" y="100"/>
                    <a:pt x="538" y="41"/>
                    <a:pt x="47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
            <p:cNvSpPr/>
            <p:nvPr/>
          </p:nvSpPr>
          <p:spPr>
            <a:xfrm>
              <a:off x="2726075" y="826450"/>
              <a:ext cx="36350" cy="11450"/>
            </a:xfrm>
            <a:custGeom>
              <a:avLst/>
              <a:gdLst/>
              <a:ahLst/>
              <a:cxnLst/>
              <a:rect l="l" t="t" r="r" b="b"/>
              <a:pathLst>
                <a:path w="1454" h="458" extrusionOk="0">
                  <a:moveTo>
                    <a:pt x="1274" y="0"/>
                  </a:moveTo>
                  <a:cubicBezTo>
                    <a:pt x="856" y="100"/>
                    <a:pt x="399" y="100"/>
                    <a:pt x="1" y="298"/>
                  </a:cubicBezTo>
                  <a:cubicBezTo>
                    <a:pt x="41" y="398"/>
                    <a:pt x="140" y="398"/>
                    <a:pt x="200" y="458"/>
                  </a:cubicBezTo>
                  <a:cubicBezTo>
                    <a:pt x="518" y="418"/>
                    <a:pt x="816" y="398"/>
                    <a:pt x="1095" y="338"/>
                  </a:cubicBezTo>
                  <a:cubicBezTo>
                    <a:pt x="1234" y="259"/>
                    <a:pt x="1354" y="219"/>
                    <a:pt x="1453" y="159"/>
                  </a:cubicBezTo>
                  <a:cubicBezTo>
                    <a:pt x="1453" y="40"/>
                    <a:pt x="1354" y="40"/>
                    <a:pt x="127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
            <p:cNvSpPr/>
            <p:nvPr/>
          </p:nvSpPr>
          <p:spPr>
            <a:xfrm>
              <a:off x="2757925" y="819975"/>
              <a:ext cx="25875" cy="9975"/>
            </a:xfrm>
            <a:custGeom>
              <a:avLst/>
              <a:gdLst/>
              <a:ahLst/>
              <a:cxnLst/>
              <a:rect l="l" t="t" r="r" b="b"/>
              <a:pathLst>
                <a:path w="1035" h="399" extrusionOk="0">
                  <a:moveTo>
                    <a:pt x="855" y="0"/>
                  </a:moveTo>
                  <a:cubicBezTo>
                    <a:pt x="736" y="0"/>
                    <a:pt x="637" y="20"/>
                    <a:pt x="537" y="20"/>
                  </a:cubicBezTo>
                  <a:cubicBezTo>
                    <a:pt x="398" y="120"/>
                    <a:pt x="279" y="100"/>
                    <a:pt x="159" y="160"/>
                  </a:cubicBezTo>
                  <a:lnTo>
                    <a:pt x="0" y="219"/>
                  </a:lnTo>
                  <a:lnTo>
                    <a:pt x="179" y="398"/>
                  </a:lnTo>
                  <a:cubicBezTo>
                    <a:pt x="477" y="378"/>
                    <a:pt x="756" y="319"/>
                    <a:pt x="1034" y="180"/>
                  </a:cubicBezTo>
                  <a:cubicBezTo>
                    <a:pt x="975" y="100"/>
                    <a:pt x="895" y="60"/>
                    <a:pt x="85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
            <p:cNvSpPr/>
            <p:nvPr/>
          </p:nvSpPr>
          <p:spPr>
            <a:xfrm>
              <a:off x="2662425" y="964700"/>
              <a:ext cx="39325" cy="22400"/>
            </a:xfrm>
            <a:custGeom>
              <a:avLst/>
              <a:gdLst/>
              <a:ahLst/>
              <a:cxnLst/>
              <a:rect l="l" t="t" r="r" b="b"/>
              <a:pathLst>
                <a:path w="1573" h="896" extrusionOk="0">
                  <a:moveTo>
                    <a:pt x="1035" y="0"/>
                  </a:moveTo>
                  <a:cubicBezTo>
                    <a:pt x="677" y="0"/>
                    <a:pt x="319" y="40"/>
                    <a:pt x="40" y="338"/>
                  </a:cubicBezTo>
                  <a:cubicBezTo>
                    <a:pt x="1" y="697"/>
                    <a:pt x="239" y="776"/>
                    <a:pt x="518" y="856"/>
                  </a:cubicBezTo>
                  <a:cubicBezTo>
                    <a:pt x="518" y="876"/>
                    <a:pt x="518" y="876"/>
                    <a:pt x="538" y="895"/>
                  </a:cubicBezTo>
                  <a:cubicBezTo>
                    <a:pt x="597" y="895"/>
                    <a:pt x="637" y="876"/>
                    <a:pt x="677" y="836"/>
                  </a:cubicBezTo>
                  <a:cubicBezTo>
                    <a:pt x="749" y="664"/>
                    <a:pt x="846" y="616"/>
                    <a:pt x="951" y="616"/>
                  </a:cubicBezTo>
                  <a:cubicBezTo>
                    <a:pt x="1077" y="616"/>
                    <a:pt x="1214" y="686"/>
                    <a:pt x="1333" y="697"/>
                  </a:cubicBezTo>
                  <a:cubicBezTo>
                    <a:pt x="1373" y="677"/>
                    <a:pt x="1393" y="637"/>
                    <a:pt x="1413" y="597"/>
                  </a:cubicBezTo>
                  <a:cubicBezTo>
                    <a:pt x="1572" y="358"/>
                    <a:pt x="1333" y="279"/>
                    <a:pt x="1214" y="159"/>
                  </a:cubicBezTo>
                  <a:cubicBezTo>
                    <a:pt x="1194" y="80"/>
                    <a:pt x="1115" y="40"/>
                    <a:pt x="103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
            <p:cNvSpPr/>
            <p:nvPr/>
          </p:nvSpPr>
          <p:spPr>
            <a:xfrm>
              <a:off x="2690775" y="955750"/>
              <a:ext cx="37325" cy="13450"/>
            </a:xfrm>
            <a:custGeom>
              <a:avLst/>
              <a:gdLst/>
              <a:ahLst/>
              <a:cxnLst/>
              <a:rect l="l" t="t" r="r" b="b"/>
              <a:pathLst>
                <a:path w="1493" h="538" extrusionOk="0">
                  <a:moveTo>
                    <a:pt x="1134" y="0"/>
                  </a:moveTo>
                  <a:cubicBezTo>
                    <a:pt x="836" y="40"/>
                    <a:pt x="557" y="100"/>
                    <a:pt x="239" y="159"/>
                  </a:cubicBezTo>
                  <a:cubicBezTo>
                    <a:pt x="100" y="239"/>
                    <a:pt x="0" y="299"/>
                    <a:pt x="40" y="458"/>
                  </a:cubicBezTo>
                  <a:cubicBezTo>
                    <a:pt x="60" y="498"/>
                    <a:pt x="60" y="517"/>
                    <a:pt x="80" y="537"/>
                  </a:cubicBezTo>
                  <a:cubicBezTo>
                    <a:pt x="557" y="438"/>
                    <a:pt x="1055" y="418"/>
                    <a:pt x="1492" y="199"/>
                  </a:cubicBezTo>
                  <a:cubicBezTo>
                    <a:pt x="1353" y="159"/>
                    <a:pt x="1194" y="139"/>
                    <a:pt x="113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
            <p:cNvSpPr/>
            <p:nvPr/>
          </p:nvSpPr>
          <p:spPr>
            <a:xfrm>
              <a:off x="2757425" y="946850"/>
              <a:ext cx="6250" cy="4475"/>
            </a:xfrm>
            <a:custGeom>
              <a:avLst/>
              <a:gdLst/>
              <a:ahLst/>
              <a:cxnLst/>
              <a:rect l="l" t="t" r="r" b="b"/>
              <a:pathLst>
                <a:path w="250" h="179" extrusionOk="0">
                  <a:moveTo>
                    <a:pt x="118" y="0"/>
                  </a:moveTo>
                  <a:cubicBezTo>
                    <a:pt x="79" y="0"/>
                    <a:pt x="36" y="9"/>
                    <a:pt x="0" y="18"/>
                  </a:cubicBezTo>
                  <a:lnTo>
                    <a:pt x="0" y="177"/>
                  </a:lnTo>
                  <a:cubicBezTo>
                    <a:pt x="22" y="177"/>
                    <a:pt x="47" y="178"/>
                    <a:pt x="72" y="178"/>
                  </a:cubicBezTo>
                  <a:cubicBezTo>
                    <a:pt x="160" y="178"/>
                    <a:pt x="250" y="166"/>
                    <a:pt x="219" y="58"/>
                  </a:cubicBezTo>
                  <a:cubicBezTo>
                    <a:pt x="208" y="14"/>
                    <a:pt x="167" y="0"/>
                    <a:pt x="11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
            <p:cNvSpPr/>
            <p:nvPr/>
          </p:nvSpPr>
          <p:spPr>
            <a:xfrm>
              <a:off x="2699725" y="981600"/>
              <a:ext cx="10475" cy="3875"/>
            </a:xfrm>
            <a:custGeom>
              <a:avLst/>
              <a:gdLst/>
              <a:ahLst/>
              <a:cxnLst/>
              <a:rect l="l" t="t" r="r" b="b"/>
              <a:pathLst>
                <a:path w="419" h="155" extrusionOk="0">
                  <a:moveTo>
                    <a:pt x="100" y="1"/>
                  </a:moveTo>
                  <a:cubicBezTo>
                    <a:pt x="1" y="21"/>
                    <a:pt x="1" y="80"/>
                    <a:pt x="40" y="140"/>
                  </a:cubicBezTo>
                  <a:cubicBezTo>
                    <a:pt x="79" y="150"/>
                    <a:pt x="116" y="155"/>
                    <a:pt x="152" y="155"/>
                  </a:cubicBezTo>
                  <a:cubicBezTo>
                    <a:pt x="264" y="155"/>
                    <a:pt x="358" y="106"/>
                    <a:pt x="41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
            <p:cNvSpPr/>
            <p:nvPr/>
          </p:nvSpPr>
          <p:spPr>
            <a:xfrm>
              <a:off x="2694750" y="980600"/>
              <a:ext cx="7500" cy="4500"/>
            </a:xfrm>
            <a:custGeom>
              <a:avLst/>
              <a:gdLst/>
              <a:ahLst/>
              <a:cxnLst/>
              <a:rect l="l" t="t" r="r" b="b"/>
              <a:pathLst>
                <a:path w="300" h="180" extrusionOk="0">
                  <a:moveTo>
                    <a:pt x="120" y="1"/>
                  </a:moveTo>
                  <a:lnTo>
                    <a:pt x="80" y="41"/>
                  </a:lnTo>
                  <a:cubicBezTo>
                    <a:pt x="1" y="120"/>
                    <a:pt x="21" y="160"/>
                    <a:pt x="100" y="180"/>
                  </a:cubicBezTo>
                  <a:lnTo>
                    <a:pt x="239" y="180"/>
                  </a:lnTo>
                  <a:cubicBezTo>
                    <a:pt x="279" y="140"/>
                    <a:pt x="279" y="100"/>
                    <a:pt x="299" y="41"/>
                  </a:cubicBezTo>
                  <a:cubicBezTo>
                    <a:pt x="239" y="41"/>
                    <a:pt x="180" y="21"/>
                    <a:pt x="1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
            <p:cNvSpPr/>
            <p:nvPr/>
          </p:nvSpPr>
          <p:spPr>
            <a:xfrm>
              <a:off x="2714650" y="980175"/>
              <a:ext cx="3500" cy="3125"/>
            </a:xfrm>
            <a:custGeom>
              <a:avLst/>
              <a:gdLst/>
              <a:ahLst/>
              <a:cxnLst/>
              <a:rect l="l" t="t" r="r" b="b"/>
              <a:pathLst>
                <a:path w="140" h="125" extrusionOk="0">
                  <a:moveTo>
                    <a:pt x="98" y="1"/>
                  </a:moveTo>
                  <a:cubicBezTo>
                    <a:pt x="65" y="1"/>
                    <a:pt x="28" y="24"/>
                    <a:pt x="0" y="38"/>
                  </a:cubicBezTo>
                  <a:cubicBezTo>
                    <a:pt x="29" y="95"/>
                    <a:pt x="58" y="125"/>
                    <a:pt x="82" y="125"/>
                  </a:cubicBezTo>
                  <a:cubicBezTo>
                    <a:pt x="108" y="125"/>
                    <a:pt x="129" y="90"/>
                    <a:pt x="140" y="18"/>
                  </a:cubicBezTo>
                  <a:cubicBezTo>
                    <a:pt x="127" y="6"/>
                    <a:pt x="113" y="1"/>
                    <a:pt x="9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
            <p:cNvSpPr/>
            <p:nvPr/>
          </p:nvSpPr>
          <p:spPr>
            <a:xfrm>
              <a:off x="2657450" y="958525"/>
              <a:ext cx="39825" cy="15150"/>
            </a:xfrm>
            <a:custGeom>
              <a:avLst/>
              <a:gdLst/>
              <a:ahLst/>
              <a:cxnLst/>
              <a:rect l="l" t="t" r="r" b="b"/>
              <a:pathLst>
                <a:path w="1593" h="606" extrusionOk="0">
                  <a:moveTo>
                    <a:pt x="1484" y="1"/>
                  </a:moveTo>
                  <a:cubicBezTo>
                    <a:pt x="1457" y="1"/>
                    <a:pt x="1429" y="11"/>
                    <a:pt x="1393" y="28"/>
                  </a:cubicBezTo>
                  <a:cubicBezTo>
                    <a:pt x="1333" y="48"/>
                    <a:pt x="1294" y="68"/>
                    <a:pt x="1234" y="68"/>
                  </a:cubicBezTo>
                  <a:cubicBezTo>
                    <a:pt x="1194" y="98"/>
                    <a:pt x="1164" y="113"/>
                    <a:pt x="1135" y="113"/>
                  </a:cubicBezTo>
                  <a:cubicBezTo>
                    <a:pt x="1105" y="113"/>
                    <a:pt x="1075" y="98"/>
                    <a:pt x="1035" y="68"/>
                  </a:cubicBezTo>
                  <a:cubicBezTo>
                    <a:pt x="996" y="66"/>
                    <a:pt x="957" y="65"/>
                    <a:pt x="916" y="65"/>
                  </a:cubicBezTo>
                  <a:cubicBezTo>
                    <a:pt x="779" y="65"/>
                    <a:pt x="636" y="76"/>
                    <a:pt x="493" y="76"/>
                  </a:cubicBezTo>
                  <a:cubicBezTo>
                    <a:pt x="339" y="76"/>
                    <a:pt x="186" y="63"/>
                    <a:pt x="40" y="9"/>
                  </a:cubicBezTo>
                  <a:lnTo>
                    <a:pt x="40" y="9"/>
                  </a:lnTo>
                  <a:cubicBezTo>
                    <a:pt x="21" y="247"/>
                    <a:pt x="1" y="446"/>
                    <a:pt x="239" y="605"/>
                  </a:cubicBezTo>
                  <a:cubicBezTo>
                    <a:pt x="617" y="526"/>
                    <a:pt x="1015" y="426"/>
                    <a:pt x="1393" y="347"/>
                  </a:cubicBezTo>
                  <a:cubicBezTo>
                    <a:pt x="1473" y="247"/>
                    <a:pt x="1513" y="148"/>
                    <a:pt x="1592" y="48"/>
                  </a:cubicBezTo>
                  <a:cubicBezTo>
                    <a:pt x="1548" y="15"/>
                    <a:pt x="1517" y="1"/>
                    <a:pt x="148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
            <p:cNvSpPr/>
            <p:nvPr/>
          </p:nvSpPr>
          <p:spPr>
            <a:xfrm>
              <a:off x="2716150" y="921850"/>
              <a:ext cx="49250" cy="20000"/>
            </a:xfrm>
            <a:custGeom>
              <a:avLst/>
              <a:gdLst/>
              <a:ahLst/>
              <a:cxnLst/>
              <a:rect l="l" t="t" r="r" b="b"/>
              <a:pathLst>
                <a:path w="1970" h="800" extrusionOk="0">
                  <a:moveTo>
                    <a:pt x="1568" y="1"/>
                  </a:moveTo>
                  <a:cubicBezTo>
                    <a:pt x="1372" y="1"/>
                    <a:pt x="1177" y="67"/>
                    <a:pt x="975" y="163"/>
                  </a:cubicBezTo>
                  <a:cubicBezTo>
                    <a:pt x="855" y="202"/>
                    <a:pt x="736" y="202"/>
                    <a:pt x="617" y="222"/>
                  </a:cubicBezTo>
                  <a:cubicBezTo>
                    <a:pt x="358" y="322"/>
                    <a:pt x="0" y="381"/>
                    <a:pt x="80" y="799"/>
                  </a:cubicBezTo>
                  <a:cubicBezTo>
                    <a:pt x="438" y="720"/>
                    <a:pt x="756" y="680"/>
                    <a:pt x="1114" y="600"/>
                  </a:cubicBezTo>
                  <a:cubicBezTo>
                    <a:pt x="1273" y="481"/>
                    <a:pt x="1452" y="481"/>
                    <a:pt x="1651" y="461"/>
                  </a:cubicBezTo>
                  <a:cubicBezTo>
                    <a:pt x="1770" y="401"/>
                    <a:pt x="1910" y="362"/>
                    <a:pt x="1969" y="282"/>
                  </a:cubicBezTo>
                  <a:lnTo>
                    <a:pt x="1969" y="103"/>
                  </a:lnTo>
                  <a:cubicBezTo>
                    <a:pt x="1833" y="31"/>
                    <a:pt x="1701" y="1"/>
                    <a:pt x="156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
            <p:cNvSpPr/>
            <p:nvPr/>
          </p:nvSpPr>
          <p:spPr>
            <a:xfrm>
              <a:off x="2694750" y="924900"/>
              <a:ext cx="39325" cy="17450"/>
            </a:xfrm>
            <a:custGeom>
              <a:avLst/>
              <a:gdLst/>
              <a:ahLst/>
              <a:cxnLst/>
              <a:rect l="l" t="t" r="r" b="b"/>
              <a:pathLst>
                <a:path w="1573" h="698" extrusionOk="0">
                  <a:moveTo>
                    <a:pt x="1493" y="1"/>
                  </a:moveTo>
                  <a:cubicBezTo>
                    <a:pt x="936" y="1"/>
                    <a:pt x="518" y="379"/>
                    <a:pt x="1" y="498"/>
                  </a:cubicBezTo>
                  <a:cubicBezTo>
                    <a:pt x="66" y="534"/>
                    <a:pt x="138" y="543"/>
                    <a:pt x="213" y="543"/>
                  </a:cubicBezTo>
                  <a:cubicBezTo>
                    <a:pt x="303" y="543"/>
                    <a:pt x="396" y="529"/>
                    <a:pt x="485" y="529"/>
                  </a:cubicBezTo>
                  <a:cubicBezTo>
                    <a:pt x="612" y="529"/>
                    <a:pt x="729" y="558"/>
                    <a:pt x="816" y="697"/>
                  </a:cubicBezTo>
                  <a:cubicBezTo>
                    <a:pt x="856" y="697"/>
                    <a:pt x="916" y="697"/>
                    <a:pt x="955" y="677"/>
                  </a:cubicBezTo>
                  <a:cubicBezTo>
                    <a:pt x="1035" y="399"/>
                    <a:pt x="1333" y="379"/>
                    <a:pt x="1493" y="180"/>
                  </a:cubicBezTo>
                  <a:cubicBezTo>
                    <a:pt x="1572" y="140"/>
                    <a:pt x="1572" y="61"/>
                    <a:pt x="149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
            <p:cNvSpPr/>
            <p:nvPr/>
          </p:nvSpPr>
          <p:spPr>
            <a:xfrm>
              <a:off x="2674375" y="941825"/>
              <a:ext cx="23375" cy="9275"/>
            </a:xfrm>
            <a:custGeom>
              <a:avLst/>
              <a:gdLst/>
              <a:ahLst/>
              <a:cxnLst/>
              <a:rect l="l" t="t" r="r" b="b"/>
              <a:pathLst>
                <a:path w="935" h="371" extrusionOk="0">
                  <a:moveTo>
                    <a:pt x="358" y="0"/>
                  </a:moveTo>
                  <a:cubicBezTo>
                    <a:pt x="159" y="20"/>
                    <a:pt x="0" y="100"/>
                    <a:pt x="239" y="279"/>
                  </a:cubicBezTo>
                  <a:cubicBezTo>
                    <a:pt x="334" y="340"/>
                    <a:pt x="438" y="370"/>
                    <a:pt x="542" y="370"/>
                  </a:cubicBezTo>
                  <a:cubicBezTo>
                    <a:pt x="676" y="370"/>
                    <a:pt x="812" y="320"/>
                    <a:pt x="935" y="219"/>
                  </a:cubicBezTo>
                  <a:cubicBezTo>
                    <a:pt x="816" y="179"/>
                    <a:pt x="637" y="199"/>
                    <a:pt x="557" y="20"/>
                  </a:cubicBezTo>
                  <a:cubicBezTo>
                    <a:pt x="497" y="0"/>
                    <a:pt x="438" y="0"/>
                    <a:pt x="35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
            <p:cNvSpPr/>
            <p:nvPr/>
          </p:nvSpPr>
          <p:spPr>
            <a:xfrm>
              <a:off x="2683325" y="959725"/>
              <a:ext cx="5000" cy="1875"/>
            </a:xfrm>
            <a:custGeom>
              <a:avLst/>
              <a:gdLst/>
              <a:ahLst/>
              <a:cxnLst/>
              <a:rect l="l" t="t" r="r" b="b"/>
              <a:pathLst>
                <a:path w="200" h="75" extrusionOk="0">
                  <a:moveTo>
                    <a:pt x="0" y="0"/>
                  </a:moveTo>
                  <a:cubicBezTo>
                    <a:pt x="40" y="50"/>
                    <a:pt x="70" y="75"/>
                    <a:pt x="100" y="75"/>
                  </a:cubicBezTo>
                  <a:cubicBezTo>
                    <a:pt x="129" y="75"/>
                    <a:pt x="159" y="50"/>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
            <p:cNvSpPr/>
            <p:nvPr/>
          </p:nvSpPr>
          <p:spPr>
            <a:xfrm>
              <a:off x="2692775" y="956675"/>
              <a:ext cx="4500" cy="3075"/>
            </a:xfrm>
            <a:custGeom>
              <a:avLst/>
              <a:gdLst/>
              <a:ahLst/>
              <a:cxnLst/>
              <a:rect l="l" t="t" r="r" b="b"/>
              <a:pathLst>
                <a:path w="180" h="123" extrusionOk="0">
                  <a:moveTo>
                    <a:pt x="94" y="0"/>
                  </a:moveTo>
                  <a:cubicBezTo>
                    <a:pt x="68" y="0"/>
                    <a:pt x="39" y="35"/>
                    <a:pt x="0" y="102"/>
                  </a:cubicBezTo>
                  <a:cubicBezTo>
                    <a:pt x="60" y="102"/>
                    <a:pt x="119" y="122"/>
                    <a:pt x="179" y="122"/>
                  </a:cubicBezTo>
                  <a:cubicBezTo>
                    <a:pt x="148" y="40"/>
                    <a:pt x="123" y="0"/>
                    <a:pt x="9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
            <p:cNvSpPr/>
            <p:nvPr/>
          </p:nvSpPr>
          <p:spPr>
            <a:xfrm>
              <a:off x="2738025" y="916950"/>
              <a:ext cx="33350" cy="11950"/>
            </a:xfrm>
            <a:custGeom>
              <a:avLst/>
              <a:gdLst/>
              <a:ahLst/>
              <a:cxnLst/>
              <a:rect l="l" t="t" r="r" b="b"/>
              <a:pathLst>
                <a:path w="1334" h="478" extrusionOk="0">
                  <a:moveTo>
                    <a:pt x="975" y="1"/>
                  </a:moveTo>
                  <a:cubicBezTo>
                    <a:pt x="717" y="69"/>
                    <a:pt x="475" y="168"/>
                    <a:pt x="208" y="168"/>
                  </a:cubicBezTo>
                  <a:cubicBezTo>
                    <a:pt x="166" y="168"/>
                    <a:pt x="123" y="165"/>
                    <a:pt x="80" y="160"/>
                  </a:cubicBezTo>
                  <a:lnTo>
                    <a:pt x="80" y="299"/>
                  </a:lnTo>
                  <a:cubicBezTo>
                    <a:pt x="0" y="359"/>
                    <a:pt x="0" y="418"/>
                    <a:pt x="80" y="478"/>
                  </a:cubicBezTo>
                  <a:cubicBezTo>
                    <a:pt x="334" y="351"/>
                    <a:pt x="627" y="312"/>
                    <a:pt x="907" y="312"/>
                  </a:cubicBezTo>
                  <a:cubicBezTo>
                    <a:pt x="977" y="312"/>
                    <a:pt x="1047" y="315"/>
                    <a:pt x="1114" y="319"/>
                  </a:cubicBezTo>
                  <a:cubicBezTo>
                    <a:pt x="1194" y="259"/>
                    <a:pt x="1273" y="200"/>
                    <a:pt x="1333" y="160"/>
                  </a:cubicBezTo>
                  <a:cubicBezTo>
                    <a:pt x="1194" y="160"/>
                    <a:pt x="1055" y="120"/>
                    <a:pt x="97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
            <p:cNvSpPr/>
            <p:nvPr/>
          </p:nvSpPr>
          <p:spPr>
            <a:xfrm>
              <a:off x="2731550" y="924400"/>
              <a:ext cx="8475" cy="5000"/>
            </a:xfrm>
            <a:custGeom>
              <a:avLst/>
              <a:gdLst/>
              <a:ahLst/>
              <a:cxnLst/>
              <a:rect l="l" t="t" r="r" b="b"/>
              <a:pathLst>
                <a:path w="339" h="200" extrusionOk="0">
                  <a:moveTo>
                    <a:pt x="339" y="1"/>
                  </a:moveTo>
                  <a:cubicBezTo>
                    <a:pt x="239" y="1"/>
                    <a:pt x="120" y="21"/>
                    <a:pt x="1" y="21"/>
                  </a:cubicBezTo>
                  <a:lnTo>
                    <a:pt x="1" y="200"/>
                  </a:lnTo>
                  <a:cubicBezTo>
                    <a:pt x="120" y="200"/>
                    <a:pt x="220" y="180"/>
                    <a:pt x="339" y="180"/>
                  </a:cubicBezTo>
                  <a:lnTo>
                    <a:pt x="339"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
            <p:cNvSpPr/>
            <p:nvPr/>
          </p:nvSpPr>
          <p:spPr>
            <a:xfrm>
              <a:off x="1907500" y="1041700"/>
              <a:ext cx="290950" cy="25250"/>
            </a:xfrm>
            <a:custGeom>
              <a:avLst/>
              <a:gdLst/>
              <a:ahLst/>
              <a:cxnLst/>
              <a:rect l="l" t="t" r="r" b="b"/>
              <a:pathLst>
                <a:path w="11638" h="1010" extrusionOk="0">
                  <a:moveTo>
                    <a:pt x="11049" y="0"/>
                  </a:moveTo>
                  <a:cubicBezTo>
                    <a:pt x="10009" y="0"/>
                    <a:pt x="8969" y="202"/>
                    <a:pt x="7929" y="202"/>
                  </a:cubicBezTo>
                  <a:cubicBezTo>
                    <a:pt x="7753" y="202"/>
                    <a:pt x="7577" y="196"/>
                    <a:pt x="7401" y="183"/>
                  </a:cubicBezTo>
                  <a:cubicBezTo>
                    <a:pt x="7051" y="159"/>
                    <a:pt x="6688" y="150"/>
                    <a:pt x="6327" y="150"/>
                  </a:cubicBezTo>
                  <a:cubicBezTo>
                    <a:pt x="6072" y="150"/>
                    <a:pt x="5818" y="155"/>
                    <a:pt x="5570" y="163"/>
                  </a:cubicBezTo>
                  <a:cubicBezTo>
                    <a:pt x="4945" y="197"/>
                    <a:pt x="4320" y="208"/>
                    <a:pt x="3694" y="208"/>
                  </a:cubicBezTo>
                  <a:cubicBezTo>
                    <a:pt x="2682" y="208"/>
                    <a:pt x="1670" y="180"/>
                    <a:pt x="658" y="180"/>
                  </a:cubicBezTo>
                  <a:cubicBezTo>
                    <a:pt x="485" y="180"/>
                    <a:pt x="313" y="181"/>
                    <a:pt x="140" y="183"/>
                  </a:cubicBezTo>
                  <a:cubicBezTo>
                    <a:pt x="80" y="262"/>
                    <a:pt x="40" y="342"/>
                    <a:pt x="40" y="441"/>
                  </a:cubicBezTo>
                  <a:cubicBezTo>
                    <a:pt x="0" y="581"/>
                    <a:pt x="60" y="700"/>
                    <a:pt x="160" y="799"/>
                  </a:cubicBezTo>
                  <a:cubicBezTo>
                    <a:pt x="279" y="879"/>
                    <a:pt x="398" y="899"/>
                    <a:pt x="538" y="939"/>
                  </a:cubicBezTo>
                  <a:cubicBezTo>
                    <a:pt x="594" y="943"/>
                    <a:pt x="651" y="946"/>
                    <a:pt x="709" y="946"/>
                  </a:cubicBezTo>
                  <a:cubicBezTo>
                    <a:pt x="897" y="946"/>
                    <a:pt x="1091" y="920"/>
                    <a:pt x="1274" y="859"/>
                  </a:cubicBezTo>
                  <a:cubicBezTo>
                    <a:pt x="1397" y="752"/>
                    <a:pt x="1506" y="703"/>
                    <a:pt x="1605" y="703"/>
                  </a:cubicBezTo>
                  <a:cubicBezTo>
                    <a:pt x="1746" y="703"/>
                    <a:pt x="1865" y="803"/>
                    <a:pt x="1970" y="978"/>
                  </a:cubicBezTo>
                  <a:cubicBezTo>
                    <a:pt x="2044" y="1001"/>
                    <a:pt x="2118" y="1009"/>
                    <a:pt x="2192" y="1009"/>
                  </a:cubicBezTo>
                  <a:cubicBezTo>
                    <a:pt x="2376" y="1009"/>
                    <a:pt x="2561" y="959"/>
                    <a:pt x="2746" y="959"/>
                  </a:cubicBezTo>
                  <a:lnTo>
                    <a:pt x="3323" y="959"/>
                  </a:lnTo>
                  <a:cubicBezTo>
                    <a:pt x="4417" y="959"/>
                    <a:pt x="5511" y="963"/>
                    <a:pt x="6607" y="963"/>
                  </a:cubicBezTo>
                  <a:cubicBezTo>
                    <a:pt x="7704" y="963"/>
                    <a:pt x="8803" y="959"/>
                    <a:pt x="9907" y="939"/>
                  </a:cubicBezTo>
                  <a:cubicBezTo>
                    <a:pt x="10404" y="799"/>
                    <a:pt x="10922" y="839"/>
                    <a:pt x="11399" y="600"/>
                  </a:cubicBezTo>
                  <a:cubicBezTo>
                    <a:pt x="11638" y="362"/>
                    <a:pt x="11498" y="183"/>
                    <a:pt x="11280" y="4"/>
                  </a:cubicBezTo>
                  <a:cubicBezTo>
                    <a:pt x="11203" y="1"/>
                    <a:pt x="11126" y="0"/>
                    <a:pt x="1104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
            <p:cNvSpPr/>
            <p:nvPr/>
          </p:nvSpPr>
          <p:spPr>
            <a:xfrm>
              <a:off x="1963700" y="996850"/>
              <a:ext cx="169100" cy="24350"/>
            </a:xfrm>
            <a:custGeom>
              <a:avLst/>
              <a:gdLst/>
              <a:ahLst/>
              <a:cxnLst/>
              <a:rect l="l" t="t" r="r" b="b"/>
              <a:pathLst>
                <a:path w="6764" h="974" extrusionOk="0">
                  <a:moveTo>
                    <a:pt x="5865" y="0"/>
                  </a:moveTo>
                  <a:cubicBezTo>
                    <a:pt x="5483" y="0"/>
                    <a:pt x="5096" y="84"/>
                    <a:pt x="4715" y="107"/>
                  </a:cubicBezTo>
                  <a:cubicBezTo>
                    <a:pt x="3521" y="246"/>
                    <a:pt x="2328" y="27"/>
                    <a:pt x="1174" y="385"/>
                  </a:cubicBezTo>
                  <a:cubicBezTo>
                    <a:pt x="1043" y="444"/>
                    <a:pt x="901" y="480"/>
                    <a:pt x="757" y="480"/>
                  </a:cubicBezTo>
                  <a:cubicBezTo>
                    <a:pt x="704" y="480"/>
                    <a:pt x="650" y="475"/>
                    <a:pt x="597" y="465"/>
                  </a:cubicBezTo>
                  <a:cubicBezTo>
                    <a:pt x="418" y="465"/>
                    <a:pt x="259" y="465"/>
                    <a:pt x="120" y="564"/>
                  </a:cubicBezTo>
                  <a:cubicBezTo>
                    <a:pt x="0" y="763"/>
                    <a:pt x="160" y="843"/>
                    <a:pt x="299" y="942"/>
                  </a:cubicBezTo>
                  <a:cubicBezTo>
                    <a:pt x="589" y="964"/>
                    <a:pt x="879" y="973"/>
                    <a:pt x="1169" y="973"/>
                  </a:cubicBezTo>
                  <a:cubicBezTo>
                    <a:pt x="2636" y="973"/>
                    <a:pt x="4105" y="740"/>
                    <a:pt x="5586" y="740"/>
                  </a:cubicBezTo>
                  <a:cubicBezTo>
                    <a:pt x="5680" y="740"/>
                    <a:pt x="5774" y="741"/>
                    <a:pt x="5869" y="743"/>
                  </a:cubicBezTo>
                  <a:cubicBezTo>
                    <a:pt x="5968" y="743"/>
                    <a:pt x="6088" y="664"/>
                    <a:pt x="6187" y="604"/>
                  </a:cubicBezTo>
                  <a:cubicBezTo>
                    <a:pt x="6247" y="604"/>
                    <a:pt x="6286" y="604"/>
                    <a:pt x="6306" y="584"/>
                  </a:cubicBezTo>
                  <a:cubicBezTo>
                    <a:pt x="6465" y="564"/>
                    <a:pt x="6645" y="544"/>
                    <a:pt x="6764" y="405"/>
                  </a:cubicBezTo>
                  <a:cubicBezTo>
                    <a:pt x="6764" y="345"/>
                    <a:pt x="6744" y="266"/>
                    <a:pt x="6684" y="186"/>
                  </a:cubicBezTo>
                  <a:cubicBezTo>
                    <a:pt x="6417" y="44"/>
                    <a:pt x="6142" y="0"/>
                    <a:pt x="586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
            <p:cNvSpPr/>
            <p:nvPr/>
          </p:nvSpPr>
          <p:spPr>
            <a:xfrm>
              <a:off x="2409800" y="1026975"/>
              <a:ext cx="126825" cy="21475"/>
            </a:xfrm>
            <a:custGeom>
              <a:avLst/>
              <a:gdLst/>
              <a:ahLst/>
              <a:cxnLst/>
              <a:rect l="l" t="t" r="r" b="b"/>
              <a:pathLst>
                <a:path w="5073" h="859" extrusionOk="0">
                  <a:moveTo>
                    <a:pt x="4694" y="0"/>
                  </a:moveTo>
                  <a:cubicBezTo>
                    <a:pt x="4578" y="0"/>
                    <a:pt x="4442" y="28"/>
                    <a:pt x="4297" y="56"/>
                  </a:cubicBezTo>
                  <a:cubicBezTo>
                    <a:pt x="4191" y="40"/>
                    <a:pt x="4087" y="34"/>
                    <a:pt x="3984" y="34"/>
                  </a:cubicBezTo>
                  <a:cubicBezTo>
                    <a:pt x="3406" y="34"/>
                    <a:pt x="2859" y="235"/>
                    <a:pt x="2268" y="235"/>
                  </a:cubicBezTo>
                  <a:cubicBezTo>
                    <a:pt x="1984" y="335"/>
                    <a:pt x="1687" y="352"/>
                    <a:pt x="1389" y="352"/>
                  </a:cubicBezTo>
                  <a:cubicBezTo>
                    <a:pt x="1246" y="352"/>
                    <a:pt x="1103" y="348"/>
                    <a:pt x="961" y="348"/>
                  </a:cubicBezTo>
                  <a:cubicBezTo>
                    <a:pt x="756" y="348"/>
                    <a:pt x="554" y="356"/>
                    <a:pt x="358" y="394"/>
                  </a:cubicBezTo>
                  <a:cubicBezTo>
                    <a:pt x="279" y="533"/>
                    <a:pt x="0" y="473"/>
                    <a:pt x="40" y="692"/>
                  </a:cubicBezTo>
                  <a:cubicBezTo>
                    <a:pt x="54" y="834"/>
                    <a:pt x="160" y="855"/>
                    <a:pt x="262" y="855"/>
                  </a:cubicBezTo>
                  <a:cubicBezTo>
                    <a:pt x="303" y="855"/>
                    <a:pt x="344" y="851"/>
                    <a:pt x="378" y="851"/>
                  </a:cubicBezTo>
                  <a:cubicBezTo>
                    <a:pt x="408" y="856"/>
                    <a:pt x="440" y="859"/>
                    <a:pt x="474" y="859"/>
                  </a:cubicBezTo>
                  <a:cubicBezTo>
                    <a:pt x="575" y="859"/>
                    <a:pt x="686" y="836"/>
                    <a:pt x="776" y="792"/>
                  </a:cubicBezTo>
                  <a:lnTo>
                    <a:pt x="816" y="792"/>
                  </a:lnTo>
                  <a:cubicBezTo>
                    <a:pt x="900" y="834"/>
                    <a:pt x="978" y="859"/>
                    <a:pt x="1057" y="859"/>
                  </a:cubicBezTo>
                  <a:cubicBezTo>
                    <a:pt x="1127" y="859"/>
                    <a:pt x="1198" y="839"/>
                    <a:pt x="1273" y="792"/>
                  </a:cubicBezTo>
                  <a:cubicBezTo>
                    <a:pt x="2546" y="772"/>
                    <a:pt x="3839" y="772"/>
                    <a:pt x="5073" y="473"/>
                  </a:cubicBezTo>
                  <a:cubicBezTo>
                    <a:pt x="5060" y="97"/>
                    <a:pt x="4912" y="0"/>
                    <a:pt x="469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
            <p:cNvSpPr/>
            <p:nvPr/>
          </p:nvSpPr>
          <p:spPr>
            <a:xfrm>
              <a:off x="2338675" y="841425"/>
              <a:ext cx="142750" cy="19075"/>
            </a:xfrm>
            <a:custGeom>
              <a:avLst/>
              <a:gdLst/>
              <a:ahLst/>
              <a:cxnLst/>
              <a:rect l="l" t="t" r="r" b="b"/>
              <a:pathLst>
                <a:path w="5710" h="763" extrusionOk="0">
                  <a:moveTo>
                    <a:pt x="5241" y="0"/>
                  </a:moveTo>
                  <a:cubicBezTo>
                    <a:pt x="4729" y="0"/>
                    <a:pt x="4212" y="86"/>
                    <a:pt x="3720" y="197"/>
                  </a:cubicBezTo>
                  <a:cubicBezTo>
                    <a:pt x="3665" y="263"/>
                    <a:pt x="3604" y="305"/>
                    <a:pt x="3539" y="305"/>
                  </a:cubicBezTo>
                  <a:cubicBezTo>
                    <a:pt x="3488" y="305"/>
                    <a:pt x="3435" y="278"/>
                    <a:pt x="3382" y="217"/>
                  </a:cubicBezTo>
                  <a:lnTo>
                    <a:pt x="3024" y="217"/>
                  </a:lnTo>
                  <a:cubicBezTo>
                    <a:pt x="2945" y="316"/>
                    <a:pt x="2885" y="436"/>
                    <a:pt x="2726" y="436"/>
                  </a:cubicBezTo>
                  <a:cubicBezTo>
                    <a:pt x="2805" y="396"/>
                    <a:pt x="2925" y="356"/>
                    <a:pt x="2845" y="217"/>
                  </a:cubicBezTo>
                  <a:cubicBezTo>
                    <a:pt x="2696" y="204"/>
                    <a:pt x="2547" y="198"/>
                    <a:pt x="2398" y="198"/>
                  </a:cubicBezTo>
                  <a:cubicBezTo>
                    <a:pt x="1632" y="198"/>
                    <a:pt x="866" y="346"/>
                    <a:pt x="100" y="396"/>
                  </a:cubicBezTo>
                  <a:cubicBezTo>
                    <a:pt x="0" y="714"/>
                    <a:pt x="339" y="595"/>
                    <a:pt x="418" y="714"/>
                  </a:cubicBezTo>
                  <a:cubicBezTo>
                    <a:pt x="565" y="751"/>
                    <a:pt x="714" y="763"/>
                    <a:pt x="864" y="763"/>
                  </a:cubicBezTo>
                  <a:cubicBezTo>
                    <a:pt x="1121" y="763"/>
                    <a:pt x="1380" y="727"/>
                    <a:pt x="1632" y="714"/>
                  </a:cubicBezTo>
                  <a:cubicBezTo>
                    <a:pt x="1656" y="678"/>
                    <a:pt x="1695" y="619"/>
                    <a:pt x="1735" y="619"/>
                  </a:cubicBezTo>
                  <a:cubicBezTo>
                    <a:pt x="1761" y="619"/>
                    <a:pt x="1787" y="644"/>
                    <a:pt x="1811" y="714"/>
                  </a:cubicBezTo>
                  <a:cubicBezTo>
                    <a:pt x="2139" y="704"/>
                    <a:pt x="2467" y="704"/>
                    <a:pt x="2798" y="704"/>
                  </a:cubicBezTo>
                  <a:cubicBezTo>
                    <a:pt x="3129" y="704"/>
                    <a:pt x="3462" y="704"/>
                    <a:pt x="3800" y="694"/>
                  </a:cubicBezTo>
                  <a:cubicBezTo>
                    <a:pt x="3851" y="689"/>
                    <a:pt x="3902" y="687"/>
                    <a:pt x="3953" y="687"/>
                  </a:cubicBezTo>
                  <a:cubicBezTo>
                    <a:pt x="4141" y="687"/>
                    <a:pt x="4332" y="713"/>
                    <a:pt x="4521" y="713"/>
                  </a:cubicBezTo>
                  <a:cubicBezTo>
                    <a:pt x="4702" y="713"/>
                    <a:pt x="4881" y="689"/>
                    <a:pt x="5053" y="595"/>
                  </a:cubicBezTo>
                  <a:cubicBezTo>
                    <a:pt x="5133" y="595"/>
                    <a:pt x="5212" y="555"/>
                    <a:pt x="5252" y="535"/>
                  </a:cubicBezTo>
                  <a:cubicBezTo>
                    <a:pt x="5371" y="495"/>
                    <a:pt x="5451" y="436"/>
                    <a:pt x="5531" y="396"/>
                  </a:cubicBezTo>
                  <a:cubicBezTo>
                    <a:pt x="5630" y="276"/>
                    <a:pt x="5710" y="157"/>
                    <a:pt x="5630" y="18"/>
                  </a:cubicBezTo>
                  <a:cubicBezTo>
                    <a:pt x="5501" y="6"/>
                    <a:pt x="5371" y="0"/>
                    <a:pt x="524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
            <p:cNvSpPr/>
            <p:nvPr/>
          </p:nvSpPr>
          <p:spPr>
            <a:xfrm>
              <a:off x="2188475" y="1036800"/>
              <a:ext cx="98500" cy="24225"/>
            </a:xfrm>
            <a:custGeom>
              <a:avLst/>
              <a:gdLst/>
              <a:ahLst/>
              <a:cxnLst/>
              <a:rect l="l" t="t" r="r" b="b"/>
              <a:pathLst>
                <a:path w="3940" h="969" extrusionOk="0">
                  <a:moveTo>
                    <a:pt x="3641" y="1"/>
                  </a:moveTo>
                  <a:cubicBezTo>
                    <a:pt x="2428" y="140"/>
                    <a:pt x="1194" y="1"/>
                    <a:pt x="1" y="200"/>
                  </a:cubicBezTo>
                  <a:cubicBezTo>
                    <a:pt x="61" y="359"/>
                    <a:pt x="140" y="538"/>
                    <a:pt x="180" y="697"/>
                  </a:cubicBezTo>
                  <a:cubicBezTo>
                    <a:pt x="403" y="909"/>
                    <a:pt x="649" y="969"/>
                    <a:pt x="905" y="969"/>
                  </a:cubicBezTo>
                  <a:cubicBezTo>
                    <a:pt x="1129" y="969"/>
                    <a:pt x="1361" y="924"/>
                    <a:pt x="1592" y="896"/>
                  </a:cubicBezTo>
                  <a:cubicBezTo>
                    <a:pt x="1891" y="816"/>
                    <a:pt x="2189" y="757"/>
                    <a:pt x="2487" y="697"/>
                  </a:cubicBezTo>
                  <a:cubicBezTo>
                    <a:pt x="2676" y="647"/>
                    <a:pt x="2865" y="549"/>
                    <a:pt x="3053" y="549"/>
                  </a:cubicBezTo>
                  <a:cubicBezTo>
                    <a:pt x="3163" y="549"/>
                    <a:pt x="3273" y="582"/>
                    <a:pt x="3383" y="677"/>
                  </a:cubicBezTo>
                  <a:cubicBezTo>
                    <a:pt x="3442" y="717"/>
                    <a:pt x="3522" y="757"/>
                    <a:pt x="3582" y="757"/>
                  </a:cubicBezTo>
                  <a:cubicBezTo>
                    <a:pt x="3721" y="717"/>
                    <a:pt x="3780" y="677"/>
                    <a:pt x="3860" y="578"/>
                  </a:cubicBezTo>
                  <a:cubicBezTo>
                    <a:pt x="3940" y="379"/>
                    <a:pt x="3860" y="200"/>
                    <a:pt x="3741" y="60"/>
                  </a:cubicBezTo>
                  <a:cubicBezTo>
                    <a:pt x="3721" y="41"/>
                    <a:pt x="3661" y="41"/>
                    <a:pt x="364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
            <p:cNvSpPr/>
            <p:nvPr/>
          </p:nvSpPr>
          <p:spPr>
            <a:xfrm>
              <a:off x="1862750" y="874650"/>
              <a:ext cx="150200" cy="20850"/>
            </a:xfrm>
            <a:custGeom>
              <a:avLst/>
              <a:gdLst/>
              <a:ahLst/>
              <a:cxnLst/>
              <a:rect l="l" t="t" r="r" b="b"/>
              <a:pathLst>
                <a:path w="6008" h="834" extrusionOk="0">
                  <a:moveTo>
                    <a:pt x="3147" y="1"/>
                  </a:moveTo>
                  <a:cubicBezTo>
                    <a:pt x="2517" y="1"/>
                    <a:pt x="1891" y="126"/>
                    <a:pt x="1273" y="260"/>
                  </a:cubicBezTo>
                  <a:cubicBezTo>
                    <a:pt x="1194" y="318"/>
                    <a:pt x="1109" y="337"/>
                    <a:pt x="1023" y="337"/>
                  </a:cubicBezTo>
                  <a:cubicBezTo>
                    <a:pt x="872" y="337"/>
                    <a:pt x="716" y="280"/>
                    <a:pt x="577" y="280"/>
                  </a:cubicBezTo>
                  <a:lnTo>
                    <a:pt x="60" y="280"/>
                  </a:lnTo>
                  <a:cubicBezTo>
                    <a:pt x="0" y="519"/>
                    <a:pt x="139" y="658"/>
                    <a:pt x="338" y="758"/>
                  </a:cubicBezTo>
                  <a:cubicBezTo>
                    <a:pt x="578" y="818"/>
                    <a:pt x="822" y="833"/>
                    <a:pt x="1068" y="833"/>
                  </a:cubicBezTo>
                  <a:cubicBezTo>
                    <a:pt x="1337" y="833"/>
                    <a:pt x="1608" y="815"/>
                    <a:pt x="1880" y="815"/>
                  </a:cubicBezTo>
                  <a:cubicBezTo>
                    <a:pt x="1936" y="815"/>
                    <a:pt x="1993" y="815"/>
                    <a:pt x="2049" y="817"/>
                  </a:cubicBezTo>
                  <a:cubicBezTo>
                    <a:pt x="2268" y="797"/>
                    <a:pt x="2487" y="778"/>
                    <a:pt x="2646" y="579"/>
                  </a:cubicBezTo>
                  <a:cubicBezTo>
                    <a:pt x="2725" y="459"/>
                    <a:pt x="2487" y="419"/>
                    <a:pt x="2566" y="300"/>
                  </a:cubicBezTo>
                  <a:lnTo>
                    <a:pt x="2566" y="300"/>
                  </a:lnTo>
                  <a:cubicBezTo>
                    <a:pt x="2566" y="419"/>
                    <a:pt x="2666" y="459"/>
                    <a:pt x="2745" y="519"/>
                  </a:cubicBezTo>
                  <a:lnTo>
                    <a:pt x="2885" y="598"/>
                  </a:lnTo>
                  <a:cubicBezTo>
                    <a:pt x="3253" y="658"/>
                    <a:pt x="3621" y="688"/>
                    <a:pt x="3986" y="688"/>
                  </a:cubicBezTo>
                  <a:cubicBezTo>
                    <a:pt x="4352" y="688"/>
                    <a:pt x="4715" y="658"/>
                    <a:pt x="5073" y="598"/>
                  </a:cubicBezTo>
                  <a:cubicBezTo>
                    <a:pt x="5371" y="459"/>
                    <a:pt x="5769" y="519"/>
                    <a:pt x="6008" y="61"/>
                  </a:cubicBezTo>
                  <a:cubicBezTo>
                    <a:pt x="5746" y="30"/>
                    <a:pt x="5511" y="4"/>
                    <a:pt x="5284" y="4"/>
                  </a:cubicBezTo>
                  <a:cubicBezTo>
                    <a:pt x="5080" y="4"/>
                    <a:pt x="4882" y="25"/>
                    <a:pt x="4675" y="81"/>
                  </a:cubicBezTo>
                  <a:cubicBezTo>
                    <a:pt x="4635" y="81"/>
                    <a:pt x="4575" y="81"/>
                    <a:pt x="4536" y="101"/>
                  </a:cubicBezTo>
                  <a:cubicBezTo>
                    <a:pt x="4450" y="158"/>
                    <a:pt x="4374" y="183"/>
                    <a:pt x="4300" y="183"/>
                  </a:cubicBezTo>
                  <a:cubicBezTo>
                    <a:pt x="4219" y="183"/>
                    <a:pt x="4141" y="153"/>
                    <a:pt x="4058" y="101"/>
                  </a:cubicBezTo>
                  <a:cubicBezTo>
                    <a:pt x="3754" y="30"/>
                    <a:pt x="3450" y="1"/>
                    <a:pt x="314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
            <p:cNvSpPr/>
            <p:nvPr/>
          </p:nvSpPr>
          <p:spPr>
            <a:xfrm>
              <a:off x="2070125" y="862750"/>
              <a:ext cx="119875" cy="20300"/>
            </a:xfrm>
            <a:custGeom>
              <a:avLst/>
              <a:gdLst/>
              <a:ahLst/>
              <a:cxnLst/>
              <a:rect l="l" t="t" r="r" b="b"/>
              <a:pathLst>
                <a:path w="4795" h="812" extrusionOk="0">
                  <a:moveTo>
                    <a:pt x="3502" y="0"/>
                  </a:moveTo>
                  <a:cubicBezTo>
                    <a:pt x="2348" y="0"/>
                    <a:pt x="1214" y="80"/>
                    <a:pt x="60" y="239"/>
                  </a:cubicBezTo>
                  <a:cubicBezTo>
                    <a:pt x="0" y="398"/>
                    <a:pt x="60" y="537"/>
                    <a:pt x="160" y="617"/>
                  </a:cubicBezTo>
                  <a:cubicBezTo>
                    <a:pt x="239" y="677"/>
                    <a:pt x="319" y="756"/>
                    <a:pt x="418" y="776"/>
                  </a:cubicBezTo>
                  <a:cubicBezTo>
                    <a:pt x="656" y="801"/>
                    <a:pt x="893" y="811"/>
                    <a:pt x="1128" y="811"/>
                  </a:cubicBezTo>
                  <a:cubicBezTo>
                    <a:pt x="2214" y="811"/>
                    <a:pt x="3282" y="593"/>
                    <a:pt x="4377" y="577"/>
                  </a:cubicBezTo>
                  <a:cubicBezTo>
                    <a:pt x="4536" y="577"/>
                    <a:pt x="4695" y="498"/>
                    <a:pt x="4795" y="319"/>
                  </a:cubicBezTo>
                  <a:cubicBezTo>
                    <a:pt x="4795" y="159"/>
                    <a:pt x="4675" y="80"/>
                    <a:pt x="4516" y="60"/>
                  </a:cubicBezTo>
                  <a:cubicBezTo>
                    <a:pt x="4367" y="50"/>
                    <a:pt x="4218" y="50"/>
                    <a:pt x="4068" y="50"/>
                  </a:cubicBezTo>
                  <a:cubicBezTo>
                    <a:pt x="3919" y="50"/>
                    <a:pt x="3770" y="50"/>
                    <a:pt x="3621" y="40"/>
                  </a:cubicBezTo>
                  <a:cubicBezTo>
                    <a:pt x="3581" y="40"/>
                    <a:pt x="3541" y="0"/>
                    <a:pt x="350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
            <p:cNvSpPr/>
            <p:nvPr/>
          </p:nvSpPr>
          <p:spPr>
            <a:xfrm>
              <a:off x="2318775" y="1036800"/>
              <a:ext cx="110425" cy="20025"/>
            </a:xfrm>
            <a:custGeom>
              <a:avLst/>
              <a:gdLst/>
              <a:ahLst/>
              <a:cxnLst/>
              <a:rect l="l" t="t" r="r" b="b"/>
              <a:pathLst>
                <a:path w="4417" h="801" extrusionOk="0">
                  <a:moveTo>
                    <a:pt x="41" y="1"/>
                  </a:moveTo>
                  <a:cubicBezTo>
                    <a:pt x="41" y="60"/>
                    <a:pt x="21" y="80"/>
                    <a:pt x="1" y="120"/>
                  </a:cubicBezTo>
                  <a:cubicBezTo>
                    <a:pt x="239" y="498"/>
                    <a:pt x="737" y="478"/>
                    <a:pt x="1055" y="717"/>
                  </a:cubicBezTo>
                  <a:cubicBezTo>
                    <a:pt x="1292" y="774"/>
                    <a:pt x="1526" y="801"/>
                    <a:pt x="1759" y="801"/>
                  </a:cubicBezTo>
                  <a:cubicBezTo>
                    <a:pt x="2173" y="801"/>
                    <a:pt x="2585" y="718"/>
                    <a:pt x="3005" y="578"/>
                  </a:cubicBezTo>
                  <a:cubicBezTo>
                    <a:pt x="3482" y="478"/>
                    <a:pt x="3979" y="578"/>
                    <a:pt x="4417" y="399"/>
                  </a:cubicBezTo>
                  <a:cubicBezTo>
                    <a:pt x="4317" y="399"/>
                    <a:pt x="4198" y="379"/>
                    <a:pt x="4099" y="379"/>
                  </a:cubicBezTo>
                  <a:cubicBezTo>
                    <a:pt x="4077" y="379"/>
                    <a:pt x="4056" y="380"/>
                    <a:pt x="4037" y="380"/>
                  </a:cubicBezTo>
                  <a:cubicBezTo>
                    <a:pt x="3577" y="380"/>
                    <a:pt x="4000" y="155"/>
                    <a:pt x="4019" y="41"/>
                  </a:cubicBezTo>
                  <a:cubicBezTo>
                    <a:pt x="3884" y="34"/>
                    <a:pt x="3748" y="32"/>
                    <a:pt x="3613" y="32"/>
                  </a:cubicBezTo>
                  <a:cubicBezTo>
                    <a:pt x="2854" y="32"/>
                    <a:pt x="2096" y="113"/>
                    <a:pt x="1342" y="113"/>
                  </a:cubicBezTo>
                  <a:cubicBezTo>
                    <a:pt x="906" y="113"/>
                    <a:pt x="472" y="86"/>
                    <a:pt x="4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
            <p:cNvSpPr/>
            <p:nvPr/>
          </p:nvSpPr>
          <p:spPr>
            <a:xfrm>
              <a:off x="2294900" y="851300"/>
              <a:ext cx="54750" cy="79975"/>
            </a:xfrm>
            <a:custGeom>
              <a:avLst/>
              <a:gdLst/>
              <a:ahLst/>
              <a:cxnLst/>
              <a:rect l="l" t="t" r="r" b="b"/>
              <a:pathLst>
                <a:path w="2190" h="3199" extrusionOk="0">
                  <a:moveTo>
                    <a:pt x="1851" y="1"/>
                  </a:moveTo>
                  <a:cubicBezTo>
                    <a:pt x="1791" y="1"/>
                    <a:pt x="1712" y="1"/>
                    <a:pt x="1692" y="41"/>
                  </a:cubicBezTo>
                  <a:cubicBezTo>
                    <a:pt x="1692" y="60"/>
                    <a:pt x="1692" y="60"/>
                    <a:pt x="1632" y="100"/>
                  </a:cubicBezTo>
                  <a:cubicBezTo>
                    <a:pt x="1592" y="100"/>
                    <a:pt x="1572" y="100"/>
                    <a:pt x="1513" y="41"/>
                  </a:cubicBezTo>
                  <a:cubicBezTo>
                    <a:pt x="1393" y="41"/>
                    <a:pt x="1294" y="60"/>
                    <a:pt x="1175" y="60"/>
                  </a:cubicBezTo>
                  <a:cubicBezTo>
                    <a:pt x="1095" y="100"/>
                    <a:pt x="1015" y="160"/>
                    <a:pt x="916" y="160"/>
                  </a:cubicBezTo>
                  <a:cubicBezTo>
                    <a:pt x="777" y="140"/>
                    <a:pt x="647" y="130"/>
                    <a:pt x="518" y="130"/>
                  </a:cubicBezTo>
                  <a:cubicBezTo>
                    <a:pt x="389" y="130"/>
                    <a:pt x="260" y="140"/>
                    <a:pt x="120" y="160"/>
                  </a:cubicBezTo>
                  <a:cubicBezTo>
                    <a:pt x="21" y="299"/>
                    <a:pt x="1" y="418"/>
                    <a:pt x="80" y="558"/>
                  </a:cubicBezTo>
                  <a:cubicBezTo>
                    <a:pt x="419" y="816"/>
                    <a:pt x="379" y="1194"/>
                    <a:pt x="399" y="1552"/>
                  </a:cubicBezTo>
                  <a:cubicBezTo>
                    <a:pt x="458" y="2070"/>
                    <a:pt x="299" y="2627"/>
                    <a:pt x="598" y="3124"/>
                  </a:cubicBezTo>
                  <a:cubicBezTo>
                    <a:pt x="657" y="3174"/>
                    <a:pt x="727" y="3198"/>
                    <a:pt x="797" y="3198"/>
                  </a:cubicBezTo>
                  <a:cubicBezTo>
                    <a:pt x="866" y="3198"/>
                    <a:pt x="936" y="3174"/>
                    <a:pt x="996" y="3124"/>
                  </a:cubicBezTo>
                  <a:cubicBezTo>
                    <a:pt x="996" y="2527"/>
                    <a:pt x="996" y="1950"/>
                    <a:pt x="1015" y="1373"/>
                  </a:cubicBezTo>
                  <a:cubicBezTo>
                    <a:pt x="1055" y="518"/>
                    <a:pt x="1095" y="498"/>
                    <a:pt x="1930" y="359"/>
                  </a:cubicBezTo>
                  <a:cubicBezTo>
                    <a:pt x="2010" y="339"/>
                    <a:pt x="2110" y="339"/>
                    <a:pt x="2189" y="319"/>
                  </a:cubicBezTo>
                  <a:cubicBezTo>
                    <a:pt x="2070" y="200"/>
                    <a:pt x="1970" y="100"/>
                    <a:pt x="185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
            <p:cNvSpPr/>
            <p:nvPr/>
          </p:nvSpPr>
          <p:spPr>
            <a:xfrm>
              <a:off x="1749350" y="881125"/>
              <a:ext cx="107950" cy="19175"/>
            </a:xfrm>
            <a:custGeom>
              <a:avLst/>
              <a:gdLst/>
              <a:ahLst/>
              <a:cxnLst/>
              <a:rect l="l" t="t" r="r" b="b"/>
              <a:pathLst>
                <a:path w="4318" h="767" extrusionOk="0">
                  <a:moveTo>
                    <a:pt x="1314" y="220"/>
                  </a:moveTo>
                  <a:lnTo>
                    <a:pt x="1314" y="220"/>
                  </a:lnTo>
                  <a:cubicBezTo>
                    <a:pt x="1425" y="250"/>
                    <a:pt x="1539" y="260"/>
                    <a:pt x="1655" y="262"/>
                  </a:cubicBezTo>
                  <a:lnTo>
                    <a:pt x="1655" y="262"/>
                  </a:lnTo>
                  <a:cubicBezTo>
                    <a:pt x="1605" y="269"/>
                    <a:pt x="1555" y="274"/>
                    <a:pt x="1507" y="274"/>
                  </a:cubicBezTo>
                  <a:cubicBezTo>
                    <a:pt x="1436" y="274"/>
                    <a:pt x="1369" y="262"/>
                    <a:pt x="1314" y="220"/>
                  </a:cubicBezTo>
                  <a:close/>
                  <a:moveTo>
                    <a:pt x="829" y="1"/>
                  </a:moveTo>
                  <a:cubicBezTo>
                    <a:pt x="549" y="1"/>
                    <a:pt x="272" y="30"/>
                    <a:pt x="1" y="160"/>
                  </a:cubicBezTo>
                  <a:cubicBezTo>
                    <a:pt x="140" y="439"/>
                    <a:pt x="398" y="598"/>
                    <a:pt x="657" y="698"/>
                  </a:cubicBezTo>
                  <a:cubicBezTo>
                    <a:pt x="897" y="724"/>
                    <a:pt x="1132" y="767"/>
                    <a:pt x="1359" y="767"/>
                  </a:cubicBezTo>
                  <a:cubicBezTo>
                    <a:pt x="1640" y="767"/>
                    <a:pt x="1907" y="701"/>
                    <a:pt x="2149" y="459"/>
                  </a:cubicBezTo>
                  <a:cubicBezTo>
                    <a:pt x="2102" y="336"/>
                    <a:pt x="2031" y="280"/>
                    <a:pt x="1948" y="258"/>
                  </a:cubicBezTo>
                  <a:lnTo>
                    <a:pt x="1948" y="258"/>
                  </a:lnTo>
                  <a:cubicBezTo>
                    <a:pt x="1997" y="257"/>
                    <a:pt x="2046" y="256"/>
                    <a:pt x="2095" y="256"/>
                  </a:cubicBezTo>
                  <a:cubicBezTo>
                    <a:pt x="2146" y="256"/>
                    <a:pt x="2197" y="257"/>
                    <a:pt x="2248" y="260"/>
                  </a:cubicBezTo>
                  <a:cubicBezTo>
                    <a:pt x="2278" y="260"/>
                    <a:pt x="2303" y="250"/>
                    <a:pt x="2328" y="250"/>
                  </a:cubicBezTo>
                  <a:cubicBezTo>
                    <a:pt x="2353" y="250"/>
                    <a:pt x="2378" y="260"/>
                    <a:pt x="2408" y="300"/>
                  </a:cubicBezTo>
                  <a:cubicBezTo>
                    <a:pt x="2308" y="300"/>
                    <a:pt x="2288" y="359"/>
                    <a:pt x="2248" y="439"/>
                  </a:cubicBezTo>
                  <a:cubicBezTo>
                    <a:pt x="2583" y="655"/>
                    <a:pt x="2912" y="760"/>
                    <a:pt x="3239" y="760"/>
                  </a:cubicBezTo>
                  <a:cubicBezTo>
                    <a:pt x="3574" y="760"/>
                    <a:pt x="3906" y="650"/>
                    <a:pt x="4238" y="439"/>
                  </a:cubicBezTo>
                  <a:cubicBezTo>
                    <a:pt x="4317" y="300"/>
                    <a:pt x="4317" y="160"/>
                    <a:pt x="4218" y="41"/>
                  </a:cubicBezTo>
                  <a:cubicBezTo>
                    <a:pt x="3502" y="41"/>
                    <a:pt x="2786" y="16"/>
                    <a:pt x="2069" y="16"/>
                  </a:cubicBezTo>
                  <a:cubicBezTo>
                    <a:pt x="1890" y="16"/>
                    <a:pt x="1711" y="17"/>
                    <a:pt x="1532" y="21"/>
                  </a:cubicBezTo>
                  <a:cubicBezTo>
                    <a:pt x="1297" y="21"/>
                    <a:pt x="1062" y="1"/>
                    <a:pt x="82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
            <p:cNvSpPr/>
            <p:nvPr/>
          </p:nvSpPr>
          <p:spPr>
            <a:xfrm>
              <a:off x="2588825" y="1013925"/>
              <a:ext cx="69150" cy="20125"/>
            </a:xfrm>
            <a:custGeom>
              <a:avLst/>
              <a:gdLst/>
              <a:ahLst/>
              <a:cxnLst/>
              <a:rect l="l" t="t" r="r" b="b"/>
              <a:pathLst>
                <a:path w="2766" h="805" extrusionOk="0">
                  <a:moveTo>
                    <a:pt x="2746" y="60"/>
                  </a:moveTo>
                  <a:cubicBezTo>
                    <a:pt x="1890" y="120"/>
                    <a:pt x="995" y="1"/>
                    <a:pt x="160" y="279"/>
                  </a:cubicBezTo>
                  <a:cubicBezTo>
                    <a:pt x="0" y="458"/>
                    <a:pt x="0" y="597"/>
                    <a:pt x="160" y="776"/>
                  </a:cubicBezTo>
                  <a:cubicBezTo>
                    <a:pt x="308" y="796"/>
                    <a:pt x="455" y="805"/>
                    <a:pt x="600" y="805"/>
                  </a:cubicBezTo>
                  <a:cubicBezTo>
                    <a:pt x="1333" y="805"/>
                    <a:pt x="2035" y="594"/>
                    <a:pt x="2766" y="578"/>
                  </a:cubicBezTo>
                  <a:cubicBezTo>
                    <a:pt x="2746" y="399"/>
                    <a:pt x="2746" y="219"/>
                    <a:pt x="2746" y="6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
            <p:cNvSpPr/>
            <p:nvPr/>
          </p:nvSpPr>
          <p:spPr>
            <a:xfrm>
              <a:off x="2518200" y="1021250"/>
              <a:ext cx="74625" cy="17625"/>
            </a:xfrm>
            <a:custGeom>
              <a:avLst/>
              <a:gdLst/>
              <a:ahLst/>
              <a:cxnLst/>
              <a:rect l="l" t="t" r="r" b="b"/>
              <a:pathLst>
                <a:path w="2985" h="705" extrusionOk="0">
                  <a:moveTo>
                    <a:pt x="2721" y="1"/>
                  </a:moveTo>
                  <a:cubicBezTo>
                    <a:pt x="1815" y="1"/>
                    <a:pt x="908" y="177"/>
                    <a:pt x="1" y="304"/>
                  </a:cubicBezTo>
                  <a:cubicBezTo>
                    <a:pt x="299" y="324"/>
                    <a:pt x="617" y="364"/>
                    <a:pt x="737" y="702"/>
                  </a:cubicBezTo>
                  <a:cubicBezTo>
                    <a:pt x="818" y="700"/>
                    <a:pt x="899" y="699"/>
                    <a:pt x="981" y="699"/>
                  </a:cubicBezTo>
                  <a:cubicBezTo>
                    <a:pt x="1182" y="699"/>
                    <a:pt x="1384" y="704"/>
                    <a:pt x="1586" y="704"/>
                  </a:cubicBezTo>
                  <a:cubicBezTo>
                    <a:pt x="2063" y="704"/>
                    <a:pt x="2535" y="678"/>
                    <a:pt x="2985" y="503"/>
                  </a:cubicBezTo>
                  <a:lnTo>
                    <a:pt x="2985" y="6"/>
                  </a:lnTo>
                  <a:cubicBezTo>
                    <a:pt x="2897" y="3"/>
                    <a:pt x="2809" y="1"/>
                    <a:pt x="272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
            <p:cNvSpPr/>
            <p:nvPr/>
          </p:nvSpPr>
          <p:spPr>
            <a:xfrm>
              <a:off x="1708075" y="1035550"/>
              <a:ext cx="161150" cy="21925"/>
            </a:xfrm>
            <a:custGeom>
              <a:avLst/>
              <a:gdLst/>
              <a:ahLst/>
              <a:cxnLst/>
              <a:rect l="l" t="t" r="r" b="b"/>
              <a:pathLst>
                <a:path w="6446" h="877" extrusionOk="0">
                  <a:moveTo>
                    <a:pt x="968" y="1"/>
                  </a:moveTo>
                  <a:cubicBezTo>
                    <a:pt x="702" y="1"/>
                    <a:pt x="438" y="51"/>
                    <a:pt x="180" y="150"/>
                  </a:cubicBezTo>
                  <a:cubicBezTo>
                    <a:pt x="20" y="250"/>
                    <a:pt x="1" y="409"/>
                    <a:pt x="40" y="548"/>
                  </a:cubicBezTo>
                  <a:cubicBezTo>
                    <a:pt x="120" y="707"/>
                    <a:pt x="239" y="727"/>
                    <a:pt x="398" y="747"/>
                  </a:cubicBezTo>
                  <a:cubicBezTo>
                    <a:pt x="617" y="747"/>
                    <a:pt x="876" y="787"/>
                    <a:pt x="1095" y="827"/>
                  </a:cubicBezTo>
                  <a:cubicBezTo>
                    <a:pt x="1668" y="865"/>
                    <a:pt x="2239" y="877"/>
                    <a:pt x="2810" y="877"/>
                  </a:cubicBezTo>
                  <a:cubicBezTo>
                    <a:pt x="3722" y="877"/>
                    <a:pt x="4632" y="846"/>
                    <a:pt x="5551" y="846"/>
                  </a:cubicBezTo>
                  <a:cubicBezTo>
                    <a:pt x="5789" y="827"/>
                    <a:pt x="6068" y="827"/>
                    <a:pt x="6287" y="707"/>
                  </a:cubicBezTo>
                  <a:cubicBezTo>
                    <a:pt x="6386" y="648"/>
                    <a:pt x="6446" y="548"/>
                    <a:pt x="6386" y="449"/>
                  </a:cubicBezTo>
                  <a:cubicBezTo>
                    <a:pt x="5153" y="449"/>
                    <a:pt x="3939" y="449"/>
                    <a:pt x="2686" y="429"/>
                  </a:cubicBezTo>
                  <a:cubicBezTo>
                    <a:pt x="2559" y="429"/>
                    <a:pt x="2425" y="449"/>
                    <a:pt x="2295" y="449"/>
                  </a:cubicBezTo>
                  <a:cubicBezTo>
                    <a:pt x="2139" y="449"/>
                    <a:pt x="1990" y="420"/>
                    <a:pt x="1870" y="289"/>
                  </a:cubicBezTo>
                  <a:cubicBezTo>
                    <a:pt x="1851" y="230"/>
                    <a:pt x="1811" y="210"/>
                    <a:pt x="1771" y="150"/>
                  </a:cubicBezTo>
                  <a:cubicBezTo>
                    <a:pt x="1502" y="51"/>
                    <a:pt x="1234" y="1"/>
                    <a:pt x="96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
            <p:cNvSpPr/>
            <p:nvPr/>
          </p:nvSpPr>
          <p:spPr>
            <a:xfrm>
              <a:off x="2246675" y="968000"/>
              <a:ext cx="71125" cy="45450"/>
            </a:xfrm>
            <a:custGeom>
              <a:avLst/>
              <a:gdLst/>
              <a:ahLst/>
              <a:cxnLst/>
              <a:rect l="l" t="t" r="r" b="b"/>
              <a:pathLst>
                <a:path w="2845" h="1818" extrusionOk="0">
                  <a:moveTo>
                    <a:pt x="1742" y="0"/>
                  </a:moveTo>
                  <a:cubicBezTo>
                    <a:pt x="1715" y="0"/>
                    <a:pt x="1684" y="3"/>
                    <a:pt x="1651" y="8"/>
                  </a:cubicBezTo>
                  <a:cubicBezTo>
                    <a:pt x="1492" y="206"/>
                    <a:pt x="1452" y="445"/>
                    <a:pt x="1433" y="704"/>
                  </a:cubicBezTo>
                  <a:cubicBezTo>
                    <a:pt x="1452" y="953"/>
                    <a:pt x="1489" y="1202"/>
                    <a:pt x="1136" y="1202"/>
                  </a:cubicBezTo>
                  <a:cubicBezTo>
                    <a:pt x="1123" y="1202"/>
                    <a:pt x="1109" y="1202"/>
                    <a:pt x="1094" y="1201"/>
                  </a:cubicBezTo>
                  <a:cubicBezTo>
                    <a:pt x="971" y="1187"/>
                    <a:pt x="852" y="1176"/>
                    <a:pt x="737" y="1176"/>
                  </a:cubicBezTo>
                  <a:cubicBezTo>
                    <a:pt x="519" y="1176"/>
                    <a:pt x="315" y="1217"/>
                    <a:pt x="120" y="1360"/>
                  </a:cubicBezTo>
                  <a:cubicBezTo>
                    <a:pt x="0" y="1718"/>
                    <a:pt x="418" y="1619"/>
                    <a:pt x="458" y="1798"/>
                  </a:cubicBezTo>
                  <a:cubicBezTo>
                    <a:pt x="1114" y="1798"/>
                    <a:pt x="1751" y="1818"/>
                    <a:pt x="2407" y="1818"/>
                  </a:cubicBezTo>
                  <a:cubicBezTo>
                    <a:pt x="2447" y="1818"/>
                    <a:pt x="2507" y="1758"/>
                    <a:pt x="2547" y="1738"/>
                  </a:cubicBezTo>
                  <a:cubicBezTo>
                    <a:pt x="2726" y="1639"/>
                    <a:pt x="2845" y="1539"/>
                    <a:pt x="2726" y="1320"/>
                  </a:cubicBezTo>
                  <a:cubicBezTo>
                    <a:pt x="2407" y="1141"/>
                    <a:pt x="2129" y="923"/>
                    <a:pt x="2089" y="505"/>
                  </a:cubicBezTo>
                  <a:cubicBezTo>
                    <a:pt x="2034" y="286"/>
                    <a:pt x="2047" y="0"/>
                    <a:pt x="174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
            <p:cNvSpPr/>
            <p:nvPr/>
          </p:nvSpPr>
          <p:spPr>
            <a:xfrm>
              <a:off x="2503275" y="857400"/>
              <a:ext cx="15950" cy="98400"/>
            </a:xfrm>
            <a:custGeom>
              <a:avLst/>
              <a:gdLst/>
              <a:ahLst/>
              <a:cxnLst/>
              <a:rect l="l" t="t" r="r" b="b"/>
              <a:pathLst>
                <a:path w="638" h="3936" extrusionOk="0">
                  <a:moveTo>
                    <a:pt x="426" y="0"/>
                  </a:moveTo>
                  <a:cubicBezTo>
                    <a:pt x="384" y="0"/>
                    <a:pt x="339" y="5"/>
                    <a:pt x="299" y="15"/>
                  </a:cubicBezTo>
                  <a:cubicBezTo>
                    <a:pt x="279" y="75"/>
                    <a:pt x="240" y="95"/>
                    <a:pt x="220" y="115"/>
                  </a:cubicBezTo>
                  <a:cubicBezTo>
                    <a:pt x="220" y="473"/>
                    <a:pt x="299" y="811"/>
                    <a:pt x="220" y="1149"/>
                  </a:cubicBezTo>
                  <a:cubicBezTo>
                    <a:pt x="21" y="2064"/>
                    <a:pt x="1" y="2979"/>
                    <a:pt x="100" y="3934"/>
                  </a:cubicBezTo>
                  <a:cubicBezTo>
                    <a:pt x="114" y="3935"/>
                    <a:pt x="127" y="3935"/>
                    <a:pt x="139" y="3935"/>
                  </a:cubicBezTo>
                  <a:cubicBezTo>
                    <a:pt x="415" y="3935"/>
                    <a:pt x="376" y="3727"/>
                    <a:pt x="299" y="3536"/>
                  </a:cubicBezTo>
                  <a:cubicBezTo>
                    <a:pt x="419" y="2383"/>
                    <a:pt x="518" y="1249"/>
                    <a:pt x="638" y="95"/>
                  </a:cubicBezTo>
                  <a:cubicBezTo>
                    <a:pt x="618" y="75"/>
                    <a:pt x="578" y="55"/>
                    <a:pt x="538" y="15"/>
                  </a:cubicBezTo>
                  <a:cubicBezTo>
                    <a:pt x="508" y="5"/>
                    <a:pt x="468" y="0"/>
                    <a:pt x="42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
            <p:cNvSpPr/>
            <p:nvPr/>
          </p:nvSpPr>
          <p:spPr>
            <a:xfrm>
              <a:off x="1891100" y="1006925"/>
              <a:ext cx="73625" cy="17475"/>
            </a:xfrm>
            <a:custGeom>
              <a:avLst/>
              <a:gdLst/>
              <a:ahLst/>
              <a:cxnLst/>
              <a:rect l="l" t="t" r="r" b="b"/>
              <a:pathLst>
                <a:path w="2945" h="699" extrusionOk="0">
                  <a:moveTo>
                    <a:pt x="1943" y="1"/>
                  </a:moveTo>
                  <a:cubicBezTo>
                    <a:pt x="1328" y="1"/>
                    <a:pt x="724" y="149"/>
                    <a:pt x="119" y="281"/>
                  </a:cubicBezTo>
                  <a:cubicBezTo>
                    <a:pt x="0" y="400"/>
                    <a:pt x="0" y="559"/>
                    <a:pt x="99" y="679"/>
                  </a:cubicBezTo>
                  <a:cubicBezTo>
                    <a:pt x="756" y="679"/>
                    <a:pt x="1412" y="679"/>
                    <a:pt x="2089" y="698"/>
                  </a:cubicBezTo>
                  <a:cubicBezTo>
                    <a:pt x="2387" y="698"/>
                    <a:pt x="2646" y="659"/>
                    <a:pt x="2845" y="400"/>
                  </a:cubicBezTo>
                  <a:cubicBezTo>
                    <a:pt x="2924" y="340"/>
                    <a:pt x="2944" y="261"/>
                    <a:pt x="2904" y="141"/>
                  </a:cubicBezTo>
                  <a:cubicBezTo>
                    <a:pt x="2580" y="40"/>
                    <a:pt x="2260" y="1"/>
                    <a:pt x="194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
            <p:cNvSpPr/>
            <p:nvPr/>
          </p:nvSpPr>
          <p:spPr>
            <a:xfrm>
              <a:off x="1979125" y="872000"/>
              <a:ext cx="96500" cy="19425"/>
            </a:xfrm>
            <a:custGeom>
              <a:avLst/>
              <a:gdLst/>
              <a:ahLst/>
              <a:cxnLst/>
              <a:rect l="l" t="t" r="r" b="b"/>
              <a:pathLst>
                <a:path w="3860" h="777" extrusionOk="0">
                  <a:moveTo>
                    <a:pt x="3089" y="1"/>
                  </a:moveTo>
                  <a:cubicBezTo>
                    <a:pt x="2752" y="1"/>
                    <a:pt x="2413" y="59"/>
                    <a:pt x="2072" y="59"/>
                  </a:cubicBezTo>
                  <a:cubicBezTo>
                    <a:pt x="1912" y="59"/>
                    <a:pt x="1752" y="46"/>
                    <a:pt x="1591" y="8"/>
                  </a:cubicBezTo>
                  <a:cubicBezTo>
                    <a:pt x="1518" y="11"/>
                    <a:pt x="1443" y="12"/>
                    <a:pt x="1368" y="12"/>
                  </a:cubicBezTo>
                  <a:cubicBezTo>
                    <a:pt x="1267" y="12"/>
                    <a:pt x="1166" y="10"/>
                    <a:pt x="1064" y="10"/>
                  </a:cubicBezTo>
                  <a:cubicBezTo>
                    <a:pt x="707" y="10"/>
                    <a:pt x="345" y="28"/>
                    <a:pt x="0" y="187"/>
                  </a:cubicBezTo>
                  <a:lnTo>
                    <a:pt x="1194" y="187"/>
                  </a:lnTo>
                  <a:cubicBezTo>
                    <a:pt x="895" y="466"/>
                    <a:pt x="557" y="267"/>
                    <a:pt x="398" y="525"/>
                  </a:cubicBezTo>
                  <a:cubicBezTo>
                    <a:pt x="825" y="706"/>
                    <a:pt x="1247" y="777"/>
                    <a:pt x="1663" y="777"/>
                  </a:cubicBezTo>
                  <a:cubicBezTo>
                    <a:pt x="2391" y="777"/>
                    <a:pt x="3103" y="562"/>
                    <a:pt x="3800" y="346"/>
                  </a:cubicBezTo>
                  <a:cubicBezTo>
                    <a:pt x="3839" y="346"/>
                    <a:pt x="3859" y="247"/>
                    <a:pt x="3859" y="207"/>
                  </a:cubicBezTo>
                  <a:lnTo>
                    <a:pt x="3839" y="147"/>
                  </a:lnTo>
                  <a:cubicBezTo>
                    <a:pt x="3591" y="33"/>
                    <a:pt x="3341" y="1"/>
                    <a:pt x="308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
            <p:cNvSpPr/>
            <p:nvPr/>
          </p:nvSpPr>
          <p:spPr>
            <a:xfrm>
              <a:off x="1633475" y="886125"/>
              <a:ext cx="82575" cy="12950"/>
            </a:xfrm>
            <a:custGeom>
              <a:avLst/>
              <a:gdLst/>
              <a:ahLst/>
              <a:cxnLst/>
              <a:rect l="l" t="t" r="r" b="b"/>
              <a:pathLst>
                <a:path w="3303" h="518" extrusionOk="0">
                  <a:moveTo>
                    <a:pt x="518" y="0"/>
                  </a:moveTo>
                  <a:cubicBezTo>
                    <a:pt x="418" y="120"/>
                    <a:pt x="299" y="139"/>
                    <a:pt x="160" y="139"/>
                  </a:cubicBezTo>
                  <a:cubicBezTo>
                    <a:pt x="100" y="219"/>
                    <a:pt x="60" y="299"/>
                    <a:pt x="1" y="338"/>
                  </a:cubicBezTo>
                  <a:cubicBezTo>
                    <a:pt x="66" y="485"/>
                    <a:pt x="157" y="498"/>
                    <a:pt x="254" y="498"/>
                  </a:cubicBezTo>
                  <a:cubicBezTo>
                    <a:pt x="275" y="498"/>
                    <a:pt x="297" y="498"/>
                    <a:pt x="319" y="498"/>
                  </a:cubicBezTo>
                  <a:cubicBezTo>
                    <a:pt x="634" y="439"/>
                    <a:pt x="943" y="418"/>
                    <a:pt x="1251" y="418"/>
                  </a:cubicBezTo>
                  <a:cubicBezTo>
                    <a:pt x="1780" y="418"/>
                    <a:pt x="2305" y="480"/>
                    <a:pt x="2845" y="517"/>
                  </a:cubicBezTo>
                  <a:cubicBezTo>
                    <a:pt x="3104" y="398"/>
                    <a:pt x="3303" y="259"/>
                    <a:pt x="296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
            <p:cNvSpPr/>
            <p:nvPr/>
          </p:nvSpPr>
          <p:spPr>
            <a:xfrm>
              <a:off x="2164625" y="996475"/>
              <a:ext cx="68250" cy="19525"/>
            </a:xfrm>
            <a:custGeom>
              <a:avLst/>
              <a:gdLst/>
              <a:ahLst/>
              <a:cxnLst/>
              <a:rect l="l" t="t" r="r" b="b"/>
              <a:pathLst>
                <a:path w="2730" h="781" extrusionOk="0">
                  <a:moveTo>
                    <a:pt x="1237" y="0"/>
                  </a:moveTo>
                  <a:cubicBezTo>
                    <a:pt x="845" y="0"/>
                    <a:pt x="452" y="61"/>
                    <a:pt x="60" y="221"/>
                  </a:cubicBezTo>
                  <a:cubicBezTo>
                    <a:pt x="0" y="380"/>
                    <a:pt x="0" y="520"/>
                    <a:pt x="119" y="659"/>
                  </a:cubicBezTo>
                  <a:cubicBezTo>
                    <a:pt x="159" y="659"/>
                    <a:pt x="219" y="659"/>
                    <a:pt x="259" y="619"/>
                  </a:cubicBezTo>
                  <a:cubicBezTo>
                    <a:pt x="442" y="721"/>
                    <a:pt x="630" y="781"/>
                    <a:pt x="815" y="781"/>
                  </a:cubicBezTo>
                  <a:cubicBezTo>
                    <a:pt x="992" y="781"/>
                    <a:pt x="1167" y="726"/>
                    <a:pt x="1333" y="599"/>
                  </a:cubicBezTo>
                  <a:cubicBezTo>
                    <a:pt x="1518" y="599"/>
                    <a:pt x="1713" y="679"/>
                    <a:pt x="1905" y="679"/>
                  </a:cubicBezTo>
                  <a:cubicBezTo>
                    <a:pt x="2000" y="679"/>
                    <a:pt x="2095" y="659"/>
                    <a:pt x="2188" y="599"/>
                  </a:cubicBezTo>
                  <a:cubicBezTo>
                    <a:pt x="2280" y="630"/>
                    <a:pt x="2362" y="646"/>
                    <a:pt x="2432" y="646"/>
                  </a:cubicBezTo>
                  <a:cubicBezTo>
                    <a:pt x="2632" y="646"/>
                    <a:pt x="2730" y="511"/>
                    <a:pt x="2686" y="201"/>
                  </a:cubicBezTo>
                  <a:cubicBezTo>
                    <a:pt x="2203" y="92"/>
                    <a:pt x="1720" y="0"/>
                    <a:pt x="123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
            <p:cNvSpPr/>
            <p:nvPr/>
          </p:nvSpPr>
          <p:spPr>
            <a:xfrm>
              <a:off x="2157150" y="859225"/>
              <a:ext cx="78100" cy="15675"/>
            </a:xfrm>
            <a:custGeom>
              <a:avLst/>
              <a:gdLst/>
              <a:ahLst/>
              <a:cxnLst/>
              <a:rect l="l" t="t" r="r" b="b"/>
              <a:pathLst>
                <a:path w="3124" h="627" extrusionOk="0">
                  <a:moveTo>
                    <a:pt x="1834" y="1"/>
                  </a:moveTo>
                  <a:cubicBezTo>
                    <a:pt x="1220" y="1"/>
                    <a:pt x="610" y="35"/>
                    <a:pt x="1" y="181"/>
                  </a:cubicBezTo>
                  <a:cubicBezTo>
                    <a:pt x="40" y="181"/>
                    <a:pt x="60" y="201"/>
                    <a:pt x="100" y="221"/>
                  </a:cubicBezTo>
                  <a:cubicBezTo>
                    <a:pt x="180" y="274"/>
                    <a:pt x="266" y="287"/>
                    <a:pt x="355" y="287"/>
                  </a:cubicBezTo>
                  <a:cubicBezTo>
                    <a:pt x="444" y="287"/>
                    <a:pt x="536" y="274"/>
                    <a:pt x="628" y="274"/>
                  </a:cubicBezTo>
                  <a:cubicBezTo>
                    <a:pt x="719" y="274"/>
                    <a:pt x="810" y="287"/>
                    <a:pt x="896" y="340"/>
                  </a:cubicBezTo>
                  <a:cubicBezTo>
                    <a:pt x="1035" y="340"/>
                    <a:pt x="1154" y="380"/>
                    <a:pt x="1314" y="380"/>
                  </a:cubicBezTo>
                  <a:cubicBezTo>
                    <a:pt x="1587" y="552"/>
                    <a:pt x="1865" y="626"/>
                    <a:pt x="2149" y="626"/>
                  </a:cubicBezTo>
                  <a:cubicBezTo>
                    <a:pt x="2422" y="626"/>
                    <a:pt x="2701" y="557"/>
                    <a:pt x="2985" y="440"/>
                  </a:cubicBezTo>
                  <a:cubicBezTo>
                    <a:pt x="3104" y="320"/>
                    <a:pt x="3124" y="181"/>
                    <a:pt x="3004" y="22"/>
                  </a:cubicBezTo>
                  <a:cubicBezTo>
                    <a:pt x="2612" y="14"/>
                    <a:pt x="2222" y="1"/>
                    <a:pt x="183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
            <p:cNvSpPr/>
            <p:nvPr/>
          </p:nvSpPr>
          <p:spPr>
            <a:xfrm>
              <a:off x="2556500" y="974650"/>
              <a:ext cx="58700" cy="24100"/>
            </a:xfrm>
            <a:custGeom>
              <a:avLst/>
              <a:gdLst/>
              <a:ahLst/>
              <a:cxnLst/>
              <a:rect l="l" t="t" r="r" b="b"/>
              <a:pathLst>
                <a:path w="2348" h="964" extrusionOk="0">
                  <a:moveTo>
                    <a:pt x="2069" y="0"/>
                  </a:moveTo>
                  <a:lnTo>
                    <a:pt x="1990" y="60"/>
                  </a:lnTo>
                  <a:cubicBezTo>
                    <a:pt x="1970" y="179"/>
                    <a:pt x="1950" y="358"/>
                    <a:pt x="1771" y="378"/>
                  </a:cubicBezTo>
                  <a:cubicBezTo>
                    <a:pt x="1274" y="478"/>
                    <a:pt x="756" y="537"/>
                    <a:pt x="259" y="597"/>
                  </a:cubicBezTo>
                  <a:cubicBezTo>
                    <a:pt x="199" y="676"/>
                    <a:pt x="160" y="736"/>
                    <a:pt x="80" y="776"/>
                  </a:cubicBezTo>
                  <a:cubicBezTo>
                    <a:pt x="0" y="836"/>
                    <a:pt x="20" y="895"/>
                    <a:pt x="80" y="955"/>
                  </a:cubicBezTo>
                  <a:cubicBezTo>
                    <a:pt x="165" y="960"/>
                    <a:pt x="250" y="964"/>
                    <a:pt x="336" y="964"/>
                  </a:cubicBezTo>
                  <a:cubicBezTo>
                    <a:pt x="595" y="964"/>
                    <a:pt x="856" y="930"/>
                    <a:pt x="1095" y="796"/>
                  </a:cubicBezTo>
                  <a:lnTo>
                    <a:pt x="1174" y="796"/>
                  </a:lnTo>
                  <a:cubicBezTo>
                    <a:pt x="1224" y="786"/>
                    <a:pt x="1269" y="781"/>
                    <a:pt x="1308" y="781"/>
                  </a:cubicBezTo>
                  <a:cubicBezTo>
                    <a:pt x="1348" y="781"/>
                    <a:pt x="1383" y="786"/>
                    <a:pt x="1413" y="796"/>
                  </a:cubicBezTo>
                  <a:lnTo>
                    <a:pt x="1492" y="836"/>
                  </a:lnTo>
                  <a:cubicBezTo>
                    <a:pt x="1592" y="836"/>
                    <a:pt x="1691" y="796"/>
                    <a:pt x="1791" y="796"/>
                  </a:cubicBezTo>
                  <a:cubicBezTo>
                    <a:pt x="1907" y="895"/>
                    <a:pt x="2005" y="946"/>
                    <a:pt x="2087" y="946"/>
                  </a:cubicBezTo>
                  <a:cubicBezTo>
                    <a:pt x="2201" y="946"/>
                    <a:pt x="2281" y="846"/>
                    <a:pt x="2328" y="637"/>
                  </a:cubicBezTo>
                  <a:cubicBezTo>
                    <a:pt x="2348" y="438"/>
                    <a:pt x="2248" y="259"/>
                    <a:pt x="2149" y="80"/>
                  </a:cubicBezTo>
                  <a:lnTo>
                    <a:pt x="206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
            <p:cNvSpPr/>
            <p:nvPr/>
          </p:nvSpPr>
          <p:spPr>
            <a:xfrm>
              <a:off x="2551525" y="833275"/>
              <a:ext cx="56725" cy="17500"/>
            </a:xfrm>
            <a:custGeom>
              <a:avLst/>
              <a:gdLst/>
              <a:ahLst/>
              <a:cxnLst/>
              <a:rect l="l" t="t" r="r" b="b"/>
              <a:pathLst>
                <a:path w="2269" h="700" extrusionOk="0">
                  <a:moveTo>
                    <a:pt x="1219" y="1"/>
                  </a:moveTo>
                  <a:cubicBezTo>
                    <a:pt x="886" y="1"/>
                    <a:pt x="567" y="35"/>
                    <a:pt x="259" y="185"/>
                  </a:cubicBezTo>
                  <a:cubicBezTo>
                    <a:pt x="100" y="244"/>
                    <a:pt x="1" y="324"/>
                    <a:pt x="60" y="483"/>
                  </a:cubicBezTo>
                  <a:cubicBezTo>
                    <a:pt x="202" y="635"/>
                    <a:pt x="344" y="699"/>
                    <a:pt x="494" y="699"/>
                  </a:cubicBezTo>
                  <a:cubicBezTo>
                    <a:pt x="638" y="699"/>
                    <a:pt x="790" y="640"/>
                    <a:pt x="955" y="543"/>
                  </a:cubicBezTo>
                  <a:cubicBezTo>
                    <a:pt x="1333" y="344"/>
                    <a:pt x="1870" y="483"/>
                    <a:pt x="2268" y="25"/>
                  </a:cubicBezTo>
                  <a:lnTo>
                    <a:pt x="2268" y="25"/>
                  </a:lnTo>
                  <a:cubicBezTo>
                    <a:pt x="2222" y="27"/>
                    <a:pt x="2177" y="27"/>
                    <a:pt x="2131" y="27"/>
                  </a:cubicBezTo>
                  <a:cubicBezTo>
                    <a:pt x="1813" y="27"/>
                    <a:pt x="1511" y="1"/>
                    <a:pt x="121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
            <p:cNvSpPr/>
            <p:nvPr/>
          </p:nvSpPr>
          <p:spPr>
            <a:xfrm>
              <a:off x="2232250" y="854275"/>
              <a:ext cx="63175" cy="15625"/>
            </a:xfrm>
            <a:custGeom>
              <a:avLst/>
              <a:gdLst/>
              <a:ahLst/>
              <a:cxnLst/>
              <a:rect l="l" t="t" r="r" b="b"/>
              <a:pathLst>
                <a:path w="2527" h="625" extrusionOk="0">
                  <a:moveTo>
                    <a:pt x="1519" y="1"/>
                  </a:moveTo>
                  <a:cubicBezTo>
                    <a:pt x="1008" y="1"/>
                    <a:pt x="500" y="38"/>
                    <a:pt x="0" y="200"/>
                  </a:cubicBezTo>
                  <a:lnTo>
                    <a:pt x="0" y="538"/>
                  </a:lnTo>
                  <a:cubicBezTo>
                    <a:pt x="61" y="599"/>
                    <a:pt x="110" y="625"/>
                    <a:pt x="166" y="625"/>
                  </a:cubicBezTo>
                  <a:cubicBezTo>
                    <a:pt x="183" y="625"/>
                    <a:pt x="200" y="622"/>
                    <a:pt x="219" y="618"/>
                  </a:cubicBezTo>
                  <a:cubicBezTo>
                    <a:pt x="499" y="594"/>
                    <a:pt x="765" y="585"/>
                    <a:pt x="1029" y="585"/>
                  </a:cubicBezTo>
                  <a:cubicBezTo>
                    <a:pt x="1216" y="585"/>
                    <a:pt x="1402" y="590"/>
                    <a:pt x="1592" y="598"/>
                  </a:cubicBezTo>
                  <a:cubicBezTo>
                    <a:pt x="1695" y="609"/>
                    <a:pt x="1785" y="621"/>
                    <a:pt x="1877" y="621"/>
                  </a:cubicBezTo>
                  <a:cubicBezTo>
                    <a:pt x="1945" y="621"/>
                    <a:pt x="2013" y="615"/>
                    <a:pt x="2089" y="598"/>
                  </a:cubicBezTo>
                  <a:cubicBezTo>
                    <a:pt x="2308" y="459"/>
                    <a:pt x="2527" y="339"/>
                    <a:pt x="2427" y="21"/>
                  </a:cubicBezTo>
                  <a:cubicBezTo>
                    <a:pt x="2124" y="14"/>
                    <a:pt x="1821" y="1"/>
                    <a:pt x="151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
            <p:cNvSpPr/>
            <p:nvPr/>
          </p:nvSpPr>
          <p:spPr>
            <a:xfrm>
              <a:off x="2603250" y="893575"/>
              <a:ext cx="12450" cy="83075"/>
            </a:xfrm>
            <a:custGeom>
              <a:avLst/>
              <a:gdLst/>
              <a:ahLst/>
              <a:cxnLst/>
              <a:rect l="l" t="t" r="r" b="b"/>
              <a:pathLst>
                <a:path w="498" h="3323" extrusionOk="0">
                  <a:moveTo>
                    <a:pt x="259" y="1"/>
                  </a:moveTo>
                  <a:cubicBezTo>
                    <a:pt x="0" y="1095"/>
                    <a:pt x="80" y="2209"/>
                    <a:pt x="120" y="3323"/>
                  </a:cubicBezTo>
                  <a:lnTo>
                    <a:pt x="279" y="3323"/>
                  </a:lnTo>
                  <a:cubicBezTo>
                    <a:pt x="498" y="2885"/>
                    <a:pt x="219" y="2388"/>
                    <a:pt x="438" y="1950"/>
                  </a:cubicBezTo>
                  <a:lnTo>
                    <a:pt x="438" y="916"/>
                  </a:lnTo>
                  <a:cubicBezTo>
                    <a:pt x="398" y="856"/>
                    <a:pt x="398" y="796"/>
                    <a:pt x="438" y="737"/>
                  </a:cubicBezTo>
                  <a:cubicBezTo>
                    <a:pt x="438" y="637"/>
                    <a:pt x="478" y="518"/>
                    <a:pt x="478" y="418"/>
                  </a:cubicBezTo>
                  <a:cubicBezTo>
                    <a:pt x="458" y="239"/>
                    <a:pt x="418" y="60"/>
                    <a:pt x="2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
            <p:cNvSpPr/>
            <p:nvPr/>
          </p:nvSpPr>
          <p:spPr>
            <a:xfrm>
              <a:off x="2476425" y="837700"/>
              <a:ext cx="62200" cy="22575"/>
            </a:xfrm>
            <a:custGeom>
              <a:avLst/>
              <a:gdLst/>
              <a:ahLst/>
              <a:cxnLst/>
              <a:rect l="l" t="t" r="r" b="b"/>
              <a:pathLst>
                <a:path w="2488" h="903" extrusionOk="0">
                  <a:moveTo>
                    <a:pt x="1242" y="0"/>
                  </a:moveTo>
                  <a:cubicBezTo>
                    <a:pt x="878" y="0"/>
                    <a:pt x="514" y="33"/>
                    <a:pt x="160" y="187"/>
                  </a:cubicBezTo>
                  <a:cubicBezTo>
                    <a:pt x="100" y="286"/>
                    <a:pt x="60" y="405"/>
                    <a:pt x="1" y="505"/>
                  </a:cubicBezTo>
                  <a:cubicBezTo>
                    <a:pt x="76" y="575"/>
                    <a:pt x="145" y="600"/>
                    <a:pt x="212" y="600"/>
                  </a:cubicBezTo>
                  <a:cubicBezTo>
                    <a:pt x="380" y="600"/>
                    <a:pt x="534" y="442"/>
                    <a:pt x="729" y="442"/>
                  </a:cubicBezTo>
                  <a:cubicBezTo>
                    <a:pt x="745" y="442"/>
                    <a:pt x="761" y="443"/>
                    <a:pt x="777" y="445"/>
                  </a:cubicBezTo>
                  <a:cubicBezTo>
                    <a:pt x="896" y="405"/>
                    <a:pt x="1055" y="405"/>
                    <a:pt x="1194" y="405"/>
                  </a:cubicBezTo>
                  <a:cubicBezTo>
                    <a:pt x="1493" y="405"/>
                    <a:pt x="1552" y="704"/>
                    <a:pt x="1692" y="883"/>
                  </a:cubicBezTo>
                  <a:lnTo>
                    <a:pt x="1771" y="903"/>
                  </a:lnTo>
                  <a:cubicBezTo>
                    <a:pt x="1990" y="883"/>
                    <a:pt x="2209" y="883"/>
                    <a:pt x="2448" y="863"/>
                  </a:cubicBezTo>
                  <a:cubicBezTo>
                    <a:pt x="2467" y="644"/>
                    <a:pt x="2388" y="405"/>
                    <a:pt x="2487" y="207"/>
                  </a:cubicBezTo>
                  <a:lnTo>
                    <a:pt x="2487" y="107"/>
                  </a:lnTo>
                  <a:cubicBezTo>
                    <a:pt x="2467" y="67"/>
                    <a:pt x="2448" y="47"/>
                    <a:pt x="2408" y="8"/>
                  </a:cubicBezTo>
                  <a:cubicBezTo>
                    <a:pt x="2299" y="16"/>
                    <a:pt x="2188" y="20"/>
                    <a:pt x="2078" y="20"/>
                  </a:cubicBezTo>
                  <a:cubicBezTo>
                    <a:pt x="1802" y="20"/>
                    <a:pt x="1522" y="0"/>
                    <a:pt x="124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
            <p:cNvSpPr/>
            <p:nvPr/>
          </p:nvSpPr>
          <p:spPr>
            <a:xfrm>
              <a:off x="1705600" y="885125"/>
              <a:ext cx="57700" cy="16000"/>
            </a:xfrm>
            <a:custGeom>
              <a:avLst/>
              <a:gdLst/>
              <a:ahLst/>
              <a:cxnLst/>
              <a:rect l="l" t="t" r="r" b="b"/>
              <a:pathLst>
                <a:path w="2308" h="640" extrusionOk="0">
                  <a:moveTo>
                    <a:pt x="1751" y="0"/>
                  </a:moveTo>
                  <a:cubicBezTo>
                    <a:pt x="1174" y="0"/>
                    <a:pt x="617" y="20"/>
                    <a:pt x="60" y="20"/>
                  </a:cubicBezTo>
                  <a:cubicBezTo>
                    <a:pt x="100" y="160"/>
                    <a:pt x="259" y="279"/>
                    <a:pt x="20" y="378"/>
                  </a:cubicBezTo>
                  <a:cubicBezTo>
                    <a:pt x="0" y="478"/>
                    <a:pt x="20" y="557"/>
                    <a:pt x="80" y="597"/>
                  </a:cubicBezTo>
                  <a:cubicBezTo>
                    <a:pt x="141" y="628"/>
                    <a:pt x="201" y="639"/>
                    <a:pt x="262" y="639"/>
                  </a:cubicBezTo>
                  <a:cubicBezTo>
                    <a:pt x="399" y="639"/>
                    <a:pt x="532" y="579"/>
                    <a:pt x="657" y="538"/>
                  </a:cubicBezTo>
                  <a:cubicBezTo>
                    <a:pt x="752" y="479"/>
                    <a:pt x="847" y="458"/>
                    <a:pt x="943" y="458"/>
                  </a:cubicBezTo>
                  <a:cubicBezTo>
                    <a:pt x="1108" y="458"/>
                    <a:pt x="1276" y="520"/>
                    <a:pt x="1452" y="557"/>
                  </a:cubicBezTo>
                  <a:cubicBezTo>
                    <a:pt x="1566" y="565"/>
                    <a:pt x="1677" y="577"/>
                    <a:pt x="1784" y="577"/>
                  </a:cubicBezTo>
                  <a:cubicBezTo>
                    <a:pt x="1976" y="577"/>
                    <a:pt x="2154" y="537"/>
                    <a:pt x="2308" y="359"/>
                  </a:cubicBezTo>
                  <a:cubicBezTo>
                    <a:pt x="2188" y="140"/>
                    <a:pt x="1989" y="20"/>
                    <a:pt x="175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
            <p:cNvSpPr/>
            <p:nvPr/>
          </p:nvSpPr>
          <p:spPr>
            <a:xfrm>
              <a:off x="1866725" y="1044525"/>
              <a:ext cx="44775" cy="21400"/>
            </a:xfrm>
            <a:custGeom>
              <a:avLst/>
              <a:gdLst/>
              <a:ahLst/>
              <a:cxnLst/>
              <a:rect l="l" t="t" r="r" b="b"/>
              <a:pathLst>
                <a:path w="1791" h="856" extrusionOk="0">
                  <a:moveTo>
                    <a:pt x="1425" y="0"/>
                  </a:moveTo>
                  <a:cubicBezTo>
                    <a:pt x="1363" y="0"/>
                    <a:pt x="1303" y="30"/>
                    <a:pt x="1254" y="90"/>
                  </a:cubicBezTo>
                  <a:cubicBezTo>
                    <a:pt x="1224" y="119"/>
                    <a:pt x="1189" y="134"/>
                    <a:pt x="1152" y="134"/>
                  </a:cubicBezTo>
                  <a:cubicBezTo>
                    <a:pt x="1114" y="134"/>
                    <a:pt x="1074" y="119"/>
                    <a:pt x="1035" y="90"/>
                  </a:cubicBezTo>
                  <a:cubicBezTo>
                    <a:pt x="1015" y="100"/>
                    <a:pt x="995" y="104"/>
                    <a:pt x="975" y="104"/>
                  </a:cubicBezTo>
                  <a:cubicBezTo>
                    <a:pt x="955" y="104"/>
                    <a:pt x="935" y="100"/>
                    <a:pt x="915" y="90"/>
                  </a:cubicBezTo>
                  <a:cubicBezTo>
                    <a:pt x="876" y="119"/>
                    <a:pt x="831" y="134"/>
                    <a:pt x="786" y="134"/>
                  </a:cubicBezTo>
                  <a:cubicBezTo>
                    <a:pt x="741" y="134"/>
                    <a:pt x="697" y="119"/>
                    <a:pt x="657" y="90"/>
                  </a:cubicBezTo>
                  <a:cubicBezTo>
                    <a:pt x="557" y="70"/>
                    <a:pt x="458" y="70"/>
                    <a:pt x="358" y="70"/>
                  </a:cubicBezTo>
                  <a:cubicBezTo>
                    <a:pt x="358" y="50"/>
                    <a:pt x="358" y="50"/>
                    <a:pt x="319" y="30"/>
                  </a:cubicBezTo>
                  <a:cubicBezTo>
                    <a:pt x="279" y="30"/>
                    <a:pt x="239" y="30"/>
                    <a:pt x="199" y="70"/>
                  </a:cubicBezTo>
                  <a:lnTo>
                    <a:pt x="40" y="70"/>
                  </a:lnTo>
                  <a:cubicBezTo>
                    <a:pt x="20" y="109"/>
                    <a:pt x="0" y="169"/>
                    <a:pt x="0" y="229"/>
                  </a:cubicBezTo>
                  <a:cubicBezTo>
                    <a:pt x="140" y="527"/>
                    <a:pt x="398" y="647"/>
                    <a:pt x="697" y="786"/>
                  </a:cubicBezTo>
                  <a:cubicBezTo>
                    <a:pt x="853" y="821"/>
                    <a:pt x="1017" y="855"/>
                    <a:pt x="1180" y="855"/>
                  </a:cubicBezTo>
                  <a:cubicBezTo>
                    <a:pt x="1391" y="855"/>
                    <a:pt x="1600" y="797"/>
                    <a:pt x="1791" y="607"/>
                  </a:cubicBezTo>
                  <a:cubicBezTo>
                    <a:pt x="1791" y="487"/>
                    <a:pt x="1751" y="348"/>
                    <a:pt x="1751" y="229"/>
                  </a:cubicBezTo>
                  <a:cubicBezTo>
                    <a:pt x="1711" y="169"/>
                    <a:pt x="1651" y="149"/>
                    <a:pt x="1612" y="90"/>
                  </a:cubicBezTo>
                  <a:cubicBezTo>
                    <a:pt x="1552" y="30"/>
                    <a:pt x="1487" y="0"/>
                    <a:pt x="142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
            <p:cNvSpPr/>
            <p:nvPr/>
          </p:nvSpPr>
          <p:spPr>
            <a:xfrm>
              <a:off x="2467975" y="923725"/>
              <a:ext cx="17425" cy="57225"/>
            </a:xfrm>
            <a:custGeom>
              <a:avLst/>
              <a:gdLst/>
              <a:ahLst/>
              <a:cxnLst/>
              <a:rect l="l" t="t" r="r" b="b"/>
              <a:pathLst>
                <a:path w="697" h="2289" extrusionOk="0">
                  <a:moveTo>
                    <a:pt x="357" y="0"/>
                  </a:moveTo>
                  <a:cubicBezTo>
                    <a:pt x="325" y="0"/>
                    <a:pt x="303" y="19"/>
                    <a:pt x="259" y="48"/>
                  </a:cubicBezTo>
                  <a:cubicBezTo>
                    <a:pt x="40" y="704"/>
                    <a:pt x="1" y="1321"/>
                    <a:pt x="418" y="1918"/>
                  </a:cubicBezTo>
                  <a:cubicBezTo>
                    <a:pt x="498" y="1997"/>
                    <a:pt x="458" y="2137"/>
                    <a:pt x="498" y="2236"/>
                  </a:cubicBezTo>
                  <a:cubicBezTo>
                    <a:pt x="519" y="2268"/>
                    <a:pt x="552" y="2289"/>
                    <a:pt x="584" y="2289"/>
                  </a:cubicBezTo>
                  <a:cubicBezTo>
                    <a:pt x="611" y="2289"/>
                    <a:pt x="639" y="2273"/>
                    <a:pt x="657" y="2236"/>
                  </a:cubicBezTo>
                  <a:cubicBezTo>
                    <a:pt x="697" y="2216"/>
                    <a:pt x="657" y="2176"/>
                    <a:pt x="637" y="2117"/>
                  </a:cubicBezTo>
                  <a:cubicBezTo>
                    <a:pt x="597" y="1420"/>
                    <a:pt x="518" y="724"/>
                    <a:pt x="458" y="28"/>
                  </a:cubicBezTo>
                  <a:cubicBezTo>
                    <a:pt x="458" y="28"/>
                    <a:pt x="458" y="8"/>
                    <a:pt x="398" y="8"/>
                  </a:cubicBezTo>
                  <a:cubicBezTo>
                    <a:pt x="382" y="3"/>
                    <a:pt x="369" y="0"/>
                    <a:pt x="35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
            <p:cNvSpPr/>
            <p:nvPr/>
          </p:nvSpPr>
          <p:spPr>
            <a:xfrm>
              <a:off x="2304350" y="933275"/>
              <a:ext cx="18425" cy="44250"/>
            </a:xfrm>
            <a:custGeom>
              <a:avLst/>
              <a:gdLst/>
              <a:ahLst/>
              <a:cxnLst/>
              <a:rect l="l" t="t" r="r" b="b"/>
              <a:pathLst>
                <a:path w="737" h="1770" extrusionOk="0">
                  <a:moveTo>
                    <a:pt x="539" y="1"/>
                  </a:moveTo>
                  <a:cubicBezTo>
                    <a:pt x="201" y="1"/>
                    <a:pt x="213" y="334"/>
                    <a:pt x="100" y="541"/>
                  </a:cubicBezTo>
                  <a:cubicBezTo>
                    <a:pt x="1" y="959"/>
                    <a:pt x="21" y="1357"/>
                    <a:pt x="319" y="1715"/>
                  </a:cubicBezTo>
                  <a:cubicBezTo>
                    <a:pt x="396" y="1753"/>
                    <a:pt x="455" y="1770"/>
                    <a:pt x="500" y="1770"/>
                  </a:cubicBezTo>
                  <a:cubicBezTo>
                    <a:pt x="687" y="1770"/>
                    <a:pt x="641" y="1493"/>
                    <a:pt x="737" y="1397"/>
                  </a:cubicBezTo>
                  <a:cubicBezTo>
                    <a:pt x="737" y="919"/>
                    <a:pt x="737" y="442"/>
                    <a:pt x="598" y="4"/>
                  </a:cubicBezTo>
                  <a:cubicBezTo>
                    <a:pt x="577" y="2"/>
                    <a:pt x="558" y="1"/>
                    <a:pt x="5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
            <p:cNvSpPr/>
            <p:nvPr/>
          </p:nvSpPr>
          <p:spPr>
            <a:xfrm>
              <a:off x="2356025" y="934350"/>
              <a:ext cx="38375" cy="25875"/>
            </a:xfrm>
            <a:custGeom>
              <a:avLst/>
              <a:gdLst/>
              <a:ahLst/>
              <a:cxnLst/>
              <a:rect l="l" t="t" r="r" b="b"/>
              <a:pathLst>
                <a:path w="1535" h="1035" extrusionOk="0">
                  <a:moveTo>
                    <a:pt x="977" y="1"/>
                  </a:moveTo>
                  <a:cubicBezTo>
                    <a:pt x="560" y="160"/>
                    <a:pt x="261" y="419"/>
                    <a:pt x="62" y="797"/>
                  </a:cubicBezTo>
                  <a:cubicBezTo>
                    <a:pt x="0" y="952"/>
                    <a:pt x="60" y="1035"/>
                    <a:pt x="174" y="1035"/>
                  </a:cubicBezTo>
                  <a:cubicBezTo>
                    <a:pt x="206" y="1035"/>
                    <a:pt x="242" y="1028"/>
                    <a:pt x="281" y="1015"/>
                  </a:cubicBezTo>
                  <a:cubicBezTo>
                    <a:pt x="639" y="657"/>
                    <a:pt x="1037" y="359"/>
                    <a:pt x="1534" y="180"/>
                  </a:cubicBezTo>
                  <a:cubicBezTo>
                    <a:pt x="1467" y="35"/>
                    <a:pt x="1369" y="15"/>
                    <a:pt x="1257" y="15"/>
                  </a:cubicBezTo>
                  <a:cubicBezTo>
                    <a:pt x="1215" y="15"/>
                    <a:pt x="1171" y="18"/>
                    <a:pt x="1126" y="18"/>
                  </a:cubicBezTo>
                  <a:cubicBezTo>
                    <a:pt x="1077" y="18"/>
                    <a:pt x="1027" y="14"/>
                    <a:pt x="97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
            <p:cNvSpPr/>
            <p:nvPr/>
          </p:nvSpPr>
          <p:spPr>
            <a:xfrm>
              <a:off x="2532125" y="839875"/>
              <a:ext cx="43800" cy="19900"/>
            </a:xfrm>
            <a:custGeom>
              <a:avLst/>
              <a:gdLst/>
              <a:ahLst/>
              <a:cxnLst/>
              <a:rect l="l" t="t" r="r" b="b"/>
              <a:pathLst>
                <a:path w="1752" h="796" extrusionOk="0">
                  <a:moveTo>
                    <a:pt x="515" y="0"/>
                  </a:moveTo>
                  <a:cubicBezTo>
                    <a:pt x="399" y="0"/>
                    <a:pt x="279" y="40"/>
                    <a:pt x="160" y="120"/>
                  </a:cubicBezTo>
                  <a:lnTo>
                    <a:pt x="160" y="100"/>
                  </a:lnTo>
                  <a:lnTo>
                    <a:pt x="160" y="100"/>
                  </a:lnTo>
                  <a:cubicBezTo>
                    <a:pt x="1" y="259"/>
                    <a:pt x="60" y="398"/>
                    <a:pt x="200" y="517"/>
                  </a:cubicBezTo>
                  <a:cubicBezTo>
                    <a:pt x="458" y="677"/>
                    <a:pt x="777" y="577"/>
                    <a:pt x="995" y="796"/>
                  </a:cubicBezTo>
                  <a:lnTo>
                    <a:pt x="1194" y="796"/>
                  </a:lnTo>
                  <a:cubicBezTo>
                    <a:pt x="1353" y="657"/>
                    <a:pt x="1612" y="617"/>
                    <a:pt x="1731" y="458"/>
                  </a:cubicBezTo>
                  <a:cubicBezTo>
                    <a:pt x="1731" y="398"/>
                    <a:pt x="1751" y="358"/>
                    <a:pt x="1751" y="299"/>
                  </a:cubicBezTo>
                  <a:cubicBezTo>
                    <a:pt x="1674" y="278"/>
                    <a:pt x="1596" y="273"/>
                    <a:pt x="1517" y="273"/>
                  </a:cubicBezTo>
                  <a:cubicBezTo>
                    <a:pt x="1453" y="273"/>
                    <a:pt x="1389" y="276"/>
                    <a:pt x="1325" y="276"/>
                  </a:cubicBezTo>
                  <a:cubicBezTo>
                    <a:pt x="1163" y="276"/>
                    <a:pt x="1004" y="257"/>
                    <a:pt x="856" y="120"/>
                  </a:cubicBezTo>
                  <a:cubicBezTo>
                    <a:pt x="747" y="40"/>
                    <a:pt x="632" y="0"/>
                    <a:pt x="51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
            <p:cNvSpPr/>
            <p:nvPr/>
          </p:nvSpPr>
          <p:spPr>
            <a:xfrm>
              <a:off x="2316800" y="993200"/>
              <a:ext cx="32350" cy="18775"/>
            </a:xfrm>
            <a:custGeom>
              <a:avLst/>
              <a:gdLst/>
              <a:ahLst/>
              <a:cxnLst/>
              <a:rect l="l" t="t" r="r" b="b"/>
              <a:pathLst>
                <a:path w="1294" h="751" extrusionOk="0">
                  <a:moveTo>
                    <a:pt x="316" y="1"/>
                  </a:moveTo>
                  <a:cubicBezTo>
                    <a:pt x="285" y="1"/>
                    <a:pt x="252" y="6"/>
                    <a:pt x="219" y="14"/>
                  </a:cubicBezTo>
                  <a:cubicBezTo>
                    <a:pt x="120" y="133"/>
                    <a:pt x="40" y="253"/>
                    <a:pt x="20" y="432"/>
                  </a:cubicBezTo>
                  <a:cubicBezTo>
                    <a:pt x="20" y="551"/>
                    <a:pt x="0" y="690"/>
                    <a:pt x="120" y="750"/>
                  </a:cubicBezTo>
                  <a:cubicBezTo>
                    <a:pt x="178" y="747"/>
                    <a:pt x="238" y="746"/>
                    <a:pt x="299" y="746"/>
                  </a:cubicBezTo>
                  <a:cubicBezTo>
                    <a:pt x="347" y="746"/>
                    <a:pt x="395" y="747"/>
                    <a:pt x="443" y="747"/>
                  </a:cubicBezTo>
                  <a:cubicBezTo>
                    <a:pt x="727" y="747"/>
                    <a:pt x="1021" y="732"/>
                    <a:pt x="1293" y="531"/>
                  </a:cubicBezTo>
                  <a:cubicBezTo>
                    <a:pt x="1015" y="233"/>
                    <a:pt x="497" y="591"/>
                    <a:pt x="438" y="34"/>
                  </a:cubicBezTo>
                  <a:cubicBezTo>
                    <a:pt x="403" y="11"/>
                    <a:pt x="361" y="1"/>
                    <a:pt x="31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
            <p:cNvSpPr/>
            <p:nvPr/>
          </p:nvSpPr>
          <p:spPr>
            <a:xfrm>
              <a:off x="2219325" y="999325"/>
              <a:ext cx="38800" cy="14925"/>
            </a:xfrm>
            <a:custGeom>
              <a:avLst/>
              <a:gdLst/>
              <a:ahLst/>
              <a:cxnLst/>
              <a:rect l="l" t="t" r="r" b="b"/>
              <a:pathLst>
                <a:path w="1552" h="597" extrusionOk="0">
                  <a:moveTo>
                    <a:pt x="859" y="0"/>
                  </a:moveTo>
                  <a:cubicBezTo>
                    <a:pt x="741" y="0"/>
                    <a:pt x="629" y="55"/>
                    <a:pt x="517" y="167"/>
                  </a:cubicBezTo>
                  <a:cubicBezTo>
                    <a:pt x="418" y="386"/>
                    <a:pt x="239" y="485"/>
                    <a:pt x="0" y="485"/>
                  </a:cubicBezTo>
                  <a:cubicBezTo>
                    <a:pt x="168" y="569"/>
                    <a:pt x="336" y="597"/>
                    <a:pt x="504" y="597"/>
                  </a:cubicBezTo>
                  <a:cubicBezTo>
                    <a:pt x="818" y="597"/>
                    <a:pt x="1131" y="501"/>
                    <a:pt x="1445" y="501"/>
                  </a:cubicBezTo>
                  <a:cubicBezTo>
                    <a:pt x="1481" y="501"/>
                    <a:pt x="1516" y="502"/>
                    <a:pt x="1552" y="505"/>
                  </a:cubicBezTo>
                  <a:cubicBezTo>
                    <a:pt x="1432" y="386"/>
                    <a:pt x="1333" y="266"/>
                    <a:pt x="1214" y="147"/>
                  </a:cubicBezTo>
                  <a:cubicBezTo>
                    <a:pt x="1087" y="50"/>
                    <a:pt x="971" y="0"/>
                    <a:pt x="8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
            <p:cNvSpPr/>
            <p:nvPr/>
          </p:nvSpPr>
          <p:spPr>
            <a:xfrm>
              <a:off x="2473450" y="881150"/>
              <a:ext cx="12950" cy="40300"/>
            </a:xfrm>
            <a:custGeom>
              <a:avLst/>
              <a:gdLst/>
              <a:ahLst/>
              <a:cxnLst/>
              <a:rect l="l" t="t" r="r" b="b"/>
              <a:pathLst>
                <a:path w="518" h="1612" extrusionOk="0">
                  <a:moveTo>
                    <a:pt x="219" y="0"/>
                  </a:moveTo>
                  <a:cubicBezTo>
                    <a:pt x="0" y="319"/>
                    <a:pt x="40" y="697"/>
                    <a:pt x="80" y="1055"/>
                  </a:cubicBezTo>
                  <a:cubicBezTo>
                    <a:pt x="259" y="1194"/>
                    <a:pt x="80" y="1452"/>
                    <a:pt x="279" y="1612"/>
                  </a:cubicBezTo>
                  <a:cubicBezTo>
                    <a:pt x="518" y="1154"/>
                    <a:pt x="398" y="657"/>
                    <a:pt x="418" y="199"/>
                  </a:cubicBezTo>
                  <a:cubicBezTo>
                    <a:pt x="339" y="140"/>
                    <a:pt x="339" y="20"/>
                    <a:pt x="2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
            <p:cNvSpPr/>
            <p:nvPr/>
          </p:nvSpPr>
          <p:spPr>
            <a:xfrm>
              <a:off x="2519200" y="786725"/>
              <a:ext cx="39325" cy="8125"/>
            </a:xfrm>
            <a:custGeom>
              <a:avLst/>
              <a:gdLst/>
              <a:ahLst/>
              <a:cxnLst/>
              <a:rect l="l" t="t" r="r" b="b"/>
              <a:pathLst>
                <a:path w="1573" h="325" extrusionOk="0">
                  <a:moveTo>
                    <a:pt x="935" y="0"/>
                  </a:moveTo>
                  <a:cubicBezTo>
                    <a:pt x="554" y="0"/>
                    <a:pt x="329" y="97"/>
                    <a:pt x="1" y="316"/>
                  </a:cubicBezTo>
                  <a:cubicBezTo>
                    <a:pt x="179" y="316"/>
                    <a:pt x="355" y="324"/>
                    <a:pt x="528" y="324"/>
                  </a:cubicBezTo>
                  <a:cubicBezTo>
                    <a:pt x="895" y="324"/>
                    <a:pt x="1247" y="287"/>
                    <a:pt x="1572" y="57"/>
                  </a:cubicBezTo>
                  <a:cubicBezTo>
                    <a:pt x="1312" y="20"/>
                    <a:pt x="1107" y="0"/>
                    <a:pt x="93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
            <p:cNvSpPr/>
            <p:nvPr/>
          </p:nvSpPr>
          <p:spPr>
            <a:xfrm>
              <a:off x="2019400" y="868700"/>
              <a:ext cx="56225" cy="8650"/>
            </a:xfrm>
            <a:custGeom>
              <a:avLst/>
              <a:gdLst/>
              <a:ahLst/>
              <a:cxnLst/>
              <a:rect l="l" t="t" r="r" b="b"/>
              <a:pathLst>
                <a:path w="2249" h="346" extrusionOk="0">
                  <a:moveTo>
                    <a:pt x="1751" y="1"/>
                  </a:moveTo>
                  <a:cubicBezTo>
                    <a:pt x="1595" y="75"/>
                    <a:pt x="1433" y="95"/>
                    <a:pt x="1268" y="95"/>
                  </a:cubicBezTo>
                  <a:cubicBezTo>
                    <a:pt x="1091" y="95"/>
                    <a:pt x="910" y="73"/>
                    <a:pt x="731" y="73"/>
                  </a:cubicBezTo>
                  <a:cubicBezTo>
                    <a:pt x="585" y="73"/>
                    <a:pt x="440" y="87"/>
                    <a:pt x="299" y="140"/>
                  </a:cubicBezTo>
                  <a:cubicBezTo>
                    <a:pt x="199" y="160"/>
                    <a:pt x="100" y="160"/>
                    <a:pt x="0" y="160"/>
                  </a:cubicBezTo>
                  <a:cubicBezTo>
                    <a:pt x="106" y="319"/>
                    <a:pt x="248" y="346"/>
                    <a:pt x="401" y="346"/>
                  </a:cubicBezTo>
                  <a:cubicBezTo>
                    <a:pt x="478" y="346"/>
                    <a:pt x="557" y="339"/>
                    <a:pt x="637" y="339"/>
                  </a:cubicBezTo>
                  <a:cubicBezTo>
                    <a:pt x="1174" y="339"/>
                    <a:pt x="1691" y="319"/>
                    <a:pt x="2248" y="319"/>
                  </a:cubicBezTo>
                  <a:cubicBezTo>
                    <a:pt x="2189" y="220"/>
                    <a:pt x="2149" y="100"/>
                    <a:pt x="2089" y="21"/>
                  </a:cubicBezTo>
                  <a:cubicBezTo>
                    <a:pt x="1970" y="1"/>
                    <a:pt x="1870" y="1"/>
                    <a:pt x="175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
            <p:cNvSpPr/>
            <p:nvPr/>
          </p:nvSpPr>
          <p:spPr>
            <a:xfrm>
              <a:off x="1778200" y="1029125"/>
              <a:ext cx="51750" cy="13125"/>
            </a:xfrm>
            <a:custGeom>
              <a:avLst/>
              <a:gdLst/>
              <a:ahLst/>
              <a:cxnLst/>
              <a:rect l="l" t="t" r="r" b="b"/>
              <a:pathLst>
                <a:path w="2070" h="525" extrusionOk="0">
                  <a:moveTo>
                    <a:pt x="1603" y="0"/>
                  </a:moveTo>
                  <a:cubicBezTo>
                    <a:pt x="1550" y="0"/>
                    <a:pt x="1506" y="9"/>
                    <a:pt x="1453" y="9"/>
                  </a:cubicBezTo>
                  <a:cubicBezTo>
                    <a:pt x="1373" y="9"/>
                    <a:pt x="1293" y="49"/>
                    <a:pt x="1234" y="69"/>
                  </a:cubicBezTo>
                  <a:cubicBezTo>
                    <a:pt x="1110" y="103"/>
                    <a:pt x="989" y="114"/>
                    <a:pt x="868" y="114"/>
                  </a:cubicBezTo>
                  <a:cubicBezTo>
                    <a:pt x="673" y="114"/>
                    <a:pt x="480" y="86"/>
                    <a:pt x="281" y="86"/>
                  </a:cubicBezTo>
                  <a:cubicBezTo>
                    <a:pt x="248" y="86"/>
                    <a:pt x="214" y="87"/>
                    <a:pt x="179" y="89"/>
                  </a:cubicBezTo>
                  <a:cubicBezTo>
                    <a:pt x="100" y="129"/>
                    <a:pt x="60" y="188"/>
                    <a:pt x="40" y="268"/>
                  </a:cubicBezTo>
                  <a:cubicBezTo>
                    <a:pt x="0" y="348"/>
                    <a:pt x="40" y="407"/>
                    <a:pt x="80" y="487"/>
                  </a:cubicBezTo>
                  <a:cubicBezTo>
                    <a:pt x="420" y="487"/>
                    <a:pt x="755" y="524"/>
                    <a:pt x="1085" y="524"/>
                  </a:cubicBezTo>
                  <a:cubicBezTo>
                    <a:pt x="1391" y="524"/>
                    <a:pt x="1693" y="492"/>
                    <a:pt x="1990" y="367"/>
                  </a:cubicBezTo>
                  <a:cubicBezTo>
                    <a:pt x="2029" y="348"/>
                    <a:pt x="2029" y="308"/>
                    <a:pt x="2069" y="268"/>
                  </a:cubicBezTo>
                  <a:cubicBezTo>
                    <a:pt x="2029" y="89"/>
                    <a:pt x="1870" y="29"/>
                    <a:pt x="1691" y="9"/>
                  </a:cubicBezTo>
                  <a:cubicBezTo>
                    <a:pt x="1658" y="3"/>
                    <a:pt x="1629" y="0"/>
                    <a:pt x="160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
            <p:cNvSpPr/>
            <p:nvPr/>
          </p:nvSpPr>
          <p:spPr>
            <a:xfrm>
              <a:off x="2662925" y="838875"/>
              <a:ext cx="47275" cy="12950"/>
            </a:xfrm>
            <a:custGeom>
              <a:avLst/>
              <a:gdLst/>
              <a:ahLst/>
              <a:cxnLst/>
              <a:rect l="l" t="t" r="r" b="b"/>
              <a:pathLst>
                <a:path w="1891" h="518" extrusionOk="0">
                  <a:moveTo>
                    <a:pt x="1552" y="0"/>
                  </a:moveTo>
                  <a:cubicBezTo>
                    <a:pt x="1015" y="120"/>
                    <a:pt x="478" y="120"/>
                    <a:pt x="0" y="438"/>
                  </a:cubicBezTo>
                  <a:cubicBezTo>
                    <a:pt x="60" y="458"/>
                    <a:pt x="80" y="498"/>
                    <a:pt x="120" y="518"/>
                  </a:cubicBezTo>
                  <a:cubicBezTo>
                    <a:pt x="756" y="458"/>
                    <a:pt x="1313" y="339"/>
                    <a:pt x="1890" y="140"/>
                  </a:cubicBezTo>
                  <a:cubicBezTo>
                    <a:pt x="1811" y="0"/>
                    <a:pt x="1632" y="60"/>
                    <a:pt x="155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
            <p:cNvSpPr/>
            <p:nvPr/>
          </p:nvSpPr>
          <p:spPr>
            <a:xfrm>
              <a:off x="2419250" y="1033150"/>
              <a:ext cx="47750" cy="6975"/>
            </a:xfrm>
            <a:custGeom>
              <a:avLst/>
              <a:gdLst/>
              <a:ahLst/>
              <a:cxnLst/>
              <a:rect l="l" t="t" r="r" b="b"/>
              <a:pathLst>
                <a:path w="1910" h="279" extrusionOk="0">
                  <a:moveTo>
                    <a:pt x="1269" y="1"/>
                  </a:moveTo>
                  <a:cubicBezTo>
                    <a:pt x="840" y="1"/>
                    <a:pt x="411" y="27"/>
                    <a:pt x="0" y="187"/>
                  </a:cubicBezTo>
                  <a:cubicBezTo>
                    <a:pt x="249" y="247"/>
                    <a:pt x="494" y="278"/>
                    <a:pt x="737" y="278"/>
                  </a:cubicBezTo>
                  <a:cubicBezTo>
                    <a:pt x="1136" y="278"/>
                    <a:pt x="1527" y="193"/>
                    <a:pt x="1910" y="7"/>
                  </a:cubicBezTo>
                  <a:cubicBezTo>
                    <a:pt x="1698" y="7"/>
                    <a:pt x="1483" y="1"/>
                    <a:pt x="126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
            <p:cNvSpPr/>
            <p:nvPr/>
          </p:nvSpPr>
          <p:spPr>
            <a:xfrm>
              <a:off x="2118850" y="998625"/>
              <a:ext cx="38325" cy="16600"/>
            </a:xfrm>
            <a:custGeom>
              <a:avLst/>
              <a:gdLst/>
              <a:ahLst/>
              <a:cxnLst/>
              <a:rect l="l" t="t" r="r" b="b"/>
              <a:pathLst>
                <a:path w="1533" h="664" extrusionOk="0">
                  <a:moveTo>
                    <a:pt x="1026" y="0"/>
                  </a:moveTo>
                  <a:cubicBezTo>
                    <a:pt x="839" y="0"/>
                    <a:pt x="677" y="96"/>
                    <a:pt x="558" y="334"/>
                  </a:cubicBezTo>
                  <a:cubicBezTo>
                    <a:pt x="478" y="334"/>
                    <a:pt x="439" y="374"/>
                    <a:pt x="359" y="374"/>
                  </a:cubicBezTo>
                  <a:cubicBezTo>
                    <a:pt x="279" y="434"/>
                    <a:pt x="160" y="434"/>
                    <a:pt x="80" y="513"/>
                  </a:cubicBezTo>
                  <a:lnTo>
                    <a:pt x="1" y="533"/>
                  </a:lnTo>
                  <a:cubicBezTo>
                    <a:pt x="138" y="630"/>
                    <a:pt x="274" y="663"/>
                    <a:pt x="411" y="663"/>
                  </a:cubicBezTo>
                  <a:cubicBezTo>
                    <a:pt x="710" y="663"/>
                    <a:pt x="1010" y="503"/>
                    <a:pt x="1310" y="503"/>
                  </a:cubicBezTo>
                  <a:cubicBezTo>
                    <a:pt x="1351" y="503"/>
                    <a:pt x="1392" y="506"/>
                    <a:pt x="1433" y="513"/>
                  </a:cubicBezTo>
                  <a:cubicBezTo>
                    <a:pt x="1533" y="394"/>
                    <a:pt x="1533" y="235"/>
                    <a:pt x="1433" y="115"/>
                  </a:cubicBezTo>
                  <a:cubicBezTo>
                    <a:pt x="1289" y="43"/>
                    <a:pt x="1152" y="0"/>
                    <a:pt x="102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
            <p:cNvSpPr/>
            <p:nvPr/>
          </p:nvSpPr>
          <p:spPr>
            <a:xfrm>
              <a:off x="2380950" y="926600"/>
              <a:ext cx="33350" cy="12750"/>
            </a:xfrm>
            <a:custGeom>
              <a:avLst/>
              <a:gdLst/>
              <a:ahLst/>
              <a:cxnLst/>
              <a:rect l="l" t="t" r="r" b="b"/>
              <a:pathLst>
                <a:path w="1334" h="510" extrusionOk="0">
                  <a:moveTo>
                    <a:pt x="880" y="0"/>
                  </a:moveTo>
                  <a:cubicBezTo>
                    <a:pt x="570" y="0"/>
                    <a:pt x="296" y="178"/>
                    <a:pt x="0" y="311"/>
                  </a:cubicBezTo>
                  <a:cubicBezTo>
                    <a:pt x="140" y="510"/>
                    <a:pt x="339" y="430"/>
                    <a:pt x="537" y="490"/>
                  </a:cubicBezTo>
                  <a:cubicBezTo>
                    <a:pt x="637" y="470"/>
                    <a:pt x="736" y="470"/>
                    <a:pt x="836" y="430"/>
                  </a:cubicBezTo>
                  <a:cubicBezTo>
                    <a:pt x="935" y="291"/>
                    <a:pt x="1333" y="430"/>
                    <a:pt x="1214" y="72"/>
                  </a:cubicBezTo>
                  <a:cubicBezTo>
                    <a:pt x="1097" y="21"/>
                    <a:pt x="986" y="0"/>
                    <a:pt x="8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
            <p:cNvSpPr/>
            <p:nvPr/>
          </p:nvSpPr>
          <p:spPr>
            <a:xfrm>
              <a:off x="2504275" y="945800"/>
              <a:ext cx="13950" cy="35325"/>
            </a:xfrm>
            <a:custGeom>
              <a:avLst/>
              <a:gdLst/>
              <a:ahLst/>
              <a:cxnLst/>
              <a:rect l="l" t="t" r="r" b="b"/>
              <a:pathLst>
                <a:path w="558" h="1413" extrusionOk="0">
                  <a:moveTo>
                    <a:pt x="279" y="0"/>
                  </a:moveTo>
                  <a:cubicBezTo>
                    <a:pt x="239" y="140"/>
                    <a:pt x="200" y="319"/>
                    <a:pt x="60" y="398"/>
                  </a:cubicBezTo>
                  <a:cubicBezTo>
                    <a:pt x="1" y="796"/>
                    <a:pt x="100" y="1114"/>
                    <a:pt x="399" y="1413"/>
                  </a:cubicBezTo>
                  <a:cubicBezTo>
                    <a:pt x="359" y="935"/>
                    <a:pt x="558" y="438"/>
                    <a:pt x="2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
            <p:cNvSpPr/>
            <p:nvPr/>
          </p:nvSpPr>
          <p:spPr>
            <a:xfrm>
              <a:off x="2465500" y="853000"/>
              <a:ext cx="23400" cy="33150"/>
            </a:xfrm>
            <a:custGeom>
              <a:avLst/>
              <a:gdLst/>
              <a:ahLst/>
              <a:cxnLst/>
              <a:rect l="l" t="t" r="r" b="b"/>
              <a:pathLst>
                <a:path w="936" h="1326" extrusionOk="0">
                  <a:moveTo>
                    <a:pt x="438" y="0"/>
                  </a:moveTo>
                  <a:cubicBezTo>
                    <a:pt x="316" y="0"/>
                    <a:pt x="190" y="29"/>
                    <a:pt x="60" y="72"/>
                  </a:cubicBezTo>
                  <a:lnTo>
                    <a:pt x="0" y="152"/>
                  </a:lnTo>
                  <a:cubicBezTo>
                    <a:pt x="418" y="251"/>
                    <a:pt x="736" y="430"/>
                    <a:pt x="537" y="947"/>
                  </a:cubicBezTo>
                  <a:lnTo>
                    <a:pt x="537" y="1126"/>
                  </a:lnTo>
                  <a:lnTo>
                    <a:pt x="736" y="1325"/>
                  </a:lnTo>
                  <a:cubicBezTo>
                    <a:pt x="816" y="967"/>
                    <a:pt x="895" y="629"/>
                    <a:pt x="935" y="291"/>
                  </a:cubicBezTo>
                  <a:cubicBezTo>
                    <a:pt x="915" y="251"/>
                    <a:pt x="915" y="231"/>
                    <a:pt x="895" y="171"/>
                  </a:cubicBezTo>
                  <a:cubicBezTo>
                    <a:pt x="749" y="48"/>
                    <a:pt x="597" y="0"/>
                    <a:pt x="43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
            <p:cNvSpPr/>
            <p:nvPr/>
          </p:nvSpPr>
          <p:spPr>
            <a:xfrm>
              <a:off x="2310325" y="967175"/>
              <a:ext cx="19425" cy="26875"/>
            </a:xfrm>
            <a:custGeom>
              <a:avLst/>
              <a:gdLst/>
              <a:ahLst/>
              <a:cxnLst/>
              <a:rect l="l" t="t" r="r" b="b"/>
              <a:pathLst>
                <a:path w="777" h="1075" extrusionOk="0">
                  <a:moveTo>
                    <a:pt x="538" y="1"/>
                  </a:moveTo>
                  <a:cubicBezTo>
                    <a:pt x="398" y="120"/>
                    <a:pt x="299" y="220"/>
                    <a:pt x="200" y="359"/>
                  </a:cubicBezTo>
                  <a:cubicBezTo>
                    <a:pt x="1" y="757"/>
                    <a:pt x="100" y="975"/>
                    <a:pt x="538" y="1075"/>
                  </a:cubicBezTo>
                  <a:lnTo>
                    <a:pt x="697" y="1075"/>
                  </a:lnTo>
                  <a:cubicBezTo>
                    <a:pt x="776" y="697"/>
                    <a:pt x="577" y="379"/>
                    <a:pt x="53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
            <p:cNvSpPr/>
            <p:nvPr/>
          </p:nvSpPr>
          <p:spPr>
            <a:xfrm>
              <a:off x="2279500" y="1032575"/>
              <a:ext cx="40300" cy="11975"/>
            </a:xfrm>
            <a:custGeom>
              <a:avLst/>
              <a:gdLst/>
              <a:ahLst/>
              <a:cxnLst/>
              <a:rect l="l" t="t" r="r" b="b"/>
              <a:pathLst>
                <a:path w="1612" h="479" extrusionOk="0">
                  <a:moveTo>
                    <a:pt x="940" y="0"/>
                  </a:moveTo>
                  <a:cubicBezTo>
                    <a:pt x="627" y="0"/>
                    <a:pt x="314" y="88"/>
                    <a:pt x="0" y="170"/>
                  </a:cubicBezTo>
                  <a:lnTo>
                    <a:pt x="80" y="249"/>
                  </a:lnTo>
                  <a:cubicBezTo>
                    <a:pt x="313" y="408"/>
                    <a:pt x="546" y="479"/>
                    <a:pt x="780" y="479"/>
                  </a:cubicBezTo>
                  <a:cubicBezTo>
                    <a:pt x="1044" y="479"/>
                    <a:pt x="1308" y="388"/>
                    <a:pt x="1572" y="229"/>
                  </a:cubicBezTo>
                  <a:lnTo>
                    <a:pt x="1612" y="170"/>
                  </a:lnTo>
                  <a:cubicBezTo>
                    <a:pt x="1388" y="45"/>
                    <a:pt x="1164" y="0"/>
                    <a:pt x="94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
            <p:cNvSpPr/>
            <p:nvPr/>
          </p:nvSpPr>
          <p:spPr>
            <a:xfrm>
              <a:off x="2479900" y="977125"/>
              <a:ext cx="16950" cy="28875"/>
            </a:xfrm>
            <a:custGeom>
              <a:avLst/>
              <a:gdLst/>
              <a:ahLst/>
              <a:cxnLst/>
              <a:rect l="l" t="t" r="r" b="b"/>
              <a:pathLst>
                <a:path w="678" h="1155" extrusionOk="0">
                  <a:moveTo>
                    <a:pt x="160" y="1"/>
                  </a:moveTo>
                  <a:cubicBezTo>
                    <a:pt x="100" y="60"/>
                    <a:pt x="61" y="80"/>
                    <a:pt x="1" y="140"/>
                  </a:cubicBezTo>
                  <a:cubicBezTo>
                    <a:pt x="160" y="478"/>
                    <a:pt x="140" y="936"/>
                    <a:pt x="677" y="1154"/>
                  </a:cubicBezTo>
                  <a:cubicBezTo>
                    <a:pt x="478" y="697"/>
                    <a:pt x="419" y="339"/>
                    <a:pt x="1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
            <p:cNvSpPr/>
            <p:nvPr/>
          </p:nvSpPr>
          <p:spPr>
            <a:xfrm>
              <a:off x="2486875" y="842850"/>
              <a:ext cx="26875" cy="17425"/>
            </a:xfrm>
            <a:custGeom>
              <a:avLst/>
              <a:gdLst/>
              <a:ahLst/>
              <a:cxnLst/>
              <a:rect l="l" t="t" r="r" b="b"/>
              <a:pathLst>
                <a:path w="1075" h="697" extrusionOk="0">
                  <a:moveTo>
                    <a:pt x="219" y="1"/>
                  </a:moveTo>
                  <a:cubicBezTo>
                    <a:pt x="180" y="60"/>
                    <a:pt x="160" y="100"/>
                    <a:pt x="180" y="199"/>
                  </a:cubicBezTo>
                  <a:cubicBezTo>
                    <a:pt x="180" y="339"/>
                    <a:pt x="140" y="398"/>
                    <a:pt x="60" y="478"/>
                  </a:cubicBezTo>
                  <a:cubicBezTo>
                    <a:pt x="0" y="538"/>
                    <a:pt x="0" y="597"/>
                    <a:pt x="20" y="677"/>
                  </a:cubicBezTo>
                  <a:cubicBezTo>
                    <a:pt x="60" y="677"/>
                    <a:pt x="80" y="697"/>
                    <a:pt x="100" y="697"/>
                  </a:cubicBezTo>
                  <a:lnTo>
                    <a:pt x="896" y="697"/>
                  </a:lnTo>
                  <a:lnTo>
                    <a:pt x="975" y="677"/>
                  </a:lnTo>
                  <a:cubicBezTo>
                    <a:pt x="1075" y="398"/>
                    <a:pt x="955" y="199"/>
                    <a:pt x="79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
            <p:cNvSpPr/>
            <p:nvPr/>
          </p:nvSpPr>
          <p:spPr>
            <a:xfrm>
              <a:off x="2351100" y="954250"/>
              <a:ext cx="16850" cy="23975"/>
            </a:xfrm>
            <a:custGeom>
              <a:avLst/>
              <a:gdLst/>
              <a:ahLst/>
              <a:cxnLst/>
              <a:rect l="l" t="t" r="r" b="b"/>
              <a:pathLst>
                <a:path w="674" h="959" extrusionOk="0">
                  <a:moveTo>
                    <a:pt x="259" y="1"/>
                  </a:moveTo>
                  <a:lnTo>
                    <a:pt x="259" y="1"/>
                  </a:lnTo>
                  <a:cubicBezTo>
                    <a:pt x="1" y="378"/>
                    <a:pt x="120" y="677"/>
                    <a:pt x="438" y="955"/>
                  </a:cubicBezTo>
                  <a:cubicBezTo>
                    <a:pt x="456" y="957"/>
                    <a:pt x="473" y="958"/>
                    <a:pt x="489" y="958"/>
                  </a:cubicBezTo>
                  <a:cubicBezTo>
                    <a:pt x="628" y="958"/>
                    <a:pt x="673" y="878"/>
                    <a:pt x="637" y="717"/>
                  </a:cubicBezTo>
                  <a:cubicBezTo>
                    <a:pt x="518" y="577"/>
                    <a:pt x="458" y="418"/>
                    <a:pt x="478" y="219"/>
                  </a:cubicBezTo>
                  <a:lnTo>
                    <a:pt x="259"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
            <p:cNvSpPr/>
            <p:nvPr/>
          </p:nvSpPr>
          <p:spPr>
            <a:xfrm>
              <a:off x="2535125" y="994025"/>
              <a:ext cx="22900" cy="7300"/>
            </a:xfrm>
            <a:custGeom>
              <a:avLst/>
              <a:gdLst/>
              <a:ahLst/>
              <a:cxnLst/>
              <a:rect l="l" t="t" r="r" b="b"/>
              <a:pathLst>
                <a:path w="916" h="292" extrusionOk="0">
                  <a:moveTo>
                    <a:pt x="915" y="1"/>
                  </a:moveTo>
                  <a:cubicBezTo>
                    <a:pt x="852" y="14"/>
                    <a:pt x="785" y="16"/>
                    <a:pt x="717" y="16"/>
                  </a:cubicBezTo>
                  <a:cubicBezTo>
                    <a:pt x="662" y="16"/>
                    <a:pt x="606" y="15"/>
                    <a:pt x="550" y="15"/>
                  </a:cubicBezTo>
                  <a:cubicBezTo>
                    <a:pt x="348" y="15"/>
                    <a:pt x="147" y="39"/>
                    <a:pt x="0" y="260"/>
                  </a:cubicBezTo>
                  <a:cubicBezTo>
                    <a:pt x="58" y="218"/>
                    <a:pt x="119" y="203"/>
                    <a:pt x="183" y="203"/>
                  </a:cubicBezTo>
                  <a:cubicBezTo>
                    <a:pt x="338" y="203"/>
                    <a:pt x="505" y="291"/>
                    <a:pt x="663" y="291"/>
                  </a:cubicBezTo>
                  <a:cubicBezTo>
                    <a:pt x="751" y="291"/>
                    <a:pt x="836" y="264"/>
                    <a:pt x="915" y="180"/>
                  </a:cubicBezTo>
                  <a:lnTo>
                    <a:pt x="915"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
            <p:cNvSpPr/>
            <p:nvPr/>
          </p:nvSpPr>
          <p:spPr>
            <a:xfrm>
              <a:off x="2710175" y="807425"/>
              <a:ext cx="30350" cy="9050"/>
            </a:xfrm>
            <a:custGeom>
              <a:avLst/>
              <a:gdLst/>
              <a:ahLst/>
              <a:cxnLst/>
              <a:rect l="l" t="t" r="r" b="b"/>
              <a:pathLst>
                <a:path w="1214" h="362" extrusionOk="0">
                  <a:moveTo>
                    <a:pt x="1124" y="1"/>
                  </a:moveTo>
                  <a:cubicBezTo>
                    <a:pt x="766" y="1"/>
                    <a:pt x="460" y="209"/>
                    <a:pt x="0" y="264"/>
                  </a:cubicBezTo>
                  <a:cubicBezTo>
                    <a:pt x="216" y="330"/>
                    <a:pt x="404" y="362"/>
                    <a:pt x="575" y="362"/>
                  </a:cubicBezTo>
                  <a:cubicBezTo>
                    <a:pt x="813" y="362"/>
                    <a:pt x="1017" y="300"/>
                    <a:pt x="1214" y="184"/>
                  </a:cubicBezTo>
                  <a:lnTo>
                    <a:pt x="1214" y="5"/>
                  </a:lnTo>
                  <a:cubicBezTo>
                    <a:pt x="1183" y="2"/>
                    <a:pt x="1154" y="1"/>
                    <a:pt x="112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
            <p:cNvSpPr/>
            <p:nvPr/>
          </p:nvSpPr>
          <p:spPr>
            <a:xfrm>
              <a:off x="2401825" y="928400"/>
              <a:ext cx="16950" cy="24875"/>
            </a:xfrm>
            <a:custGeom>
              <a:avLst/>
              <a:gdLst/>
              <a:ahLst/>
              <a:cxnLst/>
              <a:rect l="l" t="t" r="r" b="b"/>
              <a:pathLst>
                <a:path w="678" h="995" extrusionOk="0">
                  <a:moveTo>
                    <a:pt x="379" y="0"/>
                  </a:moveTo>
                  <a:lnTo>
                    <a:pt x="379" y="0"/>
                  </a:lnTo>
                  <a:cubicBezTo>
                    <a:pt x="319" y="199"/>
                    <a:pt x="100" y="219"/>
                    <a:pt x="1" y="358"/>
                  </a:cubicBezTo>
                  <a:cubicBezTo>
                    <a:pt x="11" y="358"/>
                    <a:pt x="20" y="358"/>
                    <a:pt x="29" y="358"/>
                  </a:cubicBezTo>
                  <a:cubicBezTo>
                    <a:pt x="464" y="358"/>
                    <a:pt x="125" y="819"/>
                    <a:pt x="359" y="995"/>
                  </a:cubicBezTo>
                  <a:cubicBezTo>
                    <a:pt x="598" y="637"/>
                    <a:pt x="677" y="318"/>
                    <a:pt x="3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
            <p:cNvSpPr/>
            <p:nvPr/>
          </p:nvSpPr>
          <p:spPr>
            <a:xfrm>
              <a:off x="2562475" y="851300"/>
              <a:ext cx="25375" cy="8475"/>
            </a:xfrm>
            <a:custGeom>
              <a:avLst/>
              <a:gdLst/>
              <a:ahLst/>
              <a:cxnLst/>
              <a:rect l="l" t="t" r="r" b="b"/>
              <a:pathLst>
                <a:path w="1015" h="339" extrusionOk="0">
                  <a:moveTo>
                    <a:pt x="517" y="1"/>
                  </a:moveTo>
                  <a:cubicBezTo>
                    <a:pt x="259" y="1"/>
                    <a:pt x="100" y="100"/>
                    <a:pt x="0" y="339"/>
                  </a:cubicBezTo>
                  <a:lnTo>
                    <a:pt x="1015" y="339"/>
                  </a:lnTo>
                  <a:cubicBezTo>
                    <a:pt x="736" y="140"/>
                    <a:pt x="637" y="60"/>
                    <a:pt x="51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
            <p:cNvSpPr/>
            <p:nvPr/>
          </p:nvSpPr>
          <p:spPr>
            <a:xfrm>
              <a:off x="2526175" y="842350"/>
              <a:ext cx="21400" cy="16950"/>
            </a:xfrm>
            <a:custGeom>
              <a:avLst/>
              <a:gdLst/>
              <a:ahLst/>
              <a:cxnLst/>
              <a:rect l="l" t="t" r="r" b="b"/>
              <a:pathLst>
                <a:path w="856" h="678" extrusionOk="0">
                  <a:moveTo>
                    <a:pt x="418" y="1"/>
                  </a:moveTo>
                  <a:cubicBezTo>
                    <a:pt x="0" y="319"/>
                    <a:pt x="0" y="319"/>
                    <a:pt x="418" y="677"/>
                  </a:cubicBezTo>
                  <a:lnTo>
                    <a:pt x="756" y="677"/>
                  </a:lnTo>
                  <a:cubicBezTo>
                    <a:pt x="855" y="478"/>
                    <a:pt x="676" y="458"/>
                    <a:pt x="577" y="379"/>
                  </a:cubicBezTo>
                  <a:cubicBezTo>
                    <a:pt x="418" y="279"/>
                    <a:pt x="418" y="160"/>
                    <a:pt x="41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
            <p:cNvSpPr/>
            <p:nvPr/>
          </p:nvSpPr>
          <p:spPr>
            <a:xfrm>
              <a:off x="2026850" y="868675"/>
              <a:ext cx="36325" cy="4825"/>
            </a:xfrm>
            <a:custGeom>
              <a:avLst/>
              <a:gdLst/>
              <a:ahLst/>
              <a:cxnLst/>
              <a:rect l="l" t="t" r="r" b="b"/>
              <a:pathLst>
                <a:path w="1453" h="193" extrusionOk="0">
                  <a:moveTo>
                    <a:pt x="579" y="1"/>
                  </a:moveTo>
                  <a:cubicBezTo>
                    <a:pt x="381" y="1"/>
                    <a:pt x="186" y="29"/>
                    <a:pt x="1" y="141"/>
                  </a:cubicBezTo>
                  <a:cubicBezTo>
                    <a:pt x="22" y="140"/>
                    <a:pt x="44" y="140"/>
                    <a:pt x="65" y="140"/>
                  </a:cubicBezTo>
                  <a:cubicBezTo>
                    <a:pt x="311" y="140"/>
                    <a:pt x="565" y="193"/>
                    <a:pt x="815" y="193"/>
                  </a:cubicBezTo>
                  <a:cubicBezTo>
                    <a:pt x="1034" y="193"/>
                    <a:pt x="1249" y="152"/>
                    <a:pt x="1453" y="2"/>
                  </a:cubicBezTo>
                  <a:lnTo>
                    <a:pt x="1453" y="2"/>
                  </a:lnTo>
                  <a:cubicBezTo>
                    <a:pt x="1360" y="21"/>
                    <a:pt x="1265" y="28"/>
                    <a:pt x="1169" y="28"/>
                  </a:cubicBezTo>
                  <a:cubicBezTo>
                    <a:pt x="974" y="28"/>
                    <a:pt x="775" y="1"/>
                    <a:pt x="5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
            <p:cNvSpPr/>
            <p:nvPr/>
          </p:nvSpPr>
          <p:spPr>
            <a:xfrm>
              <a:off x="2606225" y="941825"/>
              <a:ext cx="11975" cy="34825"/>
            </a:xfrm>
            <a:custGeom>
              <a:avLst/>
              <a:gdLst/>
              <a:ahLst/>
              <a:cxnLst/>
              <a:rect l="l" t="t" r="r" b="b"/>
              <a:pathLst>
                <a:path w="479" h="1393" extrusionOk="0">
                  <a:moveTo>
                    <a:pt x="339" y="0"/>
                  </a:moveTo>
                  <a:lnTo>
                    <a:pt x="339" y="0"/>
                  </a:lnTo>
                  <a:cubicBezTo>
                    <a:pt x="1" y="418"/>
                    <a:pt x="200" y="915"/>
                    <a:pt x="160" y="1393"/>
                  </a:cubicBezTo>
                  <a:cubicBezTo>
                    <a:pt x="478" y="975"/>
                    <a:pt x="279" y="478"/>
                    <a:pt x="3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
            <p:cNvSpPr/>
            <p:nvPr/>
          </p:nvSpPr>
          <p:spPr>
            <a:xfrm>
              <a:off x="2609700" y="888125"/>
              <a:ext cx="13950" cy="15425"/>
            </a:xfrm>
            <a:custGeom>
              <a:avLst/>
              <a:gdLst/>
              <a:ahLst/>
              <a:cxnLst/>
              <a:rect l="l" t="t" r="r" b="b"/>
              <a:pathLst>
                <a:path w="558" h="617" extrusionOk="0">
                  <a:moveTo>
                    <a:pt x="127" y="0"/>
                  </a:moveTo>
                  <a:cubicBezTo>
                    <a:pt x="74" y="0"/>
                    <a:pt x="27" y="46"/>
                    <a:pt x="1" y="179"/>
                  </a:cubicBezTo>
                  <a:cubicBezTo>
                    <a:pt x="21" y="358"/>
                    <a:pt x="41" y="517"/>
                    <a:pt x="220" y="616"/>
                  </a:cubicBezTo>
                  <a:cubicBezTo>
                    <a:pt x="399" y="517"/>
                    <a:pt x="558" y="358"/>
                    <a:pt x="339" y="139"/>
                  </a:cubicBezTo>
                  <a:cubicBezTo>
                    <a:pt x="273" y="73"/>
                    <a:pt x="194" y="0"/>
                    <a:pt x="12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
            <p:cNvSpPr/>
            <p:nvPr/>
          </p:nvSpPr>
          <p:spPr>
            <a:xfrm>
              <a:off x="2153675" y="1000375"/>
              <a:ext cx="13950" cy="13900"/>
            </a:xfrm>
            <a:custGeom>
              <a:avLst/>
              <a:gdLst/>
              <a:ahLst/>
              <a:cxnLst/>
              <a:rect l="l" t="t" r="r" b="b"/>
              <a:pathLst>
                <a:path w="558" h="556" extrusionOk="0">
                  <a:moveTo>
                    <a:pt x="269" y="1"/>
                  </a:moveTo>
                  <a:cubicBezTo>
                    <a:pt x="179" y="1"/>
                    <a:pt x="90" y="45"/>
                    <a:pt x="0" y="145"/>
                  </a:cubicBezTo>
                  <a:lnTo>
                    <a:pt x="0" y="443"/>
                  </a:lnTo>
                  <a:cubicBezTo>
                    <a:pt x="15" y="440"/>
                    <a:pt x="29" y="439"/>
                    <a:pt x="43" y="439"/>
                  </a:cubicBezTo>
                  <a:cubicBezTo>
                    <a:pt x="176" y="439"/>
                    <a:pt x="293" y="555"/>
                    <a:pt x="420" y="555"/>
                  </a:cubicBezTo>
                  <a:cubicBezTo>
                    <a:pt x="464" y="555"/>
                    <a:pt x="510" y="541"/>
                    <a:pt x="557" y="503"/>
                  </a:cubicBezTo>
                  <a:cubicBezTo>
                    <a:pt x="537" y="364"/>
                    <a:pt x="537" y="244"/>
                    <a:pt x="537" y="125"/>
                  </a:cubicBezTo>
                  <a:cubicBezTo>
                    <a:pt x="448" y="45"/>
                    <a:pt x="358" y="1"/>
                    <a:pt x="26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
            <p:cNvSpPr/>
            <p:nvPr/>
          </p:nvSpPr>
          <p:spPr>
            <a:xfrm>
              <a:off x="2284475" y="855275"/>
              <a:ext cx="14925" cy="19800"/>
            </a:xfrm>
            <a:custGeom>
              <a:avLst/>
              <a:gdLst/>
              <a:ahLst/>
              <a:cxnLst/>
              <a:rect l="l" t="t" r="r" b="b"/>
              <a:pathLst>
                <a:path w="597" h="792" extrusionOk="0">
                  <a:moveTo>
                    <a:pt x="338" y="1"/>
                  </a:moveTo>
                  <a:cubicBezTo>
                    <a:pt x="219" y="180"/>
                    <a:pt x="120" y="359"/>
                    <a:pt x="0" y="538"/>
                  </a:cubicBezTo>
                  <a:cubicBezTo>
                    <a:pt x="0" y="558"/>
                    <a:pt x="20" y="578"/>
                    <a:pt x="20" y="657"/>
                  </a:cubicBezTo>
                  <a:cubicBezTo>
                    <a:pt x="60" y="697"/>
                    <a:pt x="120" y="757"/>
                    <a:pt x="159" y="777"/>
                  </a:cubicBezTo>
                  <a:cubicBezTo>
                    <a:pt x="199" y="787"/>
                    <a:pt x="234" y="792"/>
                    <a:pt x="266" y="792"/>
                  </a:cubicBezTo>
                  <a:cubicBezTo>
                    <a:pt x="299" y="792"/>
                    <a:pt x="328" y="787"/>
                    <a:pt x="358" y="777"/>
                  </a:cubicBezTo>
                  <a:cubicBezTo>
                    <a:pt x="438" y="737"/>
                    <a:pt x="517" y="657"/>
                    <a:pt x="577" y="578"/>
                  </a:cubicBezTo>
                  <a:cubicBezTo>
                    <a:pt x="597" y="538"/>
                    <a:pt x="577" y="458"/>
                    <a:pt x="537" y="399"/>
                  </a:cubicBezTo>
                  <a:cubicBezTo>
                    <a:pt x="537" y="279"/>
                    <a:pt x="517" y="140"/>
                    <a:pt x="51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
            <p:cNvSpPr/>
            <p:nvPr/>
          </p:nvSpPr>
          <p:spPr>
            <a:xfrm>
              <a:off x="2362050" y="972150"/>
              <a:ext cx="19425" cy="9725"/>
            </a:xfrm>
            <a:custGeom>
              <a:avLst/>
              <a:gdLst/>
              <a:ahLst/>
              <a:cxnLst/>
              <a:rect l="l" t="t" r="r" b="b"/>
              <a:pathLst>
                <a:path w="777" h="389" extrusionOk="0">
                  <a:moveTo>
                    <a:pt x="199" y="1"/>
                  </a:moveTo>
                  <a:cubicBezTo>
                    <a:pt x="120" y="80"/>
                    <a:pt x="80" y="160"/>
                    <a:pt x="0" y="239"/>
                  </a:cubicBezTo>
                  <a:cubicBezTo>
                    <a:pt x="110" y="349"/>
                    <a:pt x="229" y="389"/>
                    <a:pt x="358" y="389"/>
                  </a:cubicBezTo>
                  <a:cubicBezTo>
                    <a:pt x="488" y="389"/>
                    <a:pt x="627" y="349"/>
                    <a:pt x="776" y="299"/>
                  </a:cubicBezTo>
                  <a:cubicBezTo>
                    <a:pt x="577" y="100"/>
                    <a:pt x="398" y="21"/>
                    <a:pt x="1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
            <p:cNvSpPr/>
            <p:nvPr/>
          </p:nvSpPr>
          <p:spPr>
            <a:xfrm>
              <a:off x="1831400" y="1030075"/>
              <a:ext cx="23400" cy="11900"/>
            </a:xfrm>
            <a:custGeom>
              <a:avLst/>
              <a:gdLst/>
              <a:ahLst/>
              <a:cxnLst/>
              <a:rect l="l" t="t" r="r" b="b"/>
              <a:pathLst>
                <a:path w="936" h="476" extrusionOk="0">
                  <a:moveTo>
                    <a:pt x="347" y="0"/>
                  </a:moveTo>
                  <a:cubicBezTo>
                    <a:pt x="227" y="0"/>
                    <a:pt x="110" y="62"/>
                    <a:pt x="1" y="230"/>
                  </a:cubicBezTo>
                  <a:cubicBezTo>
                    <a:pt x="21" y="250"/>
                    <a:pt x="41" y="310"/>
                    <a:pt x="61" y="329"/>
                  </a:cubicBezTo>
                  <a:cubicBezTo>
                    <a:pt x="235" y="399"/>
                    <a:pt x="409" y="476"/>
                    <a:pt x="580" y="476"/>
                  </a:cubicBezTo>
                  <a:cubicBezTo>
                    <a:pt x="701" y="476"/>
                    <a:pt x="820" y="437"/>
                    <a:pt x="936" y="329"/>
                  </a:cubicBezTo>
                  <a:cubicBezTo>
                    <a:pt x="916" y="270"/>
                    <a:pt x="896" y="250"/>
                    <a:pt x="856" y="230"/>
                  </a:cubicBezTo>
                  <a:cubicBezTo>
                    <a:pt x="684" y="115"/>
                    <a:pt x="512" y="0"/>
                    <a:pt x="34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
            <p:cNvSpPr/>
            <p:nvPr/>
          </p:nvSpPr>
          <p:spPr>
            <a:xfrm>
              <a:off x="1862250" y="1012225"/>
              <a:ext cx="25375" cy="14150"/>
            </a:xfrm>
            <a:custGeom>
              <a:avLst/>
              <a:gdLst/>
              <a:ahLst/>
              <a:cxnLst/>
              <a:rect l="l" t="t" r="r" b="b"/>
              <a:pathLst>
                <a:path w="1015" h="566" extrusionOk="0">
                  <a:moveTo>
                    <a:pt x="510" y="0"/>
                  </a:moveTo>
                  <a:cubicBezTo>
                    <a:pt x="392" y="0"/>
                    <a:pt x="274" y="25"/>
                    <a:pt x="159" y="69"/>
                  </a:cubicBezTo>
                  <a:cubicBezTo>
                    <a:pt x="60" y="89"/>
                    <a:pt x="0" y="168"/>
                    <a:pt x="0" y="268"/>
                  </a:cubicBezTo>
                  <a:cubicBezTo>
                    <a:pt x="120" y="546"/>
                    <a:pt x="398" y="486"/>
                    <a:pt x="617" y="566"/>
                  </a:cubicBezTo>
                  <a:lnTo>
                    <a:pt x="756" y="566"/>
                  </a:lnTo>
                  <a:cubicBezTo>
                    <a:pt x="796" y="546"/>
                    <a:pt x="876" y="526"/>
                    <a:pt x="915" y="486"/>
                  </a:cubicBezTo>
                  <a:cubicBezTo>
                    <a:pt x="1015" y="367"/>
                    <a:pt x="995" y="228"/>
                    <a:pt x="955" y="128"/>
                  </a:cubicBezTo>
                  <a:cubicBezTo>
                    <a:pt x="811" y="39"/>
                    <a:pt x="660" y="0"/>
                    <a:pt x="51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
            <p:cNvSpPr/>
            <p:nvPr/>
          </p:nvSpPr>
          <p:spPr>
            <a:xfrm>
              <a:off x="1861750" y="1022425"/>
              <a:ext cx="18425" cy="10925"/>
            </a:xfrm>
            <a:custGeom>
              <a:avLst/>
              <a:gdLst/>
              <a:ahLst/>
              <a:cxnLst/>
              <a:rect l="l" t="t" r="r" b="b"/>
              <a:pathLst>
                <a:path w="737" h="437" extrusionOk="0">
                  <a:moveTo>
                    <a:pt x="453" y="1"/>
                  </a:moveTo>
                  <a:cubicBezTo>
                    <a:pt x="343" y="1"/>
                    <a:pt x="228" y="19"/>
                    <a:pt x="120" y="19"/>
                  </a:cubicBezTo>
                  <a:cubicBezTo>
                    <a:pt x="40" y="39"/>
                    <a:pt x="0" y="78"/>
                    <a:pt x="0" y="178"/>
                  </a:cubicBezTo>
                  <a:cubicBezTo>
                    <a:pt x="20" y="218"/>
                    <a:pt x="40" y="257"/>
                    <a:pt x="80" y="277"/>
                  </a:cubicBezTo>
                  <a:cubicBezTo>
                    <a:pt x="219" y="277"/>
                    <a:pt x="319" y="317"/>
                    <a:pt x="398" y="436"/>
                  </a:cubicBezTo>
                  <a:cubicBezTo>
                    <a:pt x="597" y="436"/>
                    <a:pt x="736" y="357"/>
                    <a:pt x="716" y="138"/>
                  </a:cubicBezTo>
                  <a:lnTo>
                    <a:pt x="716" y="59"/>
                  </a:lnTo>
                  <a:cubicBezTo>
                    <a:pt x="635" y="13"/>
                    <a:pt x="546" y="1"/>
                    <a:pt x="45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
            <p:cNvSpPr/>
            <p:nvPr/>
          </p:nvSpPr>
          <p:spPr>
            <a:xfrm>
              <a:off x="2540100" y="851625"/>
              <a:ext cx="17425" cy="8150"/>
            </a:xfrm>
            <a:custGeom>
              <a:avLst/>
              <a:gdLst/>
              <a:ahLst/>
              <a:cxnLst/>
              <a:rect l="l" t="t" r="r" b="b"/>
              <a:pathLst>
                <a:path w="697" h="326" extrusionOk="0">
                  <a:moveTo>
                    <a:pt x="170" y="1"/>
                  </a:moveTo>
                  <a:cubicBezTo>
                    <a:pt x="115" y="1"/>
                    <a:pt x="58" y="4"/>
                    <a:pt x="0" y="8"/>
                  </a:cubicBezTo>
                  <a:cubicBezTo>
                    <a:pt x="60" y="107"/>
                    <a:pt x="119" y="207"/>
                    <a:pt x="159" y="306"/>
                  </a:cubicBezTo>
                  <a:cubicBezTo>
                    <a:pt x="338" y="306"/>
                    <a:pt x="537" y="306"/>
                    <a:pt x="696" y="326"/>
                  </a:cubicBezTo>
                  <a:cubicBezTo>
                    <a:pt x="584" y="54"/>
                    <a:pt x="395" y="1"/>
                    <a:pt x="17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
            <p:cNvSpPr/>
            <p:nvPr/>
          </p:nvSpPr>
          <p:spPr>
            <a:xfrm>
              <a:off x="2394875" y="847325"/>
              <a:ext cx="19925" cy="11475"/>
            </a:xfrm>
            <a:custGeom>
              <a:avLst/>
              <a:gdLst/>
              <a:ahLst/>
              <a:cxnLst/>
              <a:rect l="l" t="t" r="r" b="b"/>
              <a:pathLst>
                <a:path w="797" h="459" extrusionOk="0">
                  <a:moveTo>
                    <a:pt x="637" y="1"/>
                  </a:moveTo>
                  <a:cubicBezTo>
                    <a:pt x="537" y="200"/>
                    <a:pt x="219" y="80"/>
                    <a:pt x="0" y="379"/>
                  </a:cubicBezTo>
                  <a:cubicBezTo>
                    <a:pt x="378" y="279"/>
                    <a:pt x="716" y="458"/>
                    <a:pt x="79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
            <p:cNvSpPr/>
            <p:nvPr/>
          </p:nvSpPr>
          <p:spPr>
            <a:xfrm>
              <a:off x="2419725" y="845775"/>
              <a:ext cx="12475" cy="9075"/>
            </a:xfrm>
            <a:custGeom>
              <a:avLst/>
              <a:gdLst/>
              <a:ahLst/>
              <a:cxnLst/>
              <a:rect l="l" t="t" r="r" b="b"/>
              <a:pathLst>
                <a:path w="499" h="363" extrusionOk="0">
                  <a:moveTo>
                    <a:pt x="334" y="0"/>
                  </a:moveTo>
                  <a:cubicBezTo>
                    <a:pt x="272" y="0"/>
                    <a:pt x="213" y="20"/>
                    <a:pt x="160" y="63"/>
                  </a:cubicBezTo>
                  <a:cubicBezTo>
                    <a:pt x="140" y="162"/>
                    <a:pt x="1" y="341"/>
                    <a:pt x="220" y="361"/>
                  </a:cubicBezTo>
                  <a:cubicBezTo>
                    <a:pt x="231" y="362"/>
                    <a:pt x="242" y="363"/>
                    <a:pt x="252" y="363"/>
                  </a:cubicBezTo>
                  <a:cubicBezTo>
                    <a:pt x="425" y="363"/>
                    <a:pt x="480" y="212"/>
                    <a:pt x="498" y="43"/>
                  </a:cubicBezTo>
                  <a:cubicBezTo>
                    <a:pt x="443" y="15"/>
                    <a:pt x="387" y="0"/>
                    <a:pt x="33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
            <p:cNvSpPr/>
            <p:nvPr/>
          </p:nvSpPr>
          <p:spPr>
            <a:xfrm>
              <a:off x="2471450" y="907500"/>
              <a:ext cx="9975" cy="18425"/>
            </a:xfrm>
            <a:custGeom>
              <a:avLst/>
              <a:gdLst/>
              <a:ahLst/>
              <a:cxnLst/>
              <a:rect l="l" t="t" r="r" b="b"/>
              <a:pathLst>
                <a:path w="399" h="737" extrusionOk="0">
                  <a:moveTo>
                    <a:pt x="160" y="1"/>
                  </a:moveTo>
                  <a:cubicBezTo>
                    <a:pt x="180" y="239"/>
                    <a:pt x="1" y="478"/>
                    <a:pt x="120" y="737"/>
                  </a:cubicBezTo>
                  <a:cubicBezTo>
                    <a:pt x="200" y="697"/>
                    <a:pt x="259" y="697"/>
                    <a:pt x="319" y="697"/>
                  </a:cubicBezTo>
                  <a:cubicBezTo>
                    <a:pt x="359" y="657"/>
                    <a:pt x="359" y="597"/>
                    <a:pt x="359" y="558"/>
                  </a:cubicBezTo>
                  <a:cubicBezTo>
                    <a:pt x="299" y="359"/>
                    <a:pt x="399" y="140"/>
                    <a:pt x="1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
            <p:cNvSpPr/>
            <p:nvPr/>
          </p:nvSpPr>
          <p:spPr>
            <a:xfrm>
              <a:off x="2304850" y="928900"/>
              <a:ext cx="14950" cy="17425"/>
            </a:xfrm>
            <a:custGeom>
              <a:avLst/>
              <a:gdLst/>
              <a:ahLst/>
              <a:cxnLst/>
              <a:rect l="l" t="t" r="r" b="b"/>
              <a:pathLst>
                <a:path w="598" h="697" extrusionOk="0">
                  <a:moveTo>
                    <a:pt x="220" y="0"/>
                  </a:moveTo>
                  <a:cubicBezTo>
                    <a:pt x="1" y="219"/>
                    <a:pt x="1" y="438"/>
                    <a:pt x="200" y="696"/>
                  </a:cubicBezTo>
                  <a:cubicBezTo>
                    <a:pt x="458" y="597"/>
                    <a:pt x="359" y="278"/>
                    <a:pt x="578" y="179"/>
                  </a:cubicBezTo>
                  <a:cubicBezTo>
                    <a:pt x="598" y="119"/>
                    <a:pt x="598" y="80"/>
                    <a:pt x="55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
            <p:cNvSpPr/>
            <p:nvPr/>
          </p:nvSpPr>
          <p:spPr>
            <a:xfrm>
              <a:off x="2536600" y="837075"/>
              <a:ext cx="21925" cy="5800"/>
            </a:xfrm>
            <a:custGeom>
              <a:avLst/>
              <a:gdLst/>
              <a:ahLst/>
              <a:cxnLst/>
              <a:rect l="l" t="t" r="r" b="b"/>
              <a:pathLst>
                <a:path w="877" h="232" extrusionOk="0">
                  <a:moveTo>
                    <a:pt x="681" y="0"/>
                  </a:moveTo>
                  <a:cubicBezTo>
                    <a:pt x="623" y="0"/>
                    <a:pt x="563" y="14"/>
                    <a:pt x="498" y="33"/>
                  </a:cubicBezTo>
                  <a:lnTo>
                    <a:pt x="379" y="33"/>
                  </a:lnTo>
                  <a:cubicBezTo>
                    <a:pt x="339" y="23"/>
                    <a:pt x="304" y="18"/>
                    <a:pt x="269" y="18"/>
                  </a:cubicBezTo>
                  <a:cubicBezTo>
                    <a:pt x="234" y="18"/>
                    <a:pt x="200" y="23"/>
                    <a:pt x="160" y="33"/>
                  </a:cubicBezTo>
                  <a:cubicBezTo>
                    <a:pt x="100" y="33"/>
                    <a:pt x="60" y="33"/>
                    <a:pt x="1" y="72"/>
                  </a:cubicBezTo>
                  <a:lnTo>
                    <a:pt x="1" y="232"/>
                  </a:lnTo>
                  <a:lnTo>
                    <a:pt x="677" y="232"/>
                  </a:lnTo>
                  <a:cubicBezTo>
                    <a:pt x="717" y="172"/>
                    <a:pt x="796" y="92"/>
                    <a:pt x="876" y="72"/>
                  </a:cubicBezTo>
                  <a:cubicBezTo>
                    <a:pt x="812" y="19"/>
                    <a:pt x="748" y="0"/>
                    <a:pt x="68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
            <p:cNvSpPr/>
            <p:nvPr/>
          </p:nvSpPr>
          <p:spPr>
            <a:xfrm>
              <a:off x="1854275" y="882150"/>
              <a:ext cx="12975" cy="10700"/>
            </a:xfrm>
            <a:custGeom>
              <a:avLst/>
              <a:gdLst/>
              <a:ahLst/>
              <a:cxnLst/>
              <a:rect l="l" t="t" r="r" b="b"/>
              <a:pathLst>
                <a:path w="519" h="428" extrusionOk="0">
                  <a:moveTo>
                    <a:pt x="1" y="0"/>
                  </a:moveTo>
                  <a:lnTo>
                    <a:pt x="1" y="318"/>
                  </a:lnTo>
                  <a:cubicBezTo>
                    <a:pt x="100" y="388"/>
                    <a:pt x="195" y="428"/>
                    <a:pt x="282" y="428"/>
                  </a:cubicBezTo>
                  <a:cubicBezTo>
                    <a:pt x="369" y="428"/>
                    <a:pt x="449" y="388"/>
                    <a:pt x="518" y="298"/>
                  </a:cubicBezTo>
                  <a:cubicBezTo>
                    <a:pt x="478" y="199"/>
                    <a:pt x="399" y="100"/>
                    <a:pt x="3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
            <p:cNvSpPr/>
            <p:nvPr/>
          </p:nvSpPr>
          <p:spPr>
            <a:xfrm>
              <a:off x="1876675" y="879450"/>
              <a:ext cx="17425" cy="6250"/>
            </a:xfrm>
            <a:custGeom>
              <a:avLst/>
              <a:gdLst/>
              <a:ahLst/>
              <a:cxnLst/>
              <a:rect l="l" t="t" r="r" b="b"/>
              <a:pathLst>
                <a:path w="697" h="250" extrusionOk="0">
                  <a:moveTo>
                    <a:pt x="274" y="1"/>
                  </a:moveTo>
                  <a:cubicBezTo>
                    <a:pt x="181" y="1"/>
                    <a:pt x="90" y="23"/>
                    <a:pt x="0" y="88"/>
                  </a:cubicBezTo>
                  <a:cubicBezTo>
                    <a:pt x="117" y="195"/>
                    <a:pt x="234" y="250"/>
                    <a:pt x="348" y="250"/>
                  </a:cubicBezTo>
                  <a:cubicBezTo>
                    <a:pt x="468" y="250"/>
                    <a:pt x="585" y="190"/>
                    <a:pt x="696" y="68"/>
                  </a:cubicBezTo>
                  <a:cubicBezTo>
                    <a:pt x="544" y="45"/>
                    <a:pt x="406" y="1"/>
                    <a:pt x="27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
            <p:cNvSpPr/>
            <p:nvPr/>
          </p:nvSpPr>
          <p:spPr>
            <a:xfrm>
              <a:off x="1885125" y="1014975"/>
              <a:ext cx="8975" cy="9425"/>
            </a:xfrm>
            <a:custGeom>
              <a:avLst/>
              <a:gdLst/>
              <a:ahLst/>
              <a:cxnLst/>
              <a:rect l="l" t="t" r="r" b="b"/>
              <a:pathLst>
                <a:path w="359" h="377" extrusionOk="0">
                  <a:moveTo>
                    <a:pt x="184" y="1"/>
                  </a:moveTo>
                  <a:cubicBezTo>
                    <a:pt x="127" y="1"/>
                    <a:pt x="66" y="21"/>
                    <a:pt x="0" y="58"/>
                  </a:cubicBezTo>
                  <a:lnTo>
                    <a:pt x="0" y="376"/>
                  </a:lnTo>
                  <a:lnTo>
                    <a:pt x="358" y="376"/>
                  </a:lnTo>
                  <a:lnTo>
                    <a:pt x="358" y="78"/>
                  </a:lnTo>
                  <a:cubicBezTo>
                    <a:pt x="306" y="26"/>
                    <a:pt x="248" y="1"/>
                    <a:pt x="18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
            <p:cNvSpPr/>
            <p:nvPr/>
          </p:nvSpPr>
          <p:spPr>
            <a:xfrm>
              <a:off x="1763275" y="1034150"/>
              <a:ext cx="16925" cy="7150"/>
            </a:xfrm>
            <a:custGeom>
              <a:avLst/>
              <a:gdLst/>
              <a:ahLst/>
              <a:cxnLst/>
              <a:rect l="l" t="t" r="r" b="b"/>
              <a:pathLst>
                <a:path w="677" h="286" extrusionOk="0">
                  <a:moveTo>
                    <a:pt x="335" y="0"/>
                  </a:moveTo>
                  <a:cubicBezTo>
                    <a:pt x="250" y="0"/>
                    <a:pt x="165" y="24"/>
                    <a:pt x="80" y="67"/>
                  </a:cubicBezTo>
                  <a:cubicBezTo>
                    <a:pt x="1" y="107"/>
                    <a:pt x="1" y="206"/>
                    <a:pt x="40" y="286"/>
                  </a:cubicBezTo>
                  <a:lnTo>
                    <a:pt x="677" y="286"/>
                  </a:lnTo>
                  <a:lnTo>
                    <a:pt x="677" y="147"/>
                  </a:lnTo>
                  <a:cubicBezTo>
                    <a:pt x="563" y="44"/>
                    <a:pt x="449" y="0"/>
                    <a:pt x="33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
            <p:cNvSpPr/>
            <p:nvPr/>
          </p:nvSpPr>
          <p:spPr>
            <a:xfrm>
              <a:off x="2701725" y="835775"/>
              <a:ext cx="16425" cy="6600"/>
            </a:xfrm>
            <a:custGeom>
              <a:avLst/>
              <a:gdLst/>
              <a:ahLst/>
              <a:cxnLst/>
              <a:rect l="l" t="t" r="r" b="b"/>
              <a:pathLst>
                <a:path w="657" h="264" extrusionOk="0">
                  <a:moveTo>
                    <a:pt x="405" y="0"/>
                  </a:moveTo>
                  <a:cubicBezTo>
                    <a:pt x="318" y="0"/>
                    <a:pt x="229" y="25"/>
                    <a:pt x="139" y="65"/>
                  </a:cubicBezTo>
                  <a:cubicBezTo>
                    <a:pt x="80" y="65"/>
                    <a:pt x="40" y="85"/>
                    <a:pt x="0" y="124"/>
                  </a:cubicBezTo>
                  <a:cubicBezTo>
                    <a:pt x="60" y="244"/>
                    <a:pt x="219" y="244"/>
                    <a:pt x="338" y="264"/>
                  </a:cubicBezTo>
                  <a:cubicBezTo>
                    <a:pt x="458" y="244"/>
                    <a:pt x="617" y="244"/>
                    <a:pt x="657" y="85"/>
                  </a:cubicBezTo>
                  <a:cubicBezTo>
                    <a:pt x="577" y="25"/>
                    <a:pt x="492" y="0"/>
                    <a:pt x="40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
            <p:cNvSpPr/>
            <p:nvPr/>
          </p:nvSpPr>
          <p:spPr>
            <a:xfrm>
              <a:off x="2311325" y="1002000"/>
              <a:ext cx="8475" cy="11850"/>
            </a:xfrm>
            <a:custGeom>
              <a:avLst/>
              <a:gdLst/>
              <a:ahLst/>
              <a:cxnLst/>
              <a:rect l="l" t="t" r="r" b="b"/>
              <a:pathLst>
                <a:path w="339" h="474" extrusionOk="0">
                  <a:moveTo>
                    <a:pt x="259" y="0"/>
                  </a:moveTo>
                  <a:cubicBezTo>
                    <a:pt x="239" y="0"/>
                    <a:pt x="179" y="0"/>
                    <a:pt x="160" y="60"/>
                  </a:cubicBezTo>
                  <a:cubicBezTo>
                    <a:pt x="120" y="179"/>
                    <a:pt x="40" y="279"/>
                    <a:pt x="0" y="378"/>
                  </a:cubicBezTo>
                  <a:cubicBezTo>
                    <a:pt x="40" y="450"/>
                    <a:pt x="84" y="474"/>
                    <a:pt x="129" y="474"/>
                  </a:cubicBezTo>
                  <a:cubicBezTo>
                    <a:pt x="196" y="474"/>
                    <a:pt x="267" y="422"/>
                    <a:pt x="339" y="398"/>
                  </a:cubicBezTo>
                  <a:cubicBezTo>
                    <a:pt x="319" y="279"/>
                    <a:pt x="319" y="179"/>
                    <a:pt x="319" y="60"/>
                  </a:cubicBezTo>
                  <a:cubicBezTo>
                    <a:pt x="319" y="40"/>
                    <a:pt x="299" y="40"/>
                    <a:pt x="2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
            <p:cNvSpPr/>
            <p:nvPr/>
          </p:nvSpPr>
          <p:spPr>
            <a:xfrm>
              <a:off x="2379950" y="852650"/>
              <a:ext cx="8475" cy="6650"/>
            </a:xfrm>
            <a:custGeom>
              <a:avLst/>
              <a:gdLst/>
              <a:ahLst/>
              <a:cxnLst/>
              <a:rect l="l" t="t" r="r" b="b"/>
              <a:pathLst>
                <a:path w="339" h="266" extrusionOk="0">
                  <a:moveTo>
                    <a:pt x="158" y="1"/>
                  </a:moveTo>
                  <a:cubicBezTo>
                    <a:pt x="40" y="1"/>
                    <a:pt x="36" y="157"/>
                    <a:pt x="1" y="265"/>
                  </a:cubicBezTo>
                  <a:lnTo>
                    <a:pt x="180" y="265"/>
                  </a:lnTo>
                  <a:cubicBezTo>
                    <a:pt x="199" y="185"/>
                    <a:pt x="339" y="46"/>
                    <a:pt x="199" y="6"/>
                  </a:cubicBezTo>
                  <a:cubicBezTo>
                    <a:pt x="184" y="3"/>
                    <a:pt x="170" y="1"/>
                    <a:pt x="15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
            <p:cNvSpPr/>
            <p:nvPr/>
          </p:nvSpPr>
          <p:spPr>
            <a:xfrm>
              <a:off x="2705700" y="833500"/>
              <a:ext cx="14950" cy="4400"/>
            </a:xfrm>
            <a:custGeom>
              <a:avLst/>
              <a:gdLst/>
              <a:ahLst/>
              <a:cxnLst/>
              <a:rect l="l" t="t" r="r" b="b"/>
              <a:pathLst>
                <a:path w="598" h="176" extrusionOk="0">
                  <a:moveTo>
                    <a:pt x="341" y="1"/>
                  </a:moveTo>
                  <a:cubicBezTo>
                    <a:pt x="218" y="1"/>
                    <a:pt x="101" y="42"/>
                    <a:pt x="0" y="156"/>
                  </a:cubicBezTo>
                  <a:cubicBezTo>
                    <a:pt x="179" y="156"/>
                    <a:pt x="358" y="176"/>
                    <a:pt x="537" y="176"/>
                  </a:cubicBezTo>
                  <a:cubicBezTo>
                    <a:pt x="577" y="136"/>
                    <a:pt x="597" y="76"/>
                    <a:pt x="557" y="36"/>
                  </a:cubicBezTo>
                  <a:cubicBezTo>
                    <a:pt x="484" y="15"/>
                    <a:pt x="412" y="1"/>
                    <a:pt x="34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
            <p:cNvSpPr/>
            <p:nvPr/>
          </p:nvSpPr>
          <p:spPr>
            <a:xfrm>
              <a:off x="2718125" y="832900"/>
              <a:ext cx="13450" cy="5000"/>
            </a:xfrm>
            <a:custGeom>
              <a:avLst/>
              <a:gdLst/>
              <a:ahLst/>
              <a:cxnLst/>
              <a:rect l="l" t="t" r="r" b="b"/>
              <a:pathLst>
                <a:path w="538" h="200" extrusionOk="0">
                  <a:moveTo>
                    <a:pt x="339" y="1"/>
                  </a:moveTo>
                  <a:cubicBezTo>
                    <a:pt x="239" y="40"/>
                    <a:pt x="140" y="40"/>
                    <a:pt x="40" y="60"/>
                  </a:cubicBezTo>
                  <a:cubicBezTo>
                    <a:pt x="40" y="100"/>
                    <a:pt x="1" y="160"/>
                    <a:pt x="1" y="200"/>
                  </a:cubicBezTo>
                  <a:cubicBezTo>
                    <a:pt x="180" y="200"/>
                    <a:pt x="359" y="200"/>
                    <a:pt x="538" y="180"/>
                  </a:cubicBezTo>
                  <a:cubicBezTo>
                    <a:pt x="458" y="140"/>
                    <a:pt x="398" y="60"/>
                    <a:pt x="3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
            <p:cNvSpPr/>
            <p:nvPr/>
          </p:nvSpPr>
          <p:spPr>
            <a:xfrm>
              <a:off x="1963200" y="876050"/>
              <a:ext cx="12950" cy="5300"/>
            </a:xfrm>
            <a:custGeom>
              <a:avLst/>
              <a:gdLst/>
              <a:ahLst/>
              <a:cxnLst/>
              <a:rect l="l" t="t" r="r" b="b"/>
              <a:pathLst>
                <a:path w="518" h="212" extrusionOk="0">
                  <a:moveTo>
                    <a:pt x="304" y="1"/>
                  </a:moveTo>
                  <a:cubicBezTo>
                    <a:pt x="199" y="1"/>
                    <a:pt x="96" y="29"/>
                    <a:pt x="0" y="65"/>
                  </a:cubicBezTo>
                  <a:cubicBezTo>
                    <a:pt x="98" y="162"/>
                    <a:pt x="180" y="212"/>
                    <a:pt x="261" y="212"/>
                  </a:cubicBezTo>
                  <a:cubicBezTo>
                    <a:pt x="345" y="212"/>
                    <a:pt x="426" y="157"/>
                    <a:pt x="518" y="45"/>
                  </a:cubicBezTo>
                  <a:cubicBezTo>
                    <a:pt x="446" y="13"/>
                    <a:pt x="374" y="1"/>
                    <a:pt x="30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
            <p:cNvSpPr/>
            <p:nvPr/>
          </p:nvSpPr>
          <p:spPr>
            <a:xfrm>
              <a:off x="1962200" y="1010750"/>
              <a:ext cx="8975" cy="9725"/>
            </a:xfrm>
            <a:custGeom>
              <a:avLst/>
              <a:gdLst/>
              <a:ahLst/>
              <a:cxnLst/>
              <a:rect l="l" t="t" r="r" b="b"/>
              <a:pathLst>
                <a:path w="359" h="389" extrusionOk="0">
                  <a:moveTo>
                    <a:pt x="108" y="0"/>
                  </a:moveTo>
                  <a:cubicBezTo>
                    <a:pt x="80" y="0"/>
                    <a:pt x="55" y="19"/>
                    <a:pt x="40" y="48"/>
                  </a:cubicBezTo>
                  <a:cubicBezTo>
                    <a:pt x="40" y="128"/>
                    <a:pt x="1" y="187"/>
                    <a:pt x="1" y="247"/>
                  </a:cubicBezTo>
                  <a:cubicBezTo>
                    <a:pt x="48" y="352"/>
                    <a:pt x="122" y="389"/>
                    <a:pt x="200" y="389"/>
                  </a:cubicBezTo>
                  <a:cubicBezTo>
                    <a:pt x="254" y="389"/>
                    <a:pt x="310" y="371"/>
                    <a:pt x="359" y="346"/>
                  </a:cubicBezTo>
                  <a:cubicBezTo>
                    <a:pt x="299" y="227"/>
                    <a:pt x="220" y="128"/>
                    <a:pt x="180" y="28"/>
                  </a:cubicBezTo>
                  <a:cubicBezTo>
                    <a:pt x="180" y="28"/>
                    <a:pt x="180" y="8"/>
                    <a:pt x="140" y="8"/>
                  </a:cubicBezTo>
                  <a:cubicBezTo>
                    <a:pt x="129" y="3"/>
                    <a:pt x="119" y="0"/>
                    <a:pt x="10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
            <p:cNvSpPr/>
            <p:nvPr/>
          </p:nvSpPr>
          <p:spPr>
            <a:xfrm>
              <a:off x="1853800" y="1028650"/>
              <a:ext cx="10450" cy="9675"/>
            </a:xfrm>
            <a:custGeom>
              <a:avLst/>
              <a:gdLst/>
              <a:ahLst/>
              <a:cxnLst/>
              <a:rect l="l" t="t" r="r" b="b"/>
              <a:pathLst>
                <a:path w="418" h="387" extrusionOk="0">
                  <a:moveTo>
                    <a:pt x="267" y="1"/>
                  </a:moveTo>
                  <a:cubicBezTo>
                    <a:pt x="76" y="1"/>
                    <a:pt x="0" y="118"/>
                    <a:pt x="0" y="327"/>
                  </a:cubicBezTo>
                  <a:lnTo>
                    <a:pt x="40" y="386"/>
                  </a:lnTo>
                  <a:cubicBezTo>
                    <a:pt x="259" y="367"/>
                    <a:pt x="358" y="227"/>
                    <a:pt x="418" y="28"/>
                  </a:cubicBezTo>
                  <a:lnTo>
                    <a:pt x="358" y="8"/>
                  </a:lnTo>
                  <a:cubicBezTo>
                    <a:pt x="325" y="3"/>
                    <a:pt x="295" y="1"/>
                    <a:pt x="26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
            <p:cNvSpPr/>
            <p:nvPr/>
          </p:nvSpPr>
          <p:spPr>
            <a:xfrm>
              <a:off x="2583350" y="992100"/>
              <a:ext cx="9975" cy="5775"/>
            </a:xfrm>
            <a:custGeom>
              <a:avLst/>
              <a:gdLst/>
              <a:ahLst/>
              <a:cxnLst/>
              <a:rect l="l" t="t" r="r" b="b"/>
              <a:pathLst>
                <a:path w="399" h="231" extrusionOk="0">
                  <a:moveTo>
                    <a:pt x="218" y="1"/>
                  </a:moveTo>
                  <a:cubicBezTo>
                    <a:pt x="169" y="1"/>
                    <a:pt x="117" y="20"/>
                    <a:pt x="60" y="58"/>
                  </a:cubicBezTo>
                  <a:lnTo>
                    <a:pt x="1" y="98"/>
                  </a:lnTo>
                  <a:cubicBezTo>
                    <a:pt x="66" y="185"/>
                    <a:pt x="138" y="231"/>
                    <a:pt x="212" y="231"/>
                  </a:cubicBezTo>
                  <a:cubicBezTo>
                    <a:pt x="273" y="231"/>
                    <a:pt x="336" y="200"/>
                    <a:pt x="399" y="138"/>
                  </a:cubicBezTo>
                  <a:lnTo>
                    <a:pt x="379" y="78"/>
                  </a:lnTo>
                  <a:cubicBezTo>
                    <a:pt x="326" y="25"/>
                    <a:pt x="274" y="1"/>
                    <a:pt x="21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
            <p:cNvSpPr/>
            <p:nvPr/>
          </p:nvSpPr>
          <p:spPr>
            <a:xfrm>
              <a:off x="2548550" y="834250"/>
              <a:ext cx="9475" cy="3650"/>
            </a:xfrm>
            <a:custGeom>
              <a:avLst/>
              <a:gdLst/>
              <a:ahLst/>
              <a:cxnLst/>
              <a:rect l="l" t="t" r="r" b="b"/>
              <a:pathLst>
                <a:path w="379" h="146" extrusionOk="0">
                  <a:moveTo>
                    <a:pt x="222" y="1"/>
                  </a:moveTo>
                  <a:cubicBezTo>
                    <a:pt x="157" y="1"/>
                    <a:pt x="84" y="52"/>
                    <a:pt x="0" y="126"/>
                  </a:cubicBezTo>
                  <a:cubicBezTo>
                    <a:pt x="120" y="126"/>
                    <a:pt x="239" y="146"/>
                    <a:pt x="378" y="146"/>
                  </a:cubicBezTo>
                  <a:cubicBezTo>
                    <a:pt x="331" y="42"/>
                    <a:pt x="280" y="1"/>
                    <a:pt x="22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
            <p:cNvSpPr/>
            <p:nvPr/>
          </p:nvSpPr>
          <p:spPr>
            <a:xfrm>
              <a:off x="2761900" y="820300"/>
              <a:ext cx="9475" cy="3775"/>
            </a:xfrm>
            <a:custGeom>
              <a:avLst/>
              <a:gdLst/>
              <a:ahLst/>
              <a:cxnLst/>
              <a:rect l="l" t="t" r="r" b="b"/>
              <a:pathLst>
                <a:path w="379" h="151" extrusionOk="0">
                  <a:moveTo>
                    <a:pt x="284" y="1"/>
                  </a:moveTo>
                  <a:cubicBezTo>
                    <a:pt x="170" y="1"/>
                    <a:pt x="79" y="36"/>
                    <a:pt x="0" y="147"/>
                  </a:cubicBezTo>
                  <a:cubicBezTo>
                    <a:pt x="18" y="149"/>
                    <a:pt x="36" y="150"/>
                    <a:pt x="54" y="150"/>
                  </a:cubicBezTo>
                  <a:cubicBezTo>
                    <a:pt x="175" y="150"/>
                    <a:pt x="291" y="94"/>
                    <a:pt x="378" y="7"/>
                  </a:cubicBezTo>
                  <a:cubicBezTo>
                    <a:pt x="345" y="3"/>
                    <a:pt x="314" y="1"/>
                    <a:pt x="28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
            <p:cNvSpPr/>
            <p:nvPr/>
          </p:nvSpPr>
          <p:spPr>
            <a:xfrm>
              <a:off x="1752825" y="1035075"/>
              <a:ext cx="10475" cy="7225"/>
            </a:xfrm>
            <a:custGeom>
              <a:avLst/>
              <a:gdLst/>
              <a:ahLst/>
              <a:cxnLst/>
              <a:rect l="l" t="t" r="r" b="b"/>
              <a:pathLst>
                <a:path w="419" h="289" extrusionOk="0">
                  <a:moveTo>
                    <a:pt x="190" y="0"/>
                  </a:moveTo>
                  <a:cubicBezTo>
                    <a:pt x="155" y="0"/>
                    <a:pt x="120" y="10"/>
                    <a:pt x="80" y="30"/>
                  </a:cubicBezTo>
                  <a:cubicBezTo>
                    <a:pt x="21" y="70"/>
                    <a:pt x="1" y="149"/>
                    <a:pt x="1" y="229"/>
                  </a:cubicBezTo>
                  <a:lnTo>
                    <a:pt x="80" y="289"/>
                  </a:lnTo>
                  <a:cubicBezTo>
                    <a:pt x="200" y="289"/>
                    <a:pt x="299" y="269"/>
                    <a:pt x="419" y="269"/>
                  </a:cubicBezTo>
                  <a:cubicBezTo>
                    <a:pt x="419" y="229"/>
                    <a:pt x="399" y="169"/>
                    <a:pt x="399" y="129"/>
                  </a:cubicBezTo>
                  <a:lnTo>
                    <a:pt x="299" y="30"/>
                  </a:lnTo>
                  <a:cubicBezTo>
                    <a:pt x="259" y="10"/>
                    <a:pt x="225" y="0"/>
                    <a:pt x="19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
            <p:cNvSpPr/>
            <p:nvPr/>
          </p:nvSpPr>
          <p:spPr>
            <a:xfrm>
              <a:off x="1897550" y="1042900"/>
              <a:ext cx="8975" cy="3375"/>
            </a:xfrm>
            <a:custGeom>
              <a:avLst/>
              <a:gdLst/>
              <a:ahLst/>
              <a:cxnLst/>
              <a:rect l="l" t="t" r="r" b="b"/>
              <a:pathLst>
                <a:path w="359" h="135" extrusionOk="0">
                  <a:moveTo>
                    <a:pt x="187" y="0"/>
                  </a:moveTo>
                  <a:cubicBezTo>
                    <a:pt x="130" y="0"/>
                    <a:pt x="70" y="45"/>
                    <a:pt x="1" y="135"/>
                  </a:cubicBezTo>
                  <a:lnTo>
                    <a:pt x="359" y="135"/>
                  </a:lnTo>
                  <a:cubicBezTo>
                    <a:pt x="299" y="45"/>
                    <a:pt x="244" y="0"/>
                    <a:pt x="18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
            <p:cNvSpPr/>
            <p:nvPr/>
          </p:nvSpPr>
          <p:spPr>
            <a:xfrm>
              <a:off x="2267050" y="785650"/>
              <a:ext cx="8500" cy="2825"/>
            </a:xfrm>
            <a:custGeom>
              <a:avLst/>
              <a:gdLst/>
              <a:ahLst/>
              <a:cxnLst/>
              <a:rect l="l" t="t" r="r" b="b"/>
              <a:pathLst>
                <a:path w="340" h="113" extrusionOk="0">
                  <a:moveTo>
                    <a:pt x="1" y="1"/>
                  </a:moveTo>
                  <a:cubicBezTo>
                    <a:pt x="59" y="78"/>
                    <a:pt x="112" y="113"/>
                    <a:pt x="165" y="113"/>
                  </a:cubicBezTo>
                  <a:cubicBezTo>
                    <a:pt x="221" y="113"/>
                    <a:pt x="277" y="73"/>
                    <a:pt x="3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
            <p:cNvSpPr/>
            <p:nvPr/>
          </p:nvSpPr>
          <p:spPr>
            <a:xfrm>
              <a:off x="2558000" y="990550"/>
              <a:ext cx="4500" cy="4000"/>
            </a:xfrm>
            <a:custGeom>
              <a:avLst/>
              <a:gdLst/>
              <a:ahLst/>
              <a:cxnLst/>
              <a:rect l="l" t="t" r="r" b="b"/>
              <a:pathLst>
                <a:path w="180" h="160" extrusionOk="0">
                  <a:moveTo>
                    <a:pt x="179" y="1"/>
                  </a:moveTo>
                  <a:cubicBezTo>
                    <a:pt x="119" y="40"/>
                    <a:pt x="40" y="100"/>
                    <a:pt x="0" y="160"/>
                  </a:cubicBezTo>
                  <a:lnTo>
                    <a:pt x="179"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
            <p:cNvSpPr/>
            <p:nvPr/>
          </p:nvSpPr>
          <p:spPr>
            <a:xfrm>
              <a:off x="2540100" y="835525"/>
              <a:ext cx="5475" cy="1875"/>
            </a:xfrm>
            <a:custGeom>
              <a:avLst/>
              <a:gdLst/>
              <a:ahLst/>
              <a:cxnLst/>
              <a:rect l="l" t="t" r="r" b="b"/>
              <a:pathLst>
                <a:path w="219" h="75" extrusionOk="0">
                  <a:moveTo>
                    <a:pt x="102" y="0"/>
                  </a:moveTo>
                  <a:cubicBezTo>
                    <a:pt x="65" y="0"/>
                    <a:pt x="30" y="25"/>
                    <a:pt x="0" y="75"/>
                  </a:cubicBezTo>
                  <a:lnTo>
                    <a:pt x="219" y="75"/>
                  </a:lnTo>
                  <a:cubicBezTo>
                    <a:pt x="179" y="25"/>
                    <a:pt x="139" y="0"/>
                    <a:pt x="10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
            <p:cNvSpPr/>
            <p:nvPr/>
          </p:nvSpPr>
          <p:spPr>
            <a:xfrm>
              <a:off x="1884125" y="1046750"/>
              <a:ext cx="6000" cy="1900"/>
            </a:xfrm>
            <a:custGeom>
              <a:avLst/>
              <a:gdLst/>
              <a:ahLst/>
              <a:cxnLst/>
              <a:rect l="l" t="t" r="r" b="b"/>
              <a:pathLst>
                <a:path w="240" h="76" extrusionOk="0">
                  <a:moveTo>
                    <a:pt x="1" y="1"/>
                  </a:moveTo>
                  <a:cubicBezTo>
                    <a:pt x="50" y="50"/>
                    <a:pt x="95" y="75"/>
                    <a:pt x="135" y="75"/>
                  </a:cubicBezTo>
                  <a:cubicBezTo>
                    <a:pt x="175" y="75"/>
                    <a:pt x="209" y="50"/>
                    <a:pt x="2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
            <p:cNvSpPr/>
            <p:nvPr/>
          </p:nvSpPr>
          <p:spPr>
            <a:xfrm>
              <a:off x="1871700" y="1044025"/>
              <a:ext cx="4500" cy="2250"/>
            </a:xfrm>
            <a:custGeom>
              <a:avLst/>
              <a:gdLst/>
              <a:ahLst/>
              <a:cxnLst/>
              <a:rect l="l" t="t" r="r" b="b"/>
              <a:pathLst>
                <a:path w="180" h="90" extrusionOk="0">
                  <a:moveTo>
                    <a:pt x="97" y="0"/>
                  </a:moveTo>
                  <a:cubicBezTo>
                    <a:pt x="70" y="0"/>
                    <a:pt x="40" y="30"/>
                    <a:pt x="0" y="90"/>
                  </a:cubicBezTo>
                  <a:lnTo>
                    <a:pt x="179" y="90"/>
                  </a:lnTo>
                  <a:cubicBezTo>
                    <a:pt x="149" y="30"/>
                    <a:pt x="125" y="0"/>
                    <a:pt x="9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
            <p:cNvSpPr/>
            <p:nvPr/>
          </p:nvSpPr>
          <p:spPr>
            <a:xfrm>
              <a:off x="1869200" y="1033325"/>
              <a:ext cx="2525" cy="2025"/>
            </a:xfrm>
            <a:custGeom>
              <a:avLst/>
              <a:gdLst/>
              <a:ahLst/>
              <a:cxnLst/>
              <a:rect l="l" t="t" r="r" b="b"/>
              <a:pathLst>
                <a:path w="101" h="81" extrusionOk="0">
                  <a:moveTo>
                    <a:pt x="100" y="0"/>
                  </a:moveTo>
                  <a:lnTo>
                    <a:pt x="100" y="0"/>
                  </a:lnTo>
                  <a:cubicBezTo>
                    <a:pt x="21" y="20"/>
                    <a:pt x="1" y="40"/>
                    <a:pt x="41" y="80"/>
                  </a:cubicBezTo>
                  <a:cubicBezTo>
                    <a:pt x="80" y="80"/>
                    <a:pt x="80" y="20"/>
                    <a:pt x="1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
            <p:cNvSpPr/>
            <p:nvPr/>
          </p:nvSpPr>
          <p:spPr>
            <a:xfrm>
              <a:off x="1906500" y="1046250"/>
              <a:ext cx="4500" cy="3025"/>
            </a:xfrm>
            <a:custGeom>
              <a:avLst/>
              <a:gdLst/>
              <a:ahLst/>
              <a:cxnLst/>
              <a:rect l="l" t="t" r="r" b="b"/>
              <a:pathLst>
                <a:path w="180" h="121" extrusionOk="0">
                  <a:moveTo>
                    <a:pt x="1" y="1"/>
                  </a:moveTo>
                  <a:cubicBezTo>
                    <a:pt x="40" y="40"/>
                    <a:pt x="100" y="80"/>
                    <a:pt x="140" y="120"/>
                  </a:cubicBezTo>
                  <a:cubicBezTo>
                    <a:pt x="180" y="80"/>
                    <a:pt x="180" y="40"/>
                    <a:pt x="1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
            <p:cNvSpPr/>
            <p:nvPr/>
          </p:nvSpPr>
          <p:spPr>
            <a:xfrm>
              <a:off x="1892575" y="1046750"/>
              <a:ext cx="6000" cy="2275"/>
            </a:xfrm>
            <a:custGeom>
              <a:avLst/>
              <a:gdLst/>
              <a:ahLst/>
              <a:cxnLst/>
              <a:rect l="l" t="t" r="r" b="b"/>
              <a:pathLst>
                <a:path w="240" h="91" extrusionOk="0">
                  <a:moveTo>
                    <a:pt x="1" y="1"/>
                  </a:moveTo>
                  <a:cubicBezTo>
                    <a:pt x="44" y="54"/>
                    <a:pt x="87" y="91"/>
                    <a:pt x="130" y="91"/>
                  </a:cubicBezTo>
                  <a:cubicBezTo>
                    <a:pt x="166" y="91"/>
                    <a:pt x="203" y="65"/>
                    <a:pt x="2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
            <p:cNvSpPr/>
            <p:nvPr/>
          </p:nvSpPr>
          <p:spPr>
            <a:xfrm>
              <a:off x="1827425" y="1036125"/>
              <a:ext cx="5500" cy="4050"/>
            </a:xfrm>
            <a:custGeom>
              <a:avLst/>
              <a:gdLst/>
              <a:ahLst/>
              <a:cxnLst/>
              <a:rect l="l" t="t" r="r" b="b"/>
              <a:pathLst>
                <a:path w="220" h="162" extrusionOk="0">
                  <a:moveTo>
                    <a:pt x="105" y="0"/>
                  </a:moveTo>
                  <a:cubicBezTo>
                    <a:pt x="88" y="0"/>
                    <a:pt x="65" y="23"/>
                    <a:pt x="21" y="68"/>
                  </a:cubicBezTo>
                  <a:lnTo>
                    <a:pt x="1" y="87"/>
                  </a:lnTo>
                  <a:cubicBezTo>
                    <a:pt x="41" y="137"/>
                    <a:pt x="80" y="162"/>
                    <a:pt x="118" y="162"/>
                  </a:cubicBezTo>
                  <a:cubicBezTo>
                    <a:pt x="155" y="162"/>
                    <a:pt x="190" y="137"/>
                    <a:pt x="220" y="87"/>
                  </a:cubicBezTo>
                  <a:lnTo>
                    <a:pt x="180" y="68"/>
                  </a:lnTo>
                  <a:cubicBezTo>
                    <a:pt x="180" y="28"/>
                    <a:pt x="160" y="28"/>
                    <a:pt x="120" y="8"/>
                  </a:cubicBezTo>
                  <a:cubicBezTo>
                    <a:pt x="115" y="3"/>
                    <a:pt x="110" y="0"/>
                    <a:pt x="10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
            <p:cNvSpPr/>
            <p:nvPr/>
          </p:nvSpPr>
          <p:spPr>
            <a:xfrm>
              <a:off x="2612200" y="911975"/>
              <a:ext cx="2500" cy="4500"/>
            </a:xfrm>
            <a:custGeom>
              <a:avLst/>
              <a:gdLst/>
              <a:ahLst/>
              <a:cxnLst/>
              <a:rect l="l" t="t" r="r" b="b"/>
              <a:pathLst>
                <a:path w="100" h="180" extrusionOk="0">
                  <a:moveTo>
                    <a:pt x="100" y="1"/>
                  </a:moveTo>
                  <a:cubicBezTo>
                    <a:pt x="0" y="60"/>
                    <a:pt x="0" y="120"/>
                    <a:pt x="100" y="180"/>
                  </a:cubicBezTo>
                  <a:lnTo>
                    <a:pt x="100"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
            <p:cNvSpPr/>
            <p:nvPr/>
          </p:nvSpPr>
          <p:spPr>
            <a:xfrm>
              <a:off x="2332200" y="850300"/>
              <a:ext cx="4500" cy="2775"/>
            </a:xfrm>
            <a:custGeom>
              <a:avLst/>
              <a:gdLst/>
              <a:ahLst/>
              <a:cxnLst/>
              <a:rect l="l" t="t" r="r" b="b"/>
              <a:pathLst>
                <a:path w="180" h="111" extrusionOk="0">
                  <a:moveTo>
                    <a:pt x="1" y="1"/>
                  </a:moveTo>
                  <a:cubicBezTo>
                    <a:pt x="21" y="41"/>
                    <a:pt x="21" y="81"/>
                    <a:pt x="61" y="81"/>
                  </a:cubicBezTo>
                  <a:cubicBezTo>
                    <a:pt x="74" y="101"/>
                    <a:pt x="91" y="110"/>
                    <a:pt x="107" y="110"/>
                  </a:cubicBezTo>
                  <a:cubicBezTo>
                    <a:pt x="137" y="110"/>
                    <a:pt x="167" y="80"/>
                    <a:pt x="180" y="41"/>
                  </a:cubicBezTo>
                  <a:cubicBezTo>
                    <a:pt x="120" y="41"/>
                    <a:pt x="61" y="41"/>
                    <a:pt x="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
            <p:cNvSpPr/>
            <p:nvPr/>
          </p:nvSpPr>
          <p:spPr>
            <a:xfrm>
              <a:off x="2317300" y="851800"/>
              <a:ext cx="6475" cy="2650"/>
            </a:xfrm>
            <a:custGeom>
              <a:avLst/>
              <a:gdLst/>
              <a:ahLst/>
              <a:cxnLst/>
              <a:rect l="l" t="t" r="r" b="b"/>
              <a:pathLst>
                <a:path w="259" h="106" extrusionOk="0">
                  <a:moveTo>
                    <a:pt x="259" y="1"/>
                  </a:moveTo>
                  <a:lnTo>
                    <a:pt x="259" y="1"/>
                  </a:lnTo>
                  <a:cubicBezTo>
                    <a:pt x="159" y="40"/>
                    <a:pt x="80" y="80"/>
                    <a:pt x="0" y="100"/>
                  </a:cubicBezTo>
                  <a:cubicBezTo>
                    <a:pt x="17" y="104"/>
                    <a:pt x="34" y="105"/>
                    <a:pt x="51" y="105"/>
                  </a:cubicBezTo>
                  <a:cubicBezTo>
                    <a:pt x="132" y="105"/>
                    <a:pt x="209" y="67"/>
                    <a:pt x="2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
            <p:cNvSpPr/>
            <p:nvPr/>
          </p:nvSpPr>
          <p:spPr>
            <a:xfrm>
              <a:off x="3026475" y="2003100"/>
              <a:ext cx="8975" cy="3000"/>
            </a:xfrm>
            <a:custGeom>
              <a:avLst/>
              <a:gdLst/>
              <a:ahLst/>
              <a:cxnLst/>
              <a:rect l="l" t="t" r="r" b="b"/>
              <a:pathLst>
                <a:path w="359" h="120" extrusionOk="0">
                  <a:moveTo>
                    <a:pt x="358" y="0"/>
                  </a:moveTo>
                  <a:cubicBezTo>
                    <a:pt x="239" y="0"/>
                    <a:pt x="100" y="20"/>
                    <a:pt x="0" y="120"/>
                  </a:cubicBezTo>
                  <a:cubicBezTo>
                    <a:pt x="159" y="120"/>
                    <a:pt x="279" y="120"/>
                    <a:pt x="35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
            <p:cNvSpPr/>
            <p:nvPr/>
          </p:nvSpPr>
          <p:spPr>
            <a:xfrm>
              <a:off x="3016525" y="2007250"/>
              <a:ext cx="5975" cy="2825"/>
            </a:xfrm>
            <a:custGeom>
              <a:avLst/>
              <a:gdLst/>
              <a:ahLst/>
              <a:cxnLst/>
              <a:rect l="l" t="t" r="r" b="b"/>
              <a:pathLst>
                <a:path w="239" h="113" extrusionOk="0">
                  <a:moveTo>
                    <a:pt x="176" y="1"/>
                  </a:moveTo>
                  <a:cubicBezTo>
                    <a:pt x="106" y="1"/>
                    <a:pt x="47" y="51"/>
                    <a:pt x="0" y="113"/>
                  </a:cubicBezTo>
                  <a:cubicBezTo>
                    <a:pt x="100" y="113"/>
                    <a:pt x="179" y="73"/>
                    <a:pt x="239" y="13"/>
                  </a:cubicBezTo>
                  <a:cubicBezTo>
                    <a:pt x="217" y="5"/>
                    <a:pt x="196" y="1"/>
                    <a:pt x="17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
            <p:cNvSpPr/>
            <p:nvPr/>
          </p:nvSpPr>
          <p:spPr>
            <a:xfrm>
              <a:off x="1188375" y="1570925"/>
              <a:ext cx="183050" cy="37325"/>
            </a:xfrm>
            <a:custGeom>
              <a:avLst/>
              <a:gdLst/>
              <a:ahLst/>
              <a:cxnLst/>
              <a:rect l="l" t="t" r="r" b="b"/>
              <a:pathLst>
                <a:path w="7322" h="1493" extrusionOk="0">
                  <a:moveTo>
                    <a:pt x="239" y="1"/>
                  </a:moveTo>
                  <a:cubicBezTo>
                    <a:pt x="219" y="219"/>
                    <a:pt x="239" y="478"/>
                    <a:pt x="1" y="597"/>
                  </a:cubicBezTo>
                  <a:cubicBezTo>
                    <a:pt x="160" y="756"/>
                    <a:pt x="299" y="916"/>
                    <a:pt x="418" y="1035"/>
                  </a:cubicBezTo>
                  <a:cubicBezTo>
                    <a:pt x="418" y="1075"/>
                    <a:pt x="458" y="1095"/>
                    <a:pt x="478" y="1115"/>
                  </a:cubicBezTo>
                  <a:cubicBezTo>
                    <a:pt x="490" y="1126"/>
                    <a:pt x="501" y="1131"/>
                    <a:pt x="513" y="1131"/>
                  </a:cubicBezTo>
                  <a:cubicBezTo>
                    <a:pt x="541" y="1131"/>
                    <a:pt x="569" y="1103"/>
                    <a:pt x="597" y="1075"/>
                  </a:cubicBezTo>
                  <a:cubicBezTo>
                    <a:pt x="717" y="1075"/>
                    <a:pt x="816" y="1055"/>
                    <a:pt x="955" y="1055"/>
                  </a:cubicBezTo>
                  <a:cubicBezTo>
                    <a:pt x="975" y="1015"/>
                    <a:pt x="1015" y="975"/>
                    <a:pt x="1075" y="975"/>
                  </a:cubicBezTo>
                  <a:cubicBezTo>
                    <a:pt x="1154" y="995"/>
                    <a:pt x="1154" y="1055"/>
                    <a:pt x="1095" y="1095"/>
                  </a:cubicBezTo>
                  <a:cubicBezTo>
                    <a:pt x="1310" y="1260"/>
                    <a:pt x="1553" y="1274"/>
                    <a:pt x="1778" y="1274"/>
                  </a:cubicBezTo>
                  <a:cubicBezTo>
                    <a:pt x="1823" y="1274"/>
                    <a:pt x="1867" y="1274"/>
                    <a:pt x="1910" y="1274"/>
                  </a:cubicBezTo>
                  <a:cubicBezTo>
                    <a:pt x="3164" y="1294"/>
                    <a:pt x="4377" y="1294"/>
                    <a:pt x="5590" y="1294"/>
                  </a:cubicBezTo>
                  <a:cubicBezTo>
                    <a:pt x="5829" y="1373"/>
                    <a:pt x="6028" y="1492"/>
                    <a:pt x="6267" y="1492"/>
                  </a:cubicBezTo>
                  <a:cubicBezTo>
                    <a:pt x="6466" y="1492"/>
                    <a:pt x="6665" y="1492"/>
                    <a:pt x="6844" y="1473"/>
                  </a:cubicBezTo>
                  <a:cubicBezTo>
                    <a:pt x="6963" y="1473"/>
                    <a:pt x="7102" y="1413"/>
                    <a:pt x="7222" y="1313"/>
                  </a:cubicBezTo>
                  <a:cubicBezTo>
                    <a:pt x="7321" y="1095"/>
                    <a:pt x="7182" y="955"/>
                    <a:pt x="7063" y="816"/>
                  </a:cubicBezTo>
                  <a:cubicBezTo>
                    <a:pt x="6923" y="697"/>
                    <a:pt x="6744" y="617"/>
                    <a:pt x="6565" y="577"/>
                  </a:cubicBezTo>
                  <a:cubicBezTo>
                    <a:pt x="6184" y="549"/>
                    <a:pt x="5808" y="498"/>
                    <a:pt x="5439" y="498"/>
                  </a:cubicBezTo>
                  <a:cubicBezTo>
                    <a:pt x="5036" y="498"/>
                    <a:pt x="4642" y="558"/>
                    <a:pt x="4258" y="776"/>
                  </a:cubicBezTo>
                  <a:lnTo>
                    <a:pt x="2288" y="776"/>
                  </a:lnTo>
                  <a:cubicBezTo>
                    <a:pt x="2225" y="776"/>
                    <a:pt x="2163" y="777"/>
                    <a:pt x="2102" y="777"/>
                  </a:cubicBezTo>
                  <a:cubicBezTo>
                    <a:pt x="1785" y="777"/>
                    <a:pt x="1514" y="749"/>
                    <a:pt x="1314" y="398"/>
                  </a:cubicBezTo>
                  <a:cubicBezTo>
                    <a:pt x="1212" y="229"/>
                    <a:pt x="1053" y="175"/>
                    <a:pt x="885" y="175"/>
                  </a:cubicBezTo>
                  <a:cubicBezTo>
                    <a:pt x="855" y="175"/>
                    <a:pt x="826" y="177"/>
                    <a:pt x="796" y="180"/>
                  </a:cubicBezTo>
                  <a:cubicBezTo>
                    <a:pt x="763" y="183"/>
                    <a:pt x="730" y="184"/>
                    <a:pt x="698" y="184"/>
                  </a:cubicBezTo>
                  <a:cubicBezTo>
                    <a:pt x="523" y="184"/>
                    <a:pt x="374" y="135"/>
                    <a:pt x="2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
            <p:cNvSpPr/>
            <p:nvPr/>
          </p:nvSpPr>
          <p:spPr>
            <a:xfrm>
              <a:off x="1161025" y="1793725"/>
              <a:ext cx="114400" cy="87050"/>
            </a:xfrm>
            <a:custGeom>
              <a:avLst/>
              <a:gdLst/>
              <a:ahLst/>
              <a:cxnLst/>
              <a:rect l="l" t="t" r="r" b="b"/>
              <a:pathLst>
                <a:path w="4576" h="3482" extrusionOk="0">
                  <a:moveTo>
                    <a:pt x="4476" y="0"/>
                  </a:moveTo>
                  <a:cubicBezTo>
                    <a:pt x="4277" y="20"/>
                    <a:pt x="4059" y="0"/>
                    <a:pt x="3880" y="40"/>
                  </a:cubicBezTo>
                  <a:cubicBezTo>
                    <a:pt x="2984" y="299"/>
                    <a:pt x="2189" y="756"/>
                    <a:pt x="1393" y="1234"/>
                  </a:cubicBezTo>
                  <a:cubicBezTo>
                    <a:pt x="975" y="1492"/>
                    <a:pt x="458" y="1652"/>
                    <a:pt x="279" y="2209"/>
                  </a:cubicBezTo>
                  <a:cubicBezTo>
                    <a:pt x="199" y="2328"/>
                    <a:pt x="219" y="2487"/>
                    <a:pt x="120" y="2606"/>
                  </a:cubicBezTo>
                  <a:cubicBezTo>
                    <a:pt x="1" y="2885"/>
                    <a:pt x="1" y="3183"/>
                    <a:pt x="120" y="3482"/>
                  </a:cubicBezTo>
                  <a:cubicBezTo>
                    <a:pt x="657" y="3442"/>
                    <a:pt x="239" y="2945"/>
                    <a:pt x="478" y="2785"/>
                  </a:cubicBezTo>
                  <a:cubicBezTo>
                    <a:pt x="816" y="1831"/>
                    <a:pt x="1612" y="1453"/>
                    <a:pt x="2408" y="1055"/>
                  </a:cubicBezTo>
                  <a:cubicBezTo>
                    <a:pt x="2965" y="796"/>
                    <a:pt x="3561" y="597"/>
                    <a:pt x="4138" y="339"/>
                  </a:cubicBezTo>
                  <a:cubicBezTo>
                    <a:pt x="4198" y="199"/>
                    <a:pt x="4576" y="319"/>
                    <a:pt x="447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
            <p:cNvSpPr/>
            <p:nvPr/>
          </p:nvSpPr>
          <p:spPr>
            <a:xfrm>
              <a:off x="1531525" y="1622000"/>
              <a:ext cx="147225" cy="23275"/>
            </a:xfrm>
            <a:custGeom>
              <a:avLst/>
              <a:gdLst/>
              <a:ahLst/>
              <a:cxnLst/>
              <a:rect l="l" t="t" r="r" b="b"/>
              <a:pathLst>
                <a:path w="5889" h="931" extrusionOk="0">
                  <a:moveTo>
                    <a:pt x="2071" y="0"/>
                  </a:moveTo>
                  <a:cubicBezTo>
                    <a:pt x="1701" y="0"/>
                    <a:pt x="1329" y="21"/>
                    <a:pt x="955" y="66"/>
                  </a:cubicBezTo>
                  <a:cubicBezTo>
                    <a:pt x="617" y="205"/>
                    <a:pt x="219" y="126"/>
                    <a:pt x="1" y="444"/>
                  </a:cubicBezTo>
                  <a:cubicBezTo>
                    <a:pt x="132" y="552"/>
                    <a:pt x="285" y="573"/>
                    <a:pt x="442" y="573"/>
                  </a:cubicBezTo>
                  <a:cubicBezTo>
                    <a:pt x="546" y="573"/>
                    <a:pt x="653" y="563"/>
                    <a:pt x="757" y="563"/>
                  </a:cubicBezTo>
                  <a:cubicBezTo>
                    <a:pt x="1910" y="603"/>
                    <a:pt x="3084" y="723"/>
                    <a:pt x="4258" y="822"/>
                  </a:cubicBezTo>
                  <a:cubicBezTo>
                    <a:pt x="4691" y="855"/>
                    <a:pt x="5111" y="931"/>
                    <a:pt x="5540" y="931"/>
                  </a:cubicBezTo>
                  <a:cubicBezTo>
                    <a:pt x="5623" y="931"/>
                    <a:pt x="5706" y="928"/>
                    <a:pt x="5789" y="922"/>
                  </a:cubicBezTo>
                  <a:cubicBezTo>
                    <a:pt x="5889" y="762"/>
                    <a:pt x="5889" y="643"/>
                    <a:pt x="5750" y="524"/>
                  </a:cubicBezTo>
                  <a:cubicBezTo>
                    <a:pt x="4538" y="232"/>
                    <a:pt x="3315" y="0"/>
                    <a:pt x="207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
            <p:cNvSpPr/>
            <p:nvPr/>
          </p:nvSpPr>
          <p:spPr>
            <a:xfrm>
              <a:off x="1650375" y="1805150"/>
              <a:ext cx="25400" cy="133200"/>
            </a:xfrm>
            <a:custGeom>
              <a:avLst/>
              <a:gdLst/>
              <a:ahLst/>
              <a:cxnLst/>
              <a:rect l="l" t="t" r="r" b="b"/>
              <a:pathLst>
                <a:path w="1016" h="5328" extrusionOk="0">
                  <a:moveTo>
                    <a:pt x="449" y="1"/>
                  </a:moveTo>
                  <a:cubicBezTo>
                    <a:pt x="385" y="1"/>
                    <a:pt x="327" y="67"/>
                    <a:pt x="279" y="240"/>
                  </a:cubicBezTo>
                  <a:cubicBezTo>
                    <a:pt x="339" y="498"/>
                    <a:pt x="339" y="777"/>
                    <a:pt x="339" y="1055"/>
                  </a:cubicBezTo>
                  <a:cubicBezTo>
                    <a:pt x="339" y="1234"/>
                    <a:pt x="339" y="1433"/>
                    <a:pt x="279" y="1592"/>
                  </a:cubicBezTo>
                  <a:cubicBezTo>
                    <a:pt x="240" y="1652"/>
                    <a:pt x="200" y="1732"/>
                    <a:pt x="140" y="1771"/>
                  </a:cubicBezTo>
                  <a:cubicBezTo>
                    <a:pt x="140" y="2249"/>
                    <a:pt x="1" y="2806"/>
                    <a:pt x="200" y="3224"/>
                  </a:cubicBezTo>
                  <a:cubicBezTo>
                    <a:pt x="538" y="3880"/>
                    <a:pt x="478" y="4556"/>
                    <a:pt x="518" y="5233"/>
                  </a:cubicBezTo>
                  <a:cubicBezTo>
                    <a:pt x="558" y="5233"/>
                    <a:pt x="618" y="5253"/>
                    <a:pt x="677" y="5253"/>
                  </a:cubicBezTo>
                  <a:cubicBezTo>
                    <a:pt x="737" y="5302"/>
                    <a:pt x="792" y="5327"/>
                    <a:pt x="846" y="5327"/>
                  </a:cubicBezTo>
                  <a:cubicBezTo>
                    <a:pt x="901" y="5327"/>
                    <a:pt x="956" y="5302"/>
                    <a:pt x="1015" y="5253"/>
                  </a:cubicBezTo>
                  <a:cubicBezTo>
                    <a:pt x="936" y="4517"/>
                    <a:pt x="896" y="3741"/>
                    <a:pt x="677" y="2985"/>
                  </a:cubicBezTo>
                  <a:cubicBezTo>
                    <a:pt x="598" y="2885"/>
                    <a:pt x="558" y="2786"/>
                    <a:pt x="677" y="2647"/>
                  </a:cubicBezTo>
                  <a:cubicBezTo>
                    <a:pt x="717" y="1831"/>
                    <a:pt x="717" y="996"/>
                    <a:pt x="677" y="180"/>
                  </a:cubicBezTo>
                  <a:cubicBezTo>
                    <a:pt x="595" y="77"/>
                    <a:pt x="518" y="1"/>
                    <a:pt x="44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
            <p:cNvSpPr/>
            <p:nvPr/>
          </p:nvSpPr>
          <p:spPr>
            <a:xfrm>
              <a:off x="1333100" y="1613700"/>
              <a:ext cx="135800" cy="19550"/>
            </a:xfrm>
            <a:custGeom>
              <a:avLst/>
              <a:gdLst/>
              <a:ahLst/>
              <a:cxnLst/>
              <a:rect l="l" t="t" r="r" b="b"/>
              <a:pathLst>
                <a:path w="5432" h="782" extrusionOk="0">
                  <a:moveTo>
                    <a:pt x="319" y="0"/>
                  </a:moveTo>
                  <a:cubicBezTo>
                    <a:pt x="40" y="140"/>
                    <a:pt x="0" y="338"/>
                    <a:pt x="179" y="577"/>
                  </a:cubicBezTo>
                  <a:cubicBezTo>
                    <a:pt x="1418" y="626"/>
                    <a:pt x="2643" y="782"/>
                    <a:pt x="3888" y="782"/>
                  </a:cubicBezTo>
                  <a:cubicBezTo>
                    <a:pt x="4163" y="782"/>
                    <a:pt x="4438" y="774"/>
                    <a:pt x="4715" y="756"/>
                  </a:cubicBezTo>
                  <a:cubicBezTo>
                    <a:pt x="4778" y="687"/>
                    <a:pt x="4857" y="671"/>
                    <a:pt x="4941" y="671"/>
                  </a:cubicBezTo>
                  <a:cubicBezTo>
                    <a:pt x="5007" y="671"/>
                    <a:pt x="5076" y="681"/>
                    <a:pt x="5142" y="681"/>
                  </a:cubicBezTo>
                  <a:cubicBezTo>
                    <a:pt x="5256" y="681"/>
                    <a:pt x="5362" y="652"/>
                    <a:pt x="5431" y="498"/>
                  </a:cubicBezTo>
                  <a:cubicBezTo>
                    <a:pt x="5272" y="215"/>
                    <a:pt x="4987" y="199"/>
                    <a:pt x="4716" y="199"/>
                  </a:cubicBezTo>
                  <a:cubicBezTo>
                    <a:pt x="4682" y="199"/>
                    <a:pt x="4649" y="199"/>
                    <a:pt x="4616" y="199"/>
                  </a:cubicBezTo>
                  <a:cubicBezTo>
                    <a:pt x="4485" y="203"/>
                    <a:pt x="4354" y="204"/>
                    <a:pt x="4224" y="204"/>
                  </a:cubicBezTo>
                  <a:cubicBezTo>
                    <a:pt x="2909" y="204"/>
                    <a:pt x="1622" y="36"/>
                    <a:pt x="3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
            <p:cNvSpPr/>
            <p:nvPr/>
          </p:nvSpPr>
          <p:spPr>
            <a:xfrm>
              <a:off x="1657850" y="1674500"/>
              <a:ext cx="33350" cy="86300"/>
            </a:xfrm>
            <a:custGeom>
              <a:avLst/>
              <a:gdLst/>
              <a:ahLst/>
              <a:cxnLst/>
              <a:rect l="l" t="t" r="r" b="b"/>
              <a:pathLst>
                <a:path w="1334" h="3452" extrusionOk="0">
                  <a:moveTo>
                    <a:pt x="1114" y="0"/>
                  </a:moveTo>
                  <a:cubicBezTo>
                    <a:pt x="1085" y="0"/>
                    <a:pt x="1055" y="5"/>
                    <a:pt x="1015" y="15"/>
                  </a:cubicBezTo>
                  <a:cubicBezTo>
                    <a:pt x="975" y="35"/>
                    <a:pt x="915" y="95"/>
                    <a:pt x="876" y="134"/>
                  </a:cubicBezTo>
                  <a:cubicBezTo>
                    <a:pt x="816" y="254"/>
                    <a:pt x="677" y="313"/>
                    <a:pt x="597" y="413"/>
                  </a:cubicBezTo>
                  <a:cubicBezTo>
                    <a:pt x="398" y="1388"/>
                    <a:pt x="199" y="2382"/>
                    <a:pt x="0" y="3337"/>
                  </a:cubicBezTo>
                  <a:cubicBezTo>
                    <a:pt x="59" y="3411"/>
                    <a:pt x="129" y="3452"/>
                    <a:pt x="210" y="3452"/>
                  </a:cubicBezTo>
                  <a:cubicBezTo>
                    <a:pt x="238" y="3452"/>
                    <a:pt x="268" y="3447"/>
                    <a:pt x="299" y="3437"/>
                  </a:cubicBezTo>
                  <a:cubicBezTo>
                    <a:pt x="438" y="3437"/>
                    <a:pt x="398" y="3198"/>
                    <a:pt x="577" y="3198"/>
                  </a:cubicBezTo>
                  <a:cubicBezTo>
                    <a:pt x="597" y="3178"/>
                    <a:pt x="637" y="3138"/>
                    <a:pt x="697" y="3118"/>
                  </a:cubicBezTo>
                  <a:cubicBezTo>
                    <a:pt x="697" y="2502"/>
                    <a:pt x="995" y="1925"/>
                    <a:pt x="915" y="1308"/>
                  </a:cubicBezTo>
                  <a:cubicBezTo>
                    <a:pt x="1075" y="1109"/>
                    <a:pt x="836" y="791"/>
                    <a:pt x="1094" y="592"/>
                  </a:cubicBezTo>
                  <a:lnTo>
                    <a:pt x="1094" y="612"/>
                  </a:lnTo>
                  <a:cubicBezTo>
                    <a:pt x="1114" y="532"/>
                    <a:pt x="1194" y="453"/>
                    <a:pt x="1234" y="413"/>
                  </a:cubicBezTo>
                  <a:cubicBezTo>
                    <a:pt x="1293" y="393"/>
                    <a:pt x="1293" y="333"/>
                    <a:pt x="1293" y="294"/>
                  </a:cubicBezTo>
                  <a:cubicBezTo>
                    <a:pt x="1333" y="194"/>
                    <a:pt x="1313" y="95"/>
                    <a:pt x="1214" y="15"/>
                  </a:cubicBezTo>
                  <a:cubicBezTo>
                    <a:pt x="1174" y="5"/>
                    <a:pt x="1144" y="0"/>
                    <a:pt x="111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
            <p:cNvSpPr/>
            <p:nvPr/>
          </p:nvSpPr>
          <p:spPr>
            <a:xfrm>
              <a:off x="1472350" y="1866900"/>
              <a:ext cx="30850" cy="96850"/>
            </a:xfrm>
            <a:custGeom>
              <a:avLst/>
              <a:gdLst/>
              <a:ahLst/>
              <a:cxnLst/>
              <a:rect l="l" t="t" r="r" b="b"/>
              <a:pathLst>
                <a:path w="1234" h="3874" extrusionOk="0">
                  <a:moveTo>
                    <a:pt x="250" y="0"/>
                  </a:moveTo>
                  <a:cubicBezTo>
                    <a:pt x="30" y="0"/>
                    <a:pt x="123" y="288"/>
                    <a:pt x="0" y="376"/>
                  </a:cubicBezTo>
                  <a:lnTo>
                    <a:pt x="0" y="714"/>
                  </a:lnTo>
                  <a:cubicBezTo>
                    <a:pt x="100" y="813"/>
                    <a:pt x="80" y="972"/>
                    <a:pt x="160" y="1092"/>
                  </a:cubicBezTo>
                  <a:cubicBezTo>
                    <a:pt x="160" y="1947"/>
                    <a:pt x="478" y="2703"/>
                    <a:pt x="577" y="3539"/>
                  </a:cubicBezTo>
                  <a:cubicBezTo>
                    <a:pt x="597" y="3678"/>
                    <a:pt x="736" y="3777"/>
                    <a:pt x="856" y="3857"/>
                  </a:cubicBezTo>
                  <a:cubicBezTo>
                    <a:pt x="895" y="3868"/>
                    <a:pt x="927" y="3873"/>
                    <a:pt x="955" y="3873"/>
                  </a:cubicBezTo>
                  <a:cubicBezTo>
                    <a:pt x="1170" y="3873"/>
                    <a:pt x="1093" y="3567"/>
                    <a:pt x="1234" y="3479"/>
                  </a:cubicBezTo>
                  <a:cubicBezTo>
                    <a:pt x="1234" y="3360"/>
                    <a:pt x="1194" y="3240"/>
                    <a:pt x="1075" y="3141"/>
                  </a:cubicBezTo>
                  <a:cubicBezTo>
                    <a:pt x="876" y="3041"/>
                    <a:pt x="896" y="2842"/>
                    <a:pt x="876" y="2643"/>
                  </a:cubicBezTo>
                  <a:cubicBezTo>
                    <a:pt x="955" y="1708"/>
                    <a:pt x="398" y="913"/>
                    <a:pt x="358" y="18"/>
                  </a:cubicBezTo>
                  <a:cubicBezTo>
                    <a:pt x="315" y="6"/>
                    <a:pt x="280" y="0"/>
                    <a:pt x="25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
            <p:cNvSpPr/>
            <p:nvPr/>
          </p:nvSpPr>
          <p:spPr>
            <a:xfrm>
              <a:off x="1676250" y="1626075"/>
              <a:ext cx="62175" cy="37225"/>
            </a:xfrm>
            <a:custGeom>
              <a:avLst/>
              <a:gdLst/>
              <a:ahLst/>
              <a:cxnLst/>
              <a:rect l="l" t="t" r="r" b="b"/>
              <a:pathLst>
                <a:path w="2487" h="1489" extrusionOk="0">
                  <a:moveTo>
                    <a:pt x="1327" y="1"/>
                  </a:moveTo>
                  <a:cubicBezTo>
                    <a:pt x="894" y="1"/>
                    <a:pt x="453" y="197"/>
                    <a:pt x="0" y="460"/>
                  </a:cubicBezTo>
                  <a:lnTo>
                    <a:pt x="0" y="759"/>
                  </a:lnTo>
                  <a:cubicBezTo>
                    <a:pt x="239" y="798"/>
                    <a:pt x="498" y="778"/>
                    <a:pt x="537" y="1097"/>
                  </a:cubicBezTo>
                  <a:cubicBezTo>
                    <a:pt x="470" y="1350"/>
                    <a:pt x="560" y="1488"/>
                    <a:pt x="758" y="1488"/>
                  </a:cubicBezTo>
                  <a:cubicBezTo>
                    <a:pt x="794" y="1488"/>
                    <a:pt x="833" y="1484"/>
                    <a:pt x="876" y="1475"/>
                  </a:cubicBezTo>
                  <a:cubicBezTo>
                    <a:pt x="1012" y="1031"/>
                    <a:pt x="1296" y="821"/>
                    <a:pt x="1713" y="821"/>
                  </a:cubicBezTo>
                  <a:cubicBezTo>
                    <a:pt x="1782" y="821"/>
                    <a:pt x="1854" y="827"/>
                    <a:pt x="1930" y="838"/>
                  </a:cubicBezTo>
                  <a:cubicBezTo>
                    <a:pt x="1953" y="841"/>
                    <a:pt x="1976" y="842"/>
                    <a:pt x="1999" y="842"/>
                  </a:cubicBezTo>
                  <a:cubicBezTo>
                    <a:pt x="2140" y="842"/>
                    <a:pt x="2294" y="798"/>
                    <a:pt x="2447" y="798"/>
                  </a:cubicBezTo>
                  <a:cubicBezTo>
                    <a:pt x="2487" y="739"/>
                    <a:pt x="2487" y="639"/>
                    <a:pt x="2467" y="560"/>
                  </a:cubicBezTo>
                  <a:cubicBezTo>
                    <a:pt x="2092" y="157"/>
                    <a:pt x="1713" y="1"/>
                    <a:pt x="132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
            <p:cNvSpPr/>
            <p:nvPr/>
          </p:nvSpPr>
          <p:spPr>
            <a:xfrm>
              <a:off x="1493725" y="1954350"/>
              <a:ext cx="26875" cy="70650"/>
            </a:xfrm>
            <a:custGeom>
              <a:avLst/>
              <a:gdLst/>
              <a:ahLst/>
              <a:cxnLst/>
              <a:rect l="l" t="t" r="r" b="b"/>
              <a:pathLst>
                <a:path w="1075" h="2826" extrusionOk="0">
                  <a:moveTo>
                    <a:pt x="379" y="1"/>
                  </a:moveTo>
                  <a:cubicBezTo>
                    <a:pt x="239" y="100"/>
                    <a:pt x="120" y="240"/>
                    <a:pt x="1" y="359"/>
                  </a:cubicBezTo>
                  <a:cubicBezTo>
                    <a:pt x="140" y="1174"/>
                    <a:pt x="239" y="2030"/>
                    <a:pt x="697" y="2826"/>
                  </a:cubicBezTo>
                  <a:cubicBezTo>
                    <a:pt x="796" y="2647"/>
                    <a:pt x="896" y="2487"/>
                    <a:pt x="1075" y="2448"/>
                  </a:cubicBezTo>
                  <a:cubicBezTo>
                    <a:pt x="836" y="1632"/>
                    <a:pt x="598" y="836"/>
                    <a:pt x="3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
            <p:cNvSpPr/>
            <p:nvPr/>
          </p:nvSpPr>
          <p:spPr>
            <a:xfrm>
              <a:off x="1302275" y="1636075"/>
              <a:ext cx="25875" cy="88550"/>
            </a:xfrm>
            <a:custGeom>
              <a:avLst/>
              <a:gdLst/>
              <a:ahLst/>
              <a:cxnLst/>
              <a:rect l="l" t="t" r="r" b="b"/>
              <a:pathLst>
                <a:path w="1035" h="3542" extrusionOk="0">
                  <a:moveTo>
                    <a:pt x="816" y="0"/>
                  </a:moveTo>
                  <a:cubicBezTo>
                    <a:pt x="796" y="0"/>
                    <a:pt x="736" y="0"/>
                    <a:pt x="716" y="60"/>
                  </a:cubicBezTo>
                  <a:cubicBezTo>
                    <a:pt x="537" y="697"/>
                    <a:pt x="398" y="1353"/>
                    <a:pt x="179" y="1970"/>
                  </a:cubicBezTo>
                  <a:cubicBezTo>
                    <a:pt x="0" y="2467"/>
                    <a:pt x="60" y="2945"/>
                    <a:pt x="119" y="3541"/>
                  </a:cubicBezTo>
                  <a:cubicBezTo>
                    <a:pt x="458" y="3084"/>
                    <a:pt x="378" y="2646"/>
                    <a:pt x="438" y="2268"/>
                  </a:cubicBezTo>
                  <a:cubicBezTo>
                    <a:pt x="597" y="1632"/>
                    <a:pt x="995" y="1055"/>
                    <a:pt x="1034" y="378"/>
                  </a:cubicBezTo>
                  <a:cubicBezTo>
                    <a:pt x="975" y="259"/>
                    <a:pt x="1034" y="100"/>
                    <a:pt x="895" y="40"/>
                  </a:cubicBezTo>
                  <a:cubicBezTo>
                    <a:pt x="895" y="0"/>
                    <a:pt x="875" y="0"/>
                    <a:pt x="81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
            <p:cNvSpPr/>
            <p:nvPr/>
          </p:nvSpPr>
          <p:spPr>
            <a:xfrm>
              <a:off x="1438525" y="1869825"/>
              <a:ext cx="25400" cy="81075"/>
            </a:xfrm>
            <a:custGeom>
              <a:avLst/>
              <a:gdLst/>
              <a:ahLst/>
              <a:cxnLst/>
              <a:rect l="l" t="t" r="r" b="b"/>
              <a:pathLst>
                <a:path w="1016" h="3243" extrusionOk="0">
                  <a:moveTo>
                    <a:pt x="160" y="0"/>
                  </a:moveTo>
                  <a:cubicBezTo>
                    <a:pt x="1" y="80"/>
                    <a:pt x="100" y="279"/>
                    <a:pt x="1" y="378"/>
                  </a:cubicBezTo>
                  <a:cubicBezTo>
                    <a:pt x="100" y="995"/>
                    <a:pt x="219" y="1591"/>
                    <a:pt x="299" y="2188"/>
                  </a:cubicBezTo>
                  <a:cubicBezTo>
                    <a:pt x="319" y="2467"/>
                    <a:pt x="399" y="2686"/>
                    <a:pt x="637" y="2845"/>
                  </a:cubicBezTo>
                  <a:cubicBezTo>
                    <a:pt x="737" y="2924"/>
                    <a:pt x="737" y="3044"/>
                    <a:pt x="757" y="3103"/>
                  </a:cubicBezTo>
                  <a:cubicBezTo>
                    <a:pt x="796" y="3183"/>
                    <a:pt x="856" y="3243"/>
                    <a:pt x="936" y="3243"/>
                  </a:cubicBezTo>
                  <a:lnTo>
                    <a:pt x="1015" y="3163"/>
                  </a:lnTo>
                  <a:cubicBezTo>
                    <a:pt x="836" y="2089"/>
                    <a:pt x="518" y="1054"/>
                    <a:pt x="16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
            <p:cNvSpPr/>
            <p:nvPr/>
          </p:nvSpPr>
          <p:spPr>
            <a:xfrm>
              <a:off x="1223200" y="1902625"/>
              <a:ext cx="91025" cy="16950"/>
            </a:xfrm>
            <a:custGeom>
              <a:avLst/>
              <a:gdLst/>
              <a:ahLst/>
              <a:cxnLst/>
              <a:rect l="l" t="t" r="r" b="b"/>
              <a:pathLst>
                <a:path w="3641" h="678" extrusionOk="0">
                  <a:moveTo>
                    <a:pt x="3382" y="1"/>
                  </a:moveTo>
                  <a:cubicBezTo>
                    <a:pt x="3117" y="77"/>
                    <a:pt x="2833" y="261"/>
                    <a:pt x="2600" y="261"/>
                  </a:cubicBezTo>
                  <a:cubicBezTo>
                    <a:pt x="2589" y="261"/>
                    <a:pt x="2578" y="261"/>
                    <a:pt x="2566" y="260"/>
                  </a:cubicBezTo>
                  <a:cubicBezTo>
                    <a:pt x="2484" y="248"/>
                    <a:pt x="2402" y="243"/>
                    <a:pt x="2319" y="243"/>
                  </a:cubicBezTo>
                  <a:cubicBezTo>
                    <a:pt x="1841" y="243"/>
                    <a:pt x="1355" y="406"/>
                    <a:pt x="868" y="406"/>
                  </a:cubicBezTo>
                  <a:cubicBezTo>
                    <a:pt x="705" y="406"/>
                    <a:pt x="541" y="388"/>
                    <a:pt x="378" y="339"/>
                  </a:cubicBezTo>
                  <a:cubicBezTo>
                    <a:pt x="363" y="337"/>
                    <a:pt x="348" y="335"/>
                    <a:pt x="333" y="335"/>
                  </a:cubicBezTo>
                  <a:cubicBezTo>
                    <a:pt x="233" y="335"/>
                    <a:pt x="149" y="392"/>
                    <a:pt x="80" y="478"/>
                  </a:cubicBezTo>
                  <a:cubicBezTo>
                    <a:pt x="0" y="558"/>
                    <a:pt x="20" y="618"/>
                    <a:pt x="80" y="677"/>
                  </a:cubicBezTo>
                  <a:cubicBezTo>
                    <a:pt x="875" y="677"/>
                    <a:pt x="1691" y="657"/>
                    <a:pt x="2487" y="657"/>
                  </a:cubicBezTo>
                  <a:cubicBezTo>
                    <a:pt x="2805" y="458"/>
                    <a:pt x="3183" y="439"/>
                    <a:pt x="3541" y="319"/>
                  </a:cubicBezTo>
                  <a:cubicBezTo>
                    <a:pt x="3641" y="260"/>
                    <a:pt x="3641" y="180"/>
                    <a:pt x="3561" y="160"/>
                  </a:cubicBezTo>
                  <a:cubicBezTo>
                    <a:pt x="3501" y="100"/>
                    <a:pt x="3442" y="61"/>
                    <a:pt x="338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
            <p:cNvSpPr/>
            <p:nvPr/>
          </p:nvSpPr>
          <p:spPr>
            <a:xfrm>
              <a:off x="1655350" y="1756725"/>
              <a:ext cx="16450" cy="55125"/>
            </a:xfrm>
            <a:custGeom>
              <a:avLst/>
              <a:gdLst/>
              <a:ahLst/>
              <a:cxnLst/>
              <a:rect l="l" t="t" r="r" b="b"/>
              <a:pathLst>
                <a:path w="658" h="2205" extrusionOk="0">
                  <a:moveTo>
                    <a:pt x="595" y="1"/>
                  </a:moveTo>
                  <a:cubicBezTo>
                    <a:pt x="569" y="1"/>
                    <a:pt x="533" y="19"/>
                    <a:pt x="518" y="48"/>
                  </a:cubicBezTo>
                  <a:lnTo>
                    <a:pt x="120" y="48"/>
                  </a:lnTo>
                  <a:cubicBezTo>
                    <a:pt x="1" y="187"/>
                    <a:pt x="21" y="307"/>
                    <a:pt x="41" y="426"/>
                  </a:cubicBezTo>
                  <a:cubicBezTo>
                    <a:pt x="1" y="1003"/>
                    <a:pt x="220" y="1580"/>
                    <a:pt x="21" y="2137"/>
                  </a:cubicBezTo>
                  <a:lnTo>
                    <a:pt x="61" y="2197"/>
                  </a:lnTo>
                  <a:cubicBezTo>
                    <a:pt x="71" y="2202"/>
                    <a:pt x="80" y="2204"/>
                    <a:pt x="90" y="2204"/>
                  </a:cubicBezTo>
                  <a:cubicBezTo>
                    <a:pt x="119" y="2204"/>
                    <a:pt x="145" y="2182"/>
                    <a:pt x="160" y="2137"/>
                  </a:cubicBezTo>
                  <a:cubicBezTo>
                    <a:pt x="196" y="2066"/>
                    <a:pt x="236" y="2043"/>
                    <a:pt x="278" y="2043"/>
                  </a:cubicBezTo>
                  <a:cubicBezTo>
                    <a:pt x="354" y="2043"/>
                    <a:pt x="434" y="2117"/>
                    <a:pt x="498" y="2117"/>
                  </a:cubicBezTo>
                  <a:cubicBezTo>
                    <a:pt x="538" y="1421"/>
                    <a:pt x="618" y="744"/>
                    <a:pt x="657" y="48"/>
                  </a:cubicBezTo>
                  <a:lnTo>
                    <a:pt x="618" y="8"/>
                  </a:lnTo>
                  <a:cubicBezTo>
                    <a:pt x="612" y="3"/>
                    <a:pt x="604" y="1"/>
                    <a:pt x="59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
            <p:cNvSpPr/>
            <p:nvPr/>
          </p:nvSpPr>
          <p:spPr>
            <a:xfrm>
              <a:off x="2056200" y="2023000"/>
              <a:ext cx="31850" cy="74600"/>
            </a:xfrm>
            <a:custGeom>
              <a:avLst/>
              <a:gdLst/>
              <a:ahLst/>
              <a:cxnLst/>
              <a:rect l="l" t="t" r="r" b="b"/>
              <a:pathLst>
                <a:path w="1274" h="2984" extrusionOk="0">
                  <a:moveTo>
                    <a:pt x="345" y="1"/>
                  </a:moveTo>
                  <a:cubicBezTo>
                    <a:pt x="138" y="1"/>
                    <a:pt x="186" y="257"/>
                    <a:pt x="100" y="378"/>
                  </a:cubicBezTo>
                  <a:cubicBezTo>
                    <a:pt x="179" y="676"/>
                    <a:pt x="0" y="995"/>
                    <a:pt x="279" y="1233"/>
                  </a:cubicBezTo>
                  <a:cubicBezTo>
                    <a:pt x="279" y="1293"/>
                    <a:pt x="279" y="1373"/>
                    <a:pt x="259" y="1432"/>
                  </a:cubicBezTo>
                  <a:cubicBezTo>
                    <a:pt x="697" y="1850"/>
                    <a:pt x="557" y="2526"/>
                    <a:pt x="955" y="2984"/>
                  </a:cubicBezTo>
                  <a:cubicBezTo>
                    <a:pt x="1274" y="2984"/>
                    <a:pt x="1214" y="2825"/>
                    <a:pt x="1114" y="2626"/>
                  </a:cubicBezTo>
                  <a:lnTo>
                    <a:pt x="1114" y="2606"/>
                  </a:lnTo>
                  <a:cubicBezTo>
                    <a:pt x="1055" y="2586"/>
                    <a:pt x="1015" y="2526"/>
                    <a:pt x="995" y="2487"/>
                  </a:cubicBezTo>
                  <a:cubicBezTo>
                    <a:pt x="995" y="2407"/>
                    <a:pt x="975" y="2327"/>
                    <a:pt x="955" y="2268"/>
                  </a:cubicBezTo>
                  <a:cubicBezTo>
                    <a:pt x="896" y="2228"/>
                    <a:pt x="876" y="2188"/>
                    <a:pt x="856" y="2129"/>
                  </a:cubicBezTo>
                  <a:cubicBezTo>
                    <a:pt x="955" y="1830"/>
                    <a:pt x="856" y="1532"/>
                    <a:pt x="776" y="1273"/>
                  </a:cubicBezTo>
                  <a:cubicBezTo>
                    <a:pt x="717" y="1213"/>
                    <a:pt x="697" y="1174"/>
                    <a:pt x="677" y="1094"/>
                  </a:cubicBezTo>
                  <a:cubicBezTo>
                    <a:pt x="657" y="836"/>
                    <a:pt x="617" y="617"/>
                    <a:pt x="597" y="378"/>
                  </a:cubicBezTo>
                  <a:cubicBezTo>
                    <a:pt x="518" y="279"/>
                    <a:pt x="518" y="139"/>
                    <a:pt x="498" y="20"/>
                  </a:cubicBezTo>
                  <a:lnTo>
                    <a:pt x="458" y="20"/>
                  </a:lnTo>
                  <a:cubicBezTo>
                    <a:pt x="414" y="7"/>
                    <a:pt x="376" y="1"/>
                    <a:pt x="34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
            <p:cNvSpPr/>
            <p:nvPr/>
          </p:nvSpPr>
          <p:spPr>
            <a:xfrm>
              <a:off x="1450950" y="1621150"/>
              <a:ext cx="104475" cy="13750"/>
            </a:xfrm>
            <a:custGeom>
              <a:avLst/>
              <a:gdLst/>
              <a:ahLst/>
              <a:cxnLst/>
              <a:rect l="l" t="t" r="r" b="b"/>
              <a:pathLst>
                <a:path w="4179" h="550" extrusionOk="0">
                  <a:moveTo>
                    <a:pt x="1035" y="1"/>
                  </a:moveTo>
                  <a:cubicBezTo>
                    <a:pt x="896" y="1"/>
                    <a:pt x="757" y="100"/>
                    <a:pt x="717" y="259"/>
                  </a:cubicBezTo>
                  <a:cubicBezTo>
                    <a:pt x="459" y="359"/>
                    <a:pt x="200" y="200"/>
                    <a:pt x="1" y="458"/>
                  </a:cubicBezTo>
                  <a:cubicBezTo>
                    <a:pt x="429" y="528"/>
                    <a:pt x="851" y="550"/>
                    <a:pt x="1272" y="550"/>
                  </a:cubicBezTo>
                  <a:cubicBezTo>
                    <a:pt x="1926" y="550"/>
                    <a:pt x="2578" y="498"/>
                    <a:pt x="3244" y="498"/>
                  </a:cubicBezTo>
                  <a:cubicBezTo>
                    <a:pt x="3330" y="469"/>
                    <a:pt x="3422" y="464"/>
                    <a:pt x="3517" y="464"/>
                  </a:cubicBezTo>
                  <a:cubicBezTo>
                    <a:pt x="3576" y="464"/>
                    <a:pt x="3635" y="466"/>
                    <a:pt x="3694" y="466"/>
                  </a:cubicBezTo>
                  <a:cubicBezTo>
                    <a:pt x="3870" y="466"/>
                    <a:pt x="4041" y="447"/>
                    <a:pt x="4178" y="299"/>
                  </a:cubicBezTo>
                  <a:cubicBezTo>
                    <a:pt x="4019" y="100"/>
                    <a:pt x="3820" y="80"/>
                    <a:pt x="3621" y="60"/>
                  </a:cubicBezTo>
                  <a:cubicBezTo>
                    <a:pt x="3289" y="23"/>
                    <a:pt x="2962" y="13"/>
                    <a:pt x="2637" y="13"/>
                  </a:cubicBezTo>
                  <a:cubicBezTo>
                    <a:pt x="2336" y="13"/>
                    <a:pt x="2036" y="21"/>
                    <a:pt x="1734" y="21"/>
                  </a:cubicBezTo>
                  <a:cubicBezTo>
                    <a:pt x="1503" y="21"/>
                    <a:pt x="1271" y="17"/>
                    <a:pt x="103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
            <p:cNvSpPr/>
            <p:nvPr/>
          </p:nvSpPr>
          <p:spPr>
            <a:xfrm>
              <a:off x="1401225" y="1833625"/>
              <a:ext cx="18925" cy="59675"/>
            </a:xfrm>
            <a:custGeom>
              <a:avLst/>
              <a:gdLst/>
              <a:ahLst/>
              <a:cxnLst/>
              <a:rect l="l" t="t" r="r" b="b"/>
              <a:pathLst>
                <a:path w="757" h="2387" extrusionOk="0">
                  <a:moveTo>
                    <a:pt x="308" y="0"/>
                  </a:moveTo>
                  <a:cubicBezTo>
                    <a:pt x="281" y="0"/>
                    <a:pt x="252" y="5"/>
                    <a:pt x="220" y="16"/>
                  </a:cubicBezTo>
                  <a:cubicBezTo>
                    <a:pt x="1" y="95"/>
                    <a:pt x="80" y="314"/>
                    <a:pt x="140" y="453"/>
                  </a:cubicBezTo>
                  <a:cubicBezTo>
                    <a:pt x="239" y="831"/>
                    <a:pt x="339" y="1189"/>
                    <a:pt x="60" y="1528"/>
                  </a:cubicBezTo>
                  <a:lnTo>
                    <a:pt x="60" y="1846"/>
                  </a:lnTo>
                  <a:lnTo>
                    <a:pt x="60" y="2164"/>
                  </a:lnTo>
                  <a:cubicBezTo>
                    <a:pt x="25" y="2321"/>
                    <a:pt x="98" y="2387"/>
                    <a:pt x="211" y="2387"/>
                  </a:cubicBezTo>
                  <a:cubicBezTo>
                    <a:pt x="226" y="2387"/>
                    <a:pt x="242" y="2385"/>
                    <a:pt x="259" y="2383"/>
                  </a:cubicBezTo>
                  <a:cubicBezTo>
                    <a:pt x="478" y="1727"/>
                    <a:pt x="757" y="1090"/>
                    <a:pt x="578" y="394"/>
                  </a:cubicBezTo>
                  <a:cubicBezTo>
                    <a:pt x="543" y="204"/>
                    <a:pt x="479" y="0"/>
                    <a:pt x="30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
            <p:cNvSpPr/>
            <p:nvPr/>
          </p:nvSpPr>
          <p:spPr>
            <a:xfrm>
              <a:off x="1462400" y="1980725"/>
              <a:ext cx="27375" cy="51725"/>
            </a:xfrm>
            <a:custGeom>
              <a:avLst/>
              <a:gdLst/>
              <a:ahLst/>
              <a:cxnLst/>
              <a:rect l="l" t="t" r="r" b="b"/>
              <a:pathLst>
                <a:path w="1095" h="2069" extrusionOk="0">
                  <a:moveTo>
                    <a:pt x="558" y="0"/>
                  </a:moveTo>
                  <a:cubicBezTo>
                    <a:pt x="1" y="80"/>
                    <a:pt x="1" y="100"/>
                    <a:pt x="378" y="875"/>
                  </a:cubicBezTo>
                  <a:cubicBezTo>
                    <a:pt x="538" y="1074"/>
                    <a:pt x="577" y="1293"/>
                    <a:pt x="577" y="1512"/>
                  </a:cubicBezTo>
                  <a:cubicBezTo>
                    <a:pt x="597" y="1771"/>
                    <a:pt x="697" y="1930"/>
                    <a:pt x="935" y="2069"/>
                  </a:cubicBezTo>
                  <a:cubicBezTo>
                    <a:pt x="1035" y="1970"/>
                    <a:pt x="975" y="1790"/>
                    <a:pt x="1075" y="1711"/>
                  </a:cubicBezTo>
                  <a:lnTo>
                    <a:pt x="1075" y="1731"/>
                  </a:lnTo>
                  <a:cubicBezTo>
                    <a:pt x="1095" y="1094"/>
                    <a:pt x="756" y="577"/>
                    <a:pt x="55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
            <p:cNvSpPr/>
            <p:nvPr/>
          </p:nvSpPr>
          <p:spPr>
            <a:xfrm>
              <a:off x="1448975" y="1945400"/>
              <a:ext cx="27375" cy="57225"/>
            </a:xfrm>
            <a:custGeom>
              <a:avLst/>
              <a:gdLst/>
              <a:ahLst/>
              <a:cxnLst/>
              <a:rect l="l" t="t" r="r" b="b"/>
              <a:pathLst>
                <a:path w="1095" h="2289" extrusionOk="0">
                  <a:moveTo>
                    <a:pt x="199" y="1"/>
                  </a:moveTo>
                  <a:lnTo>
                    <a:pt x="199" y="1"/>
                  </a:lnTo>
                  <a:cubicBezTo>
                    <a:pt x="0" y="160"/>
                    <a:pt x="120" y="359"/>
                    <a:pt x="219" y="538"/>
                  </a:cubicBezTo>
                  <a:cubicBezTo>
                    <a:pt x="299" y="598"/>
                    <a:pt x="339" y="657"/>
                    <a:pt x="398" y="717"/>
                  </a:cubicBezTo>
                  <a:cubicBezTo>
                    <a:pt x="538" y="1234"/>
                    <a:pt x="398" y="1851"/>
                    <a:pt x="896" y="2288"/>
                  </a:cubicBezTo>
                  <a:cubicBezTo>
                    <a:pt x="876" y="2109"/>
                    <a:pt x="816" y="1950"/>
                    <a:pt x="796" y="1791"/>
                  </a:cubicBezTo>
                  <a:cubicBezTo>
                    <a:pt x="736" y="1532"/>
                    <a:pt x="836" y="1413"/>
                    <a:pt x="1095" y="1393"/>
                  </a:cubicBezTo>
                  <a:cubicBezTo>
                    <a:pt x="1015" y="1015"/>
                    <a:pt x="995" y="598"/>
                    <a:pt x="597" y="359"/>
                  </a:cubicBezTo>
                  <a:cubicBezTo>
                    <a:pt x="518" y="319"/>
                    <a:pt x="478" y="259"/>
                    <a:pt x="398" y="220"/>
                  </a:cubicBezTo>
                  <a:cubicBezTo>
                    <a:pt x="319" y="140"/>
                    <a:pt x="319" y="21"/>
                    <a:pt x="1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
            <p:cNvSpPr/>
            <p:nvPr/>
          </p:nvSpPr>
          <p:spPr>
            <a:xfrm>
              <a:off x="1623525" y="1919550"/>
              <a:ext cx="22400" cy="66175"/>
            </a:xfrm>
            <a:custGeom>
              <a:avLst/>
              <a:gdLst/>
              <a:ahLst/>
              <a:cxnLst/>
              <a:rect l="l" t="t" r="r" b="b"/>
              <a:pathLst>
                <a:path w="896" h="2647" extrusionOk="0">
                  <a:moveTo>
                    <a:pt x="41" y="0"/>
                  </a:moveTo>
                  <a:cubicBezTo>
                    <a:pt x="21" y="299"/>
                    <a:pt x="21" y="577"/>
                    <a:pt x="1" y="856"/>
                  </a:cubicBezTo>
                  <a:cubicBezTo>
                    <a:pt x="1" y="935"/>
                    <a:pt x="21" y="975"/>
                    <a:pt x="21" y="1015"/>
                  </a:cubicBezTo>
                  <a:lnTo>
                    <a:pt x="21" y="1094"/>
                  </a:lnTo>
                  <a:lnTo>
                    <a:pt x="21" y="1174"/>
                  </a:lnTo>
                  <a:lnTo>
                    <a:pt x="1" y="1254"/>
                  </a:lnTo>
                  <a:cubicBezTo>
                    <a:pt x="220" y="1731"/>
                    <a:pt x="319" y="2248"/>
                    <a:pt x="697" y="2646"/>
                  </a:cubicBezTo>
                  <a:cubicBezTo>
                    <a:pt x="896" y="2447"/>
                    <a:pt x="856" y="2248"/>
                    <a:pt x="757" y="2049"/>
                  </a:cubicBezTo>
                  <a:cubicBezTo>
                    <a:pt x="617" y="1333"/>
                    <a:pt x="419" y="637"/>
                    <a:pt x="4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
            <p:cNvSpPr/>
            <p:nvPr/>
          </p:nvSpPr>
          <p:spPr>
            <a:xfrm>
              <a:off x="1141125" y="1788750"/>
              <a:ext cx="45300" cy="45800"/>
            </a:xfrm>
            <a:custGeom>
              <a:avLst/>
              <a:gdLst/>
              <a:ahLst/>
              <a:cxnLst/>
              <a:rect l="l" t="t" r="r" b="b"/>
              <a:pathLst>
                <a:path w="1812" h="1832" extrusionOk="0">
                  <a:moveTo>
                    <a:pt x="1592" y="1"/>
                  </a:moveTo>
                  <a:cubicBezTo>
                    <a:pt x="916" y="299"/>
                    <a:pt x="478" y="836"/>
                    <a:pt x="61" y="1413"/>
                  </a:cubicBezTo>
                  <a:cubicBezTo>
                    <a:pt x="1" y="1492"/>
                    <a:pt x="1" y="1532"/>
                    <a:pt x="61" y="1592"/>
                  </a:cubicBezTo>
                  <a:cubicBezTo>
                    <a:pt x="73" y="1727"/>
                    <a:pt x="130" y="1831"/>
                    <a:pt x="196" y="1831"/>
                  </a:cubicBezTo>
                  <a:cubicBezTo>
                    <a:pt x="237" y="1831"/>
                    <a:pt x="281" y="1791"/>
                    <a:pt x="319" y="1691"/>
                  </a:cubicBezTo>
                  <a:cubicBezTo>
                    <a:pt x="458" y="1333"/>
                    <a:pt x="697" y="1134"/>
                    <a:pt x="956" y="916"/>
                  </a:cubicBezTo>
                  <a:cubicBezTo>
                    <a:pt x="1214" y="657"/>
                    <a:pt x="1612" y="538"/>
                    <a:pt x="1811" y="219"/>
                  </a:cubicBezTo>
                  <a:cubicBezTo>
                    <a:pt x="1791" y="100"/>
                    <a:pt x="1712" y="20"/>
                    <a:pt x="159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
            <p:cNvSpPr/>
            <p:nvPr/>
          </p:nvSpPr>
          <p:spPr>
            <a:xfrm>
              <a:off x="1319675" y="1603250"/>
              <a:ext cx="28375" cy="42300"/>
            </a:xfrm>
            <a:custGeom>
              <a:avLst/>
              <a:gdLst/>
              <a:ahLst/>
              <a:cxnLst/>
              <a:rect l="l" t="t" r="r" b="b"/>
              <a:pathLst>
                <a:path w="1135" h="1692" extrusionOk="0">
                  <a:moveTo>
                    <a:pt x="299" y="1"/>
                  </a:moveTo>
                  <a:cubicBezTo>
                    <a:pt x="617" y="199"/>
                    <a:pt x="378" y="418"/>
                    <a:pt x="319" y="617"/>
                  </a:cubicBezTo>
                  <a:cubicBezTo>
                    <a:pt x="120" y="856"/>
                    <a:pt x="0" y="1075"/>
                    <a:pt x="140" y="1373"/>
                  </a:cubicBezTo>
                  <a:cubicBezTo>
                    <a:pt x="179" y="1492"/>
                    <a:pt x="219" y="1612"/>
                    <a:pt x="338" y="1691"/>
                  </a:cubicBezTo>
                  <a:cubicBezTo>
                    <a:pt x="518" y="1473"/>
                    <a:pt x="518" y="1174"/>
                    <a:pt x="697" y="1015"/>
                  </a:cubicBezTo>
                  <a:cubicBezTo>
                    <a:pt x="716" y="816"/>
                    <a:pt x="677" y="617"/>
                    <a:pt x="876" y="498"/>
                  </a:cubicBezTo>
                  <a:cubicBezTo>
                    <a:pt x="1035" y="379"/>
                    <a:pt x="1134" y="219"/>
                    <a:pt x="107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
            <p:cNvSpPr/>
            <p:nvPr/>
          </p:nvSpPr>
          <p:spPr>
            <a:xfrm>
              <a:off x="1460900" y="1791225"/>
              <a:ext cx="17600" cy="58750"/>
            </a:xfrm>
            <a:custGeom>
              <a:avLst/>
              <a:gdLst/>
              <a:ahLst/>
              <a:cxnLst/>
              <a:rect l="l" t="t" r="r" b="b"/>
              <a:pathLst>
                <a:path w="704" h="2350" extrusionOk="0">
                  <a:moveTo>
                    <a:pt x="61" y="1"/>
                  </a:moveTo>
                  <a:lnTo>
                    <a:pt x="61" y="1"/>
                  </a:lnTo>
                  <a:cubicBezTo>
                    <a:pt x="299" y="836"/>
                    <a:pt x="1" y="1612"/>
                    <a:pt x="299" y="2348"/>
                  </a:cubicBezTo>
                  <a:cubicBezTo>
                    <a:pt x="309" y="2349"/>
                    <a:pt x="318" y="2349"/>
                    <a:pt x="327" y="2349"/>
                  </a:cubicBezTo>
                  <a:cubicBezTo>
                    <a:pt x="703" y="2349"/>
                    <a:pt x="424" y="1948"/>
                    <a:pt x="637" y="1851"/>
                  </a:cubicBezTo>
                  <a:cubicBezTo>
                    <a:pt x="419" y="1453"/>
                    <a:pt x="458" y="1016"/>
                    <a:pt x="458" y="598"/>
                  </a:cubicBezTo>
                  <a:cubicBezTo>
                    <a:pt x="458" y="359"/>
                    <a:pt x="458" y="140"/>
                    <a:pt x="6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
            <p:cNvSpPr/>
            <p:nvPr/>
          </p:nvSpPr>
          <p:spPr>
            <a:xfrm>
              <a:off x="1185900" y="1903125"/>
              <a:ext cx="38800" cy="18600"/>
            </a:xfrm>
            <a:custGeom>
              <a:avLst/>
              <a:gdLst/>
              <a:ahLst/>
              <a:cxnLst/>
              <a:rect l="l" t="t" r="r" b="b"/>
              <a:pathLst>
                <a:path w="1552" h="744" extrusionOk="0">
                  <a:moveTo>
                    <a:pt x="159" y="1"/>
                  </a:moveTo>
                  <a:cubicBezTo>
                    <a:pt x="0" y="140"/>
                    <a:pt x="0" y="319"/>
                    <a:pt x="159" y="458"/>
                  </a:cubicBezTo>
                  <a:cubicBezTo>
                    <a:pt x="428" y="650"/>
                    <a:pt x="720" y="743"/>
                    <a:pt x="1027" y="743"/>
                  </a:cubicBezTo>
                  <a:cubicBezTo>
                    <a:pt x="1198" y="743"/>
                    <a:pt x="1374" y="714"/>
                    <a:pt x="1552" y="657"/>
                  </a:cubicBezTo>
                  <a:lnTo>
                    <a:pt x="1552" y="458"/>
                  </a:lnTo>
                  <a:cubicBezTo>
                    <a:pt x="1094" y="299"/>
                    <a:pt x="617" y="140"/>
                    <a:pt x="1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
            <p:cNvSpPr/>
            <p:nvPr/>
          </p:nvSpPr>
          <p:spPr>
            <a:xfrm>
              <a:off x="1163525" y="1862850"/>
              <a:ext cx="20400" cy="48275"/>
            </a:xfrm>
            <a:custGeom>
              <a:avLst/>
              <a:gdLst/>
              <a:ahLst/>
              <a:cxnLst/>
              <a:rect l="l" t="t" r="r" b="b"/>
              <a:pathLst>
                <a:path w="816" h="1931" extrusionOk="0">
                  <a:moveTo>
                    <a:pt x="358" y="1"/>
                  </a:moveTo>
                  <a:lnTo>
                    <a:pt x="358" y="1"/>
                  </a:lnTo>
                  <a:cubicBezTo>
                    <a:pt x="80" y="160"/>
                    <a:pt x="298" y="558"/>
                    <a:pt x="0" y="717"/>
                  </a:cubicBezTo>
                  <a:cubicBezTo>
                    <a:pt x="80" y="1214"/>
                    <a:pt x="398" y="1552"/>
                    <a:pt x="716" y="1930"/>
                  </a:cubicBezTo>
                  <a:cubicBezTo>
                    <a:pt x="816" y="1811"/>
                    <a:pt x="816" y="1672"/>
                    <a:pt x="716" y="1532"/>
                  </a:cubicBezTo>
                  <a:cubicBezTo>
                    <a:pt x="756" y="1274"/>
                    <a:pt x="617" y="1075"/>
                    <a:pt x="517" y="876"/>
                  </a:cubicBezTo>
                  <a:cubicBezTo>
                    <a:pt x="219" y="637"/>
                    <a:pt x="418" y="299"/>
                    <a:pt x="35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
            <p:cNvSpPr/>
            <p:nvPr/>
          </p:nvSpPr>
          <p:spPr>
            <a:xfrm>
              <a:off x="1606125" y="1847425"/>
              <a:ext cx="19925" cy="41300"/>
            </a:xfrm>
            <a:custGeom>
              <a:avLst/>
              <a:gdLst/>
              <a:ahLst/>
              <a:cxnLst/>
              <a:rect l="l" t="t" r="r" b="b"/>
              <a:pathLst>
                <a:path w="797" h="1652" extrusionOk="0">
                  <a:moveTo>
                    <a:pt x="299" y="1"/>
                  </a:moveTo>
                  <a:cubicBezTo>
                    <a:pt x="219" y="41"/>
                    <a:pt x="100" y="100"/>
                    <a:pt x="100" y="160"/>
                  </a:cubicBezTo>
                  <a:cubicBezTo>
                    <a:pt x="80" y="478"/>
                    <a:pt x="1" y="836"/>
                    <a:pt x="199" y="1115"/>
                  </a:cubicBezTo>
                  <a:cubicBezTo>
                    <a:pt x="398" y="1274"/>
                    <a:pt x="199" y="1553"/>
                    <a:pt x="418" y="1652"/>
                  </a:cubicBezTo>
                  <a:cubicBezTo>
                    <a:pt x="796" y="1115"/>
                    <a:pt x="378" y="598"/>
                    <a:pt x="418" y="80"/>
                  </a:cubicBezTo>
                  <a:cubicBezTo>
                    <a:pt x="418" y="61"/>
                    <a:pt x="319" y="1"/>
                    <a:pt x="2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
            <p:cNvSpPr/>
            <p:nvPr/>
          </p:nvSpPr>
          <p:spPr>
            <a:xfrm>
              <a:off x="1363925" y="1906125"/>
              <a:ext cx="33850" cy="25875"/>
            </a:xfrm>
            <a:custGeom>
              <a:avLst/>
              <a:gdLst/>
              <a:ahLst/>
              <a:cxnLst/>
              <a:rect l="l" t="t" r="r" b="b"/>
              <a:pathLst>
                <a:path w="1354" h="1035" extrusionOk="0">
                  <a:moveTo>
                    <a:pt x="1015" y="0"/>
                  </a:moveTo>
                  <a:cubicBezTo>
                    <a:pt x="697" y="338"/>
                    <a:pt x="339" y="696"/>
                    <a:pt x="1" y="1035"/>
                  </a:cubicBezTo>
                  <a:cubicBezTo>
                    <a:pt x="617" y="1015"/>
                    <a:pt x="1095" y="736"/>
                    <a:pt x="1353" y="179"/>
                  </a:cubicBezTo>
                  <a:cubicBezTo>
                    <a:pt x="1274" y="40"/>
                    <a:pt x="1155" y="0"/>
                    <a:pt x="101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
            <p:cNvSpPr/>
            <p:nvPr/>
          </p:nvSpPr>
          <p:spPr>
            <a:xfrm>
              <a:off x="1297800" y="1793725"/>
              <a:ext cx="49250" cy="16425"/>
            </a:xfrm>
            <a:custGeom>
              <a:avLst/>
              <a:gdLst/>
              <a:ahLst/>
              <a:cxnLst/>
              <a:rect l="l" t="t" r="r" b="b"/>
              <a:pathLst>
                <a:path w="1970" h="657" extrusionOk="0">
                  <a:moveTo>
                    <a:pt x="378" y="0"/>
                  </a:moveTo>
                  <a:cubicBezTo>
                    <a:pt x="279" y="120"/>
                    <a:pt x="80" y="20"/>
                    <a:pt x="0" y="199"/>
                  </a:cubicBezTo>
                  <a:cubicBezTo>
                    <a:pt x="597" y="339"/>
                    <a:pt x="1194" y="518"/>
                    <a:pt x="1790" y="657"/>
                  </a:cubicBezTo>
                  <a:cubicBezTo>
                    <a:pt x="1870" y="617"/>
                    <a:pt x="1969" y="597"/>
                    <a:pt x="1969" y="498"/>
                  </a:cubicBezTo>
                  <a:cubicBezTo>
                    <a:pt x="1472" y="199"/>
                    <a:pt x="915" y="120"/>
                    <a:pt x="37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
            <p:cNvSpPr/>
            <p:nvPr/>
          </p:nvSpPr>
          <p:spPr>
            <a:xfrm>
              <a:off x="1466875" y="1837000"/>
              <a:ext cx="13950" cy="39300"/>
            </a:xfrm>
            <a:custGeom>
              <a:avLst/>
              <a:gdLst/>
              <a:ahLst/>
              <a:cxnLst/>
              <a:rect l="l" t="t" r="r" b="b"/>
              <a:pathLst>
                <a:path w="558" h="1572" extrusionOk="0">
                  <a:moveTo>
                    <a:pt x="379" y="0"/>
                  </a:moveTo>
                  <a:cubicBezTo>
                    <a:pt x="160" y="100"/>
                    <a:pt x="259" y="418"/>
                    <a:pt x="60" y="517"/>
                  </a:cubicBezTo>
                  <a:cubicBezTo>
                    <a:pt x="20" y="875"/>
                    <a:pt x="1" y="1253"/>
                    <a:pt x="199" y="1572"/>
                  </a:cubicBezTo>
                  <a:lnTo>
                    <a:pt x="558" y="1214"/>
                  </a:lnTo>
                  <a:cubicBezTo>
                    <a:pt x="359" y="816"/>
                    <a:pt x="398" y="398"/>
                    <a:pt x="3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
            <p:cNvSpPr/>
            <p:nvPr/>
          </p:nvSpPr>
          <p:spPr>
            <a:xfrm>
              <a:off x="1181425" y="1781150"/>
              <a:ext cx="37325" cy="13100"/>
            </a:xfrm>
            <a:custGeom>
              <a:avLst/>
              <a:gdLst/>
              <a:ahLst/>
              <a:cxnLst/>
              <a:rect l="l" t="t" r="r" b="b"/>
              <a:pathLst>
                <a:path w="1493" h="524" extrusionOk="0">
                  <a:moveTo>
                    <a:pt x="1092" y="0"/>
                  </a:moveTo>
                  <a:cubicBezTo>
                    <a:pt x="693" y="0"/>
                    <a:pt x="339" y="146"/>
                    <a:pt x="0" y="324"/>
                  </a:cubicBezTo>
                  <a:cubicBezTo>
                    <a:pt x="80" y="364"/>
                    <a:pt x="139" y="444"/>
                    <a:pt x="199" y="523"/>
                  </a:cubicBezTo>
                  <a:cubicBezTo>
                    <a:pt x="520" y="371"/>
                    <a:pt x="855" y="320"/>
                    <a:pt x="1204" y="320"/>
                  </a:cubicBezTo>
                  <a:cubicBezTo>
                    <a:pt x="1267" y="320"/>
                    <a:pt x="1329" y="321"/>
                    <a:pt x="1393" y="324"/>
                  </a:cubicBezTo>
                  <a:cubicBezTo>
                    <a:pt x="1492" y="125"/>
                    <a:pt x="1353" y="66"/>
                    <a:pt x="1233" y="6"/>
                  </a:cubicBezTo>
                  <a:cubicBezTo>
                    <a:pt x="1186" y="2"/>
                    <a:pt x="1139" y="0"/>
                    <a:pt x="109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
            <p:cNvSpPr/>
            <p:nvPr/>
          </p:nvSpPr>
          <p:spPr>
            <a:xfrm>
              <a:off x="1263475" y="1791175"/>
              <a:ext cx="43775" cy="11025"/>
            </a:xfrm>
            <a:custGeom>
              <a:avLst/>
              <a:gdLst/>
              <a:ahLst/>
              <a:cxnLst/>
              <a:rect l="l" t="t" r="r" b="b"/>
              <a:pathLst>
                <a:path w="1751" h="441" extrusionOk="0">
                  <a:moveTo>
                    <a:pt x="1311" y="1"/>
                  </a:moveTo>
                  <a:cubicBezTo>
                    <a:pt x="1016" y="1"/>
                    <a:pt x="718" y="104"/>
                    <a:pt x="412" y="104"/>
                  </a:cubicBezTo>
                  <a:cubicBezTo>
                    <a:pt x="394" y="104"/>
                    <a:pt x="377" y="103"/>
                    <a:pt x="359" y="102"/>
                  </a:cubicBezTo>
                  <a:lnTo>
                    <a:pt x="0" y="441"/>
                  </a:lnTo>
                  <a:cubicBezTo>
                    <a:pt x="478" y="401"/>
                    <a:pt x="935" y="341"/>
                    <a:pt x="1373" y="301"/>
                  </a:cubicBezTo>
                  <a:cubicBezTo>
                    <a:pt x="1492" y="262"/>
                    <a:pt x="1671" y="242"/>
                    <a:pt x="1751" y="102"/>
                  </a:cubicBezTo>
                  <a:cubicBezTo>
                    <a:pt x="1605" y="26"/>
                    <a:pt x="1458" y="1"/>
                    <a:pt x="131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
            <p:cNvSpPr/>
            <p:nvPr/>
          </p:nvSpPr>
          <p:spPr>
            <a:xfrm>
              <a:off x="1296300" y="1618175"/>
              <a:ext cx="31850" cy="18925"/>
            </a:xfrm>
            <a:custGeom>
              <a:avLst/>
              <a:gdLst/>
              <a:ahLst/>
              <a:cxnLst/>
              <a:rect l="l" t="t" r="r" b="b"/>
              <a:pathLst>
                <a:path w="1274" h="757" extrusionOk="0">
                  <a:moveTo>
                    <a:pt x="1273" y="0"/>
                  </a:moveTo>
                  <a:lnTo>
                    <a:pt x="1273" y="0"/>
                  </a:lnTo>
                  <a:cubicBezTo>
                    <a:pt x="876" y="20"/>
                    <a:pt x="478" y="60"/>
                    <a:pt x="0" y="80"/>
                  </a:cubicBezTo>
                  <a:cubicBezTo>
                    <a:pt x="378" y="378"/>
                    <a:pt x="955" y="179"/>
                    <a:pt x="975" y="756"/>
                  </a:cubicBezTo>
                  <a:lnTo>
                    <a:pt x="1114" y="756"/>
                  </a:lnTo>
                  <a:cubicBezTo>
                    <a:pt x="1154" y="498"/>
                    <a:pt x="1234" y="259"/>
                    <a:pt x="127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
            <p:cNvSpPr/>
            <p:nvPr/>
          </p:nvSpPr>
          <p:spPr>
            <a:xfrm>
              <a:off x="1172950" y="1597575"/>
              <a:ext cx="39825" cy="13900"/>
            </a:xfrm>
            <a:custGeom>
              <a:avLst/>
              <a:gdLst/>
              <a:ahLst/>
              <a:cxnLst/>
              <a:rect l="l" t="t" r="r" b="b"/>
              <a:pathLst>
                <a:path w="1593" h="556" extrusionOk="0">
                  <a:moveTo>
                    <a:pt x="1091" y="0"/>
                  </a:moveTo>
                  <a:cubicBezTo>
                    <a:pt x="1072" y="0"/>
                    <a:pt x="1053" y="3"/>
                    <a:pt x="1035" y="9"/>
                  </a:cubicBezTo>
                  <a:cubicBezTo>
                    <a:pt x="951" y="194"/>
                    <a:pt x="782" y="208"/>
                    <a:pt x="623" y="208"/>
                  </a:cubicBezTo>
                  <a:cubicBezTo>
                    <a:pt x="594" y="208"/>
                    <a:pt x="566" y="208"/>
                    <a:pt x="538" y="208"/>
                  </a:cubicBezTo>
                  <a:cubicBezTo>
                    <a:pt x="485" y="208"/>
                    <a:pt x="431" y="205"/>
                    <a:pt x="377" y="205"/>
                  </a:cubicBezTo>
                  <a:cubicBezTo>
                    <a:pt x="230" y="205"/>
                    <a:pt x="89" y="226"/>
                    <a:pt x="1" y="387"/>
                  </a:cubicBezTo>
                  <a:cubicBezTo>
                    <a:pt x="79" y="445"/>
                    <a:pt x="171" y="459"/>
                    <a:pt x="268" y="459"/>
                  </a:cubicBezTo>
                  <a:cubicBezTo>
                    <a:pt x="360" y="459"/>
                    <a:pt x="455" y="447"/>
                    <a:pt x="548" y="447"/>
                  </a:cubicBezTo>
                  <a:cubicBezTo>
                    <a:pt x="660" y="447"/>
                    <a:pt x="768" y="465"/>
                    <a:pt x="856" y="546"/>
                  </a:cubicBezTo>
                  <a:cubicBezTo>
                    <a:pt x="926" y="552"/>
                    <a:pt x="995" y="556"/>
                    <a:pt x="1064" y="556"/>
                  </a:cubicBezTo>
                  <a:cubicBezTo>
                    <a:pt x="1235" y="556"/>
                    <a:pt x="1409" y="531"/>
                    <a:pt x="1592" y="446"/>
                  </a:cubicBezTo>
                  <a:cubicBezTo>
                    <a:pt x="1354" y="387"/>
                    <a:pt x="1195" y="287"/>
                    <a:pt x="1214" y="29"/>
                  </a:cubicBezTo>
                  <a:cubicBezTo>
                    <a:pt x="1186" y="15"/>
                    <a:pt x="1138" y="0"/>
                    <a:pt x="109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
            <p:cNvSpPr/>
            <p:nvPr/>
          </p:nvSpPr>
          <p:spPr>
            <a:xfrm>
              <a:off x="1672775" y="1952875"/>
              <a:ext cx="15925" cy="29850"/>
            </a:xfrm>
            <a:custGeom>
              <a:avLst/>
              <a:gdLst/>
              <a:ahLst/>
              <a:cxnLst/>
              <a:rect l="l" t="t" r="r" b="b"/>
              <a:pathLst>
                <a:path w="637" h="1194" extrusionOk="0">
                  <a:moveTo>
                    <a:pt x="211" y="1"/>
                  </a:moveTo>
                  <a:cubicBezTo>
                    <a:pt x="111" y="1"/>
                    <a:pt x="61" y="127"/>
                    <a:pt x="0" y="219"/>
                  </a:cubicBezTo>
                  <a:cubicBezTo>
                    <a:pt x="159" y="458"/>
                    <a:pt x="100" y="816"/>
                    <a:pt x="239" y="1194"/>
                  </a:cubicBezTo>
                  <a:cubicBezTo>
                    <a:pt x="497" y="756"/>
                    <a:pt x="637" y="418"/>
                    <a:pt x="318" y="40"/>
                  </a:cubicBezTo>
                  <a:cubicBezTo>
                    <a:pt x="277" y="12"/>
                    <a:pt x="242" y="1"/>
                    <a:pt x="21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
            <p:cNvSpPr/>
            <p:nvPr/>
          </p:nvSpPr>
          <p:spPr>
            <a:xfrm>
              <a:off x="1432075" y="1819075"/>
              <a:ext cx="10450" cy="32725"/>
            </a:xfrm>
            <a:custGeom>
              <a:avLst/>
              <a:gdLst/>
              <a:ahLst/>
              <a:cxnLst/>
              <a:rect l="l" t="t" r="r" b="b"/>
              <a:pathLst>
                <a:path w="418" h="1309" extrusionOk="0">
                  <a:moveTo>
                    <a:pt x="0" y="1"/>
                  </a:moveTo>
                  <a:lnTo>
                    <a:pt x="0" y="1"/>
                  </a:lnTo>
                  <a:cubicBezTo>
                    <a:pt x="20" y="419"/>
                    <a:pt x="60" y="817"/>
                    <a:pt x="80" y="1234"/>
                  </a:cubicBezTo>
                  <a:cubicBezTo>
                    <a:pt x="129" y="1284"/>
                    <a:pt x="179" y="1309"/>
                    <a:pt x="229" y="1309"/>
                  </a:cubicBezTo>
                  <a:cubicBezTo>
                    <a:pt x="279" y="1309"/>
                    <a:pt x="328" y="1284"/>
                    <a:pt x="378" y="1234"/>
                  </a:cubicBezTo>
                  <a:cubicBezTo>
                    <a:pt x="418" y="797"/>
                    <a:pt x="318" y="379"/>
                    <a:pt x="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
            <p:cNvSpPr/>
            <p:nvPr/>
          </p:nvSpPr>
          <p:spPr>
            <a:xfrm>
              <a:off x="1389800" y="1888700"/>
              <a:ext cx="17925" cy="21925"/>
            </a:xfrm>
            <a:custGeom>
              <a:avLst/>
              <a:gdLst/>
              <a:ahLst/>
              <a:cxnLst/>
              <a:rect l="l" t="t" r="r" b="b"/>
              <a:pathLst>
                <a:path w="717" h="877" extrusionOk="0">
                  <a:moveTo>
                    <a:pt x="517" y="1"/>
                  </a:moveTo>
                  <a:cubicBezTo>
                    <a:pt x="219" y="140"/>
                    <a:pt x="159" y="439"/>
                    <a:pt x="0" y="697"/>
                  </a:cubicBezTo>
                  <a:cubicBezTo>
                    <a:pt x="80" y="836"/>
                    <a:pt x="199" y="876"/>
                    <a:pt x="358" y="876"/>
                  </a:cubicBezTo>
                  <a:cubicBezTo>
                    <a:pt x="458" y="638"/>
                    <a:pt x="716" y="498"/>
                    <a:pt x="716" y="200"/>
                  </a:cubicBezTo>
                  <a:lnTo>
                    <a:pt x="517"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
            <p:cNvSpPr/>
            <p:nvPr/>
          </p:nvSpPr>
          <p:spPr>
            <a:xfrm>
              <a:off x="2080575" y="2088625"/>
              <a:ext cx="18425" cy="34350"/>
            </a:xfrm>
            <a:custGeom>
              <a:avLst/>
              <a:gdLst/>
              <a:ahLst/>
              <a:cxnLst/>
              <a:rect l="l" t="t" r="r" b="b"/>
              <a:pathLst>
                <a:path w="737" h="1374" extrusionOk="0">
                  <a:moveTo>
                    <a:pt x="179" y="1"/>
                  </a:moveTo>
                  <a:cubicBezTo>
                    <a:pt x="179" y="160"/>
                    <a:pt x="139" y="279"/>
                    <a:pt x="0" y="359"/>
                  </a:cubicBezTo>
                  <a:cubicBezTo>
                    <a:pt x="100" y="737"/>
                    <a:pt x="497" y="976"/>
                    <a:pt x="517" y="1373"/>
                  </a:cubicBezTo>
                  <a:cubicBezTo>
                    <a:pt x="696" y="1274"/>
                    <a:pt x="736" y="1095"/>
                    <a:pt x="637" y="956"/>
                  </a:cubicBezTo>
                  <a:cubicBezTo>
                    <a:pt x="458" y="657"/>
                    <a:pt x="418" y="279"/>
                    <a:pt x="1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
            <p:cNvSpPr/>
            <p:nvPr/>
          </p:nvSpPr>
          <p:spPr>
            <a:xfrm>
              <a:off x="1681225" y="1653475"/>
              <a:ext cx="16425" cy="28375"/>
            </a:xfrm>
            <a:custGeom>
              <a:avLst/>
              <a:gdLst/>
              <a:ahLst/>
              <a:cxnLst/>
              <a:rect l="l" t="t" r="r" b="b"/>
              <a:pathLst>
                <a:path w="657" h="1135" extrusionOk="0">
                  <a:moveTo>
                    <a:pt x="299" y="1"/>
                  </a:moveTo>
                  <a:cubicBezTo>
                    <a:pt x="179" y="100"/>
                    <a:pt x="159" y="239"/>
                    <a:pt x="159" y="379"/>
                  </a:cubicBezTo>
                  <a:cubicBezTo>
                    <a:pt x="60" y="558"/>
                    <a:pt x="0" y="737"/>
                    <a:pt x="159" y="896"/>
                  </a:cubicBezTo>
                  <a:cubicBezTo>
                    <a:pt x="239" y="975"/>
                    <a:pt x="279" y="1055"/>
                    <a:pt x="358" y="1135"/>
                  </a:cubicBezTo>
                  <a:cubicBezTo>
                    <a:pt x="557" y="916"/>
                    <a:pt x="657" y="677"/>
                    <a:pt x="657" y="379"/>
                  </a:cubicBezTo>
                  <a:cubicBezTo>
                    <a:pt x="478" y="299"/>
                    <a:pt x="378" y="180"/>
                    <a:pt x="2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
            <p:cNvSpPr/>
            <p:nvPr/>
          </p:nvSpPr>
          <p:spPr>
            <a:xfrm>
              <a:off x="1640950" y="1970775"/>
              <a:ext cx="16925" cy="28375"/>
            </a:xfrm>
            <a:custGeom>
              <a:avLst/>
              <a:gdLst/>
              <a:ahLst/>
              <a:cxnLst/>
              <a:rect l="l" t="t" r="r" b="b"/>
              <a:pathLst>
                <a:path w="677" h="1135" extrusionOk="0">
                  <a:moveTo>
                    <a:pt x="20" y="0"/>
                  </a:moveTo>
                  <a:cubicBezTo>
                    <a:pt x="20" y="199"/>
                    <a:pt x="0" y="398"/>
                    <a:pt x="0" y="597"/>
                  </a:cubicBezTo>
                  <a:cubicBezTo>
                    <a:pt x="80" y="876"/>
                    <a:pt x="318" y="935"/>
                    <a:pt x="517" y="1094"/>
                  </a:cubicBezTo>
                  <a:lnTo>
                    <a:pt x="577" y="1134"/>
                  </a:lnTo>
                  <a:cubicBezTo>
                    <a:pt x="617" y="1134"/>
                    <a:pt x="656" y="1114"/>
                    <a:pt x="676" y="1074"/>
                  </a:cubicBezTo>
                  <a:cubicBezTo>
                    <a:pt x="398" y="776"/>
                    <a:pt x="438" y="239"/>
                    <a:pt x="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
            <p:cNvSpPr/>
            <p:nvPr/>
          </p:nvSpPr>
          <p:spPr>
            <a:xfrm>
              <a:off x="1350000" y="1811125"/>
              <a:ext cx="21425" cy="22900"/>
            </a:xfrm>
            <a:custGeom>
              <a:avLst/>
              <a:gdLst/>
              <a:ahLst/>
              <a:cxnLst/>
              <a:rect l="l" t="t" r="r" b="b"/>
              <a:pathLst>
                <a:path w="857" h="916" extrusionOk="0">
                  <a:moveTo>
                    <a:pt x="180" y="1"/>
                  </a:moveTo>
                  <a:cubicBezTo>
                    <a:pt x="100" y="40"/>
                    <a:pt x="1" y="60"/>
                    <a:pt x="1" y="160"/>
                  </a:cubicBezTo>
                  <a:cubicBezTo>
                    <a:pt x="279" y="359"/>
                    <a:pt x="319" y="757"/>
                    <a:pt x="677" y="916"/>
                  </a:cubicBezTo>
                  <a:cubicBezTo>
                    <a:pt x="856" y="399"/>
                    <a:pt x="419" y="239"/>
                    <a:pt x="1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
            <p:cNvSpPr/>
            <p:nvPr/>
          </p:nvSpPr>
          <p:spPr>
            <a:xfrm>
              <a:off x="1648400" y="1997625"/>
              <a:ext cx="18925" cy="30850"/>
            </a:xfrm>
            <a:custGeom>
              <a:avLst/>
              <a:gdLst/>
              <a:ahLst/>
              <a:cxnLst/>
              <a:rect l="l" t="t" r="r" b="b"/>
              <a:pathLst>
                <a:path w="757" h="1234" extrusionOk="0">
                  <a:moveTo>
                    <a:pt x="259" y="0"/>
                  </a:moveTo>
                  <a:cubicBezTo>
                    <a:pt x="140" y="160"/>
                    <a:pt x="0" y="359"/>
                    <a:pt x="199" y="518"/>
                  </a:cubicBezTo>
                  <a:cubicBezTo>
                    <a:pt x="458" y="717"/>
                    <a:pt x="378" y="1055"/>
                    <a:pt x="597" y="1234"/>
                  </a:cubicBezTo>
                  <a:cubicBezTo>
                    <a:pt x="617" y="1055"/>
                    <a:pt x="577" y="856"/>
                    <a:pt x="756" y="717"/>
                  </a:cubicBezTo>
                  <a:cubicBezTo>
                    <a:pt x="577" y="498"/>
                    <a:pt x="478" y="259"/>
                    <a:pt x="39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
            <p:cNvSpPr/>
            <p:nvPr/>
          </p:nvSpPr>
          <p:spPr>
            <a:xfrm>
              <a:off x="1431075" y="1849925"/>
              <a:ext cx="11450" cy="26375"/>
            </a:xfrm>
            <a:custGeom>
              <a:avLst/>
              <a:gdLst/>
              <a:ahLst/>
              <a:cxnLst/>
              <a:rect l="l" t="t" r="r" b="b"/>
              <a:pathLst>
                <a:path w="458" h="1055" extrusionOk="0">
                  <a:moveTo>
                    <a:pt x="120" y="0"/>
                  </a:moveTo>
                  <a:cubicBezTo>
                    <a:pt x="100" y="358"/>
                    <a:pt x="0" y="736"/>
                    <a:pt x="259" y="1055"/>
                  </a:cubicBezTo>
                  <a:cubicBezTo>
                    <a:pt x="418" y="975"/>
                    <a:pt x="338" y="776"/>
                    <a:pt x="458" y="677"/>
                  </a:cubicBezTo>
                  <a:cubicBezTo>
                    <a:pt x="458" y="458"/>
                    <a:pt x="438" y="239"/>
                    <a:pt x="43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
            <p:cNvSpPr/>
            <p:nvPr/>
          </p:nvSpPr>
          <p:spPr>
            <a:xfrm>
              <a:off x="1607625" y="1875275"/>
              <a:ext cx="12450" cy="30875"/>
            </a:xfrm>
            <a:custGeom>
              <a:avLst/>
              <a:gdLst/>
              <a:ahLst/>
              <a:cxnLst/>
              <a:rect l="l" t="t" r="r" b="b"/>
              <a:pathLst>
                <a:path w="498" h="1235" extrusionOk="0">
                  <a:moveTo>
                    <a:pt x="139" y="1"/>
                  </a:moveTo>
                  <a:cubicBezTo>
                    <a:pt x="120" y="240"/>
                    <a:pt x="120" y="478"/>
                    <a:pt x="60" y="677"/>
                  </a:cubicBezTo>
                  <a:cubicBezTo>
                    <a:pt x="0" y="956"/>
                    <a:pt x="100" y="1135"/>
                    <a:pt x="338" y="1234"/>
                  </a:cubicBezTo>
                  <a:cubicBezTo>
                    <a:pt x="338" y="996"/>
                    <a:pt x="498" y="777"/>
                    <a:pt x="358" y="558"/>
                  </a:cubicBezTo>
                  <a:cubicBezTo>
                    <a:pt x="318" y="359"/>
                    <a:pt x="358" y="140"/>
                    <a:pt x="1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
            <p:cNvSpPr/>
            <p:nvPr/>
          </p:nvSpPr>
          <p:spPr>
            <a:xfrm>
              <a:off x="1667300" y="1936450"/>
              <a:ext cx="13950" cy="21425"/>
            </a:xfrm>
            <a:custGeom>
              <a:avLst/>
              <a:gdLst/>
              <a:ahLst/>
              <a:cxnLst/>
              <a:rect l="l" t="t" r="r" b="b"/>
              <a:pathLst>
                <a:path w="558" h="857" extrusionOk="0">
                  <a:moveTo>
                    <a:pt x="0" y="1"/>
                  </a:moveTo>
                  <a:cubicBezTo>
                    <a:pt x="159" y="259"/>
                    <a:pt x="159" y="558"/>
                    <a:pt x="199" y="856"/>
                  </a:cubicBezTo>
                  <a:cubicBezTo>
                    <a:pt x="319" y="796"/>
                    <a:pt x="418" y="757"/>
                    <a:pt x="537" y="697"/>
                  </a:cubicBezTo>
                  <a:cubicBezTo>
                    <a:pt x="557" y="458"/>
                    <a:pt x="498" y="219"/>
                    <a:pt x="33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
            <p:cNvSpPr/>
            <p:nvPr/>
          </p:nvSpPr>
          <p:spPr>
            <a:xfrm>
              <a:off x="1652875" y="1811125"/>
              <a:ext cx="11450" cy="23275"/>
            </a:xfrm>
            <a:custGeom>
              <a:avLst/>
              <a:gdLst/>
              <a:ahLst/>
              <a:cxnLst/>
              <a:rect l="l" t="t" r="r" b="b"/>
              <a:pathLst>
                <a:path w="458" h="931" extrusionOk="0">
                  <a:moveTo>
                    <a:pt x="80" y="1"/>
                  </a:moveTo>
                  <a:cubicBezTo>
                    <a:pt x="0" y="259"/>
                    <a:pt x="40" y="558"/>
                    <a:pt x="100" y="856"/>
                  </a:cubicBezTo>
                  <a:cubicBezTo>
                    <a:pt x="150" y="906"/>
                    <a:pt x="204" y="931"/>
                    <a:pt x="259" y="931"/>
                  </a:cubicBezTo>
                  <a:cubicBezTo>
                    <a:pt x="314" y="931"/>
                    <a:pt x="368" y="906"/>
                    <a:pt x="418" y="856"/>
                  </a:cubicBezTo>
                  <a:cubicBezTo>
                    <a:pt x="458" y="538"/>
                    <a:pt x="418" y="259"/>
                    <a:pt x="2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
            <p:cNvSpPr/>
            <p:nvPr/>
          </p:nvSpPr>
          <p:spPr>
            <a:xfrm>
              <a:off x="1614175" y="1905025"/>
              <a:ext cx="15675" cy="14075"/>
            </a:xfrm>
            <a:custGeom>
              <a:avLst/>
              <a:gdLst/>
              <a:ahLst/>
              <a:cxnLst/>
              <a:rect l="l" t="t" r="r" b="b"/>
              <a:pathLst>
                <a:path w="627" h="563" extrusionOk="0">
                  <a:moveTo>
                    <a:pt x="300" y="1"/>
                  </a:moveTo>
                  <a:cubicBezTo>
                    <a:pt x="242" y="1"/>
                    <a:pt x="163" y="14"/>
                    <a:pt x="56" y="44"/>
                  </a:cubicBezTo>
                  <a:cubicBezTo>
                    <a:pt x="56" y="275"/>
                    <a:pt x="1" y="562"/>
                    <a:pt x="358" y="562"/>
                  </a:cubicBezTo>
                  <a:cubicBezTo>
                    <a:pt x="370" y="562"/>
                    <a:pt x="382" y="562"/>
                    <a:pt x="395" y="561"/>
                  </a:cubicBezTo>
                  <a:cubicBezTo>
                    <a:pt x="310" y="410"/>
                    <a:pt x="626" y="1"/>
                    <a:pt x="3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
            <p:cNvSpPr/>
            <p:nvPr/>
          </p:nvSpPr>
          <p:spPr>
            <a:xfrm>
              <a:off x="1673275" y="1662925"/>
              <a:ext cx="11950" cy="22400"/>
            </a:xfrm>
            <a:custGeom>
              <a:avLst/>
              <a:gdLst/>
              <a:ahLst/>
              <a:cxnLst/>
              <a:rect l="l" t="t" r="r" b="b"/>
              <a:pathLst>
                <a:path w="478" h="896" extrusionOk="0">
                  <a:moveTo>
                    <a:pt x="477" y="1"/>
                  </a:moveTo>
                  <a:cubicBezTo>
                    <a:pt x="219" y="259"/>
                    <a:pt x="99" y="558"/>
                    <a:pt x="0" y="896"/>
                  </a:cubicBezTo>
                  <a:cubicBezTo>
                    <a:pt x="119" y="876"/>
                    <a:pt x="259" y="836"/>
                    <a:pt x="318" y="697"/>
                  </a:cubicBezTo>
                  <a:cubicBezTo>
                    <a:pt x="378" y="617"/>
                    <a:pt x="418" y="578"/>
                    <a:pt x="477" y="518"/>
                  </a:cubicBezTo>
                  <a:lnTo>
                    <a:pt x="477"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
            <p:cNvSpPr/>
            <p:nvPr/>
          </p:nvSpPr>
          <p:spPr>
            <a:xfrm>
              <a:off x="1488250" y="1932975"/>
              <a:ext cx="10475" cy="14050"/>
            </a:xfrm>
            <a:custGeom>
              <a:avLst/>
              <a:gdLst/>
              <a:ahLst/>
              <a:cxnLst/>
              <a:rect l="l" t="t" r="r" b="b"/>
              <a:pathLst>
                <a:path w="419" h="562" extrusionOk="0">
                  <a:moveTo>
                    <a:pt x="220" y="0"/>
                  </a:moveTo>
                  <a:cubicBezTo>
                    <a:pt x="41" y="140"/>
                    <a:pt x="1" y="339"/>
                    <a:pt x="120" y="518"/>
                  </a:cubicBezTo>
                  <a:cubicBezTo>
                    <a:pt x="133" y="550"/>
                    <a:pt x="158" y="561"/>
                    <a:pt x="190" y="561"/>
                  </a:cubicBezTo>
                  <a:cubicBezTo>
                    <a:pt x="257" y="561"/>
                    <a:pt x="351" y="511"/>
                    <a:pt x="419" y="498"/>
                  </a:cubicBezTo>
                  <a:cubicBezTo>
                    <a:pt x="419" y="299"/>
                    <a:pt x="419" y="100"/>
                    <a:pt x="2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
            <p:cNvSpPr/>
            <p:nvPr/>
          </p:nvSpPr>
          <p:spPr>
            <a:xfrm>
              <a:off x="1181425" y="1900150"/>
              <a:ext cx="8475" cy="14700"/>
            </a:xfrm>
            <a:custGeom>
              <a:avLst/>
              <a:gdLst/>
              <a:ahLst/>
              <a:cxnLst/>
              <a:rect l="l" t="t" r="r" b="b"/>
              <a:pathLst>
                <a:path w="339" h="588" extrusionOk="0">
                  <a:moveTo>
                    <a:pt x="0" y="1"/>
                  </a:moveTo>
                  <a:lnTo>
                    <a:pt x="0" y="418"/>
                  </a:lnTo>
                  <a:cubicBezTo>
                    <a:pt x="66" y="516"/>
                    <a:pt x="158" y="588"/>
                    <a:pt x="266" y="588"/>
                  </a:cubicBezTo>
                  <a:cubicBezTo>
                    <a:pt x="290" y="588"/>
                    <a:pt x="314" y="584"/>
                    <a:pt x="338" y="577"/>
                  </a:cubicBezTo>
                  <a:lnTo>
                    <a:pt x="338" y="100"/>
                  </a:lnTo>
                  <a:cubicBezTo>
                    <a:pt x="239" y="80"/>
                    <a:pt x="100" y="40"/>
                    <a:pt x="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
            <p:cNvSpPr/>
            <p:nvPr/>
          </p:nvSpPr>
          <p:spPr>
            <a:xfrm>
              <a:off x="1171350" y="1606225"/>
              <a:ext cx="23025" cy="4725"/>
            </a:xfrm>
            <a:custGeom>
              <a:avLst/>
              <a:gdLst/>
              <a:ahLst/>
              <a:cxnLst/>
              <a:rect l="l" t="t" r="r" b="b"/>
              <a:pathLst>
                <a:path w="921" h="189" extrusionOk="0">
                  <a:moveTo>
                    <a:pt x="515" y="1"/>
                  </a:moveTo>
                  <a:cubicBezTo>
                    <a:pt x="417" y="1"/>
                    <a:pt x="316" y="14"/>
                    <a:pt x="215" y="14"/>
                  </a:cubicBezTo>
                  <a:cubicBezTo>
                    <a:pt x="165" y="14"/>
                    <a:pt x="115" y="11"/>
                    <a:pt x="65" y="1"/>
                  </a:cubicBezTo>
                  <a:lnTo>
                    <a:pt x="65" y="1"/>
                  </a:lnTo>
                  <a:cubicBezTo>
                    <a:pt x="1" y="145"/>
                    <a:pt x="66" y="186"/>
                    <a:pt x="146" y="186"/>
                  </a:cubicBezTo>
                  <a:cubicBezTo>
                    <a:pt x="165" y="186"/>
                    <a:pt x="185" y="184"/>
                    <a:pt x="204" y="180"/>
                  </a:cubicBezTo>
                  <a:cubicBezTo>
                    <a:pt x="290" y="187"/>
                    <a:pt x="372" y="189"/>
                    <a:pt x="452" y="189"/>
                  </a:cubicBezTo>
                  <a:cubicBezTo>
                    <a:pt x="611" y="189"/>
                    <a:pt x="761" y="180"/>
                    <a:pt x="920" y="180"/>
                  </a:cubicBezTo>
                  <a:cubicBezTo>
                    <a:pt x="801" y="31"/>
                    <a:pt x="662" y="1"/>
                    <a:pt x="51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
            <p:cNvSpPr/>
            <p:nvPr/>
          </p:nvSpPr>
          <p:spPr>
            <a:xfrm>
              <a:off x="1211250" y="1778100"/>
              <a:ext cx="13700" cy="10675"/>
            </a:xfrm>
            <a:custGeom>
              <a:avLst/>
              <a:gdLst/>
              <a:ahLst/>
              <a:cxnLst/>
              <a:rect l="l" t="t" r="r" b="b"/>
              <a:pathLst>
                <a:path w="548" h="427" extrusionOk="0">
                  <a:moveTo>
                    <a:pt x="290" y="0"/>
                  </a:moveTo>
                  <a:cubicBezTo>
                    <a:pt x="200" y="0"/>
                    <a:pt x="98" y="56"/>
                    <a:pt x="1" y="88"/>
                  </a:cubicBezTo>
                  <a:cubicBezTo>
                    <a:pt x="60" y="228"/>
                    <a:pt x="140" y="327"/>
                    <a:pt x="180" y="427"/>
                  </a:cubicBezTo>
                  <a:cubicBezTo>
                    <a:pt x="197" y="427"/>
                    <a:pt x="216" y="427"/>
                    <a:pt x="236" y="427"/>
                  </a:cubicBezTo>
                  <a:cubicBezTo>
                    <a:pt x="374" y="427"/>
                    <a:pt x="548" y="412"/>
                    <a:pt x="478" y="168"/>
                  </a:cubicBezTo>
                  <a:cubicBezTo>
                    <a:pt x="433" y="40"/>
                    <a:pt x="366" y="0"/>
                    <a:pt x="29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
            <p:cNvSpPr/>
            <p:nvPr/>
          </p:nvSpPr>
          <p:spPr>
            <a:xfrm>
              <a:off x="1653875" y="1832525"/>
              <a:ext cx="11450" cy="16925"/>
            </a:xfrm>
            <a:custGeom>
              <a:avLst/>
              <a:gdLst/>
              <a:ahLst/>
              <a:cxnLst/>
              <a:rect l="l" t="t" r="r" b="b"/>
              <a:pathLst>
                <a:path w="458" h="677" extrusionOk="0">
                  <a:moveTo>
                    <a:pt x="40" y="0"/>
                  </a:moveTo>
                  <a:cubicBezTo>
                    <a:pt x="40" y="60"/>
                    <a:pt x="40" y="100"/>
                    <a:pt x="0" y="179"/>
                  </a:cubicBezTo>
                  <a:cubicBezTo>
                    <a:pt x="139" y="338"/>
                    <a:pt x="0" y="557"/>
                    <a:pt x="179" y="676"/>
                  </a:cubicBezTo>
                  <a:cubicBezTo>
                    <a:pt x="458" y="497"/>
                    <a:pt x="338" y="219"/>
                    <a:pt x="35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
            <p:cNvSpPr/>
            <p:nvPr/>
          </p:nvSpPr>
          <p:spPr>
            <a:xfrm>
              <a:off x="1158050" y="1858375"/>
              <a:ext cx="5975" cy="21400"/>
            </a:xfrm>
            <a:custGeom>
              <a:avLst/>
              <a:gdLst/>
              <a:ahLst/>
              <a:cxnLst/>
              <a:rect l="l" t="t" r="r" b="b"/>
              <a:pathLst>
                <a:path w="239" h="856" extrusionOk="0">
                  <a:moveTo>
                    <a:pt x="239" y="1"/>
                  </a:moveTo>
                  <a:cubicBezTo>
                    <a:pt x="0" y="299"/>
                    <a:pt x="20" y="597"/>
                    <a:pt x="239" y="856"/>
                  </a:cubicBezTo>
                  <a:lnTo>
                    <a:pt x="239"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
            <p:cNvSpPr/>
            <p:nvPr/>
          </p:nvSpPr>
          <p:spPr>
            <a:xfrm>
              <a:off x="1311725" y="1902475"/>
              <a:ext cx="14925" cy="8150"/>
            </a:xfrm>
            <a:custGeom>
              <a:avLst/>
              <a:gdLst/>
              <a:ahLst/>
              <a:cxnLst/>
              <a:rect l="l" t="t" r="r" b="b"/>
              <a:pathLst>
                <a:path w="597" h="326" extrusionOk="0">
                  <a:moveTo>
                    <a:pt x="410" y="0"/>
                  </a:moveTo>
                  <a:cubicBezTo>
                    <a:pt x="260" y="0"/>
                    <a:pt x="151" y="132"/>
                    <a:pt x="20" y="146"/>
                  </a:cubicBezTo>
                  <a:cubicBezTo>
                    <a:pt x="0" y="186"/>
                    <a:pt x="0" y="266"/>
                    <a:pt x="0" y="325"/>
                  </a:cubicBezTo>
                  <a:cubicBezTo>
                    <a:pt x="219" y="325"/>
                    <a:pt x="438" y="246"/>
                    <a:pt x="597" y="67"/>
                  </a:cubicBezTo>
                  <a:cubicBezTo>
                    <a:pt x="527" y="18"/>
                    <a:pt x="466" y="0"/>
                    <a:pt x="41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
            <p:cNvSpPr/>
            <p:nvPr/>
          </p:nvSpPr>
          <p:spPr>
            <a:xfrm>
              <a:off x="1212250" y="1590775"/>
              <a:ext cx="9975" cy="7525"/>
            </a:xfrm>
            <a:custGeom>
              <a:avLst/>
              <a:gdLst/>
              <a:ahLst/>
              <a:cxnLst/>
              <a:rect l="l" t="t" r="r" b="b"/>
              <a:pathLst>
                <a:path w="399" h="301" extrusionOk="0">
                  <a:moveTo>
                    <a:pt x="187" y="0"/>
                  </a:moveTo>
                  <a:cubicBezTo>
                    <a:pt x="38" y="0"/>
                    <a:pt x="19" y="132"/>
                    <a:pt x="0" y="281"/>
                  </a:cubicBezTo>
                  <a:cubicBezTo>
                    <a:pt x="20" y="301"/>
                    <a:pt x="60" y="301"/>
                    <a:pt x="120" y="301"/>
                  </a:cubicBezTo>
                  <a:cubicBezTo>
                    <a:pt x="219" y="281"/>
                    <a:pt x="359" y="301"/>
                    <a:pt x="359" y="161"/>
                  </a:cubicBezTo>
                  <a:cubicBezTo>
                    <a:pt x="398" y="102"/>
                    <a:pt x="259" y="2"/>
                    <a:pt x="219" y="2"/>
                  </a:cubicBezTo>
                  <a:cubicBezTo>
                    <a:pt x="208" y="1"/>
                    <a:pt x="197" y="0"/>
                    <a:pt x="18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
            <p:cNvSpPr/>
            <p:nvPr/>
          </p:nvSpPr>
          <p:spPr>
            <a:xfrm>
              <a:off x="1342050" y="1806150"/>
              <a:ext cx="12450" cy="9975"/>
            </a:xfrm>
            <a:custGeom>
              <a:avLst/>
              <a:gdLst/>
              <a:ahLst/>
              <a:cxnLst/>
              <a:rect l="l" t="t" r="r" b="b"/>
              <a:pathLst>
                <a:path w="498" h="399" extrusionOk="0">
                  <a:moveTo>
                    <a:pt x="199" y="1"/>
                  </a:moveTo>
                  <a:cubicBezTo>
                    <a:pt x="120" y="41"/>
                    <a:pt x="80" y="120"/>
                    <a:pt x="0" y="160"/>
                  </a:cubicBezTo>
                  <a:cubicBezTo>
                    <a:pt x="120" y="239"/>
                    <a:pt x="219" y="319"/>
                    <a:pt x="319" y="399"/>
                  </a:cubicBezTo>
                  <a:cubicBezTo>
                    <a:pt x="378" y="319"/>
                    <a:pt x="438" y="259"/>
                    <a:pt x="498" y="200"/>
                  </a:cubicBezTo>
                  <a:cubicBezTo>
                    <a:pt x="398" y="120"/>
                    <a:pt x="299" y="60"/>
                    <a:pt x="1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
            <p:cNvSpPr/>
            <p:nvPr/>
          </p:nvSpPr>
          <p:spPr>
            <a:xfrm>
              <a:off x="1651875" y="1837000"/>
              <a:ext cx="7975" cy="12950"/>
            </a:xfrm>
            <a:custGeom>
              <a:avLst/>
              <a:gdLst/>
              <a:ahLst/>
              <a:cxnLst/>
              <a:rect l="l" t="t" r="r" b="b"/>
              <a:pathLst>
                <a:path w="319" h="518" extrusionOk="0">
                  <a:moveTo>
                    <a:pt x="120" y="0"/>
                  </a:moveTo>
                  <a:cubicBezTo>
                    <a:pt x="1" y="179"/>
                    <a:pt x="1" y="358"/>
                    <a:pt x="120" y="517"/>
                  </a:cubicBezTo>
                  <a:cubicBezTo>
                    <a:pt x="160" y="517"/>
                    <a:pt x="239" y="497"/>
                    <a:pt x="279" y="497"/>
                  </a:cubicBezTo>
                  <a:cubicBezTo>
                    <a:pt x="279" y="318"/>
                    <a:pt x="319" y="119"/>
                    <a:pt x="1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
            <p:cNvSpPr/>
            <p:nvPr/>
          </p:nvSpPr>
          <p:spPr>
            <a:xfrm>
              <a:off x="1437025" y="1866825"/>
              <a:ext cx="5500" cy="12950"/>
            </a:xfrm>
            <a:custGeom>
              <a:avLst/>
              <a:gdLst/>
              <a:ahLst/>
              <a:cxnLst/>
              <a:rect l="l" t="t" r="r" b="b"/>
              <a:pathLst>
                <a:path w="220" h="518" extrusionOk="0">
                  <a:moveTo>
                    <a:pt x="200" y="1"/>
                  </a:moveTo>
                  <a:cubicBezTo>
                    <a:pt x="61" y="80"/>
                    <a:pt x="21" y="220"/>
                    <a:pt x="1" y="379"/>
                  </a:cubicBezTo>
                  <a:cubicBezTo>
                    <a:pt x="1" y="418"/>
                    <a:pt x="21" y="478"/>
                    <a:pt x="41" y="518"/>
                  </a:cubicBezTo>
                  <a:cubicBezTo>
                    <a:pt x="180" y="418"/>
                    <a:pt x="180" y="279"/>
                    <a:pt x="220" y="160"/>
                  </a:cubicBezTo>
                  <a:cubicBezTo>
                    <a:pt x="220" y="100"/>
                    <a:pt x="220" y="60"/>
                    <a:pt x="2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
            <p:cNvSpPr/>
            <p:nvPr/>
          </p:nvSpPr>
          <p:spPr>
            <a:xfrm>
              <a:off x="1661325" y="1871800"/>
              <a:ext cx="6000" cy="7975"/>
            </a:xfrm>
            <a:custGeom>
              <a:avLst/>
              <a:gdLst/>
              <a:ahLst/>
              <a:cxnLst/>
              <a:rect l="l" t="t" r="r" b="b"/>
              <a:pathLst>
                <a:path w="240" h="319" extrusionOk="0">
                  <a:moveTo>
                    <a:pt x="200" y="1"/>
                  </a:moveTo>
                  <a:cubicBezTo>
                    <a:pt x="120" y="21"/>
                    <a:pt x="1" y="1"/>
                    <a:pt x="1" y="100"/>
                  </a:cubicBezTo>
                  <a:cubicBezTo>
                    <a:pt x="1" y="219"/>
                    <a:pt x="120" y="279"/>
                    <a:pt x="239" y="319"/>
                  </a:cubicBezTo>
                  <a:cubicBezTo>
                    <a:pt x="239" y="219"/>
                    <a:pt x="239" y="100"/>
                    <a:pt x="2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
            <p:cNvSpPr/>
            <p:nvPr/>
          </p:nvSpPr>
          <p:spPr>
            <a:xfrm>
              <a:off x="1620050" y="1939450"/>
              <a:ext cx="6500" cy="10450"/>
            </a:xfrm>
            <a:custGeom>
              <a:avLst/>
              <a:gdLst/>
              <a:ahLst/>
              <a:cxnLst/>
              <a:rect l="l" t="t" r="r" b="b"/>
              <a:pathLst>
                <a:path w="260" h="418" extrusionOk="0">
                  <a:moveTo>
                    <a:pt x="140" y="0"/>
                  </a:moveTo>
                  <a:cubicBezTo>
                    <a:pt x="1" y="159"/>
                    <a:pt x="1" y="298"/>
                    <a:pt x="140" y="418"/>
                  </a:cubicBezTo>
                  <a:lnTo>
                    <a:pt x="180" y="358"/>
                  </a:lnTo>
                  <a:cubicBezTo>
                    <a:pt x="259" y="259"/>
                    <a:pt x="259" y="159"/>
                    <a:pt x="180" y="60"/>
                  </a:cubicBezTo>
                  <a:lnTo>
                    <a:pt x="140"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
            <p:cNvSpPr/>
            <p:nvPr/>
          </p:nvSpPr>
          <p:spPr>
            <a:xfrm>
              <a:off x="1120750" y="1905625"/>
              <a:ext cx="4500" cy="8975"/>
            </a:xfrm>
            <a:custGeom>
              <a:avLst/>
              <a:gdLst/>
              <a:ahLst/>
              <a:cxnLst/>
              <a:rect l="l" t="t" r="r" b="b"/>
              <a:pathLst>
                <a:path w="180" h="359" extrusionOk="0">
                  <a:moveTo>
                    <a:pt x="0" y="0"/>
                  </a:moveTo>
                  <a:cubicBezTo>
                    <a:pt x="0" y="140"/>
                    <a:pt x="20" y="259"/>
                    <a:pt x="139" y="358"/>
                  </a:cubicBezTo>
                  <a:cubicBezTo>
                    <a:pt x="179" y="219"/>
                    <a:pt x="100" y="10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
            <p:cNvSpPr/>
            <p:nvPr/>
          </p:nvSpPr>
          <p:spPr>
            <a:xfrm>
              <a:off x="1667075" y="1753175"/>
              <a:ext cx="5725" cy="5750"/>
            </a:xfrm>
            <a:custGeom>
              <a:avLst/>
              <a:gdLst/>
              <a:ahLst/>
              <a:cxnLst/>
              <a:rect l="l" t="t" r="r" b="b"/>
              <a:pathLst>
                <a:path w="229" h="230" extrusionOk="0">
                  <a:moveTo>
                    <a:pt x="76" y="1"/>
                  </a:moveTo>
                  <a:cubicBezTo>
                    <a:pt x="0" y="1"/>
                    <a:pt x="59" y="171"/>
                    <a:pt x="29" y="230"/>
                  </a:cubicBezTo>
                  <a:lnTo>
                    <a:pt x="168" y="230"/>
                  </a:lnTo>
                  <a:cubicBezTo>
                    <a:pt x="208" y="170"/>
                    <a:pt x="228" y="131"/>
                    <a:pt x="208" y="71"/>
                  </a:cubicBezTo>
                  <a:cubicBezTo>
                    <a:pt x="143" y="20"/>
                    <a:pt x="101" y="1"/>
                    <a:pt x="7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
            <p:cNvSpPr/>
            <p:nvPr/>
          </p:nvSpPr>
          <p:spPr>
            <a:xfrm>
              <a:off x="1142625" y="1589325"/>
              <a:ext cx="5500" cy="8475"/>
            </a:xfrm>
            <a:custGeom>
              <a:avLst/>
              <a:gdLst/>
              <a:ahLst/>
              <a:cxnLst/>
              <a:rect l="l" t="t" r="r" b="b"/>
              <a:pathLst>
                <a:path w="220" h="339" extrusionOk="0">
                  <a:moveTo>
                    <a:pt x="219" y="1"/>
                  </a:moveTo>
                  <a:lnTo>
                    <a:pt x="219" y="1"/>
                  </a:lnTo>
                  <a:cubicBezTo>
                    <a:pt x="40" y="60"/>
                    <a:pt x="1" y="180"/>
                    <a:pt x="1" y="339"/>
                  </a:cubicBezTo>
                  <a:cubicBezTo>
                    <a:pt x="120" y="259"/>
                    <a:pt x="160" y="160"/>
                    <a:pt x="21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
            <p:cNvSpPr/>
            <p:nvPr/>
          </p:nvSpPr>
          <p:spPr>
            <a:xfrm>
              <a:off x="1138150" y="1597775"/>
              <a:ext cx="4500" cy="8475"/>
            </a:xfrm>
            <a:custGeom>
              <a:avLst/>
              <a:gdLst/>
              <a:ahLst/>
              <a:cxnLst/>
              <a:rect l="l" t="t" r="r" b="b"/>
              <a:pathLst>
                <a:path w="180" h="339" extrusionOk="0">
                  <a:moveTo>
                    <a:pt x="180" y="1"/>
                  </a:moveTo>
                  <a:lnTo>
                    <a:pt x="180" y="1"/>
                  </a:lnTo>
                  <a:cubicBezTo>
                    <a:pt x="20" y="80"/>
                    <a:pt x="0" y="180"/>
                    <a:pt x="0" y="319"/>
                  </a:cubicBezTo>
                  <a:lnTo>
                    <a:pt x="120" y="319"/>
                  </a:lnTo>
                  <a:lnTo>
                    <a:pt x="180" y="339"/>
                  </a:lnTo>
                  <a:lnTo>
                    <a:pt x="180" y="339"/>
                  </a:lnTo>
                  <a:lnTo>
                    <a:pt x="140" y="319"/>
                  </a:lnTo>
                  <a:cubicBezTo>
                    <a:pt x="140" y="200"/>
                    <a:pt x="180" y="100"/>
                    <a:pt x="1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
            <p:cNvSpPr/>
            <p:nvPr/>
          </p:nvSpPr>
          <p:spPr>
            <a:xfrm>
              <a:off x="1164000" y="1848925"/>
              <a:ext cx="4500" cy="9475"/>
            </a:xfrm>
            <a:custGeom>
              <a:avLst/>
              <a:gdLst/>
              <a:ahLst/>
              <a:cxnLst/>
              <a:rect l="l" t="t" r="r" b="b"/>
              <a:pathLst>
                <a:path w="180" h="379" extrusionOk="0">
                  <a:moveTo>
                    <a:pt x="160" y="1"/>
                  </a:moveTo>
                  <a:lnTo>
                    <a:pt x="160" y="1"/>
                  </a:lnTo>
                  <a:cubicBezTo>
                    <a:pt x="61" y="100"/>
                    <a:pt x="1" y="219"/>
                    <a:pt x="1" y="379"/>
                  </a:cubicBezTo>
                  <a:cubicBezTo>
                    <a:pt x="160" y="299"/>
                    <a:pt x="180" y="140"/>
                    <a:pt x="1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
            <p:cNvSpPr/>
            <p:nvPr/>
          </p:nvSpPr>
          <p:spPr>
            <a:xfrm>
              <a:off x="1471850" y="1884225"/>
              <a:ext cx="5000" cy="9475"/>
            </a:xfrm>
            <a:custGeom>
              <a:avLst/>
              <a:gdLst/>
              <a:ahLst/>
              <a:cxnLst/>
              <a:rect l="l" t="t" r="r" b="b"/>
              <a:pathLst>
                <a:path w="200" h="379" extrusionOk="0">
                  <a:moveTo>
                    <a:pt x="20" y="1"/>
                  </a:moveTo>
                  <a:lnTo>
                    <a:pt x="20" y="1"/>
                  </a:lnTo>
                  <a:cubicBezTo>
                    <a:pt x="0" y="180"/>
                    <a:pt x="60" y="299"/>
                    <a:pt x="180" y="379"/>
                  </a:cubicBezTo>
                  <a:cubicBezTo>
                    <a:pt x="199" y="220"/>
                    <a:pt x="180" y="81"/>
                    <a:pt x="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
            <p:cNvSpPr/>
            <p:nvPr/>
          </p:nvSpPr>
          <p:spPr>
            <a:xfrm>
              <a:off x="1454450" y="1940925"/>
              <a:ext cx="5000" cy="8475"/>
            </a:xfrm>
            <a:custGeom>
              <a:avLst/>
              <a:gdLst/>
              <a:ahLst/>
              <a:cxnLst/>
              <a:rect l="l" t="t" r="r" b="b"/>
              <a:pathLst>
                <a:path w="200" h="339" extrusionOk="0">
                  <a:moveTo>
                    <a:pt x="20" y="1"/>
                  </a:moveTo>
                  <a:cubicBezTo>
                    <a:pt x="0" y="21"/>
                    <a:pt x="0" y="80"/>
                    <a:pt x="0" y="120"/>
                  </a:cubicBezTo>
                  <a:cubicBezTo>
                    <a:pt x="80" y="200"/>
                    <a:pt x="120" y="279"/>
                    <a:pt x="199" y="339"/>
                  </a:cubicBezTo>
                  <a:cubicBezTo>
                    <a:pt x="199" y="200"/>
                    <a:pt x="159" y="80"/>
                    <a:pt x="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
            <p:cNvSpPr/>
            <p:nvPr/>
          </p:nvSpPr>
          <p:spPr>
            <a:xfrm>
              <a:off x="1459425" y="1949875"/>
              <a:ext cx="5000" cy="4000"/>
            </a:xfrm>
            <a:custGeom>
              <a:avLst/>
              <a:gdLst/>
              <a:ahLst/>
              <a:cxnLst/>
              <a:rect l="l" t="t" r="r" b="b"/>
              <a:pathLst>
                <a:path w="200" h="160" extrusionOk="0">
                  <a:moveTo>
                    <a:pt x="0" y="1"/>
                  </a:moveTo>
                  <a:cubicBezTo>
                    <a:pt x="60" y="60"/>
                    <a:pt x="120" y="120"/>
                    <a:pt x="199" y="160"/>
                  </a:cubicBezTo>
                  <a:cubicBezTo>
                    <a:pt x="199" y="120"/>
                    <a:pt x="199" y="41"/>
                    <a:pt x="1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
            <p:cNvSpPr/>
            <p:nvPr/>
          </p:nvSpPr>
          <p:spPr>
            <a:xfrm>
              <a:off x="1454950" y="1958325"/>
              <a:ext cx="4500" cy="4025"/>
            </a:xfrm>
            <a:custGeom>
              <a:avLst/>
              <a:gdLst/>
              <a:ahLst/>
              <a:cxnLst/>
              <a:rect l="l" t="t" r="r" b="b"/>
              <a:pathLst>
                <a:path w="180" h="161" extrusionOk="0">
                  <a:moveTo>
                    <a:pt x="0" y="1"/>
                  </a:moveTo>
                  <a:cubicBezTo>
                    <a:pt x="0" y="100"/>
                    <a:pt x="60" y="160"/>
                    <a:pt x="179" y="160"/>
                  </a:cubicBezTo>
                  <a:lnTo>
                    <a:pt x="0"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
            <p:cNvSpPr/>
            <p:nvPr/>
          </p:nvSpPr>
          <p:spPr>
            <a:xfrm>
              <a:off x="1361450" y="1931975"/>
              <a:ext cx="2500" cy="2025"/>
            </a:xfrm>
            <a:custGeom>
              <a:avLst/>
              <a:gdLst/>
              <a:ahLst/>
              <a:cxnLst/>
              <a:rect l="l" t="t" r="r" b="b"/>
              <a:pathLst>
                <a:path w="100" h="81" extrusionOk="0">
                  <a:moveTo>
                    <a:pt x="100" y="1"/>
                  </a:moveTo>
                  <a:cubicBezTo>
                    <a:pt x="20" y="40"/>
                    <a:pt x="0" y="60"/>
                    <a:pt x="40" y="80"/>
                  </a:cubicBezTo>
                  <a:cubicBezTo>
                    <a:pt x="60" y="80"/>
                    <a:pt x="60" y="40"/>
                    <a:pt x="1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
            <p:cNvSpPr/>
            <p:nvPr/>
          </p:nvSpPr>
          <p:spPr>
            <a:xfrm>
              <a:off x="1307725" y="1902150"/>
              <a:ext cx="4500" cy="4000"/>
            </a:xfrm>
            <a:custGeom>
              <a:avLst/>
              <a:gdLst/>
              <a:ahLst/>
              <a:cxnLst/>
              <a:rect l="l" t="t" r="r" b="b"/>
              <a:pathLst>
                <a:path w="180" h="160" extrusionOk="0">
                  <a:moveTo>
                    <a:pt x="1" y="0"/>
                  </a:moveTo>
                  <a:cubicBezTo>
                    <a:pt x="61" y="60"/>
                    <a:pt x="120" y="100"/>
                    <a:pt x="180" y="159"/>
                  </a:cubicBezTo>
                  <a:cubicBezTo>
                    <a:pt x="160" y="60"/>
                    <a:pt x="80" y="0"/>
                    <a:pt x="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
            <p:cNvSpPr/>
            <p:nvPr/>
          </p:nvSpPr>
          <p:spPr>
            <a:xfrm>
              <a:off x="2554500" y="1603950"/>
              <a:ext cx="317325" cy="83225"/>
            </a:xfrm>
            <a:custGeom>
              <a:avLst/>
              <a:gdLst/>
              <a:ahLst/>
              <a:cxnLst/>
              <a:rect l="l" t="t" r="r" b="b"/>
              <a:pathLst>
                <a:path w="12693" h="3329" extrusionOk="0">
                  <a:moveTo>
                    <a:pt x="12445" y="1"/>
                  </a:moveTo>
                  <a:cubicBezTo>
                    <a:pt x="12328" y="1"/>
                    <a:pt x="12186" y="61"/>
                    <a:pt x="12076" y="72"/>
                  </a:cubicBezTo>
                  <a:cubicBezTo>
                    <a:pt x="11933" y="72"/>
                    <a:pt x="11777" y="47"/>
                    <a:pt x="11649" y="47"/>
                  </a:cubicBezTo>
                  <a:cubicBezTo>
                    <a:pt x="11617" y="47"/>
                    <a:pt x="11586" y="48"/>
                    <a:pt x="11559" y="52"/>
                  </a:cubicBezTo>
                  <a:cubicBezTo>
                    <a:pt x="10206" y="331"/>
                    <a:pt x="8833" y="589"/>
                    <a:pt x="7500" y="927"/>
                  </a:cubicBezTo>
                  <a:cubicBezTo>
                    <a:pt x="6128" y="1246"/>
                    <a:pt x="4815" y="1624"/>
                    <a:pt x="3442" y="1842"/>
                  </a:cubicBezTo>
                  <a:cubicBezTo>
                    <a:pt x="3263" y="1962"/>
                    <a:pt x="3064" y="2021"/>
                    <a:pt x="2925" y="2041"/>
                  </a:cubicBezTo>
                  <a:cubicBezTo>
                    <a:pt x="1950" y="2320"/>
                    <a:pt x="976" y="2618"/>
                    <a:pt x="1" y="2877"/>
                  </a:cubicBezTo>
                  <a:cubicBezTo>
                    <a:pt x="37" y="3235"/>
                    <a:pt x="201" y="3328"/>
                    <a:pt x="405" y="3328"/>
                  </a:cubicBezTo>
                  <a:cubicBezTo>
                    <a:pt x="540" y="3328"/>
                    <a:pt x="693" y="3287"/>
                    <a:pt x="836" y="3255"/>
                  </a:cubicBezTo>
                  <a:cubicBezTo>
                    <a:pt x="1632" y="3076"/>
                    <a:pt x="2368" y="2777"/>
                    <a:pt x="3204" y="2758"/>
                  </a:cubicBezTo>
                  <a:cubicBezTo>
                    <a:pt x="4715" y="2519"/>
                    <a:pt x="6188" y="1962"/>
                    <a:pt x="7699" y="1663"/>
                  </a:cubicBezTo>
                  <a:cubicBezTo>
                    <a:pt x="8933" y="1445"/>
                    <a:pt x="10186" y="1246"/>
                    <a:pt x="11380" y="828"/>
                  </a:cubicBezTo>
                  <a:cubicBezTo>
                    <a:pt x="11658" y="669"/>
                    <a:pt x="11956" y="649"/>
                    <a:pt x="12255" y="530"/>
                  </a:cubicBezTo>
                  <a:cubicBezTo>
                    <a:pt x="12414" y="450"/>
                    <a:pt x="12692" y="390"/>
                    <a:pt x="12653" y="171"/>
                  </a:cubicBezTo>
                  <a:cubicBezTo>
                    <a:pt x="12617" y="39"/>
                    <a:pt x="12539" y="1"/>
                    <a:pt x="1244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
            <p:cNvSpPr/>
            <p:nvPr/>
          </p:nvSpPr>
          <p:spPr>
            <a:xfrm>
              <a:off x="2917050" y="1525675"/>
              <a:ext cx="227300" cy="46775"/>
            </a:xfrm>
            <a:custGeom>
              <a:avLst/>
              <a:gdLst/>
              <a:ahLst/>
              <a:cxnLst/>
              <a:rect l="l" t="t" r="r" b="b"/>
              <a:pathLst>
                <a:path w="9092" h="1871" extrusionOk="0">
                  <a:moveTo>
                    <a:pt x="7689" y="0"/>
                  </a:moveTo>
                  <a:cubicBezTo>
                    <a:pt x="7515" y="0"/>
                    <a:pt x="7341" y="30"/>
                    <a:pt x="7162" y="60"/>
                  </a:cubicBezTo>
                  <a:cubicBezTo>
                    <a:pt x="7063" y="60"/>
                    <a:pt x="6943" y="100"/>
                    <a:pt x="6844" y="100"/>
                  </a:cubicBezTo>
                  <a:cubicBezTo>
                    <a:pt x="6804" y="100"/>
                    <a:pt x="6764" y="120"/>
                    <a:pt x="6764" y="179"/>
                  </a:cubicBezTo>
                  <a:cubicBezTo>
                    <a:pt x="6758" y="199"/>
                    <a:pt x="6751" y="206"/>
                    <a:pt x="6744" y="206"/>
                  </a:cubicBezTo>
                  <a:cubicBezTo>
                    <a:pt x="6731" y="206"/>
                    <a:pt x="6718" y="179"/>
                    <a:pt x="6705" y="179"/>
                  </a:cubicBezTo>
                  <a:cubicBezTo>
                    <a:pt x="6643" y="179"/>
                    <a:pt x="6581" y="171"/>
                    <a:pt x="6521" y="171"/>
                  </a:cubicBezTo>
                  <a:cubicBezTo>
                    <a:pt x="6445" y="171"/>
                    <a:pt x="6373" y="184"/>
                    <a:pt x="6307" y="239"/>
                  </a:cubicBezTo>
                  <a:cubicBezTo>
                    <a:pt x="6167" y="319"/>
                    <a:pt x="6048" y="378"/>
                    <a:pt x="5929" y="418"/>
                  </a:cubicBezTo>
                  <a:cubicBezTo>
                    <a:pt x="5921" y="486"/>
                    <a:pt x="5905" y="508"/>
                    <a:pt x="5884" y="508"/>
                  </a:cubicBezTo>
                  <a:cubicBezTo>
                    <a:pt x="5851" y="508"/>
                    <a:pt x="5806" y="450"/>
                    <a:pt x="5770" y="438"/>
                  </a:cubicBezTo>
                  <a:cubicBezTo>
                    <a:pt x="5691" y="415"/>
                    <a:pt x="5612" y="406"/>
                    <a:pt x="5532" y="406"/>
                  </a:cubicBezTo>
                  <a:cubicBezTo>
                    <a:pt x="5268" y="406"/>
                    <a:pt x="5000" y="507"/>
                    <a:pt x="4755" y="537"/>
                  </a:cubicBezTo>
                  <a:cubicBezTo>
                    <a:pt x="3164" y="756"/>
                    <a:pt x="1572" y="1094"/>
                    <a:pt x="1" y="1452"/>
                  </a:cubicBezTo>
                  <a:cubicBezTo>
                    <a:pt x="60" y="1512"/>
                    <a:pt x="80" y="1552"/>
                    <a:pt x="160" y="1592"/>
                  </a:cubicBezTo>
                  <a:cubicBezTo>
                    <a:pt x="259" y="1631"/>
                    <a:pt x="399" y="1612"/>
                    <a:pt x="359" y="1791"/>
                  </a:cubicBezTo>
                  <a:lnTo>
                    <a:pt x="399" y="1870"/>
                  </a:lnTo>
                  <a:cubicBezTo>
                    <a:pt x="1075" y="1731"/>
                    <a:pt x="1771" y="1671"/>
                    <a:pt x="2447" y="1512"/>
                  </a:cubicBezTo>
                  <a:cubicBezTo>
                    <a:pt x="4636" y="1074"/>
                    <a:pt x="6844" y="637"/>
                    <a:pt x="9092" y="478"/>
                  </a:cubicBezTo>
                  <a:cubicBezTo>
                    <a:pt x="8893" y="120"/>
                    <a:pt x="8435" y="418"/>
                    <a:pt x="8216" y="120"/>
                  </a:cubicBezTo>
                  <a:cubicBezTo>
                    <a:pt x="8037" y="30"/>
                    <a:pt x="7863" y="0"/>
                    <a:pt x="768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
            <p:cNvSpPr/>
            <p:nvPr/>
          </p:nvSpPr>
          <p:spPr>
            <a:xfrm>
              <a:off x="1914450" y="1650500"/>
              <a:ext cx="188525" cy="39800"/>
            </a:xfrm>
            <a:custGeom>
              <a:avLst/>
              <a:gdLst/>
              <a:ahLst/>
              <a:cxnLst/>
              <a:rect l="l" t="t" r="r" b="b"/>
              <a:pathLst>
                <a:path w="7541" h="1592" extrusionOk="0">
                  <a:moveTo>
                    <a:pt x="1508" y="218"/>
                  </a:moveTo>
                  <a:cubicBezTo>
                    <a:pt x="1516" y="218"/>
                    <a:pt x="1525" y="218"/>
                    <a:pt x="1533" y="219"/>
                  </a:cubicBezTo>
                  <a:cubicBezTo>
                    <a:pt x="1465" y="238"/>
                    <a:pt x="1396" y="246"/>
                    <a:pt x="1326" y="246"/>
                  </a:cubicBezTo>
                  <a:cubicBezTo>
                    <a:pt x="1326" y="246"/>
                    <a:pt x="1326" y="246"/>
                    <a:pt x="1326" y="246"/>
                  </a:cubicBezTo>
                  <a:lnTo>
                    <a:pt x="1326" y="246"/>
                  </a:lnTo>
                  <a:cubicBezTo>
                    <a:pt x="1388" y="236"/>
                    <a:pt x="1453" y="218"/>
                    <a:pt x="1508" y="218"/>
                  </a:cubicBezTo>
                  <a:close/>
                  <a:moveTo>
                    <a:pt x="1075" y="0"/>
                  </a:moveTo>
                  <a:lnTo>
                    <a:pt x="1075" y="0"/>
                  </a:lnTo>
                  <a:cubicBezTo>
                    <a:pt x="1082" y="144"/>
                    <a:pt x="1123" y="210"/>
                    <a:pt x="1180" y="236"/>
                  </a:cubicBezTo>
                  <a:lnTo>
                    <a:pt x="1180" y="236"/>
                  </a:lnTo>
                  <a:cubicBezTo>
                    <a:pt x="964" y="211"/>
                    <a:pt x="744" y="141"/>
                    <a:pt x="529" y="141"/>
                  </a:cubicBezTo>
                  <a:cubicBezTo>
                    <a:pt x="347" y="141"/>
                    <a:pt x="169" y="190"/>
                    <a:pt x="1" y="358"/>
                  </a:cubicBezTo>
                  <a:cubicBezTo>
                    <a:pt x="156" y="467"/>
                    <a:pt x="334" y="479"/>
                    <a:pt x="519" y="479"/>
                  </a:cubicBezTo>
                  <a:cubicBezTo>
                    <a:pt x="571" y="479"/>
                    <a:pt x="624" y="478"/>
                    <a:pt x="677" y="478"/>
                  </a:cubicBezTo>
                  <a:cubicBezTo>
                    <a:pt x="1413" y="478"/>
                    <a:pt x="2169" y="498"/>
                    <a:pt x="2905" y="498"/>
                  </a:cubicBezTo>
                  <a:cubicBezTo>
                    <a:pt x="3761" y="518"/>
                    <a:pt x="4616" y="518"/>
                    <a:pt x="5471" y="657"/>
                  </a:cubicBezTo>
                  <a:cubicBezTo>
                    <a:pt x="5969" y="716"/>
                    <a:pt x="5969" y="716"/>
                    <a:pt x="5670" y="1214"/>
                  </a:cubicBezTo>
                  <a:lnTo>
                    <a:pt x="5591" y="1373"/>
                  </a:lnTo>
                  <a:cubicBezTo>
                    <a:pt x="5750" y="1552"/>
                    <a:pt x="5949" y="1592"/>
                    <a:pt x="6168" y="1592"/>
                  </a:cubicBezTo>
                  <a:cubicBezTo>
                    <a:pt x="6387" y="1393"/>
                    <a:pt x="6486" y="1094"/>
                    <a:pt x="6645" y="856"/>
                  </a:cubicBezTo>
                  <a:cubicBezTo>
                    <a:pt x="6625" y="756"/>
                    <a:pt x="6625" y="657"/>
                    <a:pt x="6705" y="597"/>
                  </a:cubicBezTo>
                  <a:cubicBezTo>
                    <a:pt x="6728" y="592"/>
                    <a:pt x="6751" y="590"/>
                    <a:pt x="6772" y="590"/>
                  </a:cubicBezTo>
                  <a:cubicBezTo>
                    <a:pt x="6842" y="590"/>
                    <a:pt x="6903" y="616"/>
                    <a:pt x="6963" y="677"/>
                  </a:cubicBezTo>
                  <a:lnTo>
                    <a:pt x="7302" y="677"/>
                  </a:lnTo>
                  <a:cubicBezTo>
                    <a:pt x="7381" y="597"/>
                    <a:pt x="7501" y="577"/>
                    <a:pt x="7540" y="438"/>
                  </a:cubicBezTo>
                  <a:cubicBezTo>
                    <a:pt x="7160" y="210"/>
                    <a:pt x="6747" y="176"/>
                    <a:pt x="6328" y="176"/>
                  </a:cubicBezTo>
                  <a:cubicBezTo>
                    <a:pt x="6148" y="176"/>
                    <a:pt x="5967" y="182"/>
                    <a:pt x="5786" y="182"/>
                  </a:cubicBezTo>
                  <a:cubicBezTo>
                    <a:pt x="5728" y="182"/>
                    <a:pt x="5669" y="181"/>
                    <a:pt x="5611" y="179"/>
                  </a:cubicBezTo>
                  <a:cubicBezTo>
                    <a:pt x="4099" y="120"/>
                    <a:pt x="2587" y="80"/>
                    <a:pt x="107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
            <p:cNvSpPr/>
            <p:nvPr/>
          </p:nvSpPr>
          <p:spPr>
            <a:xfrm>
              <a:off x="2830525" y="1983200"/>
              <a:ext cx="144750" cy="55300"/>
            </a:xfrm>
            <a:custGeom>
              <a:avLst/>
              <a:gdLst/>
              <a:ahLst/>
              <a:cxnLst/>
              <a:rect l="l" t="t" r="r" b="b"/>
              <a:pathLst>
                <a:path w="5790" h="2212" extrusionOk="0">
                  <a:moveTo>
                    <a:pt x="5531" y="1"/>
                  </a:moveTo>
                  <a:cubicBezTo>
                    <a:pt x="4019" y="200"/>
                    <a:pt x="2646" y="836"/>
                    <a:pt x="1254" y="1413"/>
                  </a:cubicBezTo>
                  <a:cubicBezTo>
                    <a:pt x="1244" y="1554"/>
                    <a:pt x="1199" y="1597"/>
                    <a:pt x="1142" y="1597"/>
                  </a:cubicBezTo>
                  <a:cubicBezTo>
                    <a:pt x="1078" y="1597"/>
                    <a:pt x="998" y="1544"/>
                    <a:pt x="935" y="1512"/>
                  </a:cubicBezTo>
                  <a:cubicBezTo>
                    <a:pt x="577" y="1572"/>
                    <a:pt x="140" y="1453"/>
                    <a:pt x="0" y="1990"/>
                  </a:cubicBezTo>
                  <a:cubicBezTo>
                    <a:pt x="219" y="2209"/>
                    <a:pt x="498" y="2109"/>
                    <a:pt x="756" y="2189"/>
                  </a:cubicBezTo>
                  <a:cubicBezTo>
                    <a:pt x="836" y="2205"/>
                    <a:pt x="913" y="2212"/>
                    <a:pt x="990" y="2212"/>
                  </a:cubicBezTo>
                  <a:cubicBezTo>
                    <a:pt x="1486" y="2212"/>
                    <a:pt x="1925" y="1912"/>
                    <a:pt x="2407" y="1791"/>
                  </a:cubicBezTo>
                  <a:cubicBezTo>
                    <a:pt x="3541" y="1493"/>
                    <a:pt x="4695" y="1075"/>
                    <a:pt x="5749" y="577"/>
                  </a:cubicBezTo>
                  <a:cubicBezTo>
                    <a:pt x="5789" y="319"/>
                    <a:pt x="5789" y="100"/>
                    <a:pt x="553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
            <p:cNvSpPr/>
            <p:nvPr/>
          </p:nvSpPr>
          <p:spPr>
            <a:xfrm>
              <a:off x="2737525" y="1572175"/>
              <a:ext cx="144250" cy="38075"/>
            </a:xfrm>
            <a:custGeom>
              <a:avLst/>
              <a:gdLst/>
              <a:ahLst/>
              <a:cxnLst/>
              <a:rect l="l" t="t" r="r" b="b"/>
              <a:pathLst>
                <a:path w="5770" h="1523" extrusionOk="0">
                  <a:moveTo>
                    <a:pt x="5426" y="1"/>
                  </a:moveTo>
                  <a:cubicBezTo>
                    <a:pt x="5197" y="1"/>
                    <a:pt x="4976" y="71"/>
                    <a:pt x="4755" y="130"/>
                  </a:cubicBezTo>
                  <a:cubicBezTo>
                    <a:pt x="3800" y="368"/>
                    <a:pt x="2845" y="527"/>
                    <a:pt x="1890" y="706"/>
                  </a:cubicBezTo>
                  <a:cubicBezTo>
                    <a:pt x="1393" y="766"/>
                    <a:pt x="896" y="905"/>
                    <a:pt x="398" y="1005"/>
                  </a:cubicBezTo>
                  <a:cubicBezTo>
                    <a:pt x="458" y="1244"/>
                    <a:pt x="0" y="1224"/>
                    <a:pt x="120" y="1522"/>
                  </a:cubicBezTo>
                  <a:cubicBezTo>
                    <a:pt x="1870" y="1303"/>
                    <a:pt x="3601" y="905"/>
                    <a:pt x="5332" y="527"/>
                  </a:cubicBezTo>
                  <a:cubicBezTo>
                    <a:pt x="5431" y="368"/>
                    <a:pt x="5630" y="448"/>
                    <a:pt x="5729" y="348"/>
                  </a:cubicBezTo>
                  <a:cubicBezTo>
                    <a:pt x="5769" y="229"/>
                    <a:pt x="5769" y="130"/>
                    <a:pt x="5670" y="30"/>
                  </a:cubicBezTo>
                  <a:cubicBezTo>
                    <a:pt x="5587" y="9"/>
                    <a:pt x="5506" y="1"/>
                    <a:pt x="542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
            <p:cNvSpPr/>
            <p:nvPr/>
          </p:nvSpPr>
          <p:spPr>
            <a:xfrm>
              <a:off x="2350100" y="1861500"/>
              <a:ext cx="36350" cy="93750"/>
            </a:xfrm>
            <a:custGeom>
              <a:avLst/>
              <a:gdLst/>
              <a:ahLst/>
              <a:cxnLst/>
              <a:rect l="l" t="t" r="r" b="b"/>
              <a:pathLst>
                <a:path w="1454" h="3750" extrusionOk="0">
                  <a:moveTo>
                    <a:pt x="794" y="1"/>
                  </a:moveTo>
                  <a:cubicBezTo>
                    <a:pt x="729" y="1"/>
                    <a:pt x="658" y="29"/>
                    <a:pt x="578" y="94"/>
                  </a:cubicBezTo>
                  <a:cubicBezTo>
                    <a:pt x="558" y="174"/>
                    <a:pt x="538" y="214"/>
                    <a:pt x="459" y="214"/>
                  </a:cubicBezTo>
                  <a:lnTo>
                    <a:pt x="299" y="134"/>
                  </a:lnTo>
                  <a:cubicBezTo>
                    <a:pt x="240" y="134"/>
                    <a:pt x="180" y="174"/>
                    <a:pt x="160" y="214"/>
                  </a:cubicBezTo>
                  <a:cubicBezTo>
                    <a:pt x="61" y="910"/>
                    <a:pt x="1" y="1606"/>
                    <a:pt x="1" y="2302"/>
                  </a:cubicBezTo>
                  <a:cubicBezTo>
                    <a:pt x="140" y="2462"/>
                    <a:pt x="41" y="2680"/>
                    <a:pt x="140" y="2800"/>
                  </a:cubicBezTo>
                  <a:cubicBezTo>
                    <a:pt x="180" y="2840"/>
                    <a:pt x="260" y="2879"/>
                    <a:pt x="339" y="2879"/>
                  </a:cubicBezTo>
                  <a:cubicBezTo>
                    <a:pt x="439" y="2840"/>
                    <a:pt x="498" y="2780"/>
                    <a:pt x="558" y="2680"/>
                  </a:cubicBezTo>
                  <a:cubicBezTo>
                    <a:pt x="578" y="2601"/>
                    <a:pt x="598" y="2541"/>
                    <a:pt x="578" y="2481"/>
                  </a:cubicBezTo>
                  <a:cubicBezTo>
                    <a:pt x="578" y="2455"/>
                    <a:pt x="576" y="2436"/>
                    <a:pt x="571" y="2419"/>
                  </a:cubicBezTo>
                  <a:lnTo>
                    <a:pt x="571" y="2419"/>
                  </a:lnTo>
                  <a:cubicBezTo>
                    <a:pt x="688" y="2645"/>
                    <a:pt x="463" y="2872"/>
                    <a:pt x="498" y="3098"/>
                  </a:cubicBezTo>
                  <a:cubicBezTo>
                    <a:pt x="538" y="3377"/>
                    <a:pt x="638" y="3615"/>
                    <a:pt x="896" y="3735"/>
                  </a:cubicBezTo>
                  <a:cubicBezTo>
                    <a:pt x="932" y="3745"/>
                    <a:pt x="968" y="3750"/>
                    <a:pt x="1003" y="3750"/>
                  </a:cubicBezTo>
                  <a:cubicBezTo>
                    <a:pt x="1105" y="3750"/>
                    <a:pt x="1200" y="3709"/>
                    <a:pt x="1274" y="3635"/>
                  </a:cubicBezTo>
                  <a:cubicBezTo>
                    <a:pt x="1453" y="3377"/>
                    <a:pt x="1453" y="3078"/>
                    <a:pt x="1234" y="2800"/>
                  </a:cubicBezTo>
                  <a:cubicBezTo>
                    <a:pt x="1188" y="2777"/>
                    <a:pt x="1142" y="2754"/>
                    <a:pt x="1097" y="2754"/>
                  </a:cubicBezTo>
                  <a:cubicBezTo>
                    <a:pt x="1063" y="2754"/>
                    <a:pt x="1029" y="2766"/>
                    <a:pt x="996" y="2800"/>
                  </a:cubicBezTo>
                  <a:cubicBezTo>
                    <a:pt x="956" y="2680"/>
                    <a:pt x="1075" y="2680"/>
                    <a:pt x="1095" y="2621"/>
                  </a:cubicBezTo>
                  <a:cubicBezTo>
                    <a:pt x="1195" y="2481"/>
                    <a:pt x="1254" y="2283"/>
                    <a:pt x="1294" y="2103"/>
                  </a:cubicBezTo>
                  <a:lnTo>
                    <a:pt x="1294" y="1885"/>
                  </a:lnTo>
                  <a:cubicBezTo>
                    <a:pt x="1234" y="1606"/>
                    <a:pt x="1195" y="1308"/>
                    <a:pt x="1274" y="1009"/>
                  </a:cubicBezTo>
                  <a:lnTo>
                    <a:pt x="1274" y="791"/>
                  </a:lnTo>
                  <a:cubicBezTo>
                    <a:pt x="1274" y="711"/>
                    <a:pt x="1254" y="631"/>
                    <a:pt x="1195" y="592"/>
                  </a:cubicBezTo>
                  <a:cubicBezTo>
                    <a:pt x="1135" y="492"/>
                    <a:pt x="1095" y="333"/>
                    <a:pt x="1075" y="214"/>
                  </a:cubicBezTo>
                  <a:cubicBezTo>
                    <a:pt x="999" y="87"/>
                    <a:pt x="907" y="1"/>
                    <a:pt x="79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
            <p:cNvSpPr/>
            <p:nvPr/>
          </p:nvSpPr>
          <p:spPr>
            <a:xfrm>
              <a:off x="2443600" y="2115000"/>
              <a:ext cx="143250" cy="47750"/>
            </a:xfrm>
            <a:custGeom>
              <a:avLst/>
              <a:gdLst/>
              <a:ahLst/>
              <a:cxnLst/>
              <a:rect l="l" t="t" r="r" b="b"/>
              <a:pathLst>
                <a:path w="5730" h="1910" extrusionOk="0">
                  <a:moveTo>
                    <a:pt x="5332" y="0"/>
                  </a:moveTo>
                  <a:cubicBezTo>
                    <a:pt x="5233" y="0"/>
                    <a:pt x="5173" y="0"/>
                    <a:pt x="5093" y="20"/>
                  </a:cubicBezTo>
                  <a:cubicBezTo>
                    <a:pt x="4934" y="80"/>
                    <a:pt x="4795" y="100"/>
                    <a:pt x="4636" y="120"/>
                  </a:cubicBezTo>
                  <a:cubicBezTo>
                    <a:pt x="4576" y="120"/>
                    <a:pt x="4497" y="120"/>
                    <a:pt x="4417" y="139"/>
                  </a:cubicBezTo>
                  <a:cubicBezTo>
                    <a:pt x="4019" y="219"/>
                    <a:pt x="3661" y="398"/>
                    <a:pt x="3243" y="497"/>
                  </a:cubicBezTo>
                  <a:cubicBezTo>
                    <a:pt x="2464" y="687"/>
                    <a:pt x="1758" y="1077"/>
                    <a:pt x="934" y="1077"/>
                  </a:cubicBezTo>
                  <a:cubicBezTo>
                    <a:pt x="895" y="1077"/>
                    <a:pt x="856" y="1076"/>
                    <a:pt x="816" y="1074"/>
                  </a:cubicBezTo>
                  <a:cubicBezTo>
                    <a:pt x="792" y="1071"/>
                    <a:pt x="768" y="1069"/>
                    <a:pt x="746" y="1069"/>
                  </a:cubicBezTo>
                  <a:cubicBezTo>
                    <a:pt x="528" y="1069"/>
                    <a:pt x="386" y="1234"/>
                    <a:pt x="259" y="1432"/>
                  </a:cubicBezTo>
                  <a:cubicBezTo>
                    <a:pt x="259" y="1611"/>
                    <a:pt x="1" y="1890"/>
                    <a:pt x="419" y="1910"/>
                  </a:cubicBezTo>
                  <a:cubicBezTo>
                    <a:pt x="1930" y="1731"/>
                    <a:pt x="3363" y="1273"/>
                    <a:pt x="4775" y="736"/>
                  </a:cubicBezTo>
                  <a:cubicBezTo>
                    <a:pt x="4840" y="598"/>
                    <a:pt x="4951" y="579"/>
                    <a:pt x="5068" y="579"/>
                  </a:cubicBezTo>
                  <a:cubicBezTo>
                    <a:pt x="5111" y="579"/>
                    <a:pt x="5155" y="582"/>
                    <a:pt x="5198" y="582"/>
                  </a:cubicBezTo>
                  <a:cubicBezTo>
                    <a:pt x="5289" y="582"/>
                    <a:pt x="5373" y="570"/>
                    <a:pt x="5432" y="497"/>
                  </a:cubicBezTo>
                  <a:cubicBezTo>
                    <a:pt x="5670" y="299"/>
                    <a:pt x="5730" y="100"/>
                    <a:pt x="533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
            <p:cNvSpPr/>
            <p:nvPr/>
          </p:nvSpPr>
          <p:spPr>
            <a:xfrm>
              <a:off x="2971750" y="1948875"/>
              <a:ext cx="111425" cy="44300"/>
            </a:xfrm>
            <a:custGeom>
              <a:avLst/>
              <a:gdLst/>
              <a:ahLst/>
              <a:cxnLst/>
              <a:rect l="l" t="t" r="r" b="b"/>
              <a:pathLst>
                <a:path w="4457" h="1772" extrusionOk="0">
                  <a:moveTo>
                    <a:pt x="3681" y="1"/>
                  </a:moveTo>
                  <a:cubicBezTo>
                    <a:pt x="2448" y="279"/>
                    <a:pt x="1254" y="677"/>
                    <a:pt x="100" y="1254"/>
                  </a:cubicBezTo>
                  <a:cubicBezTo>
                    <a:pt x="1" y="1573"/>
                    <a:pt x="399" y="1573"/>
                    <a:pt x="458" y="1771"/>
                  </a:cubicBezTo>
                  <a:cubicBezTo>
                    <a:pt x="1652" y="1493"/>
                    <a:pt x="2826" y="1214"/>
                    <a:pt x="3940" y="717"/>
                  </a:cubicBezTo>
                  <a:cubicBezTo>
                    <a:pt x="4039" y="538"/>
                    <a:pt x="4457" y="618"/>
                    <a:pt x="4337" y="279"/>
                  </a:cubicBezTo>
                  <a:cubicBezTo>
                    <a:pt x="4238" y="1"/>
                    <a:pt x="3940" y="21"/>
                    <a:pt x="368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
            <p:cNvSpPr/>
            <p:nvPr/>
          </p:nvSpPr>
          <p:spPr>
            <a:xfrm>
              <a:off x="2064650" y="1654625"/>
              <a:ext cx="63675" cy="164575"/>
            </a:xfrm>
            <a:custGeom>
              <a:avLst/>
              <a:gdLst/>
              <a:ahLst/>
              <a:cxnLst/>
              <a:rect l="l" t="t" r="r" b="b"/>
              <a:pathLst>
                <a:path w="2547" h="6583" extrusionOk="0">
                  <a:moveTo>
                    <a:pt x="2231" y="0"/>
                  </a:moveTo>
                  <a:cubicBezTo>
                    <a:pt x="2163" y="0"/>
                    <a:pt x="2100" y="64"/>
                    <a:pt x="2030" y="134"/>
                  </a:cubicBezTo>
                  <a:cubicBezTo>
                    <a:pt x="1791" y="253"/>
                    <a:pt x="1672" y="432"/>
                    <a:pt x="1831" y="691"/>
                  </a:cubicBezTo>
                  <a:cubicBezTo>
                    <a:pt x="1771" y="910"/>
                    <a:pt x="1691" y="1108"/>
                    <a:pt x="1652" y="1307"/>
                  </a:cubicBezTo>
                  <a:cubicBezTo>
                    <a:pt x="1632" y="1407"/>
                    <a:pt x="1572" y="1486"/>
                    <a:pt x="1493" y="1526"/>
                  </a:cubicBezTo>
                  <a:cubicBezTo>
                    <a:pt x="1413" y="1626"/>
                    <a:pt x="1453" y="1785"/>
                    <a:pt x="1333" y="1884"/>
                  </a:cubicBezTo>
                  <a:cubicBezTo>
                    <a:pt x="1274" y="1944"/>
                    <a:pt x="1254" y="2043"/>
                    <a:pt x="1254" y="2143"/>
                  </a:cubicBezTo>
                  <a:cubicBezTo>
                    <a:pt x="1254" y="2242"/>
                    <a:pt x="1234" y="2342"/>
                    <a:pt x="1134" y="2402"/>
                  </a:cubicBezTo>
                  <a:cubicBezTo>
                    <a:pt x="995" y="2581"/>
                    <a:pt x="1134" y="2799"/>
                    <a:pt x="975" y="2939"/>
                  </a:cubicBezTo>
                  <a:lnTo>
                    <a:pt x="955" y="2998"/>
                  </a:lnTo>
                  <a:lnTo>
                    <a:pt x="955" y="3038"/>
                  </a:lnTo>
                  <a:cubicBezTo>
                    <a:pt x="955" y="3138"/>
                    <a:pt x="876" y="3217"/>
                    <a:pt x="816" y="3297"/>
                  </a:cubicBezTo>
                  <a:lnTo>
                    <a:pt x="776" y="3336"/>
                  </a:lnTo>
                  <a:lnTo>
                    <a:pt x="776" y="3396"/>
                  </a:lnTo>
                  <a:cubicBezTo>
                    <a:pt x="737" y="3516"/>
                    <a:pt x="757" y="3695"/>
                    <a:pt x="697" y="3794"/>
                  </a:cubicBezTo>
                  <a:cubicBezTo>
                    <a:pt x="558" y="3933"/>
                    <a:pt x="697" y="4192"/>
                    <a:pt x="498" y="4311"/>
                  </a:cubicBezTo>
                  <a:lnTo>
                    <a:pt x="498" y="4291"/>
                  </a:lnTo>
                  <a:cubicBezTo>
                    <a:pt x="379" y="4470"/>
                    <a:pt x="498" y="4689"/>
                    <a:pt x="339" y="4828"/>
                  </a:cubicBezTo>
                  <a:lnTo>
                    <a:pt x="339" y="4809"/>
                  </a:lnTo>
                  <a:lnTo>
                    <a:pt x="339" y="4809"/>
                  </a:lnTo>
                  <a:cubicBezTo>
                    <a:pt x="160" y="5027"/>
                    <a:pt x="359" y="5326"/>
                    <a:pt x="160" y="5525"/>
                  </a:cubicBezTo>
                  <a:lnTo>
                    <a:pt x="140" y="5584"/>
                  </a:lnTo>
                  <a:lnTo>
                    <a:pt x="140" y="5624"/>
                  </a:lnTo>
                  <a:cubicBezTo>
                    <a:pt x="80" y="5763"/>
                    <a:pt x="100" y="5903"/>
                    <a:pt x="1" y="6022"/>
                  </a:cubicBezTo>
                  <a:lnTo>
                    <a:pt x="1" y="6559"/>
                  </a:lnTo>
                  <a:cubicBezTo>
                    <a:pt x="49" y="6575"/>
                    <a:pt x="92" y="6582"/>
                    <a:pt x="131" y="6582"/>
                  </a:cubicBezTo>
                  <a:cubicBezTo>
                    <a:pt x="332" y="6582"/>
                    <a:pt x="421" y="6388"/>
                    <a:pt x="538" y="6221"/>
                  </a:cubicBezTo>
                  <a:cubicBezTo>
                    <a:pt x="538" y="5923"/>
                    <a:pt x="597" y="5624"/>
                    <a:pt x="677" y="5366"/>
                  </a:cubicBezTo>
                  <a:cubicBezTo>
                    <a:pt x="757" y="5107"/>
                    <a:pt x="856" y="4868"/>
                    <a:pt x="896" y="4610"/>
                  </a:cubicBezTo>
                  <a:cubicBezTo>
                    <a:pt x="955" y="4411"/>
                    <a:pt x="1035" y="4192"/>
                    <a:pt x="1174" y="4013"/>
                  </a:cubicBezTo>
                  <a:cubicBezTo>
                    <a:pt x="1234" y="3973"/>
                    <a:pt x="1254" y="3893"/>
                    <a:pt x="1254" y="3814"/>
                  </a:cubicBezTo>
                  <a:cubicBezTo>
                    <a:pt x="1194" y="3675"/>
                    <a:pt x="1254" y="3535"/>
                    <a:pt x="1353" y="3416"/>
                  </a:cubicBezTo>
                  <a:lnTo>
                    <a:pt x="1433" y="3416"/>
                  </a:lnTo>
                  <a:lnTo>
                    <a:pt x="1433" y="3197"/>
                  </a:lnTo>
                  <a:cubicBezTo>
                    <a:pt x="1433" y="3098"/>
                    <a:pt x="1433" y="2978"/>
                    <a:pt x="1493" y="2899"/>
                  </a:cubicBezTo>
                  <a:lnTo>
                    <a:pt x="1572" y="2899"/>
                  </a:lnTo>
                  <a:cubicBezTo>
                    <a:pt x="1592" y="2819"/>
                    <a:pt x="1592" y="2740"/>
                    <a:pt x="1592" y="2680"/>
                  </a:cubicBezTo>
                  <a:cubicBezTo>
                    <a:pt x="1592" y="2501"/>
                    <a:pt x="1632" y="2322"/>
                    <a:pt x="1731" y="2143"/>
                  </a:cubicBezTo>
                  <a:cubicBezTo>
                    <a:pt x="1771" y="2043"/>
                    <a:pt x="1831" y="1944"/>
                    <a:pt x="1890" y="1884"/>
                  </a:cubicBezTo>
                  <a:cubicBezTo>
                    <a:pt x="1950" y="1745"/>
                    <a:pt x="1970" y="1626"/>
                    <a:pt x="2069" y="1526"/>
                  </a:cubicBezTo>
                  <a:cubicBezTo>
                    <a:pt x="2129" y="1427"/>
                    <a:pt x="2089" y="1288"/>
                    <a:pt x="2189" y="1188"/>
                  </a:cubicBezTo>
                  <a:lnTo>
                    <a:pt x="2268" y="1188"/>
                  </a:lnTo>
                  <a:cubicBezTo>
                    <a:pt x="2288" y="1108"/>
                    <a:pt x="2328" y="1029"/>
                    <a:pt x="2368" y="989"/>
                  </a:cubicBezTo>
                  <a:cubicBezTo>
                    <a:pt x="2348" y="929"/>
                    <a:pt x="2348" y="890"/>
                    <a:pt x="2388" y="830"/>
                  </a:cubicBezTo>
                  <a:cubicBezTo>
                    <a:pt x="2447" y="750"/>
                    <a:pt x="2487" y="691"/>
                    <a:pt x="2527" y="611"/>
                  </a:cubicBezTo>
                  <a:cubicBezTo>
                    <a:pt x="2547" y="432"/>
                    <a:pt x="2467" y="253"/>
                    <a:pt x="2388" y="114"/>
                  </a:cubicBezTo>
                  <a:cubicBezTo>
                    <a:pt x="2330" y="32"/>
                    <a:pt x="2280" y="0"/>
                    <a:pt x="223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
            <p:cNvSpPr/>
            <p:nvPr/>
          </p:nvSpPr>
          <p:spPr>
            <a:xfrm>
              <a:off x="2368525" y="1962225"/>
              <a:ext cx="42275" cy="128425"/>
            </a:xfrm>
            <a:custGeom>
              <a:avLst/>
              <a:gdLst/>
              <a:ahLst/>
              <a:cxnLst/>
              <a:rect l="l" t="t" r="r" b="b"/>
              <a:pathLst>
                <a:path w="1691" h="5137" extrusionOk="0">
                  <a:moveTo>
                    <a:pt x="536" y="0"/>
                  </a:moveTo>
                  <a:cubicBezTo>
                    <a:pt x="325" y="0"/>
                    <a:pt x="391" y="412"/>
                    <a:pt x="175" y="412"/>
                  </a:cubicBezTo>
                  <a:cubicBezTo>
                    <a:pt x="144" y="412"/>
                    <a:pt x="106" y="403"/>
                    <a:pt x="60" y="382"/>
                  </a:cubicBezTo>
                  <a:lnTo>
                    <a:pt x="60" y="382"/>
                  </a:lnTo>
                  <a:cubicBezTo>
                    <a:pt x="0" y="482"/>
                    <a:pt x="20" y="621"/>
                    <a:pt x="99" y="720"/>
                  </a:cubicBezTo>
                  <a:cubicBezTo>
                    <a:pt x="259" y="2153"/>
                    <a:pt x="517" y="3605"/>
                    <a:pt x="1134" y="4918"/>
                  </a:cubicBezTo>
                  <a:cubicBezTo>
                    <a:pt x="1144" y="4916"/>
                    <a:pt x="1154" y="4916"/>
                    <a:pt x="1163" y="4916"/>
                  </a:cubicBezTo>
                  <a:cubicBezTo>
                    <a:pt x="1288" y="4916"/>
                    <a:pt x="1258" y="5042"/>
                    <a:pt x="1333" y="5117"/>
                  </a:cubicBezTo>
                  <a:cubicBezTo>
                    <a:pt x="1353" y="5117"/>
                    <a:pt x="1412" y="5136"/>
                    <a:pt x="1432" y="5136"/>
                  </a:cubicBezTo>
                  <a:cubicBezTo>
                    <a:pt x="1452" y="5117"/>
                    <a:pt x="1512" y="5097"/>
                    <a:pt x="1532" y="5097"/>
                  </a:cubicBezTo>
                  <a:cubicBezTo>
                    <a:pt x="1591" y="5037"/>
                    <a:pt x="1611" y="4957"/>
                    <a:pt x="1631" y="4898"/>
                  </a:cubicBezTo>
                  <a:cubicBezTo>
                    <a:pt x="1691" y="4619"/>
                    <a:pt x="1591" y="4361"/>
                    <a:pt x="1452" y="4122"/>
                  </a:cubicBezTo>
                  <a:cubicBezTo>
                    <a:pt x="1353" y="3943"/>
                    <a:pt x="1353" y="3744"/>
                    <a:pt x="1333" y="3545"/>
                  </a:cubicBezTo>
                  <a:cubicBezTo>
                    <a:pt x="1333" y="3426"/>
                    <a:pt x="1313" y="3306"/>
                    <a:pt x="1253" y="3167"/>
                  </a:cubicBezTo>
                  <a:cubicBezTo>
                    <a:pt x="1114" y="2749"/>
                    <a:pt x="1094" y="2332"/>
                    <a:pt x="1034" y="1914"/>
                  </a:cubicBezTo>
                  <a:cubicBezTo>
                    <a:pt x="955" y="1277"/>
                    <a:pt x="1015" y="581"/>
                    <a:pt x="637" y="24"/>
                  </a:cubicBezTo>
                  <a:cubicBezTo>
                    <a:pt x="597" y="7"/>
                    <a:pt x="564" y="0"/>
                    <a:pt x="53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
            <p:cNvSpPr/>
            <p:nvPr/>
          </p:nvSpPr>
          <p:spPr>
            <a:xfrm>
              <a:off x="2049225" y="1910525"/>
              <a:ext cx="18425" cy="121450"/>
            </a:xfrm>
            <a:custGeom>
              <a:avLst/>
              <a:gdLst/>
              <a:ahLst/>
              <a:cxnLst/>
              <a:rect l="l" t="t" r="r" b="b"/>
              <a:pathLst>
                <a:path w="737" h="4858" extrusionOk="0">
                  <a:moveTo>
                    <a:pt x="375" y="1297"/>
                  </a:moveTo>
                  <a:lnTo>
                    <a:pt x="375" y="1297"/>
                  </a:lnTo>
                  <a:cubicBezTo>
                    <a:pt x="383" y="1434"/>
                    <a:pt x="386" y="1568"/>
                    <a:pt x="379" y="1694"/>
                  </a:cubicBezTo>
                  <a:cubicBezTo>
                    <a:pt x="335" y="1581"/>
                    <a:pt x="368" y="1437"/>
                    <a:pt x="375" y="1297"/>
                  </a:cubicBezTo>
                  <a:close/>
                  <a:moveTo>
                    <a:pt x="617" y="0"/>
                  </a:moveTo>
                  <a:cubicBezTo>
                    <a:pt x="249" y="0"/>
                    <a:pt x="339" y="354"/>
                    <a:pt x="339" y="600"/>
                  </a:cubicBezTo>
                  <a:cubicBezTo>
                    <a:pt x="339" y="773"/>
                    <a:pt x="353" y="956"/>
                    <a:pt x="365" y="1137"/>
                  </a:cubicBezTo>
                  <a:lnTo>
                    <a:pt x="365" y="1137"/>
                  </a:lnTo>
                  <a:cubicBezTo>
                    <a:pt x="339" y="1021"/>
                    <a:pt x="262" y="920"/>
                    <a:pt x="61" y="859"/>
                  </a:cubicBezTo>
                  <a:cubicBezTo>
                    <a:pt x="61" y="1296"/>
                    <a:pt x="1" y="1734"/>
                    <a:pt x="61" y="2152"/>
                  </a:cubicBezTo>
                  <a:cubicBezTo>
                    <a:pt x="160" y="3067"/>
                    <a:pt x="61" y="4002"/>
                    <a:pt x="379" y="4857"/>
                  </a:cubicBezTo>
                  <a:lnTo>
                    <a:pt x="737" y="4519"/>
                  </a:lnTo>
                  <a:cubicBezTo>
                    <a:pt x="697" y="3007"/>
                    <a:pt x="697" y="1515"/>
                    <a:pt x="677" y="3"/>
                  </a:cubicBezTo>
                  <a:cubicBezTo>
                    <a:pt x="656" y="1"/>
                    <a:pt x="636" y="0"/>
                    <a:pt x="61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
            <p:cNvSpPr/>
            <p:nvPr/>
          </p:nvSpPr>
          <p:spPr>
            <a:xfrm>
              <a:off x="2267050" y="1682825"/>
              <a:ext cx="53250" cy="104950"/>
            </a:xfrm>
            <a:custGeom>
              <a:avLst/>
              <a:gdLst/>
              <a:ahLst/>
              <a:cxnLst/>
              <a:rect l="l" t="t" r="r" b="b"/>
              <a:pathLst>
                <a:path w="2130" h="4198" extrusionOk="0">
                  <a:moveTo>
                    <a:pt x="1891" y="0"/>
                  </a:moveTo>
                  <a:cubicBezTo>
                    <a:pt x="1831" y="0"/>
                    <a:pt x="1791" y="0"/>
                    <a:pt x="1771" y="60"/>
                  </a:cubicBezTo>
                  <a:cubicBezTo>
                    <a:pt x="1632" y="160"/>
                    <a:pt x="1473" y="219"/>
                    <a:pt x="1433" y="358"/>
                  </a:cubicBezTo>
                  <a:cubicBezTo>
                    <a:pt x="1135" y="1373"/>
                    <a:pt x="538" y="2288"/>
                    <a:pt x="319" y="3342"/>
                  </a:cubicBezTo>
                  <a:cubicBezTo>
                    <a:pt x="339" y="3641"/>
                    <a:pt x="1" y="3999"/>
                    <a:pt x="498" y="4198"/>
                  </a:cubicBezTo>
                  <a:cubicBezTo>
                    <a:pt x="1035" y="2885"/>
                    <a:pt x="1592" y="1592"/>
                    <a:pt x="2129" y="279"/>
                  </a:cubicBezTo>
                  <a:cubicBezTo>
                    <a:pt x="2129" y="259"/>
                    <a:pt x="2110" y="199"/>
                    <a:pt x="2110" y="179"/>
                  </a:cubicBezTo>
                  <a:lnTo>
                    <a:pt x="1970" y="20"/>
                  </a:lnTo>
                  <a:cubicBezTo>
                    <a:pt x="1970" y="0"/>
                    <a:pt x="1931" y="0"/>
                    <a:pt x="189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
            <p:cNvSpPr/>
            <p:nvPr/>
          </p:nvSpPr>
          <p:spPr>
            <a:xfrm>
              <a:off x="2575400" y="2085650"/>
              <a:ext cx="83075" cy="42800"/>
            </a:xfrm>
            <a:custGeom>
              <a:avLst/>
              <a:gdLst/>
              <a:ahLst/>
              <a:cxnLst/>
              <a:rect l="l" t="t" r="r" b="b"/>
              <a:pathLst>
                <a:path w="3323" h="1712" extrusionOk="0">
                  <a:moveTo>
                    <a:pt x="2805" y="0"/>
                  </a:moveTo>
                  <a:cubicBezTo>
                    <a:pt x="2109" y="180"/>
                    <a:pt x="1333" y="20"/>
                    <a:pt x="736" y="557"/>
                  </a:cubicBezTo>
                  <a:cubicBezTo>
                    <a:pt x="637" y="955"/>
                    <a:pt x="20" y="876"/>
                    <a:pt x="0" y="1353"/>
                  </a:cubicBezTo>
                  <a:cubicBezTo>
                    <a:pt x="28" y="1350"/>
                    <a:pt x="53" y="1348"/>
                    <a:pt x="75" y="1348"/>
                  </a:cubicBezTo>
                  <a:cubicBezTo>
                    <a:pt x="305" y="1348"/>
                    <a:pt x="236" y="1530"/>
                    <a:pt x="199" y="1711"/>
                  </a:cubicBezTo>
                  <a:cubicBezTo>
                    <a:pt x="1234" y="1413"/>
                    <a:pt x="2308" y="1154"/>
                    <a:pt x="3322" y="617"/>
                  </a:cubicBezTo>
                  <a:lnTo>
                    <a:pt x="3263" y="557"/>
                  </a:lnTo>
                  <a:cubicBezTo>
                    <a:pt x="2984" y="518"/>
                    <a:pt x="2825" y="398"/>
                    <a:pt x="3004" y="120"/>
                  </a:cubicBezTo>
                  <a:cubicBezTo>
                    <a:pt x="2964" y="80"/>
                    <a:pt x="2885" y="20"/>
                    <a:pt x="280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
            <p:cNvSpPr/>
            <p:nvPr/>
          </p:nvSpPr>
          <p:spPr>
            <a:xfrm>
              <a:off x="2618175" y="1603875"/>
              <a:ext cx="104950" cy="29250"/>
            </a:xfrm>
            <a:custGeom>
              <a:avLst/>
              <a:gdLst/>
              <a:ahLst/>
              <a:cxnLst/>
              <a:rect l="l" t="t" r="r" b="b"/>
              <a:pathLst>
                <a:path w="4198" h="1170" extrusionOk="0">
                  <a:moveTo>
                    <a:pt x="3936" y="0"/>
                  </a:moveTo>
                  <a:cubicBezTo>
                    <a:pt x="3798" y="0"/>
                    <a:pt x="3630" y="76"/>
                    <a:pt x="3503" y="76"/>
                  </a:cubicBezTo>
                  <a:cubicBezTo>
                    <a:pt x="3496" y="76"/>
                    <a:pt x="3489" y="76"/>
                    <a:pt x="3481" y="75"/>
                  </a:cubicBezTo>
                  <a:cubicBezTo>
                    <a:pt x="2347" y="314"/>
                    <a:pt x="1174" y="552"/>
                    <a:pt x="20" y="771"/>
                  </a:cubicBezTo>
                  <a:cubicBezTo>
                    <a:pt x="0" y="950"/>
                    <a:pt x="120" y="1050"/>
                    <a:pt x="219" y="1149"/>
                  </a:cubicBezTo>
                  <a:cubicBezTo>
                    <a:pt x="345" y="1162"/>
                    <a:pt x="467" y="1169"/>
                    <a:pt x="587" y="1169"/>
                  </a:cubicBezTo>
                  <a:cubicBezTo>
                    <a:pt x="827" y="1169"/>
                    <a:pt x="1061" y="1143"/>
                    <a:pt x="1313" y="1090"/>
                  </a:cubicBezTo>
                  <a:cubicBezTo>
                    <a:pt x="2268" y="871"/>
                    <a:pt x="3243" y="652"/>
                    <a:pt x="4198" y="433"/>
                  </a:cubicBezTo>
                  <a:cubicBezTo>
                    <a:pt x="4198" y="85"/>
                    <a:pt x="4083" y="0"/>
                    <a:pt x="393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
            <p:cNvSpPr/>
            <p:nvPr/>
          </p:nvSpPr>
          <p:spPr>
            <a:xfrm>
              <a:off x="2456550" y="1625125"/>
              <a:ext cx="163625" cy="31425"/>
            </a:xfrm>
            <a:custGeom>
              <a:avLst/>
              <a:gdLst/>
              <a:ahLst/>
              <a:cxnLst/>
              <a:rect l="l" t="t" r="r" b="b"/>
              <a:pathLst>
                <a:path w="6545" h="1257" extrusionOk="0">
                  <a:moveTo>
                    <a:pt x="6286" y="1"/>
                  </a:moveTo>
                  <a:cubicBezTo>
                    <a:pt x="5471" y="1"/>
                    <a:pt x="4655" y="220"/>
                    <a:pt x="3859" y="359"/>
                  </a:cubicBezTo>
                  <a:cubicBezTo>
                    <a:pt x="3680" y="498"/>
                    <a:pt x="3461" y="399"/>
                    <a:pt x="3282" y="498"/>
                  </a:cubicBezTo>
                  <a:cubicBezTo>
                    <a:pt x="3264" y="480"/>
                    <a:pt x="3243" y="470"/>
                    <a:pt x="3222" y="470"/>
                  </a:cubicBezTo>
                  <a:cubicBezTo>
                    <a:pt x="3197" y="470"/>
                    <a:pt x="3174" y="485"/>
                    <a:pt x="3163" y="518"/>
                  </a:cubicBezTo>
                  <a:cubicBezTo>
                    <a:pt x="3060" y="584"/>
                    <a:pt x="2948" y="599"/>
                    <a:pt x="2835" y="599"/>
                  </a:cubicBezTo>
                  <a:cubicBezTo>
                    <a:pt x="2747" y="599"/>
                    <a:pt x="2658" y="590"/>
                    <a:pt x="2571" y="590"/>
                  </a:cubicBezTo>
                  <a:cubicBezTo>
                    <a:pt x="2466" y="590"/>
                    <a:pt x="2363" y="603"/>
                    <a:pt x="2268" y="657"/>
                  </a:cubicBezTo>
                  <a:cubicBezTo>
                    <a:pt x="2246" y="650"/>
                    <a:pt x="2227" y="645"/>
                    <a:pt x="2208" y="645"/>
                  </a:cubicBezTo>
                  <a:cubicBezTo>
                    <a:pt x="2176" y="645"/>
                    <a:pt x="2146" y="659"/>
                    <a:pt x="2109" y="697"/>
                  </a:cubicBezTo>
                  <a:cubicBezTo>
                    <a:pt x="1930" y="816"/>
                    <a:pt x="1711" y="717"/>
                    <a:pt x="1532" y="816"/>
                  </a:cubicBezTo>
                  <a:cubicBezTo>
                    <a:pt x="1414" y="793"/>
                    <a:pt x="1302" y="779"/>
                    <a:pt x="1194" y="779"/>
                  </a:cubicBezTo>
                  <a:cubicBezTo>
                    <a:pt x="1029" y="779"/>
                    <a:pt x="872" y="812"/>
                    <a:pt x="716" y="896"/>
                  </a:cubicBezTo>
                  <a:cubicBezTo>
                    <a:pt x="659" y="925"/>
                    <a:pt x="595" y="932"/>
                    <a:pt x="528" y="932"/>
                  </a:cubicBezTo>
                  <a:cubicBezTo>
                    <a:pt x="461" y="932"/>
                    <a:pt x="391" y="925"/>
                    <a:pt x="322" y="925"/>
                  </a:cubicBezTo>
                  <a:cubicBezTo>
                    <a:pt x="222" y="925"/>
                    <a:pt x="124" y="940"/>
                    <a:pt x="40" y="1015"/>
                  </a:cubicBezTo>
                  <a:cubicBezTo>
                    <a:pt x="0" y="1055"/>
                    <a:pt x="0" y="1115"/>
                    <a:pt x="40" y="1155"/>
                  </a:cubicBezTo>
                  <a:cubicBezTo>
                    <a:pt x="163" y="1231"/>
                    <a:pt x="278" y="1257"/>
                    <a:pt x="392" y="1257"/>
                  </a:cubicBezTo>
                  <a:cubicBezTo>
                    <a:pt x="517" y="1257"/>
                    <a:pt x="641" y="1226"/>
                    <a:pt x="776" y="1194"/>
                  </a:cubicBezTo>
                  <a:cubicBezTo>
                    <a:pt x="895" y="1155"/>
                    <a:pt x="995" y="1155"/>
                    <a:pt x="1094" y="1135"/>
                  </a:cubicBezTo>
                  <a:cubicBezTo>
                    <a:pt x="1254" y="1062"/>
                    <a:pt x="1421" y="1045"/>
                    <a:pt x="1592" y="1045"/>
                  </a:cubicBezTo>
                  <a:cubicBezTo>
                    <a:pt x="1742" y="1045"/>
                    <a:pt x="1894" y="1058"/>
                    <a:pt x="2046" y="1058"/>
                  </a:cubicBezTo>
                  <a:cubicBezTo>
                    <a:pt x="2194" y="1058"/>
                    <a:pt x="2343" y="1046"/>
                    <a:pt x="2487" y="995"/>
                  </a:cubicBezTo>
                  <a:cubicBezTo>
                    <a:pt x="2601" y="905"/>
                    <a:pt x="2726" y="889"/>
                    <a:pt x="2853" y="889"/>
                  </a:cubicBezTo>
                  <a:cubicBezTo>
                    <a:pt x="2922" y="889"/>
                    <a:pt x="2991" y="894"/>
                    <a:pt x="3059" y="894"/>
                  </a:cubicBezTo>
                  <a:cubicBezTo>
                    <a:pt x="3171" y="894"/>
                    <a:pt x="3280" y="882"/>
                    <a:pt x="3382" y="816"/>
                  </a:cubicBezTo>
                  <a:cubicBezTo>
                    <a:pt x="3399" y="822"/>
                    <a:pt x="3415" y="825"/>
                    <a:pt x="3430" y="825"/>
                  </a:cubicBezTo>
                  <a:cubicBezTo>
                    <a:pt x="3466" y="825"/>
                    <a:pt x="3499" y="811"/>
                    <a:pt x="3541" y="797"/>
                  </a:cubicBezTo>
                  <a:cubicBezTo>
                    <a:pt x="3628" y="733"/>
                    <a:pt x="3729" y="720"/>
                    <a:pt x="3832" y="720"/>
                  </a:cubicBezTo>
                  <a:cubicBezTo>
                    <a:pt x="3900" y="720"/>
                    <a:pt x="3970" y="726"/>
                    <a:pt x="4038" y="726"/>
                  </a:cubicBezTo>
                  <a:cubicBezTo>
                    <a:pt x="4122" y="726"/>
                    <a:pt x="4204" y="717"/>
                    <a:pt x="4277" y="677"/>
                  </a:cubicBezTo>
                  <a:cubicBezTo>
                    <a:pt x="4376" y="677"/>
                    <a:pt x="4476" y="637"/>
                    <a:pt x="4575" y="637"/>
                  </a:cubicBezTo>
                  <a:cubicBezTo>
                    <a:pt x="4754" y="518"/>
                    <a:pt x="4993" y="617"/>
                    <a:pt x="5172" y="518"/>
                  </a:cubicBezTo>
                  <a:cubicBezTo>
                    <a:pt x="5650" y="478"/>
                    <a:pt x="6127" y="538"/>
                    <a:pt x="6545" y="339"/>
                  </a:cubicBezTo>
                  <a:cubicBezTo>
                    <a:pt x="6525" y="180"/>
                    <a:pt x="6405" y="41"/>
                    <a:pt x="628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
            <p:cNvSpPr/>
            <p:nvPr/>
          </p:nvSpPr>
          <p:spPr>
            <a:xfrm>
              <a:off x="2052725" y="1810125"/>
              <a:ext cx="25375" cy="89125"/>
            </a:xfrm>
            <a:custGeom>
              <a:avLst/>
              <a:gdLst/>
              <a:ahLst/>
              <a:cxnLst/>
              <a:rect l="l" t="t" r="r" b="b"/>
              <a:pathLst>
                <a:path w="1015" h="3565" extrusionOk="0">
                  <a:moveTo>
                    <a:pt x="895" y="1"/>
                  </a:moveTo>
                  <a:cubicBezTo>
                    <a:pt x="736" y="140"/>
                    <a:pt x="557" y="260"/>
                    <a:pt x="418" y="379"/>
                  </a:cubicBezTo>
                  <a:cubicBezTo>
                    <a:pt x="120" y="1393"/>
                    <a:pt x="0" y="2448"/>
                    <a:pt x="40" y="3542"/>
                  </a:cubicBezTo>
                  <a:cubicBezTo>
                    <a:pt x="117" y="3558"/>
                    <a:pt x="181" y="3565"/>
                    <a:pt x="234" y="3565"/>
                  </a:cubicBezTo>
                  <a:cubicBezTo>
                    <a:pt x="721" y="3565"/>
                    <a:pt x="322" y="2971"/>
                    <a:pt x="537" y="2846"/>
                  </a:cubicBezTo>
                  <a:cubicBezTo>
                    <a:pt x="597" y="2806"/>
                    <a:pt x="617" y="2806"/>
                    <a:pt x="637" y="2806"/>
                  </a:cubicBezTo>
                  <a:cubicBezTo>
                    <a:pt x="657" y="2686"/>
                    <a:pt x="657" y="2567"/>
                    <a:pt x="736" y="2448"/>
                  </a:cubicBezTo>
                  <a:cubicBezTo>
                    <a:pt x="716" y="2169"/>
                    <a:pt x="657" y="1871"/>
                    <a:pt x="796" y="1592"/>
                  </a:cubicBezTo>
                  <a:cubicBezTo>
                    <a:pt x="895" y="1374"/>
                    <a:pt x="796" y="1095"/>
                    <a:pt x="915" y="876"/>
                  </a:cubicBezTo>
                  <a:cubicBezTo>
                    <a:pt x="915" y="697"/>
                    <a:pt x="935" y="558"/>
                    <a:pt x="955" y="379"/>
                  </a:cubicBezTo>
                  <a:cubicBezTo>
                    <a:pt x="1015" y="279"/>
                    <a:pt x="1015" y="160"/>
                    <a:pt x="995" y="61"/>
                  </a:cubicBezTo>
                  <a:cubicBezTo>
                    <a:pt x="955" y="41"/>
                    <a:pt x="915" y="41"/>
                    <a:pt x="89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
            <p:cNvSpPr/>
            <p:nvPr/>
          </p:nvSpPr>
          <p:spPr>
            <a:xfrm>
              <a:off x="2057700" y="1623775"/>
              <a:ext cx="110925" cy="25750"/>
            </a:xfrm>
            <a:custGeom>
              <a:avLst/>
              <a:gdLst/>
              <a:ahLst/>
              <a:cxnLst/>
              <a:rect l="l" t="t" r="r" b="b"/>
              <a:pathLst>
                <a:path w="4437" h="1030" extrusionOk="0">
                  <a:moveTo>
                    <a:pt x="1592" y="1"/>
                  </a:moveTo>
                  <a:cubicBezTo>
                    <a:pt x="1482" y="1"/>
                    <a:pt x="1369" y="11"/>
                    <a:pt x="1253" y="35"/>
                  </a:cubicBezTo>
                  <a:cubicBezTo>
                    <a:pt x="1194" y="35"/>
                    <a:pt x="1134" y="55"/>
                    <a:pt x="1054" y="95"/>
                  </a:cubicBezTo>
                  <a:cubicBezTo>
                    <a:pt x="915" y="194"/>
                    <a:pt x="756" y="333"/>
                    <a:pt x="597" y="333"/>
                  </a:cubicBezTo>
                  <a:cubicBezTo>
                    <a:pt x="497" y="353"/>
                    <a:pt x="358" y="353"/>
                    <a:pt x="259" y="373"/>
                  </a:cubicBezTo>
                  <a:cubicBezTo>
                    <a:pt x="159" y="393"/>
                    <a:pt x="60" y="453"/>
                    <a:pt x="0" y="552"/>
                  </a:cubicBezTo>
                  <a:cubicBezTo>
                    <a:pt x="1432" y="831"/>
                    <a:pt x="2904" y="870"/>
                    <a:pt x="4376" y="1030"/>
                  </a:cubicBezTo>
                  <a:cubicBezTo>
                    <a:pt x="4436" y="851"/>
                    <a:pt x="4337" y="731"/>
                    <a:pt x="4217" y="632"/>
                  </a:cubicBezTo>
                  <a:cubicBezTo>
                    <a:pt x="4098" y="552"/>
                    <a:pt x="3979" y="473"/>
                    <a:pt x="3899" y="353"/>
                  </a:cubicBezTo>
                  <a:cubicBezTo>
                    <a:pt x="3839" y="294"/>
                    <a:pt x="3800" y="254"/>
                    <a:pt x="3720" y="234"/>
                  </a:cubicBezTo>
                  <a:cubicBezTo>
                    <a:pt x="3632" y="196"/>
                    <a:pt x="3543" y="182"/>
                    <a:pt x="3455" y="182"/>
                  </a:cubicBezTo>
                  <a:cubicBezTo>
                    <a:pt x="3404" y="182"/>
                    <a:pt x="3353" y="187"/>
                    <a:pt x="3302" y="194"/>
                  </a:cubicBezTo>
                  <a:cubicBezTo>
                    <a:pt x="3223" y="234"/>
                    <a:pt x="3183" y="234"/>
                    <a:pt x="3103" y="254"/>
                  </a:cubicBezTo>
                  <a:cubicBezTo>
                    <a:pt x="3072" y="257"/>
                    <a:pt x="3041" y="259"/>
                    <a:pt x="3012" y="259"/>
                  </a:cubicBezTo>
                  <a:cubicBezTo>
                    <a:pt x="2874" y="259"/>
                    <a:pt x="2753" y="223"/>
                    <a:pt x="2606" y="174"/>
                  </a:cubicBezTo>
                  <a:cubicBezTo>
                    <a:pt x="2260" y="99"/>
                    <a:pt x="1936" y="1"/>
                    <a:pt x="159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
            <p:cNvSpPr/>
            <p:nvPr/>
          </p:nvSpPr>
          <p:spPr>
            <a:xfrm>
              <a:off x="2510250" y="1667400"/>
              <a:ext cx="122375" cy="33400"/>
            </a:xfrm>
            <a:custGeom>
              <a:avLst/>
              <a:gdLst/>
              <a:ahLst/>
              <a:cxnLst/>
              <a:rect l="l" t="t" r="r" b="b"/>
              <a:pathLst>
                <a:path w="4895" h="1336" extrusionOk="0">
                  <a:moveTo>
                    <a:pt x="4641" y="1"/>
                  </a:moveTo>
                  <a:cubicBezTo>
                    <a:pt x="4474" y="1"/>
                    <a:pt x="4311" y="27"/>
                    <a:pt x="4138" y="80"/>
                  </a:cubicBezTo>
                  <a:cubicBezTo>
                    <a:pt x="3541" y="239"/>
                    <a:pt x="2945" y="379"/>
                    <a:pt x="2348" y="578"/>
                  </a:cubicBezTo>
                  <a:cubicBezTo>
                    <a:pt x="2256" y="596"/>
                    <a:pt x="2173" y="609"/>
                    <a:pt x="2099" y="609"/>
                  </a:cubicBezTo>
                  <a:cubicBezTo>
                    <a:pt x="1934" y="609"/>
                    <a:pt x="1814" y="545"/>
                    <a:pt x="1731" y="339"/>
                  </a:cubicBezTo>
                  <a:cubicBezTo>
                    <a:pt x="1214" y="498"/>
                    <a:pt x="657" y="438"/>
                    <a:pt x="140" y="697"/>
                  </a:cubicBezTo>
                  <a:cubicBezTo>
                    <a:pt x="40" y="975"/>
                    <a:pt x="0" y="1214"/>
                    <a:pt x="339" y="1334"/>
                  </a:cubicBezTo>
                  <a:cubicBezTo>
                    <a:pt x="382" y="1335"/>
                    <a:pt x="426" y="1335"/>
                    <a:pt x="469" y="1335"/>
                  </a:cubicBezTo>
                  <a:cubicBezTo>
                    <a:pt x="1908" y="1335"/>
                    <a:pt x="3204" y="707"/>
                    <a:pt x="4556" y="379"/>
                  </a:cubicBezTo>
                  <a:cubicBezTo>
                    <a:pt x="4715" y="339"/>
                    <a:pt x="4854" y="220"/>
                    <a:pt x="4894" y="21"/>
                  </a:cubicBezTo>
                  <a:cubicBezTo>
                    <a:pt x="4808" y="7"/>
                    <a:pt x="4724" y="1"/>
                    <a:pt x="464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
            <p:cNvSpPr/>
            <p:nvPr/>
          </p:nvSpPr>
          <p:spPr>
            <a:xfrm>
              <a:off x="2648500" y="2055925"/>
              <a:ext cx="113925" cy="45675"/>
            </a:xfrm>
            <a:custGeom>
              <a:avLst/>
              <a:gdLst/>
              <a:ahLst/>
              <a:cxnLst/>
              <a:rect l="l" t="t" r="r" b="b"/>
              <a:pathLst>
                <a:path w="4557" h="1827" extrusionOk="0">
                  <a:moveTo>
                    <a:pt x="4121" y="1"/>
                  </a:moveTo>
                  <a:cubicBezTo>
                    <a:pt x="4084" y="1"/>
                    <a:pt x="4049" y="6"/>
                    <a:pt x="4019" y="16"/>
                  </a:cubicBezTo>
                  <a:cubicBezTo>
                    <a:pt x="3860" y="75"/>
                    <a:pt x="3740" y="95"/>
                    <a:pt x="3621" y="135"/>
                  </a:cubicBezTo>
                  <a:cubicBezTo>
                    <a:pt x="3561" y="175"/>
                    <a:pt x="3482" y="195"/>
                    <a:pt x="3442" y="215"/>
                  </a:cubicBezTo>
                  <a:cubicBezTo>
                    <a:pt x="3362" y="274"/>
                    <a:pt x="3263" y="294"/>
                    <a:pt x="3183" y="334"/>
                  </a:cubicBezTo>
                  <a:cubicBezTo>
                    <a:pt x="3144" y="374"/>
                    <a:pt x="3064" y="394"/>
                    <a:pt x="3024" y="414"/>
                  </a:cubicBezTo>
                  <a:lnTo>
                    <a:pt x="2646" y="493"/>
                  </a:lnTo>
                  <a:cubicBezTo>
                    <a:pt x="2587" y="493"/>
                    <a:pt x="2527" y="513"/>
                    <a:pt x="2467" y="533"/>
                  </a:cubicBezTo>
                  <a:cubicBezTo>
                    <a:pt x="2348" y="593"/>
                    <a:pt x="2229" y="632"/>
                    <a:pt x="2089" y="672"/>
                  </a:cubicBezTo>
                  <a:cubicBezTo>
                    <a:pt x="2030" y="692"/>
                    <a:pt x="1970" y="692"/>
                    <a:pt x="1890" y="712"/>
                  </a:cubicBezTo>
                  <a:lnTo>
                    <a:pt x="1572" y="712"/>
                  </a:lnTo>
                  <a:cubicBezTo>
                    <a:pt x="1035" y="812"/>
                    <a:pt x="398" y="772"/>
                    <a:pt x="1" y="1309"/>
                  </a:cubicBezTo>
                  <a:lnTo>
                    <a:pt x="80" y="1329"/>
                  </a:lnTo>
                  <a:cubicBezTo>
                    <a:pt x="219" y="1468"/>
                    <a:pt x="359" y="1587"/>
                    <a:pt x="379" y="1786"/>
                  </a:cubicBezTo>
                  <a:lnTo>
                    <a:pt x="379" y="1826"/>
                  </a:lnTo>
                  <a:cubicBezTo>
                    <a:pt x="717" y="1707"/>
                    <a:pt x="1075" y="1607"/>
                    <a:pt x="1433" y="1488"/>
                  </a:cubicBezTo>
                  <a:cubicBezTo>
                    <a:pt x="1691" y="1309"/>
                    <a:pt x="2030" y="1269"/>
                    <a:pt x="2268" y="1170"/>
                  </a:cubicBezTo>
                  <a:cubicBezTo>
                    <a:pt x="2428" y="971"/>
                    <a:pt x="2646" y="1090"/>
                    <a:pt x="2825" y="991"/>
                  </a:cubicBezTo>
                  <a:cubicBezTo>
                    <a:pt x="2945" y="772"/>
                    <a:pt x="3183" y="951"/>
                    <a:pt x="3343" y="792"/>
                  </a:cubicBezTo>
                  <a:cubicBezTo>
                    <a:pt x="3482" y="593"/>
                    <a:pt x="3740" y="732"/>
                    <a:pt x="3880" y="613"/>
                  </a:cubicBezTo>
                  <a:cubicBezTo>
                    <a:pt x="3904" y="621"/>
                    <a:pt x="3926" y="626"/>
                    <a:pt x="3946" y="626"/>
                  </a:cubicBezTo>
                  <a:cubicBezTo>
                    <a:pt x="3976" y="626"/>
                    <a:pt x="4004" y="616"/>
                    <a:pt x="4039" y="593"/>
                  </a:cubicBezTo>
                  <a:cubicBezTo>
                    <a:pt x="4118" y="533"/>
                    <a:pt x="4158" y="493"/>
                    <a:pt x="4258" y="473"/>
                  </a:cubicBezTo>
                  <a:cubicBezTo>
                    <a:pt x="4274" y="479"/>
                    <a:pt x="4288" y="481"/>
                    <a:pt x="4301" y="481"/>
                  </a:cubicBezTo>
                  <a:cubicBezTo>
                    <a:pt x="4337" y="481"/>
                    <a:pt x="4362" y="463"/>
                    <a:pt x="4377" y="434"/>
                  </a:cubicBezTo>
                  <a:cubicBezTo>
                    <a:pt x="4556" y="235"/>
                    <a:pt x="4437" y="115"/>
                    <a:pt x="4238" y="16"/>
                  </a:cubicBezTo>
                  <a:cubicBezTo>
                    <a:pt x="4198" y="6"/>
                    <a:pt x="4158" y="1"/>
                    <a:pt x="412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
            <p:cNvSpPr/>
            <p:nvPr/>
          </p:nvSpPr>
          <p:spPr>
            <a:xfrm>
              <a:off x="2376525" y="1682100"/>
              <a:ext cx="37775" cy="91150"/>
            </a:xfrm>
            <a:custGeom>
              <a:avLst/>
              <a:gdLst/>
              <a:ahLst/>
              <a:cxnLst/>
              <a:rect l="l" t="t" r="r" b="b"/>
              <a:pathLst>
                <a:path w="1511" h="3646" extrusionOk="0">
                  <a:moveTo>
                    <a:pt x="1076" y="1"/>
                  </a:moveTo>
                  <a:cubicBezTo>
                    <a:pt x="926" y="1"/>
                    <a:pt x="779" y="119"/>
                    <a:pt x="675" y="288"/>
                  </a:cubicBezTo>
                  <a:cubicBezTo>
                    <a:pt x="714" y="1024"/>
                    <a:pt x="237" y="1621"/>
                    <a:pt x="98" y="2317"/>
                  </a:cubicBezTo>
                  <a:cubicBezTo>
                    <a:pt x="118" y="2397"/>
                    <a:pt x="118" y="2436"/>
                    <a:pt x="138" y="2536"/>
                  </a:cubicBezTo>
                  <a:cubicBezTo>
                    <a:pt x="138" y="2695"/>
                    <a:pt x="118" y="2834"/>
                    <a:pt x="78" y="2974"/>
                  </a:cubicBezTo>
                  <a:cubicBezTo>
                    <a:pt x="38" y="3033"/>
                    <a:pt x="38" y="3113"/>
                    <a:pt x="18" y="3192"/>
                  </a:cubicBezTo>
                  <a:cubicBezTo>
                    <a:pt x="1" y="3434"/>
                    <a:pt x="59" y="3645"/>
                    <a:pt x="308" y="3645"/>
                  </a:cubicBezTo>
                  <a:cubicBezTo>
                    <a:pt x="346" y="3645"/>
                    <a:pt x="388" y="3641"/>
                    <a:pt x="436" y="3630"/>
                  </a:cubicBezTo>
                  <a:cubicBezTo>
                    <a:pt x="774" y="3411"/>
                    <a:pt x="814" y="3033"/>
                    <a:pt x="834" y="2715"/>
                  </a:cubicBezTo>
                  <a:cubicBezTo>
                    <a:pt x="913" y="2078"/>
                    <a:pt x="973" y="1422"/>
                    <a:pt x="1192" y="805"/>
                  </a:cubicBezTo>
                  <a:cubicBezTo>
                    <a:pt x="1311" y="586"/>
                    <a:pt x="1510" y="308"/>
                    <a:pt x="1311" y="109"/>
                  </a:cubicBezTo>
                  <a:cubicBezTo>
                    <a:pt x="1236" y="33"/>
                    <a:pt x="1155" y="1"/>
                    <a:pt x="107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
            <p:cNvSpPr/>
            <p:nvPr/>
          </p:nvSpPr>
          <p:spPr>
            <a:xfrm>
              <a:off x="1882125" y="1633125"/>
              <a:ext cx="76625" cy="43100"/>
            </a:xfrm>
            <a:custGeom>
              <a:avLst/>
              <a:gdLst/>
              <a:ahLst/>
              <a:cxnLst/>
              <a:rect l="l" t="t" r="r" b="b"/>
              <a:pathLst>
                <a:path w="3065" h="1724" extrusionOk="0">
                  <a:moveTo>
                    <a:pt x="998" y="1"/>
                  </a:moveTo>
                  <a:cubicBezTo>
                    <a:pt x="951" y="1"/>
                    <a:pt x="903" y="7"/>
                    <a:pt x="856" y="19"/>
                  </a:cubicBezTo>
                  <a:cubicBezTo>
                    <a:pt x="657" y="99"/>
                    <a:pt x="478" y="218"/>
                    <a:pt x="359" y="397"/>
                  </a:cubicBezTo>
                  <a:cubicBezTo>
                    <a:pt x="260" y="616"/>
                    <a:pt x="1" y="775"/>
                    <a:pt x="100" y="1034"/>
                  </a:cubicBezTo>
                  <a:cubicBezTo>
                    <a:pt x="180" y="1073"/>
                    <a:pt x="180" y="1113"/>
                    <a:pt x="120" y="1193"/>
                  </a:cubicBezTo>
                  <a:lnTo>
                    <a:pt x="100" y="1272"/>
                  </a:lnTo>
                  <a:lnTo>
                    <a:pt x="100" y="1352"/>
                  </a:lnTo>
                  <a:cubicBezTo>
                    <a:pt x="67" y="1588"/>
                    <a:pt x="147" y="1724"/>
                    <a:pt x="354" y="1724"/>
                  </a:cubicBezTo>
                  <a:cubicBezTo>
                    <a:pt x="391" y="1724"/>
                    <a:pt x="433" y="1719"/>
                    <a:pt x="478" y="1710"/>
                  </a:cubicBezTo>
                  <a:cubicBezTo>
                    <a:pt x="588" y="1344"/>
                    <a:pt x="765" y="1046"/>
                    <a:pt x="1178" y="1046"/>
                  </a:cubicBezTo>
                  <a:cubicBezTo>
                    <a:pt x="1215" y="1046"/>
                    <a:pt x="1253" y="1049"/>
                    <a:pt x="1294" y="1053"/>
                  </a:cubicBezTo>
                  <a:lnTo>
                    <a:pt x="3064" y="1053"/>
                  </a:lnTo>
                  <a:cubicBezTo>
                    <a:pt x="2706" y="815"/>
                    <a:pt x="2468" y="894"/>
                    <a:pt x="2368" y="695"/>
                  </a:cubicBezTo>
                  <a:cubicBezTo>
                    <a:pt x="2269" y="675"/>
                    <a:pt x="2149" y="675"/>
                    <a:pt x="2010" y="675"/>
                  </a:cubicBezTo>
                  <a:cubicBezTo>
                    <a:pt x="2010" y="695"/>
                    <a:pt x="2010" y="715"/>
                    <a:pt x="1970" y="715"/>
                  </a:cubicBezTo>
                  <a:cubicBezTo>
                    <a:pt x="1950" y="715"/>
                    <a:pt x="1891" y="695"/>
                    <a:pt x="1871" y="636"/>
                  </a:cubicBezTo>
                  <a:cubicBezTo>
                    <a:pt x="1572" y="596"/>
                    <a:pt x="1214" y="616"/>
                    <a:pt x="1314" y="138"/>
                  </a:cubicBezTo>
                  <a:cubicBezTo>
                    <a:pt x="1229" y="40"/>
                    <a:pt x="1115" y="1"/>
                    <a:pt x="99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
            <p:cNvSpPr/>
            <p:nvPr/>
          </p:nvSpPr>
          <p:spPr>
            <a:xfrm>
              <a:off x="2250150" y="1766375"/>
              <a:ext cx="29375" cy="97125"/>
            </a:xfrm>
            <a:custGeom>
              <a:avLst/>
              <a:gdLst/>
              <a:ahLst/>
              <a:cxnLst/>
              <a:rect l="l" t="t" r="r" b="b"/>
              <a:pathLst>
                <a:path w="1175" h="3885" extrusionOk="0">
                  <a:moveTo>
                    <a:pt x="995" y="0"/>
                  </a:moveTo>
                  <a:cubicBezTo>
                    <a:pt x="359" y="1214"/>
                    <a:pt x="80" y="2507"/>
                    <a:pt x="1" y="3879"/>
                  </a:cubicBezTo>
                  <a:cubicBezTo>
                    <a:pt x="24" y="3883"/>
                    <a:pt x="46" y="3884"/>
                    <a:pt x="66" y="3884"/>
                  </a:cubicBezTo>
                  <a:cubicBezTo>
                    <a:pt x="400" y="3884"/>
                    <a:pt x="254" y="3436"/>
                    <a:pt x="498" y="3342"/>
                  </a:cubicBezTo>
                  <a:cubicBezTo>
                    <a:pt x="717" y="2845"/>
                    <a:pt x="856" y="2328"/>
                    <a:pt x="876" y="1791"/>
                  </a:cubicBezTo>
                  <a:cubicBezTo>
                    <a:pt x="776" y="1492"/>
                    <a:pt x="856" y="1254"/>
                    <a:pt x="1075" y="1094"/>
                  </a:cubicBezTo>
                  <a:cubicBezTo>
                    <a:pt x="1154" y="1055"/>
                    <a:pt x="1174" y="995"/>
                    <a:pt x="1174" y="896"/>
                  </a:cubicBezTo>
                  <a:cubicBezTo>
                    <a:pt x="896" y="617"/>
                    <a:pt x="1095" y="299"/>
                    <a:pt x="99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
            <p:cNvSpPr/>
            <p:nvPr/>
          </p:nvSpPr>
          <p:spPr>
            <a:xfrm>
              <a:off x="2238225" y="1871300"/>
              <a:ext cx="23400" cy="107950"/>
            </a:xfrm>
            <a:custGeom>
              <a:avLst/>
              <a:gdLst/>
              <a:ahLst/>
              <a:cxnLst/>
              <a:rect l="l" t="t" r="r" b="b"/>
              <a:pathLst>
                <a:path w="936" h="4318" extrusionOk="0">
                  <a:moveTo>
                    <a:pt x="776" y="1"/>
                  </a:moveTo>
                  <a:cubicBezTo>
                    <a:pt x="378" y="1"/>
                    <a:pt x="657" y="418"/>
                    <a:pt x="458" y="518"/>
                  </a:cubicBezTo>
                  <a:cubicBezTo>
                    <a:pt x="0" y="1791"/>
                    <a:pt x="0" y="3044"/>
                    <a:pt x="378" y="4317"/>
                  </a:cubicBezTo>
                  <a:cubicBezTo>
                    <a:pt x="398" y="3522"/>
                    <a:pt x="557" y="2746"/>
                    <a:pt x="597" y="1950"/>
                  </a:cubicBezTo>
                  <a:cubicBezTo>
                    <a:pt x="657" y="1294"/>
                    <a:pt x="935" y="657"/>
                    <a:pt x="77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
            <p:cNvSpPr/>
            <p:nvPr/>
          </p:nvSpPr>
          <p:spPr>
            <a:xfrm>
              <a:off x="1966175" y="1613500"/>
              <a:ext cx="105475" cy="24100"/>
            </a:xfrm>
            <a:custGeom>
              <a:avLst/>
              <a:gdLst/>
              <a:ahLst/>
              <a:cxnLst/>
              <a:rect l="l" t="t" r="r" b="b"/>
              <a:pathLst>
                <a:path w="4219" h="964" extrusionOk="0">
                  <a:moveTo>
                    <a:pt x="1385" y="0"/>
                  </a:moveTo>
                  <a:cubicBezTo>
                    <a:pt x="1340" y="0"/>
                    <a:pt x="1292" y="19"/>
                    <a:pt x="1234" y="48"/>
                  </a:cubicBezTo>
                  <a:cubicBezTo>
                    <a:pt x="1135" y="108"/>
                    <a:pt x="1075" y="207"/>
                    <a:pt x="976" y="287"/>
                  </a:cubicBezTo>
                  <a:cubicBezTo>
                    <a:pt x="932" y="320"/>
                    <a:pt x="882" y="334"/>
                    <a:pt x="833" y="334"/>
                  </a:cubicBezTo>
                  <a:cubicBezTo>
                    <a:pt x="793" y="334"/>
                    <a:pt x="753" y="325"/>
                    <a:pt x="717" y="307"/>
                  </a:cubicBezTo>
                  <a:cubicBezTo>
                    <a:pt x="677" y="287"/>
                    <a:pt x="598" y="267"/>
                    <a:pt x="538" y="267"/>
                  </a:cubicBezTo>
                  <a:lnTo>
                    <a:pt x="339" y="267"/>
                  </a:lnTo>
                  <a:cubicBezTo>
                    <a:pt x="279" y="267"/>
                    <a:pt x="220" y="287"/>
                    <a:pt x="140" y="307"/>
                  </a:cubicBezTo>
                  <a:cubicBezTo>
                    <a:pt x="80" y="346"/>
                    <a:pt x="21" y="386"/>
                    <a:pt x="1" y="466"/>
                  </a:cubicBezTo>
                  <a:cubicBezTo>
                    <a:pt x="1" y="744"/>
                    <a:pt x="299" y="645"/>
                    <a:pt x="399" y="764"/>
                  </a:cubicBezTo>
                  <a:cubicBezTo>
                    <a:pt x="1493" y="804"/>
                    <a:pt x="2567" y="884"/>
                    <a:pt x="3661" y="963"/>
                  </a:cubicBezTo>
                  <a:cubicBezTo>
                    <a:pt x="3800" y="943"/>
                    <a:pt x="3920" y="943"/>
                    <a:pt x="4079" y="903"/>
                  </a:cubicBezTo>
                  <a:cubicBezTo>
                    <a:pt x="4218" y="545"/>
                    <a:pt x="3920" y="486"/>
                    <a:pt x="3701" y="406"/>
                  </a:cubicBezTo>
                  <a:cubicBezTo>
                    <a:pt x="3583" y="361"/>
                    <a:pt x="3466" y="347"/>
                    <a:pt x="3348" y="347"/>
                  </a:cubicBezTo>
                  <a:cubicBezTo>
                    <a:pt x="3115" y="347"/>
                    <a:pt x="2881" y="404"/>
                    <a:pt x="2641" y="404"/>
                  </a:cubicBezTo>
                  <a:cubicBezTo>
                    <a:pt x="2570" y="404"/>
                    <a:pt x="2499" y="399"/>
                    <a:pt x="2428" y="386"/>
                  </a:cubicBezTo>
                  <a:cubicBezTo>
                    <a:pt x="2288" y="366"/>
                    <a:pt x="2129" y="346"/>
                    <a:pt x="2010" y="287"/>
                  </a:cubicBezTo>
                  <a:cubicBezTo>
                    <a:pt x="1811" y="187"/>
                    <a:pt x="1632" y="68"/>
                    <a:pt x="1433" y="8"/>
                  </a:cubicBezTo>
                  <a:cubicBezTo>
                    <a:pt x="1417" y="3"/>
                    <a:pt x="1401" y="0"/>
                    <a:pt x="138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
            <p:cNvSpPr/>
            <p:nvPr/>
          </p:nvSpPr>
          <p:spPr>
            <a:xfrm>
              <a:off x="2385925" y="1707425"/>
              <a:ext cx="55725" cy="91625"/>
            </a:xfrm>
            <a:custGeom>
              <a:avLst/>
              <a:gdLst/>
              <a:ahLst/>
              <a:cxnLst/>
              <a:rect l="l" t="t" r="r" b="b"/>
              <a:pathLst>
                <a:path w="2229" h="3665" extrusionOk="0">
                  <a:moveTo>
                    <a:pt x="1968" y="1"/>
                  </a:moveTo>
                  <a:cubicBezTo>
                    <a:pt x="1880" y="1"/>
                    <a:pt x="1786" y="44"/>
                    <a:pt x="1691" y="110"/>
                  </a:cubicBezTo>
                  <a:cubicBezTo>
                    <a:pt x="1552" y="230"/>
                    <a:pt x="1452" y="369"/>
                    <a:pt x="1353" y="488"/>
                  </a:cubicBezTo>
                  <a:cubicBezTo>
                    <a:pt x="1055" y="628"/>
                    <a:pt x="1114" y="966"/>
                    <a:pt x="995" y="1205"/>
                  </a:cubicBezTo>
                  <a:cubicBezTo>
                    <a:pt x="995" y="1264"/>
                    <a:pt x="955" y="1304"/>
                    <a:pt x="935" y="1364"/>
                  </a:cubicBezTo>
                  <a:cubicBezTo>
                    <a:pt x="915" y="1423"/>
                    <a:pt x="856" y="1483"/>
                    <a:pt x="836" y="1523"/>
                  </a:cubicBezTo>
                  <a:cubicBezTo>
                    <a:pt x="219" y="1921"/>
                    <a:pt x="259" y="2677"/>
                    <a:pt x="0" y="3254"/>
                  </a:cubicBezTo>
                  <a:cubicBezTo>
                    <a:pt x="0" y="3313"/>
                    <a:pt x="20" y="3413"/>
                    <a:pt x="40" y="3492"/>
                  </a:cubicBezTo>
                  <a:cubicBezTo>
                    <a:pt x="104" y="3607"/>
                    <a:pt x="184" y="3665"/>
                    <a:pt x="292" y="3665"/>
                  </a:cubicBezTo>
                  <a:cubicBezTo>
                    <a:pt x="351" y="3665"/>
                    <a:pt x="419" y="3647"/>
                    <a:pt x="498" y="3612"/>
                  </a:cubicBezTo>
                  <a:cubicBezTo>
                    <a:pt x="915" y="2856"/>
                    <a:pt x="1234" y="2060"/>
                    <a:pt x="1631" y="1264"/>
                  </a:cubicBezTo>
                  <a:cubicBezTo>
                    <a:pt x="1811" y="886"/>
                    <a:pt x="2188" y="608"/>
                    <a:pt x="2228" y="190"/>
                  </a:cubicBezTo>
                  <a:cubicBezTo>
                    <a:pt x="2155" y="54"/>
                    <a:pt x="2065" y="1"/>
                    <a:pt x="196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
            <p:cNvSpPr/>
            <p:nvPr/>
          </p:nvSpPr>
          <p:spPr>
            <a:xfrm>
              <a:off x="1898550" y="1615175"/>
              <a:ext cx="77600" cy="22425"/>
            </a:xfrm>
            <a:custGeom>
              <a:avLst/>
              <a:gdLst/>
              <a:ahLst/>
              <a:cxnLst/>
              <a:rect l="l" t="t" r="r" b="b"/>
              <a:pathLst>
                <a:path w="3104" h="897" extrusionOk="0">
                  <a:moveTo>
                    <a:pt x="657" y="1"/>
                  </a:moveTo>
                  <a:cubicBezTo>
                    <a:pt x="538" y="1"/>
                    <a:pt x="438" y="21"/>
                    <a:pt x="319" y="41"/>
                  </a:cubicBezTo>
                  <a:cubicBezTo>
                    <a:pt x="239" y="81"/>
                    <a:pt x="160" y="100"/>
                    <a:pt x="120" y="140"/>
                  </a:cubicBezTo>
                  <a:cubicBezTo>
                    <a:pt x="20" y="399"/>
                    <a:pt x="0" y="638"/>
                    <a:pt x="140" y="896"/>
                  </a:cubicBezTo>
                  <a:lnTo>
                    <a:pt x="637" y="896"/>
                  </a:lnTo>
                  <a:cubicBezTo>
                    <a:pt x="764" y="719"/>
                    <a:pt x="922" y="687"/>
                    <a:pt x="1083" y="687"/>
                  </a:cubicBezTo>
                  <a:cubicBezTo>
                    <a:pt x="1174" y="687"/>
                    <a:pt x="1266" y="697"/>
                    <a:pt x="1353" y="697"/>
                  </a:cubicBezTo>
                  <a:lnTo>
                    <a:pt x="3104" y="697"/>
                  </a:lnTo>
                  <a:lnTo>
                    <a:pt x="2746" y="339"/>
                  </a:lnTo>
                  <a:cubicBezTo>
                    <a:pt x="2635" y="118"/>
                    <a:pt x="2457" y="100"/>
                    <a:pt x="2269" y="100"/>
                  </a:cubicBezTo>
                  <a:cubicBezTo>
                    <a:pt x="2232" y="100"/>
                    <a:pt x="2194" y="100"/>
                    <a:pt x="2156" y="100"/>
                  </a:cubicBezTo>
                  <a:cubicBezTo>
                    <a:pt x="2043" y="100"/>
                    <a:pt x="1930" y="94"/>
                    <a:pt x="1831" y="41"/>
                  </a:cubicBezTo>
                  <a:cubicBezTo>
                    <a:pt x="1711" y="21"/>
                    <a:pt x="1612" y="1"/>
                    <a:pt x="149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
            <p:cNvSpPr/>
            <p:nvPr/>
          </p:nvSpPr>
          <p:spPr>
            <a:xfrm>
              <a:off x="2308825" y="1626250"/>
              <a:ext cx="98000" cy="19725"/>
            </a:xfrm>
            <a:custGeom>
              <a:avLst/>
              <a:gdLst/>
              <a:ahLst/>
              <a:cxnLst/>
              <a:rect l="l" t="t" r="r" b="b"/>
              <a:pathLst>
                <a:path w="3920" h="789" extrusionOk="0">
                  <a:moveTo>
                    <a:pt x="2848" y="1"/>
                  </a:moveTo>
                  <a:cubicBezTo>
                    <a:pt x="2557" y="1"/>
                    <a:pt x="2269" y="25"/>
                    <a:pt x="1990" y="55"/>
                  </a:cubicBezTo>
                  <a:cubicBezTo>
                    <a:pt x="1950" y="75"/>
                    <a:pt x="1930" y="75"/>
                    <a:pt x="1950" y="95"/>
                  </a:cubicBezTo>
                  <a:cubicBezTo>
                    <a:pt x="1920" y="120"/>
                    <a:pt x="1889" y="129"/>
                    <a:pt x="1859" y="129"/>
                  </a:cubicBezTo>
                  <a:cubicBezTo>
                    <a:pt x="1793" y="129"/>
                    <a:pt x="1733" y="83"/>
                    <a:pt x="1692" y="55"/>
                  </a:cubicBezTo>
                  <a:cubicBezTo>
                    <a:pt x="1662" y="45"/>
                    <a:pt x="1627" y="40"/>
                    <a:pt x="1592" y="40"/>
                  </a:cubicBezTo>
                  <a:cubicBezTo>
                    <a:pt x="1558" y="40"/>
                    <a:pt x="1523" y="45"/>
                    <a:pt x="1493" y="55"/>
                  </a:cubicBezTo>
                  <a:cubicBezTo>
                    <a:pt x="1294" y="135"/>
                    <a:pt x="1115" y="234"/>
                    <a:pt x="896" y="234"/>
                  </a:cubicBezTo>
                  <a:cubicBezTo>
                    <a:pt x="697" y="234"/>
                    <a:pt x="558" y="95"/>
                    <a:pt x="419" y="35"/>
                  </a:cubicBezTo>
                  <a:cubicBezTo>
                    <a:pt x="339" y="35"/>
                    <a:pt x="260" y="35"/>
                    <a:pt x="220" y="75"/>
                  </a:cubicBezTo>
                  <a:cubicBezTo>
                    <a:pt x="100" y="234"/>
                    <a:pt x="1" y="393"/>
                    <a:pt x="100" y="592"/>
                  </a:cubicBezTo>
                  <a:cubicBezTo>
                    <a:pt x="956" y="652"/>
                    <a:pt x="1851" y="632"/>
                    <a:pt x="2746" y="752"/>
                  </a:cubicBezTo>
                  <a:cubicBezTo>
                    <a:pt x="2842" y="761"/>
                    <a:pt x="2951" y="789"/>
                    <a:pt x="3056" y="789"/>
                  </a:cubicBezTo>
                  <a:cubicBezTo>
                    <a:pt x="3170" y="789"/>
                    <a:pt x="3280" y="756"/>
                    <a:pt x="3363" y="632"/>
                  </a:cubicBezTo>
                  <a:cubicBezTo>
                    <a:pt x="3283" y="473"/>
                    <a:pt x="3124" y="453"/>
                    <a:pt x="2945" y="433"/>
                  </a:cubicBezTo>
                  <a:cubicBezTo>
                    <a:pt x="3104" y="433"/>
                    <a:pt x="3243" y="473"/>
                    <a:pt x="3363" y="592"/>
                  </a:cubicBezTo>
                  <a:lnTo>
                    <a:pt x="3900" y="374"/>
                  </a:lnTo>
                  <a:cubicBezTo>
                    <a:pt x="3920" y="254"/>
                    <a:pt x="3840" y="155"/>
                    <a:pt x="3721" y="95"/>
                  </a:cubicBezTo>
                  <a:cubicBezTo>
                    <a:pt x="3432" y="25"/>
                    <a:pt x="3139" y="1"/>
                    <a:pt x="284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
            <p:cNvSpPr/>
            <p:nvPr/>
          </p:nvSpPr>
          <p:spPr>
            <a:xfrm>
              <a:off x="2748950" y="2037900"/>
              <a:ext cx="66175" cy="28375"/>
            </a:xfrm>
            <a:custGeom>
              <a:avLst/>
              <a:gdLst/>
              <a:ahLst/>
              <a:cxnLst/>
              <a:rect l="l" t="t" r="r" b="b"/>
              <a:pathLst>
                <a:path w="2647" h="1135" extrusionOk="0">
                  <a:moveTo>
                    <a:pt x="2388" y="1"/>
                  </a:moveTo>
                  <a:cubicBezTo>
                    <a:pt x="1513" y="80"/>
                    <a:pt x="638" y="41"/>
                    <a:pt x="1" y="796"/>
                  </a:cubicBezTo>
                  <a:cubicBezTo>
                    <a:pt x="180" y="816"/>
                    <a:pt x="339" y="916"/>
                    <a:pt x="339" y="1135"/>
                  </a:cubicBezTo>
                  <a:cubicBezTo>
                    <a:pt x="1155" y="1075"/>
                    <a:pt x="1931" y="896"/>
                    <a:pt x="2647" y="478"/>
                  </a:cubicBezTo>
                  <a:cubicBezTo>
                    <a:pt x="2647" y="240"/>
                    <a:pt x="2587" y="100"/>
                    <a:pt x="238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
            <p:cNvSpPr/>
            <p:nvPr/>
          </p:nvSpPr>
          <p:spPr>
            <a:xfrm>
              <a:off x="2349625" y="1988175"/>
              <a:ext cx="15925" cy="78175"/>
            </a:xfrm>
            <a:custGeom>
              <a:avLst/>
              <a:gdLst/>
              <a:ahLst/>
              <a:cxnLst/>
              <a:rect l="l" t="t" r="r" b="b"/>
              <a:pathLst>
                <a:path w="637" h="3127" extrusionOk="0">
                  <a:moveTo>
                    <a:pt x="418" y="1"/>
                  </a:moveTo>
                  <a:cubicBezTo>
                    <a:pt x="338" y="1"/>
                    <a:pt x="298" y="40"/>
                    <a:pt x="239" y="120"/>
                  </a:cubicBezTo>
                  <a:cubicBezTo>
                    <a:pt x="159" y="378"/>
                    <a:pt x="219" y="677"/>
                    <a:pt x="20" y="896"/>
                  </a:cubicBezTo>
                  <a:cubicBezTo>
                    <a:pt x="0" y="1632"/>
                    <a:pt x="0" y="2388"/>
                    <a:pt x="199" y="3124"/>
                  </a:cubicBezTo>
                  <a:cubicBezTo>
                    <a:pt x="219" y="3126"/>
                    <a:pt x="237" y="3126"/>
                    <a:pt x="254" y="3126"/>
                  </a:cubicBezTo>
                  <a:cubicBezTo>
                    <a:pt x="595" y="3126"/>
                    <a:pt x="385" y="2759"/>
                    <a:pt x="517" y="2626"/>
                  </a:cubicBezTo>
                  <a:cubicBezTo>
                    <a:pt x="478" y="1771"/>
                    <a:pt x="637" y="876"/>
                    <a:pt x="41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
            <p:cNvSpPr/>
            <p:nvPr/>
          </p:nvSpPr>
          <p:spPr>
            <a:xfrm>
              <a:off x="2049225" y="1879750"/>
              <a:ext cx="19925" cy="78600"/>
            </a:xfrm>
            <a:custGeom>
              <a:avLst/>
              <a:gdLst/>
              <a:ahLst/>
              <a:cxnLst/>
              <a:rect l="l" t="t" r="r" b="b"/>
              <a:pathLst>
                <a:path w="797" h="3144" extrusionOk="0">
                  <a:moveTo>
                    <a:pt x="677" y="1"/>
                  </a:moveTo>
                  <a:cubicBezTo>
                    <a:pt x="558" y="100"/>
                    <a:pt x="538" y="220"/>
                    <a:pt x="538" y="379"/>
                  </a:cubicBezTo>
                  <a:cubicBezTo>
                    <a:pt x="538" y="598"/>
                    <a:pt x="399" y="677"/>
                    <a:pt x="200" y="697"/>
                  </a:cubicBezTo>
                  <a:cubicBezTo>
                    <a:pt x="1" y="1155"/>
                    <a:pt x="140" y="1652"/>
                    <a:pt x="1" y="2070"/>
                  </a:cubicBezTo>
                  <a:cubicBezTo>
                    <a:pt x="299" y="2348"/>
                    <a:pt x="1" y="2865"/>
                    <a:pt x="478" y="3144"/>
                  </a:cubicBezTo>
                  <a:cubicBezTo>
                    <a:pt x="478" y="2647"/>
                    <a:pt x="538" y="2169"/>
                    <a:pt x="478" y="1692"/>
                  </a:cubicBezTo>
                  <a:cubicBezTo>
                    <a:pt x="478" y="1473"/>
                    <a:pt x="478" y="1314"/>
                    <a:pt x="677" y="1194"/>
                  </a:cubicBezTo>
                  <a:cubicBezTo>
                    <a:pt x="697" y="1075"/>
                    <a:pt x="737" y="976"/>
                    <a:pt x="757" y="856"/>
                  </a:cubicBezTo>
                  <a:cubicBezTo>
                    <a:pt x="797" y="757"/>
                    <a:pt x="797" y="618"/>
                    <a:pt x="757" y="538"/>
                  </a:cubicBezTo>
                  <a:lnTo>
                    <a:pt x="677"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
            <p:cNvSpPr/>
            <p:nvPr/>
          </p:nvSpPr>
          <p:spPr>
            <a:xfrm>
              <a:off x="2428200" y="1694250"/>
              <a:ext cx="66150" cy="26375"/>
            </a:xfrm>
            <a:custGeom>
              <a:avLst/>
              <a:gdLst/>
              <a:ahLst/>
              <a:cxnLst/>
              <a:rect l="l" t="t" r="r" b="b"/>
              <a:pathLst>
                <a:path w="2646" h="1055" extrusionOk="0">
                  <a:moveTo>
                    <a:pt x="1910" y="1"/>
                  </a:moveTo>
                  <a:cubicBezTo>
                    <a:pt x="1372" y="59"/>
                    <a:pt x="890" y="320"/>
                    <a:pt x="374" y="320"/>
                  </a:cubicBezTo>
                  <a:cubicBezTo>
                    <a:pt x="355" y="320"/>
                    <a:pt x="337" y="320"/>
                    <a:pt x="318" y="319"/>
                  </a:cubicBezTo>
                  <a:cubicBezTo>
                    <a:pt x="139" y="319"/>
                    <a:pt x="20" y="458"/>
                    <a:pt x="0" y="657"/>
                  </a:cubicBezTo>
                  <a:cubicBezTo>
                    <a:pt x="33" y="657"/>
                    <a:pt x="66" y="657"/>
                    <a:pt x="99" y="657"/>
                  </a:cubicBezTo>
                  <a:cubicBezTo>
                    <a:pt x="263" y="657"/>
                    <a:pt x="418" y="671"/>
                    <a:pt x="517" y="836"/>
                  </a:cubicBezTo>
                  <a:cubicBezTo>
                    <a:pt x="716" y="994"/>
                    <a:pt x="908" y="1055"/>
                    <a:pt x="1095" y="1055"/>
                  </a:cubicBezTo>
                  <a:cubicBezTo>
                    <a:pt x="1356" y="1055"/>
                    <a:pt x="1607" y="936"/>
                    <a:pt x="1850" y="797"/>
                  </a:cubicBezTo>
                  <a:cubicBezTo>
                    <a:pt x="2029" y="637"/>
                    <a:pt x="2228" y="538"/>
                    <a:pt x="2447" y="458"/>
                  </a:cubicBezTo>
                  <a:cubicBezTo>
                    <a:pt x="2527" y="439"/>
                    <a:pt x="2586" y="399"/>
                    <a:pt x="2626" y="319"/>
                  </a:cubicBezTo>
                  <a:cubicBezTo>
                    <a:pt x="2646" y="240"/>
                    <a:pt x="2626" y="160"/>
                    <a:pt x="2586" y="120"/>
                  </a:cubicBezTo>
                  <a:cubicBezTo>
                    <a:pt x="2504" y="61"/>
                    <a:pt x="2428" y="44"/>
                    <a:pt x="2352" y="44"/>
                  </a:cubicBezTo>
                  <a:cubicBezTo>
                    <a:pt x="2299" y="44"/>
                    <a:pt x="2245" y="52"/>
                    <a:pt x="2188" y="61"/>
                  </a:cubicBezTo>
                  <a:cubicBezTo>
                    <a:pt x="2069" y="61"/>
                    <a:pt x="1989" y="61"/>
                    <a:pt x="191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
            <p:cNvSpPr/>
            <p:nvPr/>
          </p:nvSpPr>
          <p:spPr>
            <a:xfrm>
              <a:off x="2227775" y="1619400"/>
              <a:ext cx="61700" cy="21175"/>
            </a:xfrm>
            <a:custGeom>
              <a:avLst/>
              <a:gdLst/>
              <a:ahLst/>
              <a:cxnLst/>
              <a:rect l="l" t="t" r="r" b="b"/>
              <a:pathLst>
                <a:path w="2468" h="847" extrusionOk="0">
                  <a:moveTo>
                    <a:pt x="1708" y="1"/>
                  </a:moveTo>
                  <a:cubicBezTo>
                    <a:pt x="1433" y="1"/>
                    <a:pt x="1153" y="35"/>
                    <a:pt x="875" y="35"/>
                  </a:cubicBezTo>
                  <a:cubicBezTo>
                    <a:pt x="755" y="35"/>
                    <a:pt x="636" y="29"/>
                    <a:pt x="518" y="11"/>
                  </a:cubicBezTo>
                  <a:cubicBezTo>
                    <a:pt x="498" y="31"/>
                    <a:pt x="478" y="51"/>
                    <a:pt x="458" y="51"/>
                  </a:cubicBezTo>
                  <a:cubicBezTo>
                    <a:pt x="418" y="289"/>
                    <a:pt x="279" y="488"/>
                    <a:pt x="60" y="628"/>
                  </a:cubicBezTo>
                  <a:cubicBezTo>
                    <a:pt x="0" y="687"/>
                    <a:pt x="0" y="747"/>
                    <a:pt x="60" y="827"/>
                  </a:cubicBezTo>
                  <a:cubicBezTo>
                    <a:pt x="776" y="846"/>
                    <a:pt x="1512" y="846"/>
                    <a:pt x="2268" y="846"/>
                  </a:cubicBezTo>
                  <a:cubicBezTo>
                    <a:pt x="2308" y="787"/>
                    <a:pt x="2368" y="747"/>
                    <a:pt x="2388" y="687"/>
                  </a:cubicBezTo>
                  <a:cubicBezTo>
                    <a:pt x="2407" y="628"/>
                    <a:pt x="2447" y="528"/>
                    <a:pt x="2447" y="429"/>
                  </a:cubicBezTo>
                  <a:cubicBezTo>
                    <a:pt x="2467" y="369"/>
                    <a:pt x="2467" y="289"/>
                    <a:pt x="2467" y="250"/>
                  </a:cubicBezTo>
                  <a:lnTo>
                    <a:pt x="2467" y="150"/>
                  </a:lnTo>
                  <a:cubicBezTo>
                    <a:pt x="2222" y="32"/>
                    <a:pt x="1967" y="1"/>
                    <a:pt x="170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
            <p:cNvSpPr/>
            <p:nvPr/>
          </p:nvSpPr>
          <p:spPr>
            <a:xfrm>
              <a:off x="2229750" y="1715025"/>
              <a:ext cx="34775" cy="86675"/>
            </a:xfrm>
            <a:custGeom>
              <a:avLst/>
              <a:gdLst/>
              <a:ahLst/>
              <a:cxnLst/>
              <a:rect l="l" t="t" r="r" b="b"/>
              <a:pathLst>
                <a:path w="1391" h="3467" extrusionOk="0">
                  <a:moveTo>
                    <a:pt x="1208" y="1"/>
                  </a:moveTo>
                  <a:cubicBezTo>
                    <a:pt x="1186" y="1"/>
                    <a:pt x="1161" y="2"/>
                    <a:pt x="1135" y="5"/>
                  </a:cubicBezTo>
                  <a:cubicBezTo>
                    <a:pt x="1035" y="582"/>
                    <a:pt x="677" y="1060"/>
                    <a:pt x="598" y="1657"/>
                  </a:cubicBezTo>
                  <a:cubicBezTo>
                    <a:pt x="598" y="1776"/>
                    <a:pt x="518" y="1855"/>
                    <a:pt x="439" y="1875"/>
                  </a:cubicBezTo>
                  <a:cubicBezTo>
                    <a:pt x="319" y="2015"/>
                    <a:pt x="419" y="2213"/>
                    <a:pt x="339" y="2393"/>
                  </a:cubicBezTo>
                  <a:lnTo>
                    <a:pt x="279" y="2691"/>
                  </a:lnTo>
                  <a:cubicBezTo>
                    <a:pt x="279" y="2969"/>
                    <a:pt x="1" y="3288"/>
                    <a:pt x="439" y="3467"/>
                  </a:cubicBezTo>
                  <a:cubicBezTo>
                    <a:pt x="478" y="3387"/>
                    <a:pt x="478" y="3288"/>
                    <a:pt x="498" y="3188"/>
                  </a:cubicBezTo>
                  <a:cubicBezTo>
                    <a:pt x="578" y="3069"/>
                    <a:pt x="538" y="2910"/>
                    <a:pt x="638" y="2790"/>
                  </a:cubicBezTo>
                  <a:cubicBezTo>
                    <a:pt x="677" y="2770"/>
                    <a:pt x="677" y="2711"/>
                    <a:pt x="677" y="2671"/>
                  </a:cubicBezTo>
                  <a:cubicBezTo>
                    <a:pt x="717" y="2572"/>
                    <a:pt x="697" y="2412"/>
                    <a:pt x="797" y="2293"/>
                  </a:cubicBezTo>
                  <a:cubicBezTo>
                    <a:pt x="817" y="2194"/>
                    <a:pt x="817" y="2114"/>
                    <a:pt x="836" y="2015"/>
                  </a:cubicBezTo>
                  <a:cubicBezTo>
                    <a:pt x="876" y="1875"/>
                    <a:pt x="876" y="1696"/>
                    <a:pt x="996" y="1597"/>
                  </a:cubicBezTo>
                  <a:cubicBezTo>
                    <a:pt x="1294" y="1199"/>
                    <a:pt x="1334" y="702"/>
                    <a:pt x="1374" y="224"/>
                  </a:cubicBezTo>
                  <a:cubicBezTo>
                    <a:pt x="1390" y="55"/>
                    <a:pt x="1335" y="1"/>
                    <a:pt x="120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
            <p:cNvSpPr/>
            <p:nvPr/>
          </p:nvSpPr>
          <p:spPr>
            <a:xfrm>
              <a:off x="2354100" y="1806050"/>
              <a:ext cx="27875" cy="60800"/>
            </a:xfrm>
            <a:custGeom>
              <a:avLst/>
              <a:gdLst/>
              <a:ahLst/>
              <a:cxnLst/>
              <a:rect l="l" t="t" r="r" b="b"/>
              <a:pathLst>
                <a:path w="1115" h="2432" extrusionOk="0">
                  <a:moveTo>
                    <a:pt x="842" y="0"/>
                  </a:moveTo>
                  <a:cubicBezTo>
                    <a:pt x="393" y="0"/>
                    <a:pt x="526" y="533"/>
                    <a:pt x="299" y="741"/>
                  </a:cubicBezTo>
                  <a:cubicBezTo>
                    <a:pt x="279" y="820"/>
                    <a:pt x="299" y="920"/>
                    <a:pt x="318" y="999"/>
                  </a:cubicBezTo>
                  <a:lnTo>
                    <a:pt x="239" y="960"/>
                  </a:lnTo>
                  <a:lnTo>
                    <a:pt x="199" y="1039"/>
                  </a:lnTo>
                  <a:cubicBezTo>
                    <a:pt x="199" y="1139"/>
                    <a:pt x="179" y="1258"/>
                    <a:pt x="179" y="1357"/>
                  </a:cubicBezTo>
                  <a:cubicBezTo>
                    <a:pt x="20" y="1596"/>
                    <a:pt x="179" y="1855"/>
                    <a:pt x="20" y="2094"/>
                  </a:cubicBezTo>
                  <a:cubicBezTo>
                    <a:pt x="20" y="2213"/>
                    <a:pt x="0" y="2312"/>
                    <a:pt x="0" y="2432"/>
                  </a:cubicBezTo>
                  <a:lnTo>
                    <a:pt x="179" y="2432"/>
                  </a:lnTo>
                  <a:cubicBezTo>
                    <a:pt x="1114" y="2014"/>
                    <a:pt x="1094" y="1159"/>
                    <a:pt x="1074" y="323"/>
                  </a:cubicBezTo>
                  <a:cubicBezTo>
                    <a:pt x="1035" y="204"/>
                    <a:pt x="995" y="104"/>
                    <a:pt x="915" y="5"/>
                  </a:cubicBezTo>
                  <a:cubicBezTo>
                    <a:pt x="889" y="2"/>
                    <a:pt x="865" y="0"/>
                    <a:pt x="84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
            <p:cNvSpPr/>
            <p:nvPr/>
          </p:nvSpPr>
          <p:spPr>
            <a:xfrm>
              <a:off x="2162625" y="1638075"/>
              <a:ext cx="82575" cy="18050"/>
            </a:xfrm>
            <a:custGeom>
              <a:avLst/>
              <a:gdLst/>
              <a:ahLst/>
              <a:cxnLst/>
              <a:rect l="l" t="t" r="r" b="b"/>
              <a:pathLst>
                <a:path w="3303" h="722" extrusionOk="0">
                  <a:moveTo>
                    <a:pt x="378" y="0"/>
                  </a:moveTo>
                  <a:cubicBezTo>
                    <a:pt x="219" y="0"/>
                    <a:pt x="100" y="0"/>
                    <a:pt x="0" y="159"/>
                  </a:cubicBezTo>
                  <a:cubicBezTo>
                    <a:pt x="80" y="259"/>
                    <a:pt x="120" y="358"/>
                    <a:pt x="179" y="458"/>
                  </a:cubicBezTo>
                  <a:cubicBezTo>
                    <a:pt x="933" y="493"/>
                    <a:pt x="1672" y="667"/>
                    <a:pt x="2408" y="667"/>
                  </a:cubicBezTo>
                  <a:cubicBezTo>
                    <a:pt x="2507" y="667"/>
                    <a:pt x="2607" y="664"/>
                    <a:pt x="2706" y="656"/>
                  </a:cubicBezTo>
                  <a:cubicBezTo>
                    <a:pt x="2820" y="656"/>
                    <a:pt x="2956" y="721"/>
                    <a:pt x="3071" y="721"/>
                  </a:cubicBezTo>
                  <a:cubicBezTo>
                    <a:pt x="3176" y="721"/>
                    <a:pt x="3265" y="667"/>
                    <a:pt x="3303" y="458"/>
                  </a:cubicBezTo>
                  <a:cubicBezTo>
                    <a:pt x="3096" y="316"/>
                    <a:pt x="2877" y="306"/>
                    <a:pt x="2656" y="306"/>
                  </a:cubicBezTo>
                  <a:cubicBezTo>
                    <a:pt x="2618" y="306"/>
                    <a:pt x="2580" y="306"/>
                    <a:pt x="2542" y="306"/>
                  </a:cubicBezTo>
                  <a:cubicBezTo>
                    <a:pt x="2397" y="306"/>
                    <a:pt x="2252" y="301"/>
                    <a:pt x="2109" y="259"/>
                  </a:cubicBezTo>
                  <a:cubicBezTo>
                    <a:pt x="1890" y="20"/>
                    <a:pt x="1592" y="80"/>
                    <a:pt x="1313" y="60"/>
                  </a:cubicBezTo>
                  <a:cubicBezTo>
                    <a:pt x="1194" y="60"/>
                    <a:pt x="1095" y="60"/>
                    <a:pt x="975" y="20"/>
                  </a:cubicBezTo>
                  <a:lnTo>
                    <a:pt x="736" y="20"/>
                  </a:lnTo>
                  <a:cubicBezTo>
                    <a:pt x="684" y="55"/>
                    <a:pt x="632" y="71"/>
                    <a:pt x="579" y="71"/>
                  </a:cubicBezTo>
                  <a:cubicBezTo>
                    <a:pt x="512" y="71"/>
                    <a:pt x="445" y="45"/>
                    <a:pt x="37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
            <p:cNvSpPr/>
            <p:nvPr/>
          </p:nvSpPr>
          <p:spPr>
            <a:xfrm>
              <a:off x="2359075" y="1758900"/>
              <a:ext cx="25375" cy="73650"/>
            </a:xfrm>
            <a:custGeom>
              <a:avLst/>
              <a:gdLst/>
              <a:ahLst/>
              <a:cxnLst/>
              <a:rect l="l" t="t" r="r" b="b"/>
              <a:pathLst>
                <a:path w="1015" h="2946" extrusionOk="0">
                  <a:moveTo>
                    <a:pt x="657" y="1"/>
                  </a:moveTo>
                  <a:cubicBezTo>
                    <a:pt x="398" y="956"/>
                    <a:pt x="100" y="1931"/>
                    <a:pt x="0" y="2945"/>
                  </a:cubicBezTo>
                  <a:lnTo>
                    <a:pt x="139" y="2945"/>
                  </a:lnTo>
                  <a:cubicBezTo>
                    <a:pt x="199" y="2547"/>
                    <a:pt x="398" y="2209"/>
                    <a:pt x="657" y="1911"/>
                  </a:cubicBezTo>
                  <a:cubicBezTo>
                    <a:pt x="816" y="1831"/>
                    <a:pt x="915" y="1692"/>
                    <a:pt x="955" y="1533"/>
                  </a:cubicBezTo>
                  <a:cubicBezTo>
                    <a:pt x="1015" y="1393"/>
                    <a:pt x="935" y="1214"/>
                    <a:pt x="915" y="1055"/>
                  </a:cubicBezTo>
                  <a:cubicBezTo>
                    <a:pt x="855" y="916"/>
                    <a:pt x="855" y="737"/>
                    <a:pt x="816" y="598"/>
                  </a:cubicBezTo>
                  <a:cubicBezTo>
                    <a:pt x="716" y="399"/>
                    <a:pt x="836" y="160"/>
                    <a:pt x="65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
            <p:cNvSpPr/>
            <p:nvPr/>
          </p:nvSpPr>
          <p:spPr>
            <a:xfrm>
              <a:off x="2309325" y="1658200"/>
              <a:ext cx="85575" cy="9200"/>
            </a:xfrm>
            <a:custGeom>
              <a:avLst/>
              <a:gdLst/>
              <a:ahLst/>
              <a:cxnLst/>
              <a:rect l="l" t="t" r="r" b="b"/>
              <a:pathLst>
                <a:path w="3423" h="368" extrusionOk="0">
                  <a:moveTo>
                    <a:pt x="2502" y="1"/>
                  </a:moveTo>
                  <a:cubicBezTo>
                    <a:pt x="2259" y="1"/>
                    <a:pt x="2013" y="33"/>
                    <a:pt x="1771" y="50"/>
                  </a:cubicBezTo>
                  <a:cubicBezTo>
                    <a:pt x="1605" y="108"/>
                    <a:pt x="1436" y="124"/>
                    <a:pt x="1265" y="124"/>
                  </a:cubicBezTo>
                  <a:cubicBezTo>
                    <a:pt x="1047" y="124"/>
                    <a:pt x="827" y="98"/>
                    <a:pt x="608" y="98"/>
                  </a:cubicBezTo>
                  <a:cubicBezTo>
                    <a:pt x="403" y="98"/>
                    <a:pt x="199" y="120"/>
                    <a:pt x="1" y="210"/>
                  </a:cubicBezTo>
                  <a:cubicBezTo>
                    <a:pt x="520" y="328"/>
                    <a:pt x="1044" y="367"/>
                    <a:pt x="1568" y="367"/>
                  </a:cubicBezTo>
                  <a:cubicBezTo>
                    <a:pt x="2187" y="367"/>
                    <a:pt x="2808" y="312"/>
                    <a:pt x="3422" y="269"/>
                  </a:cubicBezTo>
                  <a:cubicBezTo>
                    <a:pt x="3130" y="56"/>
                    <a:pt x="2818" y="1"/>
                    <a:pt x="250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
            <p:cNvSpPr/>
            <p:nvPr/>
          </p:nvSpPr>
          <p:spPr>
            <a:xfrm>
              <a:off x="2344150" y="1936675"/>
              <a:ext cx="28375" cy="52575"/>
            </a:xfrm>
            <a:custGeom>
              <a:avLst/>
              <a:gdLst/>
              <a:ahLst/>
              <a:cxnLst/>
              <a:rect l="l" t="t" r="r" b="b"/>
              <a:pathLst>
                <a:path w="1135" h="2103" extrusionOk="0">
                  <a:moveTo>
                    <a:pt x="566" y="1"/>
                  </a:moveTo>
                  <a:cubicBezTo>
                    <a:pt x="442" y="1"/>
                    <a:pt x="325" y="115"/>
                    <a:pt x="199" y="191"/>
                  </a:cubicBezTo>
                  <a:cubicBezTo>
                    <a:pt x="0" y="648"/>
                    <a:pt x="319" y="1106"/>
                    <a:pt x="199" y="1563"/>
                  </a:cubicBezTo>
                  <a:cubicBezTo>
                    <a:pt x="486" y="1640"/>
                    <a:pt x="148" y="2103"/>
                    <a:pt x="493" y="2103"/>
                  </a:cubicBezTo>
                  <a:cubicBezTo>
                    <a:pt x="507" y="2103"/>
                    <a:pt x="521" y="2102"/>
                    <a:pt x="537" y="2100"/>
                  </a:cubicBezTo>
                  <a:cubicBezTo>
                    <a:pt x="577" y="2080"/>
                    <a:pt x="597" y="2080"/>
                    <a:pt x="617" y="2061"/>
                  </a:cubicBezTo>
                  <a:cubicBezTo>
                    <a:pt x="677" y="1901"/>
                    <a:pt x="716" y="1742"/>
                    <a:pt x="776" y="1583"/>
                  </a:cubicBezTo>
                  <a:cubicBezTo>
                    <a:pt x="1134" y="1106"/>
                    <a:pt x="816" y="608"/>
                    <a:pt x="796" y="151"/>
                  </a:cubicBezTo>
                  <a:cubicBezTo>
                    <a:pt x="715" y="40"/>
                    <a:pt x="639" y="1"/>
                    <a:pt x="56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
            <p:cNvSpPr/>
            <p:nvPr/>
          </p:nvSpPr>
          <p:spPr>
            <a:xfrm>
              <a:off x="2414275" y="2113500"/>
              <a:ext cx="39800" cy="52975"/>
            </a:xfrm>
            <a:custGeom>
              <a:avLst/>
              <a:gdLst/>
              <a:ahLst/>
              <a:cxnLst/>
              <a:rect l="l" t="t" r="r" b="b"/>
              <a:pathLst>
                <a:path w="1592" h="2119" extrusionOk="0">
                  <a:moveTo>
                    <a:pt x="179" y="0"/>
                  </a:moveTo>
                  <a:cubicBezTo>
                    <a:pt x="0" y="160"/>
                    <a:pt x="0" y="359"/>
                    <a:pt x="20" y="557"/>
                  </a:cubicBezTo>
                  <a:cubicBezTo>
                    <a:pt x="358" y="995"/>
                    <a:pt x="657" y="1433"/>
                    <a:pt x="975" y="1870"/>
                  </a:cubicBezTo>
                  <a:cubicBezTo>
                    <a:pt x="1086" y="2006"/>
                    <a:pt x="1204" y="2119"/>
                    <a:pt x="1335" y="2119"/>
                  </a:cubicBezTo>
                  <a:cubicBezTo>
                    <a:pt x="1416" y="2119"/>
                    <a:pt x="1501" y="2076"/>
                    <a:pt x="1592" y="1970"/>
                  </a:cubicBezTo>
                  <a:cubicBezTo>
                    <a:pt x="1413" y="1851"/>
                    <a:pt x="1592" y="1691"/>
                    <a:pt x="1572" y="1572"/>
                  </a:cubicBezTo>
                  <a:cubicBezTo>
                    <a:pt x="1094" y="1055"/>
                    <a:pt x="796" y="398"/>
                    <a:pt x="1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
            <p:cNvSpPr/>
            <p:nvPr/>
          </p:nvSpPr>
          <p:spPr>
            <a:xfrm>
              <a:off x="2214850" y="1782775"/>
              <a:ext cx="25375" cy="96900"/>
            </a:xfrm>
            <a:custGeom>
              <a:avLst/>
              <a:gdLst/>
              <a:ahLst/>
              <a:cxnLst/>
              <a:rect l="l" t="t" r="r" b="b"/>
              <a:pathLst>
                <a:path w="1015" h="3876" extrusionOk="0">
                  <a:moveTo>
                    <a:pt x="836" y="1"/>
                  </a:moveTo>
                  <a:cubicBezTo>
                    <a:pt x="696" y="657"/>
                    <a:pt x="318" y="1234"/>
                    <a:pt x="279" y="1930"/>
                  </a:cubicBezTo>
                  <a:cubicBezTo>
                    <a:pt x="239" y="2070"/>
                    <a:pt x="239" y="2209"/>
                    <a:pt x="179" y="2348"/>
                  </a:cubicBezTo>
                  <a:cubicBezTo>
                    <a:pt x="199" y="2428"/>
                    <a:pt x="199" y="2468"/>
                    <a:pt x="199" y="2547"/>
                  </a:cubicBezTo>
                  <a:cubicBezTo>
                    <a:pt x="279" y="2766"/>
                    <a:pt x="318" y="2985"/>
                    <a:pt x="179" y="3204"/>
                  </a:cubicBezTo>
                  <a:cubicBezTo>
                    <a:pt x="139" y="3243"/>
                    <a:pt x="139" y="3283"/>
                    <a:pt x="139" y="3343"/>
                  </a:cubicBezTo>
                  <a:cubicBezTo>
                    <a:pt x="100" y="3522"/>
                    <a:pt x="0" y="3820"/>
                    <a:pt x="199" y="3860"/>
                  </a:cubicBezTo>
                  <a:cubicBezTo>
                    <a:pt x="241" y="3870"/>
                    <a:pt x="275" y="3875"/>
                    <a:pt x="303" y="3875"/>
                  </a:cubicBezTo>
                  <a:cubicBezTo>
                    <a:pt x="548" y="3875"/>
                    <a:pt x="355" y="3525"/>
                    <a:pt x="497" y="3383"/>
                  </a:cubicBezTo>
                  <a:cubicBezTo>
                    <a:pt x="517" y="3223"/>
                    <a:pt x="517" y="3064"/>
                    <a:pt x="537" y="2885"/>
                  </a:cubicBezTo>
                  <a:cubicBezTo>
                    <a:pt x="617" y="2766"/>
                    <a:pt x="617" y="2627"/>
                    <a:pt x="537" y="2468"/>
                  </a:cubicBezTo>
                  <a:lnTo>
                    <a:pt x="537" y="2388"/>
                  </a:lnTo>
                  <a:cubicBezTo>
                    <a:pt x="617" y="1970"/>
                    <a:pt x="637" y="1533"/>
                    <a:pt x="875" y="1135"/>
                  </a:cubicBezTo>
                  <a:cubicBezTo>
                    <a:pt x="915" y="995"/>
                    <a:pt x="975" y="896"/>
                    <a:pt x="1015" y="777"/>
                  </a:cubicBezTo>
                  <a:cubicBezTo>
                    <a:pt x="796" y="558"/>
                    <a:pt x="895" y="259"/>
                    <a:pt x="83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
            <p:cNvSpPr/>
            <p:nvPr/>
          </p:nvSpPr>
          <p:spPr>
            <a:xfrm>
              <a:off x="2148700" y="1628125"/>
              <a:ext cx="78600" cy="16925"/>
            </a:xfrm>
            <a:custGeom>
              <a:avLst/>
              <a:gdLst/>
              <a:ahLst/>
              <a:cxnLst/>
              <a:rect l="l" t="t" r="r" b="b"/>
              <a:pathLst>
                <a:path w="3144" h="677" extrusionOk="0">
                  <a:moveTo>
                    <a:pt x="677" y="0"/>
                  </a:moveTo>
                  <a:cubicBezTo>
                    <a:pt x="498" y="20"/>
                    <a:pt x="339" y="20"/>
                    <a:pt x="199" y="199"/>
                  </a:cubicBezTo>
                  <a:cubicBezTo>
                    <a:pt x="0" y="617"/>
                    <a:pt x="398" y="478"/>
                    <a:pt x="557" y="557"/>
                  </a:cubicBezTo>
                  <a:lnTo>
                    <a:pt x="1075" y="557"/>
                  </a:lnTo>
                  <a:cubicBezTo>
                    <a:pt x="1121" y="580"/>
                    <a:pt x="1154" y="590"/>
                    <a:pt x="1174" y="590"/>
                  </a:cubicBezTo>
                  <a:cubicBezTo>
                    <a:pt x="1187" y="590"/>
                    <a:pt x="1194" y="585"/>
                    <a:pt x="1194" y="577"/>
                  </a:cubicBezTo>
                  <a:lnTo>
                    <a:pt x="1373" y="577"/>
                  </a:lnTo>
                  <a:cubicBezTo>
                    <a:pt x="1453" y="597"/>
                    <a:pt x="1492" y="677"/>
                    <a:pt x="1592" y="677"/>
                  </a:cubicBezTo>
                  <a:lnTo>
                    <a:pt x="2586" y="677"/>
                  </a:lnTo>
                  <a:cubicBezTo>
                    <a:pt x="2746" y="497"/>
                    <a:pt x="2964" y="557"/>
                    <a:pt x="3143" y="497"/>
                  </a:cubicBezTo>
                  <a:cubicBezTo>
                    <a:pt x="3124" y="458"/>
                    <a:pt x="3124" y="398"/>
                    <a:pt x="3084" y="358"/>
                  </a:cubicBezTo>
                  <a:cubicBezTo>
                    <a:pt x="3064" y="318"/>
                    <a:pt x="3044" y="279"/>
                    <a:pt x="3024" y="259"/>
                  </a:cubicBezTo>
                  <a:cubicBezTo>
                    <a:pt x="2925" y="199"/>
                    <a:pt x="2785" y="159"/>
                    <a:pt x="2666" y="159"/>
                  </a:cubicBezTo>
                  <a:cubicBezTo>
                    <a:pt x="2487" y="120"/>
                    <a:pt x="2348" y="120"/>
                    <a:pt x="2169" y="120"/>
                  </a:cubicBezTo>
                  <a:cubicBezTo>
                    <a:pt x="2095" y="116"/>
                    <a:pt x="2020" y="115"/>
                    <a:pt x="1945" y="115"/>
                  </a:cubicBezTo>
                  <a:cubicBezTo>
                    <a:pt x="1862" y="115"/>
                    <a:pt x="1778" y="116"/>
                    <a:pt x="1694" y="116"/>
                  </a:cubicBezTo>
                  <a:cubicBezTo>
                    <a:pt x="1438" y="116"/>
                    <a:pt x="1179" y="105"/>
                    <a:pt x="935" y="20"/>
                  </a:cubicBezTo>
                  <a:cubicBezTo>
                    <a:pt x="856" y="20"/>
                    <a:pt x="776" y="0"/>
                    <a:pt x="67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
            <p:cNvSpPr/>
            <p:nvPr/>
          </p:nvSpPr>
          <p:spPr>
            <a:xfrm>
              <a:off x="2223300" y="1676375"/>
              <a:ext cx="61200" cy="26575"/>
            </a:xfrm>
            <a:custGeom>
              <a:avLst/>
              <a:gdLst/>
              <a:ahLst/>
              <a:cxnLst/>
              <a:rect l="l" t="t" r="r" b="b"/>
              <a:pathLst>
                <a:path w="2448" h="1063" extrusionOk="0">
                  <a:moveTo>
                    <a:pt x="867" y="0"/>
                  </a:moveTo>
                  <a:cubicBezTo>
                    <a:pt x="758" y="0"/>
                    <a:pt x="648" y="6"/>
                    <a:pt x="537" y="20"/>
                  </a:cubicBezTo>
                  <a:cubicBezTo>
                    <a:pt x="487" y="70"/>
                    <a:pt x="421" y="79"/>
                    <a:pt x="350" y="79"/>
                  </a:cubicBezTo>
                  <a:cubicBezTo>
                    <a:pt x="314" y="79"/>
                    <a:pt x="276" y="76"/>
                    <a:pt x="238" y="76"/>
                  </a:cubicBezTo>
                  <a:cubicBezTo>
                    <a:pt x="149" y="76"/>
                    <a:pt x="63" y="90"/>
                    <a:pt x="0" y="179"/>
                  </a:cubicBezTo>
                  <a:cubicBezTo>
                    <a:pt x="185" y="320"/>
                    <a:pt x="376" y="349"/>
                    <a:pt x="572" y="349"/>
                  </a:cubicBezTo>
                  <a:cubicBezTo>
                    <a:pt x="705" y="349"/>
                    <a:pt x="841" y="336"/>
                    <a:pt x="979" y="336"/>
                  </a:cubicBezTo>
                  <a:cubicBezTo>
                    <a:pt x="1011" y="336"/>
                    <a:pt x="1043" y="336"/>
                    <a:pt x="1075" y="338"/>
                  </a:cubicBezTo>
                  <a:cubicBezTo>
                    <a:pt x="1671" y="378"/>
                    <a:pt x="1671" y="358"/>
                    <a:pt x="1751" y="1034"/>
                  </a:cubicBezTo>
                  <a:cubicBezTo>
                    <a:pt x="1784" y="1054"/>
                    <a:pt x="1813" y="1062"/>
                    <a:pt x="1837" y="1062"/>
                  </a:cubicBezTo>
                  <a:cubicBezTo>
                    <a:pt x="1955" y="1062"/>
                    <a:pt x="1987" y="874"/>
                    <a:pt x="2078" y="874"/>
                  </a:cubicBezTo>
                  <a:cubicBezTo>
                    <a:pt x="2081" y="874"/>
                    <a:pt x="2085" y="874"/>
                    <a:pt x="2089" y="875"/>
                  </a:cubicBezTo>
                  <a:cubicBezTo>
                    <a:pt x="2387" y="616"/>
                    <a:pt x="2447" y="378"/>
                    <a:pt x="1990" y="219"/>
                  </a:cubicBezTo>
                  <a:cubicBezTo>
                    <a:pt x="1633" y="79"/>
                    <a:pt x="1253" y="0"/>
                    <a:pt x="86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
            <p:cNvSpPr/>
            <p:nvPr/>
          </p:nvSpPr>
          <p:spPr>
            <a:xfrm>
              <a:off x="3065250" y="1940425"/>
              <a:ext cx="44300" cy="26750"/>
            </a:xfrm>
            <a:custGeom>
              <a:avLst/>
              <a:gdLst/>
              <a:ahLst/>
              <a:cxnLst/>
              <a:rect l="l" t="t" r="r" b="b"/>
              <a:pathLst>
                <a:path w="1772" h="1070" extrusionOk="0">
                  <a:moveTo>
                    <a:pt x="1375" y="0"/>
                  </a:moveTo>
                  <a:cubicBezTo>
                    <a:pt x="854" y="0"/>
                    <a:pt x="350" y="31"/>
                    <a:pt x="1" y="538"/>
                  </a:cubicBezTo>
                  <a:cubicBezTo>
                    <a:pt x="498" y="617"/>
                    <a:pt x="498" y="598"/>
                    <a:pt x="200" y="995"/>
                  </a:cubicBezTo>
                  <a:lnTo>
                    <a:pt x="200" y="1055"/>
                  </a:lnTo>
                  <a:cubicBezTo>
                    <a:pt x="240" y="1065"/>
                    <a:pt x="279" y="1070"/>
                    <a:pt x="317" y="1070"/>
                  </a:cubicBezTo>
                  <a:cubicBezTo>
                    <a:pt x="563" y="1070"/>
                    <a:pt x="774" y="892"/>
                    <a:pt x="983" y="892"/>
                  </a:cubicBezTo>
                  <a:cubicBezTo>
                    <a:pt x="1000" y="892"/>
                    <a:pt x="1018" y="893"/>
                    <a:pt x="1035" y="896"/>
                  </a:cubicBezTo>
                  <a:cubicBezTo>
                    <a:pt x="1234" y="737"/>
                    <a:pt x="1632" y="916"/>
                    <a:pt x="1711" y="518"/>
                  </a:cubicBezTo>
                  <a:cubicBezTo>
                    <a:pt x="1771" y="319"/>
                    <a:pt x="1731" y="140"/>
                    <a:pt x="1592" y="1"/>
                  </a:cubicBezTo>
                  <a:cubicBezTo>
                    <a:pt x="1520" y="1"/>
                    <a:pt x="1447" y="0"/>
                    <a:pt x="137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
            <p:cNvSpPr/>
            <p:nvPr/>
          </p:nvSpPr>
          <p:spPr>
            <a:xfrm>
              <a:off x="2206875" y="1897175"/>
              <a:ext cx="12975" cy="75975"/>
            </a:xfrm>
            <a:custGeom>
              <a:avLst/>
              <a:gdLst/>
              <a:ahLst/>
              <a:cxnLst/>
              <a:rect l="l" t="t" r="r" b="b"/>
              <a:pathLst>
                <a:path w="519" h="3039" extrusionOk="0">
                  <a:moveTo>
                    <a:pt x="319" y="0"/>
                  </a:moveTo>
                  <a:cubicBezTo>
                    <a:pt x="1" y="975"/>
                    <a:pt x="140" y="1970"/>
                    <a:pt x="140" y="2964"/>
                  </a:cubicBezTo>
                  <a:cubicBezTo>
                    <a:pt x="200" y="3014"/>
                    <a:pt x="264" y="3039"/>
                    <a:pt x="329" y="3039"/>
                  </a:cubicBezTo>
                  <a:cubicBezTo>
                    <a:pt x="394" y="3039"/>
                    <a:pt x="458" y="3014"/>
                    <a:pt x="518" y="2964"/>
                  </a:cubicBezTo>
                  <a:cubicBezTo>
                    <a:pt x="518" y="2387"/>
                    <a:pt x="478" y="1790"/>
                    <a:pt x="478" y="1233"/>
                  </a:cubicBezTo>
                  <a:cubicBezTo>
                    <a:pt x="339" y="895"/>
                    <a:pt x="419" y="557"/>
                    <a:pt x="439" y="239"/>
                  </a:cubicBezTo>
                  <a:cubicBezTo>
                    <a:pt x="419" y="139"/>
                    <a:pt x="399" y="60"/>
                    <a:pt x="3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
            <p:cNvSpPr/>
            <p:nvPr/>
          </p:nvSpPr>
          <p:spPr>
            <a:xfrm>
              <a:off x="2286950" y="1622475"/>
              <a:ext cx="70650" cy="18100"/>
            </a:xfrm>
            <a:custGeom>
              <a:avLst/>
              <a:gdLst/>
              <a:ahLst/>
              <a:cxnLst/>
              <a:rect l="l" t="t" r="r" b="b"/>
              <a:pathLst>
                <a:path w="2826" h="724" extrusionOk="0">
                  <a:moveTo>
                    <a:pt x="2325" y="1"/>
                  </a:moveTo>
                  <a:cubicBezTo>
                    <a:pt x="2279" y="1"/>
                    <a:pt x="2234" y="3"/>
                    <a:pt x="2189" y="7"/>
                  </a:cubicBezTo>
                  <a:cubicBezTo>
                    <a:pt x="1957" y="41"/>
                    <a:pt x="1720" y="52"/>
                    <a:pt x="1482" y="52"/>
                  </a:cubicBezTo>
                  <a:cubicBezTo>
                    <a:pt x="1006" y="52"/>
                    <a:pt x="524" y="7"/>
                    <a:pt x="60" y="7"/>
                  </a:cubicBezTo>
                  <a:lnTo>
                    <a:pt x="21" y="47"/>
                  </a:lnTo>
                  <a:cubicBezTo>
                    <a:pt x="1" y="127"/>
                    <a:pt x="1" y="186"/>
                    <a:pt x="21" y="246"/>
                  </a:cubicBezTo>
                  <a:cubicBezTo>
                    <a:pt x="60" y="346"/>
                    <a:pt x="40" y="445"/>
                    <a:pt x="21" y="544"/>
                  </a:cubicBezTo>
                  <a:cubicBezTo>
                    <a:pt x="1" y="624"/>
                    <a:pt x="21" y="684"/>
                    <a:pt x="60" y="723"/>
                  </a:cubicBezTo>
                  <a:lnTo>
                    <a:pt x="757" y="723"/>
                  </a:lnTo>
                  <a:cubicBezTo>
                    <a:pt x="836" y="525"/>
                    <a:pt x="936" y="346"/>
                    <a:pt x="1115" y="226"/>
                  </a:cubicBezTo>
                  <a:cubicBezTo>
                    <a:pt x="1194" y="246"/>
                    <a:pt x="1234" y="246"/>
                    <a:pt x="1314" y="246"/>
                  </a:cubicBezTo>
                  <a:cubicBezTo>
                    <a:pt x="1413" y="346"/>
                    <a:pt x="1532" y="405"/>
                    <a:pt x="1691" y="405"/>
                  </a:cubicBezTo>
                  <a:cubicBezTo>
                    <a:pt x="1735" y="409"/>
                    <a:pt x="1779" y="412"/>
                    <a:pt x="1823" y="412"/>
                  </a:cubicBezTo>
                  <a:cubicBezTo>
                    <a:pt x="1997" y="412"/>
                    <a:pt x="2169" y="373"/>
                    <a:pt x="2328" y="246"/>
                  </a:cubicBezTo>
                  <a:lnTo>
                    <a:pt x="2527" y="246"/>
                  </a:lnTo>
                  <a:cubicBezTo>
                    <a:pt x="2567" y="286"/>
                    <a:pt x="2617" y="311"/>
                    <a:pt x="2666" y="311"/>
                  </a:cubicBezTo>
                  <a:cubicBezTo>
                    <a:pt x="2716" y="311"/>
                    <a:pt x="2766" y="286"/>
                    <a:pt x="2805" y="226"/>
                  </a:cubicBezTo>
                  <a:lnTo>
                    <a:pt x="2825" y="147"/>
                  </a:lnTo>
                  <a:cubicBezTo>
                    <a:pt x="2668" y="36"/>
                    <a:pt x="2497" y="1"/>
                    <a:pt x="232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
            <p:cNvSpPr/>
            <p:nvPr/>
          </p:nvSpPr>
          <p:spPr>
            <a:xfrm>
              <a:off x="2397350" y="2086450"/>
              <a:ext cx="28375" cy="41000"/>
            </a:xfrm>
            <a:custGeom>
              <a:avLst/>
              <a:gdLst/>
              <a:ahLst/>
              <a:cxnLst/>
              <a:rect l="l" t="t" r="r" b="b"/>
              <a:pathLst>
                <a:path w="1135" h="1640" extrusionOk="0">
                  <a:moveTo>
                    <a:pt x="85" y="1"/>
                  </a:moveTo>
                  <a:cubicBezTo>
                    <a:pt x="68" y="1"/>
                    <a:pt x="46" y="23"/>
                    <a:pt x="1" y="68"/>
                  </a:cubicBezTo>
                  <a:cubicBezTo>
                    <a:pt x="60" y="506"/>
                    <a:pt x="359" y="884"/>
                    <a:pt x="498" y="1281"/>
                  </a:cubicBezTo>
                  <a:cubicBezTo>
                    <a:pt x="637" y="1361"/>
                    <a:pt x="578" y="1540"/>
                    <a:pt x="697" y="1600"/>
                  </a:cubicBezTo>
                  <a:lnTo>
                    <a:pt x="697" y="1639"/>
                  </a:lnTo>
                  <a:cubicBezTo>
                    <a:pt x="896" y="1480"/>
                    <a:pt x="856" y="1262"/>
                    <a:pt x="876" y="1082"/>
                  </a:cubicBezTo>
                  <a:cubicBezTo>
                    <a:pt x="1135" y="565"/>
                    <a:pt x="876" y="247"/>
                    <a:pt x="359" y="48"/>
                  </a:cubicBezTo>
                  <a:lnTo>
                    <a:pt x="299" y="88"/>
                  </a:lnTo>
                  <a:cubicBezTo>
                    <a:pt x="299" y="108"/>
                    <a:pt x="279" y="108"/>
                    <a:pt x="259" y="108"/>
                  </a:cubicBezTo>
                  <a:cubicBezTo>
                    <a:pt x="200" y="108"/>
                    <a:pt x="180" y="108"/>
                    <a:pt x="160" y="68"/>
                  </a:cubicBezTo>
                  <a:lnTo>
                    <a:pt x="100" y="8"/>
                  </a:lnTo>
                  <a:cubicBezTo>
                    <a:pt x="95" y="3"/>
                    <a:pt x="90" y="1"/>
                    <a:pt x="8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
            <p:cNvSpPr/>
            <p:nvPr/>
          </p:nvSpPr>
          <p:spPr>
            <a:xfrm>
              <a:off x="2352600" y="2053825"/>
              <a:ext cx="17425" cy="48250"/>
            </a:xfrm>
            <a:custGeom>
              <a:avLst/>
              <a:gdLst/>
              <a:ahLst/>
              <a:cxnLst/>
              <a:rect l="l" t="t" r="r" b="b"/>
              <a:pathLst>
                <a:path w="697" h="1930" extrusionOk="0">
                  <a:moveTo>
                    <a:pt x="398" y="0"/>
                  </a:moveTo>
                  <a:cubicBezTo>
                    <a:pt x="179" y="100"/>
                    <a:pt x="299" y="398"/>
                    <a:pt x="80" y="498"/>
                  </a:cubicBezTo>
                  <a:cubicBezTo>
                    <a:pt x="0" y="995"/>
                    <a:pt x="120" y="1433"/>
                    <a:pt x="557" y="1930"/>
                  </a:cubicBezTo>
                  <a:cubicBezTo>
                    <a:pt x="597" y="1174"/>
                    <a:pt x="697" y="577"/>
                    <a:pt x="39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
            <p:cNvSpPr/>
            <p:nvPr/>
          </p:nvSpPr>
          <p:spPr>
            <a:xfrm>
              <a:off x="2446600" y="1599275"/>
              <a:ext cx="42300" cy="24400"/>
            </a:xfrm>
            <a:custGeom>
              <a:avLst/>
              <a:gdLst/>
              <a:ahLst/>
              <a:cxnLst/>
              <a:rect l="l" t="t" r="r" b="b"/>
              <a:pathLst>
                <a:path w="1692" h="976" extrusionOk="0">
                  <a:moveTo>
                    <a:pt x="1293" y="0"/>
                  </a:moveTo>
                  <a:cubicBezTo>
                    <a:pt x="1253" y="0"/>
                    <a:pt x="1174" y="40"/>
                    <a:pt x="1114" y="60"/>
                  </a:cubicBezTo>
                  <a:cubicBezTo>
                    <a:pt x="1054" y="80"/>
                    <a:pt x="955" y="100"/>
                    <a:pt x="875" y="160"/>
                  </a:cubicBezTo>
                  <a:cubicBezTo>
                    <a:pt x="796" y="179"/>
                    <a:pt x="756" y="219"/>
                    <a:pt x="696" y="239"/>
                  </a:cubicBezTo>
                  <a:cubicBezTo>
                    <a:pt x="617" y="259"/>
                    <a:pt x="517" y="279"/>
                    <a:pt x="418" y="319"/>
                  </a:cubicBezTo>
                  <a:cubicBezTo>
                    <a:pt x="279" y="378"/>
                    <a:pt x="100" y="458"/>
                    <a:pt x="20" y="657"/>
                  </a:cubicBezTo>
                  <a:cubicBezTo>
                    <a:pt x="0" y="776"/>
                    <a:pt x="20" y="915"/>
                    <a:pt x="120" y="975"/>
                  </a:cubicBezTo>
                  <a:cubicBezTo>
                    <a:pt x="637" y="935"/>
                    <a:pt x="1094" y="736"/>
                    <a:pt x="1512" y="478"/>
                  </a:cubicBezTo>
                  <a:cubicBezTo>
                    <a:pt x="1552" y="358"/>
                    <a:pt x="1691" y="179"/>
                    <a:pt x="1472" y="80"/>
                  </a:cubicBezTo>
                  <a:cubicBezTo>
                    <a:pt x="1413" y="40"/>
                    <a:pt x="1373" y="20"/>
                    <a:pt x="129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
            <p:cNvSpPr/>
            <p:nvPr/>
          </p:nvSpPr>
          <p:spPr>
            <a:xfrm>
              <a:off x="2257375" y="1653700"/>
              <a:ext cx="57950" cy="9300"/>
            </a:xfrm>
            <a:custGeom>
              <a:avLst/>
              <a:gdLst/>
              <a:ahLst/>
              <a:cxnLst/>
              <a:rect l="l" t="t" r="r" b="b"/>
              <a:pathLst>
                <a:path w="2318" h="372" extrusionOk="0">
                  <a:moveTo>
                    <a:pt x="102" y="0"/>
                  </a:moveTo>
                  <a:cubicBezTo>
                    <a:pt x="14" y="0"/>
                    <a:pt x="1" y="74"/>
                    <a:pt x="30" y="191"/>
                  </a:cubicBezTo>
                  <a:cubicBezTo>
                    <a:pt x="643" y="246"/>
                    <a:pt x="1222" y="372"/>
                    <a:pt x="1830" y="372"/>
                  </a:cubicBezTo>
                  <a:cubicBezTo>
                    <a:pt x="1873" y="372"/>
                    <a:pt x="1916" y="371"/>
                    <a:pt x="1959" y="370"/>
                  </a:cubicBezTo>
                  <a:cubicBezTo>
                    <a:pt x="2059" y="250"/>
                    <a:pt x="2258" y="330"/>
                    <a:pt x="2318" y="191"/>
                  </a:cubicBezTo>
                  <a:cubicBezTo>
                    <a:pt x="1816" y="69"/>
                    <a:pt x="1268" y="17"/>
                    <a:pt x="727" y="17"/>
                  </a:cubicBezTo>
                  <a:cubicBezTo>
                    <a:pt x="560" y="17"/>
                    <a:pt x="393" y="22"/>
                    <a:pt x="229" y="31"/>
                  </a:cubicBezTo>
                  <a:cubicBezTo>
                    <a:pt x="175" y="10"/>
                    <a:pt x="134" y="0"/>
                    <a:pt x="10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
            <p:cNvSpPr/>
            <p:nvPr/>
          </p:nvSpPr>
          <p:spPr>
            <a:xfrm>
              <a:off x="3092100" y="1950375"/>
              <a:ext cx="37325" cy="29375"/>
            </a:xfrm>
            <a:custGeom>
              <a:avLst/>
              <a:gdLst/>
              <a:ahLst/>
              <a:cxnLst/>
              <a:rect l="l" t="t" r="r" b="b"/>
              <a:pathLst>
                <a:path w="1493" h="1175" extrusionOk="0">
                  <a:moveTo>
                    <a:pt x="915" y="1"/>
                  </a:moveTo>
                  <a:cubicBezTo>
                    <a:pt x="780" y="1"/>
                    <a:pt x="659" y="51"/>
                    <a:pt x="538" y="160"/>
                  </a:cubicBezTo>
                  <a:cubicBezTo>
                    <a:pt x="399" y="339"/>
                    <a:pt x="120" y="259"/>
                    <a:pt x="1" y="478"/>
                  </a:cubicBezTo>
                  <a:cubicBezTo>
                    <a:pt x="439" y="538"/>
                    <a:pt x="319" y="896"/>
                    <a:pt x="359" y="1174"/>
                  </a:cubicBezTo>
                  <a:lnTo>
                    <a:pt x="717" y="1174"/>
                  </a:lnTo>
                  <a:cubicBezTo>
                    <a:pt x="757" y="1154"/>
                    <a:pt x="816" y="1115"/>
                    <a:pt x="816" y="1035"/>
                  </a:cubicBezTo>
                  <a:cubicBezTo>
                    <a:pt x="852" y="922"/>
                    <a:pt x="879" y="884"/>
                    <a:pt x="901" y="884"/>
                  </a:cubicBezTo>
                  <a:cubicBezTo>
                    <a:pt x="948" y="884"/>
                    <a:pt x="975" y="1060"/>
                    <a:pt x="1021" y="1060"/>
                  </a:cubicBezTo>
                  <a:cubicBezTo>
                    <a:pt x="1026" y="1060"/>
                    <a:pt x="1030" y="1059"/>
                    <a:pt x="1035" y="1055"/>
                  </a:cubicBezTo>
                  <a:cubicBezTo>
                    <a:pt x="1035" y="1055"/>
                    <a:pt x="1055" y="1075"/>
                    <a:pt x="1115" y="1075"/>
                  </a:cubicBezTo>
                  <a:cubicBezTo>
                    <a:pt x="1135" y="1075"/>
                    <a:pt x="1194" y="1075"/>
                    <a:pt x="1234" y="1035"/>
                  </a:cubicBezTo>
                  <a:cubicBezTo>
                    <a:pt x="1254" y="1015"/>
                    <a:pt x="1314" y="1015"/>
                    <a:pt x="1354" y="1015"/>
                  </a:cubicBezTo>
                  <a:cubicBezTo>
                    <a:pt x="1453" y="956"/>
                    <a:pt x="1493" y="876"/>
                    <a:pt x="1493" y="776"/>
                  </a:cubicBezTo>
                  <a:cubicBezTo>
                    <a:pt x="1453" y="518"/>
                    <a:pt x="1433" y="239"/>
                    <a:pt x="1194" y="60"/>
                  </a:cubicBezTo>
                  <a:cubicBezTo>
                    <a:pt x="1093" y="21"/>
                    <a:pt x="1001" y="1"/>
                    <a:pt x="91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
            <p:cNvSpPr/>
            <p:nvPr/>
          </p:nvSpPr>
          <p:spPr>
            <a:xfrm>
              <a:off x="2212350" y="1866325"/>
              <a:ext cx="15450" cy="40800"/>
            </a:xfrm>
            <a:custGeom>
              <a:avLst/>
              <a:gdLst/>
              <a:ahLst/>
              <a:cxnLst/>
              <a:rect l="l" t="t" r="r" b="b"/>
              <a:pathLst>
                <a:path w="618" h="1632" extrusionOk="0">
                  <a:moveTo>
                    <a:pt x="239" y="1"/>
                  </a:moveTo>
                  <a:cubicBezTo>
                    <a:pt x="1" y="399"/>
                    <a:pt x="120" y="816"/>
                    <a:pt x="100" y="1234"/>
                  </a:cubicBezTo>
                  <a:cubicBezTo>
                    <a:pt x="100" y="1314"/>
                    <a:pt x="120" y="1393"/>
                    <a:pt x="120" y="1473"/>
                  </a:cubicBezTo>
                  <a:cubicBezTo>
                    <a:pt x="180" y="1533"/>
                    <a:pt x="220" y="1592"/>
                    <a:pt x="299" y="1632"/>
                  </a:cubicBezTo>
                  <a:cubicBezTo>
                    <a:pt x="478" y="1115"/>
                    <a:pt x="617" y="598"/>
                    <a:pt x="597" y="41"/>
                  </a:cubicBezTo>
                  <a:lnTo>
                    <a:pt x="597" y="41"/>
                  </a:lnTo>
                  <a:cubicBezTo>
                    <a:pt x="578" y="100"/>
                    <a:pt x="518" y="120"/>
                    <a:pt x="498" y="180"/>
                  </a:cubicBezTo>
                  <a:cubicBezTo>
                    <a:pt x="441" y="236"/>
                    <a:pt x="474" y="400"/>
                    <a:pt x="342" y="400"/>
                  </a:cubicBezTo>
                  <a:cubicBezTo>
                    <a:pt x="335" y="400"/>
                    <a:pt x="327" y="400"/>
                    <a:pt x="319" y="399"/>
                  </a:cubicBezTo>
                  <a:cubicBezTo>
                    <a:pt x="299" y="399"/>
                    <a:pt x="279" y="240"/>
                    <a:pt x="279" y="180"/>
                  </a:cubicBezTo>
                  <a:cubicBezTo>
                    <a:pt x="239" y="100"/>
                    <a:pt x="239" y="41"/>
                    <a:pt x="2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
            <p:cNvSpPr/>
            <p:nvPr/>
          </p:nvSpPr>
          <p:spPr>
            <a:xfrm>
              <a:off x="2123825" y="1657950"/>
              <a:ext cx="39825" cy="15950"/>
            </a:xfrm>
            <a:custGeom>
              <a:avLst/>
              <a:gdLst/>
              <a:ahLst/>
              <a:cxnLst/>
              <a:rect l="l" t="t" r="r" b="b"/>
              <a:pathLst>
                <a:path w="1593" h="638" extrusionOk="0">
                  <a:moveTo>
                    <a:pt x="1" y="1"/>
                  </a:moveTo>
                  <a:lnTo>
                    <a:pt x="1" y="578"/>
                  </a:lnTo>
                  <a:cubicBezTo>
                    <a:pt x="133" y="624"/>
                    <a:pt x="265" y="637"/>
                    <a:pt x="395" y="637"/>
                  </a:cubicBezTo>
                  <a:cubicBezTo>
                    <a:pt x="565" y="637"/>
                    <a:pt x="731" y="615"/>
                    <a:pt x="888" y="615"/>
                  </a:cubicBezTo>
                  <a:cubicBezTo>
                    <a:pt x="918" y="615"/>
                    <a:pt x="947" y="615"/>
                    <a:pt x="976" y="617"/>
                  </a:cubicBezTo>
                  <a:cubicBezTo>
                    <a:pt x="1155" y="617"/>
                    <a:pt x="1294" y="538"/>
                    <a:pt x="1453" y="498"/>
                  </a:cubicBezTo>
                  <a:cubicBezTo>
                    <a:pt x="1533" y="478"/>
                    <a:pt x="1572" y="399"/>
                    <a:pt x="1592" y="319"/>
                  </a:cubicBezTo>
                  <a:cubicBezTo>
                    <a:pt x="1095" y="1"/>
                    <a:pt x="498" y="299"/>
                    <a:pt x="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
            <p:cNvSpPr/>
            <p:nvPr/>
          </p:nvSpPr>
          <p:spPr>
            <a:xfrm>
              <a:off x="2654475" y="1517700"/>
              <a:ext cx="33350" cy="20425"/>
            </a:xfrm>
            <a:custGeom>
              <a:avLst/>
              <a:gdLst/>
              <a:ahLst/>
              <a:cxnLst/>
              <a:rect l="l" t="t" r="r" b="b"/>
              <a:pathLst>
                <a:path w="1334" h="817" extrusionOk="0">
                  <a:moveTo>
                    <a:pt x="1194" y="1"/>
                  </a:moveTo>
                  <a:lnTo>
                    <a:pt x="1194" y="1"/>
                  </a:lnTo>
                  <a:cubicBezTo>
                    <a:pt x="816" y="339"/>
                    <a:pt x="319" y="220"/>
                    <a:pt x="0" y="598"/>
                  </a:cubicBezTo>
                  <a:cubicBezTo>
                    <a:pt x="120" y="817"/>
                    <a:pt x="338" y="737"/>
                    <a:pt x="537" y="797"/>
                  </a:cubicBezTo>
                  <a:cubicBezTo>
                    <a:pt x="572" y="801"/>
                    <a:pt x="607" y="803"/>
                    <a:pt x="641" y="803"/>
                  </a:cubicBezTo>
                  <a:cubicBezTo>
                    <a:pt x="784" y="803"/>
                    <a:pt x="922" y="762"/>
                    <a:pt x="1035" y="618"/>
                  </a:cubicBezTo>
                  <a:cubicBezTo>
                    <a:pt x="1035" y="419"/>
                    <a:pt x="1333" y="319"/>
                    <a:pt x="119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
            <p:cNvSpPr/>
            <p:nvPr/>
          </p:nvSpPr>
          <p:spPr>
            <a:xfrm>
              <a:off x="2160625" y="1665425"/>
              <a:ext cx="47275" cy="12725"/>
            </a:xfrm>
            <a:custGeom>
              <a:avLst/>
              <a:gdLst/>
              <a:ahLst/>
              <a:cxnLst/>
              <a:rect l="l" t="t" r="r" b="b"/>
              <a:pathLst>
                <a:path w="1891" h="509" extrusionOk="0">
                  <a:moveTo>
                    <a:pt x="100" y="0"/>
                  </a:moveTo>
                  <a:cubicBezTo>
                    <a:pt x="100" y="20"/>
                    <a:pt x="80" y="60"/>
                    <a:pt x="61" y="80"/>
                  </a:cubicBezTo>
                  <a:cubicBezTo>
                    <a:pt x="1" y="119"/>
                    <a:pt x="1" y="199"/>
                    <a:pt x="21" y="259"/>
                  </a:cubicBezTo>
                  <a:cubicBezTo>
                    <a:pt x="100" y="318"/>
                    <a:pt x="200" y="358"/>
                    <a:pt x="259" y="418"/>
                  </a:cubicBezTo>
                  <a:cubicBezTo>
                    <a:pt x="657" y="458"/>
                    <a:pt x="1055" y="458"/>
                    <a:pt x="1453" y="458"/>
                  </a:cubicBezTo>
                  <a:cubicBezTo>
                    <a:pt x="1519" y="491"/>
                    <a:pt x="1579" y="509"/>
                    <a:pt x="1632" y="509"/>
                  </a:cubicBezTo>
                  <a:cubicBezTo>
                    <a:pt x="1738" y="509"/>
                    <a:pt x="1818" y="438"/>
                    <a:pt x="1871" y="279"/>
                  </a:cubicBezTo>
                  <a:cubicBezTo>
                    <a:pt x="1891" y="179"/>
                    <a:pt x="1831" y="100"/>
                    <a:pt x="1771" y="60"/>
                  </a:cubicBezTo>
                  <a:cubicBezTo>
                    <a:pt x="1611" y="115"/>
                    <a:pt x="1452" y="135"/>
                    <a:pt x="1295" y="135"/>
                  </a:cubicBezTo>
                  <a:cubicBezTo>
                    <a:pt x="887" y="135"/>
                    <a:pt x="488" y="0"/>
                    <a:pt x="1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
            <p:cNvSpPr/>
            <p:nvPr/>
          </p:nvSpPr>
          <p:spPr>
            <a:xfrm>
              <a:off x="2362050" y="1935450"/>
              <a:ext cx="14450" cy="44800"/>
            </a:xfrm>
            <a:custGeom>
              <a:avLst/>
              <a:gdLst/>
              <a:ahLst/>
              <a:cxnLst/>
              <a:rect l="l" t="t" r="r" b="b"/>
              <a:pathLst>
                <a:path w="578" h="1792" extrusionOk="0">
                  <a:moveTo>
                    <a:pt x="100" y="1"/>
                  </a:moveTo>
                  <a:cubicBezTo>
                    <a:pt x="60" y="21"/>
                    <a:pt x="20" y="21"/>
                    <a:pt x="0" y="41"/>
                  </a:cubicBezTo>
                  <a:cubicBezTo>
                    <a:pt x="20" y="558"/>
                    <a:pt x="20" y="1115"/>
                    <a:pt x="60" y="1632"/>
                  </a:cubicBezTo>
                  <a:cubicBezTo>
                    <a:pt x="160" y="1692"/>
                    <a:pt x="239" y="1732"/>
                    <a:pt x="378" y="1791"/>
                  </a:cubicBezTo>
                  <a:cubicBezTo>
                    <a:pt x="398" y="1652"/>
                    <a:pt x="398" y="1553"/>
                    <a:pt x="418" y="1433"/>
                  </a:cubicBezTo>
                  <a:cubicBezTo>
                    <a:pt x="577" y="1194"/>
                    <a:pt x="577" y="956"/>
                    <a:pt x="398" y="737"/>
                  </a:cubicBezTo>
                  <a:cubicBezTo>
                    <a:pt x="319" y="518"/>
                    <a:pt x="259" y="259"/>
                    <a:pt x="179" y="41"/>
                  </a:cubicBezTo>
                  <a:cubicBezTo>
                    <a:pt x="160" y="41"/>
                    <a:pt x="120" y="21"/>
                    <a:pt x="1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
            <p:cNvSpPr/>
            <p:nvPr/>
          </p:nvSpPr>
          <p:spPr>
            <a:xfrm>
              <a:off x="2243200" y="1847950"/>
              <a:ext cx="19900" cy="36300"/>
            </a:xfrm>
            <a:custGeom>
              <a:avLst/>
              <a:gdLst/>
              <a:ahLst/>
              <a:cxnLst/>
              <a:rect l="l" t="t" r="r" b="b"/>
              <a:pathLst>
                <a:path w="796" h="1452" extrusionOk="0">
                  <a:moveTo>
                    <a:pt x="564" y="1"/>
                  </a:moveTo>
                  <a:cubicBezTo>
                    <a:pt x="480" y="1"/>
                    <a:pt x="418" y="54"/>
                    <a:pt x="418" y="219"/>
                  </a:cubicBezTo>
                  <a:cubicBezTo>
                    <a:pt x="418" y="358"/>
                    <a:pt x="378" y="517"/>
                    <a:pt x="259" y="577"/>
                  </a:cubicBezTo>
                  <a:cubicBezTo>
                    <a:pt x="0" y="875"/>
                    <a:pt x="199" y="1154"/>
                    <a:pt x="259" y="1452"/>
                  </a:cubicBezTo>
                  <a:cubicBezTo>
                    <a:pt x="477" y="1352"/>
                    <a:pt x="378" y="1054"/>
                    <a:pt x="577" y="935"/>
                  </a:cubicBezTo>
                  <a:cubicBezTo>
                    <a:pt x="637" y="656"/>
                    <a:pt x="796" y="378"/>
                    <a:pt x="756" y="59"/>
                  </a:cubicBezTo>
                  <a:cubicBezTo>
                    <a:pt x="691" y="27"/>
                    <a:pt x="622" y="1"/>
                    <a:pt x="56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
            <p:cNvSpPr/>
            <p:nvPr/>
          </p:nvSpPr>
          <p:spPr>
            <a:xfrm>
              <a:off x="2478925" y="1684325"/>
              <a:ext cx="39300" cy="16625"/>
            </a:xfrm>
            <a:custGeom>
              <a:avLst/>
              <a:gdLst/>
              <a:ahLst/>
              <a:cxnLst/>
              <a:rect l="l" t="t" r="r" b="b"/>
              <a:pathLst>
                <a:path w="1572" h="665" extrusionOk="0">
                  <a:moveTo>
                    <a:pt x="1273" y="0"/>
                  </a:moveTo>
                  <a:cubicBezTo>
                    <a:pt x="1094" y="139"/>
                    <a:pt x="875" y="40"/>
                    <a:pt x="696" y="139"/>
                  </a:cubicBezTo>
                  <a:cubicBezTo>
                    <a:pt x="478" y="139"/>
                    <a:pt x="259" y="159"/>
                    <a:pt x="40" y="338"/>
                  </a:cubicBezTo>
                  <a:cubicBezTo>
                    <a:pt x="0" y="398"/>
                    <a:pt x="0" y="458"/>
                    <a:pt x="40" y="517"/>
                  </a:cubicBezTo>
                  <a:cubicBezTo>
                    <a:pt x="219" y="537"/>
                    <a:pt x="398" y="537"/>
                    <a:pt x="577" y="537"/>
                  </a:cubicBezTo>
                  <a:cubicBezTo>
                    <a:pt x="673" y="633"/>
                    <a:pt x="773" y="664"/>
                    <a:pt x="880" y="664"/>
                  </a:cubicBezTo>
                  <a:cubicBezTo>
                    <a:pt x="996" y="664"/>
                    <a:pt x="1119" y="628"/>
                    <a:pt x="1253" y="597"/>
                  </a:cubicBezTo>
                  <a:cubicBezTo>
                    <a:pt x="1313" y="557"/>
                    <a:pt x="1393" y="537"/>
                    <a:pt x="1452" y="497"/>
                  </a:cubicBezTo>
                  <a:cubicBezTo>
                    <a:pt x="1572" y="318"/>
                    <a:pt x="1532" y="159"/>
                    <a:pt x="145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
            <p:cNvSpPr/>
            <p:nvPr/>
          </p:nvSpPr>
          <p:spPr>
            <a:xfrm>
              <a:off x="2809625" y="2029950"/>
              <a:ext cx="31375" cy="19425"/>
            </a:xfrm>
            <a:custGeom>
              <a:avLst/>
              <a:gdLst/>
              <a:ahLst/>
              <a:cxnLst/>
              <a:rect l="l" t="t" r="r" b="b"/>
              <a:pathLst>
                <a:path w="1255" h="777" extrusionOk="0">
                  <a:moveTo>
                    <a:pt x="677" y="20"/>
                  </a:moveTo>
                  <a:cubicBezTo>
                    <a:pt x="379" y="40"/>
                    <a:pt x="61" y="1"/>
                    <a:pt x="1" y="418"/>
                  </a:cubicBezTo>
                  <a:cubicBezTo>
                    <a:pt x="1" y="558"/>
                    <a:pt x="61" y="717"/>
                    <a:pt x="200" y="776"/>
                  </a:cubicBezTo>
                  <a:cubicBezTo>
                    <a:pt x="578" y="737"/>
                    <a:pt x="956" y="657"/>
                    <a:pt x="1254" y="438"/>
                  </a:cubicBezTo>
                  <a:cubicBezTo>
                    <a:pt x="1115" y="219"/>
                    <a:pt x="816" y="219"/>
                    <a:pt x="677" y="2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
            <p:cNvSpPr/>
            <p:nvPr/>
          </p:nvSpPr>
          <p:spPr>
            <a:xfrm>
              <a:off x="2401325" y="1613200"/>
              <a:ext cx="47775" cy="22950"/>
            </a:xfrm>
            <a:custGeom>
              <a:avLst/>
              <a:gdLst/>
              <a:ahLst/>
              <a:cxnLst/>
              <a:rect l="l" t="t" r="r" b="b"/>
              <a:pathLst>
                <a:path w="1911" h="918" extrusionOk="0">
                  <a:moveTo>
                    <a:pt x="1732" y="0"/>
                  </a:moveTo>
                  <a:lnTo>
                    <a:pt x="1433" y="80"/>
                  </a:lnTo>
                  <a:cubicBezTo>
                    <a:pt x="1334" y="100"/>
                    <a:pt x="1234" y="160"/>
                    <a:pt x="1155" y="199"/>
                  </a:cubicBezTo>
                  <a:lnTo>
                    <a:pt x="1195" y="259"/>
                  </a:lnTo>
                  <a:cubicBezTo>
                    <a:pt x="1075" y="358"/>
                    <a:pt x="916" y="319"/>
                    <a:pt x="797" y="398"/>
                  </a:cubicBezTo>
                  <a:cubicBezTo>
                    <a:pt x="737" y="398"/>
                    <a:pt x="697" y="398"/>
                    <a:pt x="657" y="458"/>
                  </a:cubicBezTo>
                  <a:cubicBezTo>
                    <a:pt x="518" y="557"/>
                    <a:pt x="299" y="458"/>
                    <a:pt x="120" y="577"/>
                  </a:cubicBezTo>
                  <a:cubicBezTo>
                    <a:pt x="109" y="571"/>
                    <a:pt x="95" y="569"/>
                    <a:pt x="82" y="569"/>
                  </a:cubicBezTo>
                  <a:cubicBezTo>
                    <a:pt x="49" y="569"/>
                    <a:pt x="15" y="583"/>
                    <a:pt x="1" y="597"/>
                  </a:cubicBezTo>
                  <a:cubicBezTo>
                    <a:pt x="41" y="677"/>
                    <a:pt x="120" y="776"/>
                    <a:pt x="160" y="876"/>
                  </a:cubicBezTo>
                  <a:cubicBezTo>
                    <a:pt x="246" y="900"/>
                    <a:pt x="317" y="917"/>
                    <a:pt x="387" y="917"/>
                  </a:cubicBezTo>
                  <a:cubicBezTo>
                    <a:pt x="430" y="917"/>
                    <a:pt x="473" y="911"/>
                    <a:pt x="518" y="896"/>
                  </a:cubicBezTo>
                  <a:cubicBezTo>
                    <a:pt x="618" y="816"/>
                    <a:pt x="757" y="856"/>
                    <a:pt x="856" y="776"/>
                  </a:cubicBezTo>
                  <a:cubicBezTo>
                    <a:pt x="996" y="597"/>
                    <a:pt x="1234" y="717"/>
                    <a:pt x="1393" y="597"/>
                  </a:cubicBezTo>
                  <a:cubicBezTo>
                    <a:pt x="1513" y="418"/>
                    <a:pt x="1751" y="577"/>
                    <a:pt x="1911" y="418"/>
                  </a:cubicBezTo>
                  <a:lnTo>
                    <a:pt x="1911" y="100"/>
                  </a:lnTo>
                  <a:cubicBezTo>
                    <a:pt x="1891" y="60"/>
                    <a:pt x="1831" y="0"/>
                    <a:pt x="173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
            <p:cNvSpPr/>
            <p:nvPr/>
          </p:nvSpPr>
          <p:spPr>
            <a:xfrm>
              <a:off x="2210375" y="1971275"/>
              <a:ext cx="12450" cy="34825"/>
            </a:xfrm>
            <a:custGeom>
              <a:avLst/>
              <a:gdLst/>
              <a:ahLst/>
              <a:cxnLst/>
              <a:rect l="l" t="t" r="r" b="b"/>
              <a:pathLst>
                <a:path w="498" h="1393" extrusionOk="0">
                  <a:moveTo>
                    <a:pt x="0" y="0"/>
                  </a:moveTo>
                  <a:lnTo>
                    <a:pt x="0" y="1015"/>
                  </a:lnTo>
                  <a:cubicBezTo>
                    <a:pt x="0" y="1253"/>
                    <a:pt x="100" y="1393"/>
                    <a:pt x="358" y="1393"/>
                  </a:cubicBezTo>
                  <a:cubicBezTo>
                    <a:pt x="318" y="1174"/>
                    <a:pt x="497" y="915"/>
                    <a:pt x="358" y="696"/>
                  </a:cubicBezTo>
                  <a:cubicBezTo>
                    <a:pt x="219" y="517"/>
                    <a:pt x="219" y="358"/>
                    <a:pt x="358" y="179"/>
                  </a:cubicBezTo>
                  <a:lnTo>
                    <a:pt x="358"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
            <p:cNvSpPr/>
            <p:nvPr/>
          </p:nvSpPr>
          <p:spPr>
            <a:xfrm>
              <a:off x="2687800" y="2104850"/>
              <a:ext cx="30350" cy="13650"/>
            </a:xfrm>
            <a:custGeom>
              <a:avLst/>
              <a:gdLst/>
              <a:ahLst/>
              <a:cxnLst/>
              <a:rect l="l" t="t" r="r" b="b"/>
              <a:pathLst>
                <a:path w="1214" h="546" extrusionOk="0">
                  <a:moveTo>
                    <a:pt x="993" y="1"/>
                  </a:moveTo>
                  <a:cubicBezTo>
                    <a:pt x="626" y="1"/>
                    <a:pt x="334" y="230"/>
                    <a:pt x="0" y="346"/>
                  </a:cubicBezTo>
                  <a:cubicBezTo>
                    <a:pt x="20" y="426"/>
                    <a:pt x="20" y="486"/>
                    <a:pt x="20" y="545"/>
                  </a:cubicBezTo>
                  <a:cubicBezTo>
                    <a:pt x="80" y="545"/>
                    <a:pt x="119" y="545"/>
                    <a:pt x="179" y="526"/>
                  </a:cubicBezTo>
                  <a:cubicBezTo>
                    <a:pt x="219" y="466"/>
                    <a:pt x="299" y="426"/>
                    <a:pt x="338" y="366"/>
                  </a:cubicBezTo>
                  <a:cubicBezTo>
                    <a:pt x="374" y="359"/>
                    <a:pt x="411" y="357"/>
                    <a:pt x="451" y="357"/>
                  </a:cubicBezTo>
                  <a:cubicBezTo>
                    <a:pt x="562" y="357"/>
                    <a:pt x="686" y="378"/>
                    <a:pt x="802" y="378"/>
                  </a:cubicBezTo>
                  <a:cubicBezTo>
                    <a:pt x="992" y="378"/>
                    <a:pt x="1159" y="322"/>
                    <a:pt x="1214" y="28"/>
                  </a:cubicBezTo>
                  <a:cubicBezTo>
                    <a:pt x="1137" y="9"/>
                    <a:pt x="1064" y="1"/>
                    <a:pt x="99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
            <p:cNvSpPr/>
            <p:nvPr/>
          </p:nvSpPr>
          <p:spPr>
            <a:xfrm>
              <a:off x="2583850" y="1553650"/>
              <a:ext cx="21900" cy="17800"/>
            </a:xfrm>
            <a:custGeom>
              <a:avLst/>
              <a:gdLst/>
              <a:ahLst/>
              <a:cxnLst/>
              <a:rect l="l" t="t" r="r" b="b"/>
              <a:pathLst>
                <a:path w="876" h="712" extrusionOk="0">
                  <a:moveTo>
                    <a:pt x="564" y="0"/>
                  </a:moveTo>
                  <a:cubicBezTo>
                    <a:pt x="389" y="0"/>
                    <a:pt x="224" y="98"/>
                    <a:pt x="60" y="115"/>
                  </a:cubicBezTo>
                  <a:cubicBezTo>
                    <a:pt x="60" y="154"/>
                    <a:pt x="40" y="194"/>
                    <a:pt x="1" y="214"/>
                  </a:cubicBezTo>
                  <a:cubicBezTo>
                    <a:pt x="140" y="393"/>
                    <a:pt x="100" y="552"/>
                    <a:pt x="1" y="711"/>
                  </a:cubicBezTo>
                  <a:cubicBezTo>
                    <a:pt x="339" y="692"/>
                    <a:pt x="637" y="612"/>
                    <a:pt x="876" y="393"/>
                  </a:cubicBezTo>
                  <a:cubicBezTo>
                    <a:pt x="876" y="254"/>
                    <a:pt x="836" y="95"/>
                    <a:pt x="677" y="15"/>
                  </a:cubicBezTo>
                  <a:cubicBezTo>
                    <a:pt x="639" y="5"/>
                    <a:pt x="601" y="0"/>
                    <a:pt x="56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
            <p:cNvSpPr/>
            <p:nvPr/>
          </p:nvSpPr>
          <p:spPr>
            <a:xfrm>
              <a:off x="2349125" y="1975750"/>
              <a:ext cx="10450" cy="34825"/>
            </a:xfrm>
            <a:custGeom>
              <a:avLst/>
              <a:gdLst/>
              <a:ahLst/>
              <a:cxnLst/>
              <a:rect l="l" t="t" r="r" b="b"/>
              <a:pathLst>
                <a:path w="418" h="1393" extrusionOk="0">
                  <a:moveTo>
                    <a:pt x="0" y="0"/>
                  </a:moveTo>
                  <a:cubicBezTo>
                    <a:pt x="0" y="438"/>
                    <a:pt x="20" y="915"/>
                    <a:pt x="20" y="1393"/>
                  </a:cubicBezTo>
                  <a:cubicBezTo>
                    <a:pt x="418" y="1214"/>
                    <a:pt x="338" y="875"/>
                    <a:pt x="338" y="537"/>
                  </a:cubicBezTo>
                  <a:cubicBezTo>
                    <a:pt x="239" y="458"/>
                    <a:pt x="219" y="378"/>
                    <a:pt x="239" y="239"/>
                  </a:cubicBezTo>
                  <a:cubicBezTo>
                    <a:pt x="299" y="20"/>
                    <a:pt x="139" y="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
            <p:cNvSpPr/>
            <p:nvPr/>
          </p:nvSpPr>
          <p:spPr>
            <a:xfrm>
              <a:off x="2258100" y="1696650"/>
              <a:ext cx="18425" cy="24000"/>
            </a:xfrm>
            <a:custGeom>
              <a:avLst/>
              <a:gdLst/>
              <a:ahLst/>
              <a:cxnLst/>
              <a:rect l="l" t="t" r="r" b="b"/>
              <a:pathLst>
                <a:path w="737" h="960" extrusionOk="0">
                  <a:moveTo>
                    <a:pt x="611" y="0"/>
                  </a:moveTo>
                  <a:cubicBezTo>
                    <a:pt x="500" y="0"/>
                    <a:pt x="500" y="226"/>
                    <a:pt x="382" y="226"/>
                  </a:cubicBezTo>
                  <a:cubicBezTo>
                    <a:pt x="375" y="226"/>
                    <a:pt x="367" y="225"/>
                    <a:pt x="359" y="223"/>
                  </a:cubicBezTo>
                  <a:cubicBezTo>
                    <a:pt x="180" y="343"/>
                    <a:pt x="100" y="541"/>
                    <a:pt x="1" y="740"/>
                  </a:cubicBezTo>
                  <a:lnTo>
                    <a:pt x="240" y="959"/>
                  </a:lnTo>
                  <a:cubicBezTo>
                    <a:pt x="558" y="740"/>
                    <a:pt x="657" y="422"/>
                    <a:pt x="737" y="64"/>
                  </a:cubicBezTo>
                  <a:cubicBezTo>
                    <a:pt x="683" y="18"/>
                    <a:pt x="642" y="0"/>
                    <a:pt x="61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
            <p:cNvSpPr/>
            <p:nvPr/>
          </p:nvSpPr>
          <p:spPr>
            <a:xfrm>
              <a:off x="2311325" y="1671550"/>
              <a:ext cx="19925" cy="18250"/>
            </a:xfrm>
            <a:custGeom>
              <a:avLst/>
              <a:gdLst/>
              <a:ahLst/>
              <a:cxnLst/>
              <a:rect l="l" t="t" r="r" b="b"/>
              <a:pathLst>
                <a:path w="797" h="730" extrusionOk="0">
                  <a:moveTo>
                    <a:pt x="403" y="1"/>
                  </a:moveTo>
                  <a:cubicBezTo>
                    <a:pt x="253" y="1"/>
                    <a:pt x="117" y="119"/>
                    <a:pt x="40" y="272"/>
                  </a:cubicBezTo>
                  <a:cubicBezTo>
                    <a:pt x="20" y="352"/>
                    <a:pt x="20" y="451"/>
                    <a:pt x="0" y="531"/>
                  </a:cubicBezTo>
                  <a:lnTo>
                    <a:pt x="140" y="531"/>
                  </a:lnTo>
                  <a:cubicBezTo>
                    <a:pt x="149" y="529"/>
                    <a:pt x="157" y="529"/>
                    <a:pt x="164" y="529"/>
                  </a:cubicBezTo>
                  <a:cubicBezTo>
                    <a:pt x="256" y="529"/>
                    <a:pt x="244" y="633"/>
                    <a:pt x="299" y="670"/>
                  </a:cubicBezTo>
                  <a:cubicBezTo>
                    <a:pt x="319" y="670"/>
                    <a:pt x="339" y="690"/>
                    <a:pt x="358" y="730"/>
                  </a:cubicBezTo>
                  <a:cubicBezTo>
                    <a:pt x="418" y="670"/>
                    <a:pt x="498" y="630"/>
                    <a:pt x="537" y="551"/>
                  </a:cubicBezTo>
                  <a:cubicBezTo>
                    <a:pt x="637" y="372"/>
                    <a:pt x="796" y="153"/>
                    <a:pt x="537" y="34"/>
                  </a:cubicBezTo>
                  <a:cubicBezTo>
                    <a:pt x="492" y="11"/>
                    <a:pt x="447" y="1"/>
                    <a:pt x="40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
            <p:cNvSpPr/>
            <p:nvPr/>
          </p:nvSpPr>
          <p:spPr>
            <a:xfrm>
              <a:off x="2196950" y="1671300"/>
              <a:ext cx="38800" cy="9550"/>
            </a:xfrm>
            <a:custGeom>
              <a:avLst/>
              <a:gdLst/>
              <a:ahLst/>
              <a:cxnLst/>
              <a:rect l="l" t="t" r="r" b="b"/>
              <a:pathLst>
                <a:path w="1552" h="382" extrusionOk="0">
                  <a:moveTo>
                    <a:pt x="449" y="0"/>
                  </a:moveTo>
                  <a:cubicBezTo>
                    <a:pt x="419" y="0"/>
                    <a:pt x="388" y="7"/>
                    <a:pt x="358" y="24"/>
                  </a:cubicBezTo>
                  <a:cubicBezTo>
                    <a:pt x="298" y="163"/>
                    <a:pt x="139" y="183"/>
                    <a:pt x="0" y="223"/>
                  </a:cubicBezTo>
                  <a:cubicBezTo>
                    <a:pt x="178" y="356"/>
                    <a:pt x="381" y="378"/>
                    <a:pt x="581" y="378"/>
                  </a:cubicBezTo>
                  <a:cubicBezTo>
                    <a:pt x="676" y="378"/>
                    <a:pt x="771" y="373"/>
                    <a:pt x="861" y="373"/>
                  </a:cubicBezTo>
                  <a:cubicBezTo>
                    <a:pt x="921" y="373"/>
                    <a:pt x="979" y="375"/>
                    <a:pt x="1034" y="382"/>
                  </a:cubicBezTo>
                  <a:cubicBezTo>
                    <a:pt x="1060" y="379"/>
                    <a:pt x="1086" y="378"/>
                    <a:pt x="1113" y="378"/>
                  </a:cubicBezTo>
                  <a:cubicBezTo>
                    <a:pt x="1149" y="378"/>
                    <a:pt x="1185" y="380"/>
                    <a:pt x="1222" y="380"/>
                  </a:cubicBezTo>
                  <a:cubicBezTo>
                    <a:pt x="1348" y="380"/>
                    <a:pt x="1472" y="362"/>
                    <a:pt x="1552" y="203"/>
                  </a:cubicBezTo>
                  <a:cubicBezTo>
                    <a:pt x="1333" y="203"/>
                    <a:pt x="1114" y="143"/>
                    <a:pt x="895" y="44"/>
                  </a:cubicBezTo>
                  <a:cubicBezTo>
                    <a:pt x="856" y="75"/>
                    <a:pt x="816" y="86"/>
                    <a:pt x="776" y="86"/>
                  </a:cubicBezTo>
                  <a:cubicBezTo>
                    <a:pt x="667" y="86"/>
                    <a:pt x="558" y="0"/>
                    <a:pt x="44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
            <p:cNvSpPr/>
            <p:nvPr/>
          </p:nvSpPr>
          <p:spPr>
            <a:xfrm>
              <a:off x="2306350" y="1658175"/>
              <a:ext cx="47275" cy="5900"/>
            </a:xfrm>
            <a:custGeom>
              <a:avLst/>
              <a:gdLst/>
              <a:ahLst/>
              <a:cxnLst/>
              <a:rect l="l" t="t" r="r" b="b"/>
              <a:pathLst>
                <a:path w="1891" h="236" extrusionOk="0">
                  <a:moveTo>
                    <a:pt x="866" y="1"/>
                  </a:moveTo>
                  <a:cubicBezTo>
                    <a:pt x="694" y="1"/>
                    <a:pt x="524" y="5"/>
                    <a:pt x="359" y="12"/>
                  </a:cubicBezTo>
                  <a:cubicBezTo>
                    <a:pt x="219" y="51"/>
                    <a:pt x="60" y="51"/>
                    <a:pt x="0" y="191"/>
                  </a:cubicBezTo>
                  <a:cubicBezTo>
                    <a:pt x="33" y="207"/>
                    <a:pt x="52" y="236"/>
                    <a:pt x="90" y="236"/>
                  </a:cubicBezTo>
                  <a:cubicBezTo>
                    <a:pt x="98" y="236"/>
                    <a:pt x="108" y="234"/>
                    <a:pt x="120" y="230"/>
                  </a:cubicBezTo>
                  <a:cubicBezTo>
                    <a:pt x="252" y="199"/>
                    <a:pt x="386" y="189"/>
                    <a:pt x="522" y="189"/>
                  </a:cubicBezTo>
                  <a:cubicBezTo>
                    <a:pt x="747" y="189"/>
                    <a:pt x="976" y="216"/>
                    <a:pt x="1203" y="216"/>
                  </a:cubicBezTo>
                  <a:cubicBezTo>
                    <a:pt x="1435" y="216"/>
                    <a:pt x="1666" y="187"/>
                    <a:pt x="1890" y="71"/>
                  </a:cubicBezTo>
                  <a:cubicBezTo>
                    <a:pt x="1559" y="18"/>
                    <a:pt x="1209" y="1"/>
                    <a:pt x="86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
            <p:cNvSpPr/>
            <p:nvPr/>
          </p:nvSpPr>
          <p:spPr>
            <a:xfrm>
              <a:off x="2724500" y="1597275"/>
              <a:ext cx="32450" cy="15500"/>
            </a:xfrm>
            <a:custGeom>
              <a:avLst/>
              <a:gdLst/>
              <a:ahLst/>
              <a:cxnLst/>
              <a:rect l="l" t="t" r="r" b="b"/>
              <a:pathLst>
                <a:path w="1298" h="620" extrusionOk="0">
                  <a:moveTo>
                    <a:pt x="919" y="1"/>
                  </a:moveTo>
                  <a:cubicBezTo>
                    <a:pt x="820" y="1"/>
                    <a:pt x="720" y="21"/>
                    <a:pt x="641" y="41"/>
                  </a:cubicBezTo>
                  <a:cubicBezTo>
                    <a:pt x="502" y="180"/>
                    <a:pt x="243" y="61"/>
                    <a:pt x="104" y="180"/>
                  </a:cubicBezTo>
                  <a:cubicBezTo>
                    <a:pt x="1" y="459"/>
                    <a:pt x="50" y="619"/>
                    <a:pt x="243" y="619"/>
                  </a:cubicBezTo>
                  <a:cubicBezTo>
                    <a:pt x="312" y="619"/>
                    <a:pt x="398" y="599"/>
                    <a:pt x="502" y="558"/>
                  </a:cubicBezTo>
                  <a:cubicBezTo>
                    <a:pt x="541" y="558"/>
                    <a:pt x="601" y="558"/>
                    <a:pt x="641" y="518"/>
                  </a:cubicBezTo>
                  <a:cubicBezTo>
                    <a:pt x="700" y="399"/>
                    <a:pt x="800" y="319"/>
                    <a:pt x="939" y="259"/>
                  </a:cubicBezTo>
                  <a:cubicBezTo>
                    <a:pt x="1297" y="160"/>
                    <a:pt x="1019" y="61"/>
                    <a:pt x="91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
            <p:cNvSpPr/>
            <p:nvPr/>
          </p:nvSpPr>
          <p:spPr>
            <a:xfrm>
              <a:off x="2230250" y="1649425"/>
              <a:ext cx="32850" cy="9150"/>
            </a:xfrm>
            <a:custGeom>
              <a:avLst/>
              <a:gdLst/>
              <a:ahLst/>
              <a:cxnLst/>
              <a:rect l="l" t="t" r="r" b="b"/>
              <a:pathLst>
                <a:path w="1314" h="366" extrusionOk="0">
                  <a:moveTo>
                    <a:pt x="805" y="0"/>
                  </a:moveTo>
                  <a:cubicBezTo>
                    <a:pt x="739" y="0"/>
                    <a:pt x="670" y="8"/>
                    <a:pt x="598" y="23"/>
                  </a:cubicBezTo>
                  <a:cubicBezTo>
                    <a:pt x="458" y="242"/>
                    <a:pt x="200" y="163"/>
                    <a:pt x="1" y="222"/>
                  </a:cubicBezTo>
                  <a:cubicBezTo>
                    <a:pt x="207" y="337"/>
                    <a:pt x="427" y="366"/>
                    <a:pt x="644" y="366"/>
                  </a:cubicBezTo>
                  <a:cubicBezTo>
                    <a:pt x="804" y="366"/>
                    <a:pt x="963" y="350"/>
                    <a:pt x="1115" y="342"/>
                  </a:cubicBezTo>
                  <a:cubicBezTo>
                    <a:pt x="1194" y="302"/>
                    <a:pt x="1254" y="222"/>
                    <a:pt x="1314" y="163"/>
                  </a:cubicBezTo>
                  <a:cubicBezTo>
                    <a:pt x="1152" y="60"/>
                    <a:pt x="991" y="0"/>
                    <a:pt x="80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
            <p:cNvSpPr/>
            <p:nvPr/>
          </p:nvSpPr>
          <p:spPr>
            <a:xfrm>
              <a:off x="2896675" y="1561475"/>
              <a:ext cx="30350" cy="14675"/>
            </a:xfrm>
            <a:custGeom>
              <a:avLst/>
              <a:gdLst/>
              <a:ahLst/>
              <a:cxnLst/>
              <a:rect l="l" t="t" r="r" b="b"/>
              <a:pathLst>
                <a:path w="1214" h="587" extrusionOk="0">
                  <a:moveTo>
                    <a:pt x="855" y="40"/>
                  </a:moveTo>
                  <a:cubicBezTo>
                    <a:pt x="577" y="80"/>
                    <a:pt x="259" y="1"/>
                    <a:pt x="0" y="199"/>
                  </a:cubicBezTo>
                  <a:cubicBezTo>
                    <a:pt x="0" y="259"/>
                    <a:pt x="20" y="279"/>
                    <a:pt x="60" y="299"/>
                  </a:cubicBezTo>
                  <a:cubicBezTo>
                    <a:pt x="199" y="438"/>
                    <a:pt x="398" y="438"/>
                    <a:pt x="517" y="577"/>
                  </a:cubicBezTo>
                  <a:cubicBezTo>
                    <a:pt x="585" y="583"/>
                    <a:pt x="651" y="586"/>
                    <a:pt x="715" y="586"/>
                  </a:cubicBezTo>
                  <a:cubicBezTo>
                    <a:pt x="898" y="586"/>
                    <a:pt x="1067" y="556"/>
                    <a:pt x="1214" y="438"/>
                  </a:cubicBezTo>
                  <a:lnTo>
                    <a:pt x="1214" y="359"/>
                  </a:lnTo>
                  <a:cubicBezTo>
                    <a:pt x="1114" y="259"/>
                    <a:pt x="915" y="279"/>
                    <a:pt x="915" y="60"/>
                  </a:cubicBezTo>
                  <a:cubicBezTo>
                    <a:pt x="895" y="60"/>
                    <a:pt x="875" y="40"/>
                    <a:pt x="855" y="4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
            <p:cNvSpPr/>
            <p:nvPr/>
          </p:nvSpPr>
          <p:spPr>
            <a:xfrm>
              <a:off x="2827050" y="2030950"/>
              <a:ext cx="21900" cy="11450"/>
            </a:xfrm>
            <a:custGeom>
              <a:avLst/>
              <a:gdLst/>
              <a:ahLst/>
              <a:cxnLst/>
              <a:rect l="l" t="t" r="r" b="b"/>
              <a:pathLst>
                <a:path w="876" h="458" extrusionOk="0">
                  <a:moveTo>
                    <a:pt x="80" y="0"/>
                  </a:moveTo>
                  <a:cubicBezTo>
                    <a:pt x="60" y="0"/>
                    <a:pt x="20" y="20"/>
                    <a:pt x="0" y="100"/>
                  </a:cubicBezTo>
                  <a:cubicBezTo>
                    <a:pt x="60" y="458"/>
                    <a:pt x="318" y="378"/>
                    <a:pt x="557" y="398"/>
                  </a:cubicBezTo>
                  <a:cubicBezTo>
                    <a:pt x="580" y="401"/>
                    <a:pt x="602" y="403"/>
                    <a:pt x="623" y="403"/>
                  </a:cubicBezTo>
                  <a:cubicBezTo>
                    <a:pt x="733" y="403"/>
                    <a:pt x="825" y="359"/>
                    <a:pt x="875" y="259"/>
                  </a:cubicBezTo>
                  <a:cubicBezTo>
                    <a:pt x="769" y="58"/>
                    <a:pt x="620" y="33"/>
                    <a:pt x="467" y="33"/>
                  </a:cubicBezTo>
                  <a:cubicBezTo>
                    <a:pt x="416" y="33"/>
                    <a:pt x="364" y="35"/>
                    <a:pt x="312" y="35"/>
                  </a:cubicBezTo>
                  <a:cubicBezTo>
                    <a:pt x="260" y="35"/>
                    <a:pt x="208" y="32"/>
                    <a:pt x="159" y="20"/>
                  </a:cubicBezTo>
                  <a:cubicBezTo>
                    <a:pt x="159" y="0"/>
                    <a:pt x="119" y="0"/>
                    <a:pt x="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
            <p:cNvSpPr/>
            <p:nvPr/>
          </p:nvSpPr>
          <p:spPr>
            <a:xfrm>
              <a:off x="2704700" y="1600775"/>
              <a:ext cx="32350" cy="13500"/>
            </a:xfrm>
            <a:custGeom>
              <a:avLst/>
              <a:gdLst/>
              <a:ahLst/>
              <a:cxnLst/>
              <a:rect l="l" t="t" r="r" b="b"/>
              <a:pathLst>
                <a:path w="1294" h="540" extrusionOk="0">
                  <a:moveTo>
                    <a:pt x="896" y="20"/>
                  </a:moveTo>
                  <a:cubicBezTo>
                    <a:pt x="597" y="80"/>
                    <a:pt x="279" y="0"/>
                    <a:pt x="0" y="179"/>
                  </a:cubicBezTo>
                  <a:cubicBezTo>
                    <a:pt x="67" y="198"/>
                    <a:pt x="137" y="201"/>
                    <a:pt x="208" y="201"/>
                  </a:cubicBezTo>
                  <a:cubicBezTo>
                    <a:pt x="244" y="201"/>
                    <a:pt x="280" y="200"/>
                    <a:pt x="315" y="200"/>
                  </a:cubicBezTo>
                  <a:cubicBezTo>
                    <a:pt x="502" y="200"/>
                    <a:pt x="673" y="224"/>
                    <a:pt x="737" y="517"/>
                  </a:cubicBezTo>
                  <a:cubicBezTo>
                    <a:pt x="803" y="531"/>
                    <a:pt x="869" y="539"/>
                    <a:pt x="934" y="539"/>
                  </a:cubicBezTo>
                  <a:cubicBezTo>
                    <a:pt x="1064" y="539"/>
                    <a:pt x="1187" y="504"/>
                    <a:pt x="1294" y="398"/>
                  </a:cubicBezTo>
                  <a:cubicBezTo>
                    <a:pt x="1035" y="398"/>
                    <a:pt x="916" y="279"/>
                    <a:pt x="896" y="2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
            <p:cNvSpPr/>
            <p:nvPr/>
          </p:nvSpPr>
          <p:spPr>
            <a:xfrm>
              <a:off x="2217325" y="2018025"/>
              <a:ext cx="11975" cy="24375"/>
            </a:xfrm>
            <a:custGeom>
              <a:avLst/>
              <a:gdLst/>
              <a:ahLst/>
              <a:cxnLst/>
              <a:rect l="l" t="t" r="r" b="b"/>
              <a:pathLst>
                <a:path w="479" h="975" extrusionOk="0">
                  <a:moveTo>
                    <a:pt x="180" y="0"/>
                  </a:moveTo>
                  <a:cubicBezTo>
                    <a:pt x="120" y="0"/>
                    <a:pt x="60" y="20"/>
                    <a:pt x="40" y="60"/>
                  </a:cubicBezTo>
                  <a:cubicBezTo>
                    <a:pt x="80" y="398"/>
                    <a:pt x="1" y="716"/>
                    <a:pt x="379" y="975"/>
                  </a:cubicBezTo>
                  <a:cubicBezTo>
                    <a:pt x="478" y="617"/>
                    <a:pt x="398" y="318"/>
                    <a:pt x="239" y="40"/>
                  </a:cubicBezTo>
                  <a:cubicBezTo>
                    <a:pt x="239" y="20"/>
                    <a:pt x="219" y="20"/>
                    <a:pt x="1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
            <p:cNvSpPr/>
            <p:nvPr/>
          </p:nvSpPr>
          <p:spPr>
            <a:xfrm>
              <a:off x="2747975" y="2088125"/>
              <a:ext cx="26875" cy="9300"/>
            </a:xfrm>
            <a:custGeom>
              <a:avLst/>
              <a:gdLst/>
              <a:ahLst/>
              <a:cxnLst/>
              <a:rect l="l" t="t" r="r" b="b"/>
              <a:pathLst>
                <a:path w="1075" h="372" extrusionOk="0">
                  <a:moveTo>
                    <a:pt x="1074" y="1"/>
                  </a:moveTo>
                  <a:cubicBezTo>
                    <a:pt x="696" y="21"/>
                    <a:pt x="299" y="21"/>
                    <a:pt x="0" y="359"/>
                  </a:cubicBezTo>
                  <a:cubicBezTo>
                    <a:pt x="85" y="367"/>
                    <a:pt x="167" y="371"/>
                    <a:pt x="246" y="371"/>
                  </a:cubicBezTo>
                  <a:cubicBezTo>
                    <a:pt x="574" y="371"/>
                    <a:pt x="850" y="290"/>
                    <a:pt x="107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
            <p:cNvSpPr/>
            <p:nvPr/>
          </p:nvSpPr>
          <p:spPr>
            <a:xfrm>
              <a:off x="2483900" y="1649275"/>
              <a:ext cx="34825" cy="5150"/>
            </a:xfrm>
            <a:custGeom>
              <a:avLst/>
              <a:gdLst/>
              <a:ahLst/>
              <a:cxnLst/>
              <a:rect l="l" t="t" r="r" b="b"/>
              <a:pathLst>
                <a:path w="1393" h="206" extrusionOk="0">
                  <a:moveTo>
                    <a:pt x="632" y="1"/>
                  </a:moveTo>
                  <a:cubicBezTo>
                    <a:pt x="420" y="1"/>
                    <a:pt x="206" y="35"/>
                    <a:pt x="0" y="169"/>
                  </a:cubicBezTo>
                  <a:cubicBezTo>
                    <a:pt x="201" y="185"/>
                    <a:pt x="406" y="206"/>
                    <a:pt x="607" y="206"/>
                  </a:cubicBezTo>
                  <a:cubicBezTo>
                    <a:pt x="883" y="206"/>
                    <a:pt x="1151" y="168"/>
                    <a:pt x="1393" y="29"/>
                  </a:cubicBezTo>
                  <a:lnTo>
                    <a:pt x="1393" y="29"/>
                  </a:lnTo>
                  <a:cubicBezTo>
                    <a:pt x="1350" y="33"/>
                    <a:pt x="1306" y="35"/>
                    <a:pt x="1262" y="35"/>
                  </a:cubicBezTo>
                  <a:cubicBezTo>
                    <a:pt x="1059" y="35"/>
                    <a:pt x="846" y="1"/>
                    <a:pt x="63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
            <p:cNvSpPr/>
            <p:nvPr/>
          </p:nvSpPr>
          <p:spPr>
            <a:xfrm>
              <a:off x="2226775" y="1811125"/>
              <a:ext cx="9975" cy="31350"/>
            </a:xfrm>
            <a:custGeom>
              <a:avLst/>
              <a:gdLst/>
              <a:ahLst/>
              <a:cxnLst/>
              <a:rect l="l" t="t" r="r" b="b"/>
              <a:pathLst>
                <a:path w="399" h="1254" extrusionOk="0">
                  <a:moveTo>
                    <a:pt x="398" y="1"/>
                  </a:moveTo>
                  <a:cubicBezTo>
                    <a:pt x="1" y="339"/>
                    <a:pt x="20" y="816"/>
                    <a:pt x="60" y="1254"/>
                  </a:cubicBezTo>
                  <a:cubicBezTo>
                    <a:pt x="299" y="856"/>
                    <a:pt x="359" y="418"/>
                    <a:pt x="39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
            <p:cNvSpPr/>
            <p:nvPr/>
          </p:nvSpPr>
          <p:spPr>
            <a:xfrm>
              <a:off x="3096100" y="1522675"/>
              <a:ext cx="32350" cy="6000"/>
            </a:xfrm>
            <a:custGeom>
              <a:avLst/>
              <a:gdLst/>
              <a:ahLst/>
              <a:cxnLst/>
              <a:rect l="l" t="t" r="r" b="b"/>
              <a:pathLst>
                <a:path w="1294" h="240" extrusionOk="0">
                  <a:moveTo>
                    <a:pt x="1194" y="1"/>
                  </a:moveTo>
                  <a:cubicBezTo>
                    <a:pt x="1088" y="33"/>
                    <a:pt x="979" y="40"/>
                    <a:pt x="870" y="40"/>
                  </a:cubicBezTo>
                  <a:cubicBezTo>
                    <a:pt x="764" y="40"/>
                    <a:pt x="657" y="33"/>
                    <a:pt x="552" y="33"/>
                  </a:cubicBezTo>
                  <a:cubicBezTo>
                    <a:pt x="358" y="33"/>
                    <a:pt x="170" y="58"/>
                    <a:pt x="0" y="200"/>
                  </a:cubicBezTo>
                  <a:cubicBezTo>
                    <a:pt x="358" y="220"/>
                    <a:pt x="696" y="220"/>
                    <a:pt x="1054" y="240"/>
                  </a:cubicBezTo>
                  <a:cubicBezTo>
                    <a:pt x="1094" y="220"/>
                    <a:pt x="1154" y="220"/>
                    <a:pt x="1194" y="200"/>
                  </a:cubicBezTo>
                  <a:cubicBezTo>
                    <a:pt x="1273" y="160"/>
                    <a:pt x="1293" y="140"/>
                    <a:pt x="1253" y="61"/>
                  </a:cubicBezTo>
                  <a:cubicBezTo>
                    <a:pt x="1253" y="41"/>
                    <a:pt x="1233" y="21"/>
                    <a:pt x="119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
            <p:cNvSpPr/>
            <p:nvPr/>
          </p:nvSpPr>
          <p:spPr>
            <a:xfrm>
              <a:off x="2968775" y="1981225"/>
              <a:ext cx="19425" cy="15425"/>
            </a:xfrm>
            <a:custGeom>
              <a:avLst/>
              <a:gdLst/>
              <a:ahLst/>
              <a:cxnLst/>
              <a:rect l="l" t="t" r="r" b="b"/>
              <a:pathLst>
                <a:path w="777" h="617" extrusionOk="0">
                  <a:moveTo>
                    <a:pt x="166" y="92"/>
                  </a:moveTo>
                  <a:cubicBezTo>
                    <a:pt x="129" y="92"/>
                    <a:pt x="80" y="114"/>
                    <a:pt x="20" y="159"/>
                  </a:cubicBezTo>
                  <a:cubicBezTo>
                    <a:pt x="20" y="318"/>
                    <a:pt x="1" y="497"/>
                    <a:pt x="180" y="617"/>
                  </a:cubicBezTo>
                  <a:lnTo>
                    <a:pt x="199" y="617"/>
                  </a:lnTo>
                  <a:cubicBezTo>
                    <a:pt x="268" y="582"/>
                    <a:pt x="277" y="489"/>
                    <a:pt x="355" y="489"/>
                  </a:cubicBezTo>
                  <a:cubicBezTo>
                    <a:pt x="367" y="489"/>
                    <a:pt x="382" y="492"/>
                    <a:pt x="398" y="497"/>
                  </a:cubicBezTo>
                  <a:cubicBezTo>
                    <a:pt x="431" y="506"/>
                    <a:pt x="457" y="510"/>
                    <a:pt x="481" y="510"/>
                  </a:cubicBezTo>
                  <a:cubicBezTo>
                    <a:pt x="514" y="510"/>
                    <a:pt x="542" y="501"/>
                    <a:pt x="577" y="477"/>
                  </a:cubicBezTo>
                  <a:cubicBezTo>
                    <a:pt x="776" y="0"/>
                    <a:pt x="378" y="179"/>
                    <a:pt x="199" y="99"/>
                  </a:cubicBezTo>
                  <a:cubicBezTo>
                    <a:pt x="189" y="95"/>
                    <a:pt x="178" y="92"/>
                    <a:pt x="166" y="92"/>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
            <p:cNvSpPr/>
            <p:nvPr/>
          </p:nvSpPr>
          <p:spPr>
            <a:xfrm>
              <a:off x="2301875" y="1628625"/>
              <a:ext cx="13450" cy="12450"/>
            </a:xfrm>
            <a:custGeom>
              <a:avLst/>
              <a:gdLst/>
              <a:ahLst/>
              <a:cxnLst/>
              <a:rect l="l" t="t" r="r" b="b"/>
              <a:pathLst>
                <a:path w="538" h="498" extrusionOk="0">
                  <a:moveTo>
                    <a:pt x="518" y="0"/>
                  </a:moveTo>
                  <a:lnTo>
                    <a:pt x="518" y="0"/>
                  </a:lnTo>
                  <a:cubicBezTo>
                    <a:pt x="0" y="40"/>
                    <a:pt x="0" y="40"/>
                    <a:pt x="179" y="497"/>
                  </a:cubicBezTo>
                  <a:lnTo>
                    <a:pt x="339" y="497"/>
                  </a:lnTo>
                  <a:cubicBezTo>
                    <a:pt x="418" y="338"/>
                    <a:pt x="538" y="199"/>
                    <a:pt x="51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
            <p:cNvSpPr/>
            <p:nvPr/>
          </p:nvSpPr>
          <p:spPr>
            <a:xfrm>
              <a:off x="2264575" y="1793725"/>
              <a:ext cx="11950" cy="17425"/>
            </a:xfrm>
            <a:custGeom>
              <a:avLst/>
              <a:gdLst/>
              <a:ahLst/>
              <a:cxnLst/>
              <a:rect l="l" t="t" r="r" b="b"/>
              <a:pathLst>
                <a:path w="478" h="697" extrusionOk="0">
                  <a:moveTo>
                    <a:pt x="478" y="0"/>
                  </a:moveTo>
                  <a:lnTo>
                    <a:pt x="478" y="0"/>
                  </a:lnTo>
                  <a:cubicBezTo>
                    <a:pt x="20" y="160"/>
                    <a:pt x="0" y="219"/>
                    <a:pt x="279" y="697"/>
                  </a:cubicBezTo>
                  <a:cubicBezTo>
                    <a:pt x="398" y="458"/>
                    <a:pt x="478" y="239"/>
                    <a:pt x="47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
            <p:cNvSpPr/>
            <p:nvPr/>
          </p:nvSpPr>
          <p:spPr>
            <a:xfrm>
              <a:off x="2097975" y="1658450"/>
              <a:ext cx="17425" cy="13950"/>
            </a:xfrm>
            <a:custGeom>
              <a:avLst/>
              <a:gdLst/>
              <a:ahLst/>
              <a:cxnLst/>
              <a:rect l="l" t="t" r="r" b="b"/>
              <a:pathLst>
                <a:path w="697" h="558" extrusionOk="0">
                  <a:moveTo>
                    <a:pt x="697" y="1"/>
                  </a:moveTo>
                  <a:cubicBezTo>
                    <a:pt x="518" y="60"/>
                    <a:pt x="378" y="100"/>
                    <a:pt x="219" y="120"/>
                  </a:cubicBezTo>
                  <a:lnTo>
                    <a:pt x="0" y="359"/>
                  </a:lnTo>
                  <a:cubicBezTo>
                    <a:pt x="160" y="398"/>
                    <a:pt x="339" y="398"/>
                    <a:pt x="498" y="558"/>
                  </a:cubicBezTo>
                  <a:cubicBezTo>
                    <a:pt x="577" y="379"/>
                    <a:pt x="617" y="180"/>
                    <a:pt x="69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
            <p:cNvSpPr/>
            <p:nvPr/>
          </p:nvSpPr>
          <p:spPr>
            <a:xfrm>
              <a:off x="2211850" y="1903125"/>
              <a:ext cx="8975" cy="23900"/>
            </a:xfrm>
            <a:custGeom>
              <a:avLst/>
              <a:gdLst/>
              <a:ahLst/>
              <a:cxnLst/>
              <a:rect l="l" t="t" r="r" b="b"/>
              <a:pathLst>
                <a:path w="359" h="956" extrusionOk="0">
                  <a:moveTo>
                    <a:pt x="140" y="1"/>
                  </a:moveTo>
                  <a:lnTo>
                    <a:pt x="140" y="1"/>
                  </a:lnTo>
                  <a:cubicBezTo>
                    <a:pt x="160" y="319"/>
                    <a:pt x="1" y="697"/>
                    <a:pt x="299" y="956"/>
                  </a:cubicBezTo>
                  <a:cubicBezTo>
                    <a:pt x="359" y="697"/>
                    <a:pt x="339" y="419"/>
                    <a:pt x="319" y="140"/>
                  </a:cubicBezTo>
                  <a:cubicBezTo>
                    <a:pt x="259" y="100"/>
                    <a:pt x="200" y="41"/>
                    <a:pt x="1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
            <p:cNvSpPr/>
            <p:nvPr/>
          </p:nvSpPr>
          <p:spPr>
            <a:xfrm>
              <a:off x="2071625" y="1787750"/>
              <a:ext cx="10450" cy="24575"/>
            </a:xfrm>
            <a:custGeom>
              <a:avLst/>
              <a:gdLst/>
              <a:ahLst/>
              <a:cxnLst/>
              <a:rect l="l" t="t" r="r" b="b"/>
              <a:pathLst>
                <a:path w="418" h="983" extrusionOk="0">
                  <a:moveTo>
                    <a:pt x="298" y="1"/>
                  </a:moveTo>
                  <a:cubicBezTo>
                    <a:pt x="259" y="1"/>
                    <a:pt x="219" y="41"/>
                    <a:pt x="179" y="80"/>
                  </a:cubicBezTo>
                  <a:cubicBezTo>
                    <a:pt x="239" y="359"/>
                    <a:pt x="0" y="637"/>
                    <a:pt x="139" y="896"/>
                  </a:cubicBezTo>
                  <a:lnTo>
                    <a:pt x="179" y="956"/>
                  </a:lnTo>
                  <a:cubicBezTo>
                    <a:pt x="179" y="956"/>
                    <a:pt x="199" y="975"/>
                    <a:pt x="259" y="975"/>
                  </a:cubicBezTo>
                  <a:cubicBezTo>
                    <a:pt x="263" y="980"/>
                    <a:pt x="268" y="983"/>
                    <a:pt x="273" y="983"/>
                  </a:cubicBezTo>
                  <a:cubicBezTo>
                    <a:pt x="289" y="983"/>
                    <a:pt x="308" y="957"/>
                    <a:pt x="338" y="896"/>
                  </a:cubicBezTo>
                  <a:cubicBezTo>
                    <a:pt x="358" y="737"/>
                    <a:pt x="358" y="578"/>
                    <a:pt x="378" y="399"/>
                  </a:cubicBezTo>
                  <a:cubicBezTo>
                    <a:pt x="418" y="279"/>
                    <a:pt x="418" y="180"/>
                    <a:pt x="378" y="60"/>
                  </a:cubicBezTo>
                  <a:cubicBezTo>
                    <a:pt x="378" y="21"/>
                    <a:pt x="358" y="1"/>
                    <a:pt x="29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
            <p:cNvSpPr/>
            <p:nvPr/>
          </p:nvSpPr>
          <p:spPr>
            <a:xfrm>
              <a:off x="2375975" y="1752950"/>
              <a:ext cx="8975" cy="25250"/>
            </a:xfrm>
            <a:custGeom>
              <a:avLst/>
              <a:gdLst/>
              <a:ahLst/>
              <a:cxnLst/>
              <a:rect l="l" t="t" r="r" b="b"/>
              <a:pathLst>
                <a:path w="359" h="1010" extrusionOk="0">
                  <a:moveTo>
                    <a:pt x="120" y="0"/>
                  </a:moveTo>
                  <a:cubicBezTo>
                    <a:pt x="100" y="0"/>
                    <a:pt x="40" y="0"/>
                    <a:pt x="20" y="60"/>
                  </a:cubicBezTo>
                  <a:cubicBezTo>
                    <a:pt x="0" y="100"/>
                    <a:pt x="0" y="159"/>
                    <a:pt x="0" y="199"/>
                  </a:cubicBezTo>
                  <a:lnTo>
                    <a:pt x="0" y="935"/>
                  </a:lnTo>
                  <a:cubicBezTo>
                    <a:pt x="50" y="985"/>
                    <a:pt x="105" y="1010"/>
                    <a:pt x="160" y="1010"/>
                  </a:cubicBezTo>
                  <a:cubicBezTo>
                    <a:pt x="214" y="1010"/>
                    <a:pt x="269" y="985"/>
                    <a:pt x="319" y="935"/>
                  </a:cubicBezTo>
                  <a:cubicBezTo>
                    <a:pt x="358" y="876"/>
                    <a:pt x="358" y="836"/>
                    <a:pt x="358" y="776"/>
                  </a:cubicBezTo>
                  <a:cubicBezTo>
                    <a:pt x="100" y="577"/>
                    <a:pt x="199" y="299"/>
                    <a:pt x="160" y="60"/>
                  </a:cubicBezTo>
                  <a:cubicBezTo>
                    <a:pt x="160" y="40"/>
                    <a:pt x="140" y="40"/>
                    <a:pt x="1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
            <p:cNvSpPr/>
            <p:nvPr/>
          </p:nvSpPr>
          <p:spPr>
            <a:xfrm>
              <a:off x="2684300" y="2084425"/>
              <a:ext cx="21425" cy="8700"/>
            </a:xfrm>
            <a:custGeom>
              <a:avLst/>
              <a:gdLst/>
              <a:ahLst/>
              <a:cxnLst/>
              <a:rect l="l" t="t" r="r" b="b"/>
              <a:pathLst>
                <a:path w="857" h="348" extrusionOk="0">
                  <a:moveTo>
                    <a:pt x="701" y="0"/>
                  </a:moveTo>
                  <a:cubicBezTo>
                    <a:pt x="427" y="0"/>
                    <a:pt x="185" y="96"/>
                    <a:pt x="1" y="348"/>
                  </a:cubicBezTo>
                  <a:cubicBezTo>
                    <a:pt x="319" y="328"/>
                    <a:pt x="637" y="308"/>
                    <a:pt x="856" y="10"/>
                  </a:cubicBezTo>
                  <a:cubicBezTo>
                    <a:pt x="803" y="3"/>
                    <a:pt x="751" y="0"/>
                    <a:pt x="70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
            <p:cNvSpPr/>
            <p:nvPr/>
          </p:nvSpPr>
          <p:spPr>
            <a:xfrm>
              <a:off x="2719125" y="2099075"/>
              <a:ext cx="16425" cy="8750"/>
            </a:xfrm>
            <a:custGeom>
              <a:avLst/>
              <a:gdLst/>
              <a:ahLst/>
              <a:cxnLst/>
              <a:rect l="l" t="t" r="r" b="b"/>
              <a:pathLst>
                <a:path w="657" h="350" extrusionOk="0">
                  <a:moveTo>
                    <a:pt x="657" y="60"/>
                  </a:moveTo>
                  <a:lnTo>
                    <a:pt x="657" y="60"/>
                  </a:lnTo>
                  <a:cubicBezTo>
                    <a:pt x="438" y="180"/>
                    <a:pt x="140" y="1"/>
                    <a:pt x="0" y="279"/>
                  </a:cubicBezTo>
                  <a:cubicBezTo>
                    <a:pt x="125" y="279"/>
                    <a:pt x="270" y="349"/>
                    <a:pt x="395" y="349"/>
                  </a:cubicBezTo>
                  <a:cubicBezTo>
                    <a:pt x="511" y="349"/>
                    <a:pt x="609" y="289"/>
                    <a:pt x="657" y="6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
            <p:cNvSpPr/>
            <p:nvPr/>
          </p:nvSpPr>
          <p:spPr>
            <a:xfrm>
              <a:off x="2348625" y="1930475"/>
              <a:ext cx="15425" cy="10975"/>
            </a:xfrm>
            <a:custGeom>
              <a:avLst/>
              <a:gdLst/>
              <a:ahLst/>
              <a:cxnLst/>
              <a:rect l="l" t="t" r="r" b="b"/>
              <a:pathLst>
                <a:path w="617" h="439" extrusionOk="0">
                  <a:moveTo>
                    <a:pt x="140" y="1"/>
                  </a:moveTo>
                  <a:cubicBezTo>
                    <a:pt x="120" y="1"/>
                    <a:pt x="60" y="21"/>
                    <a:pt x="40" y="61"/>
                  </a:cubicBezTo>
                  <a:lnTo>
                    <a:pt x="20" y="140"/>
                  </a:lnTo>
                  <a:lnTo>
                    <a:pt x="20" y="220"/>
                  </a:lnTo>
                  <a:cubicBezTo>
                    <a:pt x="0" y="279"/>
                    <a:pt x="0" y="359"/>
                    <a:pt x="40" y="439"/>
                  </a:cubicBezTo>
                  <a:cubicBezTo>
                    <a:pt x="219" y="439"/>
                    <a:pt x="378" y="339"/>
                    <a:pt x="537" y="240"/>
                  </a:cubicBezTo>
                  <a:lnTo>
                    <a:pt x="557" y="220"/>
                  </a:lnTo>
                  <a:cubicBezTo>
                    <a:pt x="617" y="160"/>
                    <a:pt x="617" y="100"/>
                    <a:pt x="557" y="21"/>
                  </a:cubicBezTo>
                  <a:cubicBezTo>
                    <a:pt x="557" y="21"/>
                    <a:pt x="537" y="1"/>
                    <a:pt x="478" y="1"/>
                  </a:cubicBezTo>
                  <a:cubicBezTo>
                    <a:pt x="438" y="1"/>
                    <a:pt x="418" y="1"/>
                    <a:pt x="358" y="41"/>
                  </a:cubicBezTo>
                  <a:lnTo>
                    <a:pt x="179" y="41"/>
                  </a:lnTo>
                  <a:cubicBezTo>
                    <a:pt x="179" y="41"/>
                    <a:pt x="179" y="21"/>
                    <a:pt x="1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
            <p:cNvSpPr/>
            <p:nvPr/>
          </p:nvSpPr>
          <p:spPr>
            <a:xfrm>
              <a:off x="2076100" y="1771350"/>
              <a:ext cx="11450" cy="18625"/>
            </a:xfrm>
            <a:custGeom>
              <a:avLst/>
              <a:gdLst/>
              <a:ahLst/>
              <a:cxnLst/>
              <a:rect l="l" t="t" r="r" b="b"/>
              <a:pathLst>
                <a:path w="458" h="745" extrusionOk="0">
                  <a:moveTo>
                    <a:pt x="318" y="0"/>
                  </a:moveTo>
                  <a:cubicBezTo>
                    <a:pt x="119" y="199"/>
                    <a:pt x="139" y="498"/>
                    <a:pt x="0" y="716"/>
                  </a:cubicBezTo>
                  <a:lnTo>
                    <a:pt x="199" y="716"/>
                  </a:lnTo>
                  <a:cubicBezTo>
                    <a:pt x="199" y="730"/>
                    <a:pt x="209" y="745"/>
                    <a:pt x="229" y="745"/>
                  </a:cubicBezTo>
                  <a:cubicBezTo>
                    <a:pt x="237" y="745"/>
                    <a:pt x="247" y="742"/>
                    <a:pt x="259" y="736"/>
                  </a:cubicBezTo>
                  <a:cubicBezTo>
                    <a:pt x="262" y="740"/>
                    <a:pt x="266" y="741"/>
                    <a:pt x="269" y="741"/>
                  </a:cubicBezTo>
                  <a:cubicBezTo>
                    <a:pt x="286" y="741"/>
                    <a:pt x="302" y="706"/>
                    <a:pt x="318" y="657"/>
                  </a:cubicBezTo>
                  <a:cubicBezTo>
                    <a:pt x="299" y="617"/>
                    <a:pt x="318" y="557"/>
                    <a:pt x="358" y="517"/>
                  </a:cubicBezTo>
                  <a:cubicBezTo>
                    <a:pt x="458" y="358"/>
                    <a:pt x="398" y="219"/>
                    <a:pt x="398" y="60"/>
                  </a:cubicBezTo>
                  <a:lnTo>
                    <a:pt x="318"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
            <p:cNvSpPr/>
            <p:nvPr/>
          </p:nvSpPr>
          <p:spPr>
            <a:xfrm>
              <a:off x="2084050" y="1754425"/>
              <a:ext cx="11450" cy="19425"/>
            </a:xfrm>
            <a:custGeom>
              <a:avLst/>
              <a:gdLst/>
              <a:ahLst/>
              <a:cxnLst/>
              <a:rect l="l" t="t" r="r" b="b"/>
              <a:pathLst>
                <a:path w="458" h="777" extrusionOk="0">
                  <a:moveTo>
                    <a:pt x="358" y="1"/>
                  </a:moveTo>
                  <a:cubicBezTo>
                    <a:pt x="60" y="120"/>
                    <a:pt x="0" y="399"/>
                    <a:pt x="0" y="677"/>
                  </a:cubicBezTo>
                  <a:lnTo>
                    <a:pt x="60" y="717"/>
                  </a:lnTo>
                  <a:cubicBezTo>
                    <a:pt x="60" y="737"/>
                    <a:pt x="80" y="777"/>
                    <a:pt x="140" y="777"/>
                  </a:cubicBezTo>
                  <a:cubicBezTo>
                    <a:pt x="160" y="777"/>
                    <a:pt x="179" y="737"/>
                    <a:pt x="199" y="697"/>
                  </a:cubicBezTo>
                  <a:cubicBezTo>
                    <a:pt x="199" y="618"/>
                    <a:pt x="239" y="578"/>
                    <a:pt x="259" y="518"/>
                  </a:cubicBezTo>
                  <a:cubicBezTo>
                    <a:pt x="279" y="439"/>
                    <a:pt x="299" y="399"/>
                    <a:pt x="358" y="319"/>
                  </a:cubicBezTo>
                  <a:cubicBezTo>
                    <a:pt x="339" y="240"/>
                    <a:pt x="339" y="220"/>
                    <a:pt x="378" y="180"/>
                  </a:cubicBezTo>
                  <a:cubicBezTo>
                    <a:pt x="458" y="100"/>
                    <a:pt x="438" y="41"/>
                    <a:pt x="35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
            <p:cNvSpPr/>
            <p:nvPr/>
          </p:nvSpPr>
          <p:spPr>
            <a:xfrm>
              <a:off x="2513725" y="1637550"/>
              <a:ext cx="22400" cy="4200"/>
            </a:xfrm>
            <a:custGeom>
              <a:avLst/>
              <a:gdLst/>
              <a:ahLst/>
              <a:cxnLst/>
              <a:rect l="l" t="t" r="r" b="b"/>
              <a:pathLst>
                <a:path w="896" h="168" extrusionOk="0">
                  <a:moveTo>
                    <a:pt x="715" y="0"/>
                  </a:moveTo>
                  <a:cubicBezTo>
                    <a:pt x="472" y="0"/>
                    <a:pt x="223" y="13"/>
                    <a:pt x="1" y="140"/>
                  </a:cubicBezTo>
                  <a:cubicBezTo>
                    <a:pt x="19" y="139"/>
                    <a:pt x="38" y="139"/>
                    <a:pt x="57" y="139"/>
                  </a:cubicBezTo>
                  <a:cubicBezTo>
                    <a:pt x="194" y="139"/>
                    <a:pt x="334" y="168"/>
                    <a:pt x="472" y="168"/>
                  </a:cubicBezTo>
                  <a:cubicBezTo>
                    <a:pt x="618" y="168"/>
                    <a:pt x="762" y="135"/>
                    <a:pt x="896" y="1"/>
                  </a:cubicBezTo>
                  <a:cubicBezTo>
                    <a:pt x="836" y="1"/>
                    <a:pt x="776" y="0"/>
                    <a:pt x="71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
            <p:cNvSpPr/>
            <p:nvPr/>
          </p:nvSpPr>
          <p:spPr>
            <a:xfrm>
              <a:off x="2518700" y="1645825"/>
              <a:ext cx="22400" cy="5200"/>
            </a:xfrm>
            <a:custGeom>
              <a:avLst/>
              <a:gdLst/>
              <a:ahLst/>
              <a:cxnLst/>
              <a:rect l="l" t="t" r="r" b="b"/>
              <a:pathLst>
                <a:path w="896" h="208" extrusionOk="0">
                  <a:moveTo>
                    <a:pt x="452" y="1"/>
                  </a:moveTo>
                  <a:cubicBezTo>
                    <a:pt x="291" y="1"/>
                    <a:pt x="135" y="32"/>
                    <a:pt x="1" y="187"/>
                  </a:cubicBezTo>
                  <a:cubicBezTo>
                    <a:pt x="319" y="167"/>
                    <a:pt x="657" y="207"/>
                    <a:pt x="896" y="8"/>
                  </a:cubicBezTo>
                  <a:lnTo>
                    <a:pt x="896" y="8"/>
                  </a:lnTo>
                  <a:cubicBezTo>
                    <a:pt x="858" y="13"/>
                    <a:pt x="820" y="15"/>
                    <a:pt x="781" y="15"/>
                  </a:cubicBezTo>
                  <a:cubicBezTo>
                    <a:pt x="673" y="15"/>
                    <a:pt x="561" y="1"/>
                    <a:pt x="45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
            <p:cNvSpPr/>
            <p:nvPr/>
          </p:nvSpPr>
          <p:spPr>
            <a:xfrm>
              <a:off x="2545050" y="1641100"/>
              <a:ext cx="18425" cy="3975"/>
            </a:xfrm>
            <a:custGeom>
              <a:avLst/>
              <a:gdLst/>
              <a:ahLst/>
              <a:cxnLst/>
              <a:rect l="l" t="t" r="r" b="b"/>
              <a:pathLst>
                <a:path w="737" h="159" extrusionOk="0">
                  <a:moveTo>
                    <a:pt x="347" y="1"/>
                  </a:moveTo>
                  <a:cubicBezTo>
                    <a:pt x="225" y="1"/>
                    <a:pt x="106" y="33"/>
                    <a:pt x="1" y="158"/>
                  </a:cubicBezTo>
                  <a:cubicBezTo>
                    <a:pt x="58" y="158"/>
                    <a:pt x="116" y="159"/>
                    <a:pt x="173" y="159"/>
                  </a:cubicBezTo>
                  <a:cubicBezTo>
                    <a:pt x="373" y="159"/>
                    <a:pt x="567" y="146"/>
                    <a:pt x="737" y="38"/>
                  </a:cubicBezTo>
                  <a:cubicBezTo>
                    <a:pt x="613" y="38"/>
                    <a:pt x="479" y="1"/>
                    <a:pt x="34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
            <p:cNvSpPr/>
            <p:nvPr/>
          </p:nvSpPr>
          <p:spPr>
            <a:xfrm>
              <a:off x="2562975" y="2127625"/>
              <a:ext cx="17425" cy="6775"/>
            </a:xfrm>
            <a:custGeom>
              <a:avLst/>
              <a:gdLst/>
              <a:ahLst/>
              <a:cxnLst/>
              <a:rect l="l" t="t" r="r" b="b"/>
              <a:pathLst>
                <a:path w="697" h="271" extrusionOk="0">
                  <a:moveTo>
                    <a:pt x="359" y="0"/>
                  </a:moveTo>
                  <a:cubicBezTo>
                    <a:pt x="212" y="0"/>
                    <a:pt x="80" y="37"/>
                    <a:pt x="0" y="231"/>
                  </a:cubicBezTo>
                  <a:cubicBezTo>
                    <a:pt x="219" y="132"/>
                    <a:pt x="517" y="271"/>
                    <a:pt x="696" y="12"/>
                  </a:cubicBezTo>
                  <a:lnTo>
                    <a:pt x="696" y="12"/>
                  </a:lnTo>
                  <a:cubicBezTo>
                    <a:pt x="677" y="14"/>
                    <a:pt x="658" y="14"/>
                    <a:pt x="639" y="14"/>
                  </a:cubicBezTo>
                  <a:cubicBezTo>
                    <a:pt x="546" y="14"/>
                    <a:pt x="450" y="0"/>
                    <a:pt x="3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
            <p:cNvSpPr/>
            <p:nvPr/>
          </p:nvSpPr>
          <p:spPr>
            <a:xfrm>
              <a:off x="2614675" y="1623350"/>
              <a:ext cx="8500" cy="10250"/>
            </a:xfrm>
            <a:custGeom>
              <a:avLst/>
              <a:gdLst/>
              <a:ahLst/>
              <a:cxnLst/>
              <a:rect l="l" t="t" r="r" b="b"/>
              <a:pathLst>
                <a:path w="340" h="410" extrusionOk="0">
                  <a:moveTo>
                    <a:pt x="82" y="0"/>
                  </a:moveTo>
                  <a:cubicBezTo>
                    <a:pt x="51" y="0"/>
                    <a:pt x="26" y="14"/>
                    <a:pt x="1" y="52"/>
                  </a:cubicBezTo>
                  <a:cubicBezTo>
                    <a:pt x="21" y="191"/>
                    <a:pt x="61" y="350"/>
                    <a:pt x="220" y="410"/>
                  </a:cubicBezTo>
                  <a:cubicBezTo>
                    <a:pt x="260" y="410"/>
                    <a:pt x="299" y="410"/>
                    <a:pt x="339" y="390"/>
                  </a:cubicBezTo>
                  <a:cubicBezTo>
                    <a:pt x="339" y="251"/>
                    <a:pt x="299" y="92"/>
                    <a:pt x="140" y="12"/>
                  </a:cubicBezTo>
                  <a:cubicBezTo>
                    <a:pt x="118" y="5"/>
                    <a:pt x="99" y="0"/>
                    <a:pt x="8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
            <p:cNvSpPr/>
            <p:nvPr/>
          </p:nvSpPr>
          <p:spPr>
            <a:xfrm>
              <a:off x="2214850" y="2006075"/>
              <a:ext cx="9475" cy="13950"/>
            </a:xfrm>
            <a:custGeom>
              <a:avLst/>
              <a:gdLst/>
              <a:ahLst/>
              <a:cxnLst/>
              <a:rect l="l" t="t" r="r" b="b"/>
              <a:pathLst>
                <a:path w="379" h="558" extrusionOk="0">
                  <a:moveTo>
                    <a:pt x="159" y="1"/>
                  </a:moveTo>
                  <a:lnTo>
                    <a:pt x="159" y="1"/>
                  </a:lnTo>
                  <a:cubicBezTo>
                    <a:pt x="199" y="180"/>
                    <a:pt x="0" y="359"/>
                    <a:pt x="139" y="558"/>
                  </a:cubicBezTo>
                  <a:cubicBezTo>
                    <a:pt x="219" y="518"/>
                    <a:pt x="279" y="518"/>
                    <a:pt x="338" y="518"/>
                  </a:cubicBezTo>
                  <a:cubicBezTo>
                    <a:pt x="338" y="319"/>
                    <a:pt x="378" y="120"/>
                    <a:pt x="1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
            <p:cNvSpPr/>
            <p:nvPr/>
          </p:nvSpPr>
          <p:spPr>
            <a:xfrm>
              <a:off x="2205400" y="1667350"/>
              <a:ext cx="14450" cy="7400"/>
            </a:xfrm>
            <a:custGeom>
              <a:avLst/>
              <a:gdLst/>
              <a:ahLst/>
              <a:cxnLst/>
              <a:rect l="l" t="t" r="r" b="b"/>
              <a:pathLst>
                <a:path w="578" h="296" extrusionOk="0">
                  <a:moveTo>
                    <a:pt x="49" y="1"/>
                  </a:moveTo>
                  <a:cubicBezTo>
                    <a:pt x="33" y="1"/>
                    <a:pt x="17" y="1"/>
                    <a:pt x="0" y="3"/>
                  </a:cubicBezTo>
                  <a:cubicBezTo>
                    <a:pt x="20" y="42"/>
                    <a:pt x="20" y="102"/>
                    <a:pt x="60" y="142"/>
                  </a:cubicBezTo>
                  <a:cubicBezTo>
                    <a:pt x="163" y="194"/>
                    <a:pt x="275" y="295"/>
                    <a:pt x="389" y="295"/>
                  </a:cubicBezTo>
                  <a:cubicBezTo>
                    <a:pt x="451" y="295"/>
                    <a:pt x="514" y="266"/>
                    <a:pt x="577" y="182"/>
                  </a:cubicBezTo>
                  <a:cubicBezTo>
                    <a:pt x="393" y="108"/>
                    <a:pt x="243" y="1"/>
                    <a:pt x="4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
            <p:cNvSpPr/>
            <p:nvPr/>
          </p:nvSpPr>
          <p:spPr>
            <a:xfrm>
              <a:off x="3052825" y="1992975"/>
              <a:ext cx="17425" cy="4700"/>
            </a:xfrm>
            <a:custGeom>
              <a:avLst/>
              <a:gdLst/>
              <a:ahLst/>
              <a:cxnLst/>
              <a:rect l="l" t="t" r="r" b="b"/>
              <a:pathLst>
                <a:path w="697" h="188" extrusionOk="0">
                  <a:moveTo>
                    <a:pt x="445" y="1"/>
                  </a:moveTo>
                  <a:cubicBezTo>
                    <a:pt x="283" y="1"/>
                    <a:pt x="133" y="27"/>
                    <a:pt x="0" y="186"/>
                  </a:cubicBezTo>
                  <a:cubicBezTo>
                    <a:pt x="36" y="181"/>
                    <a:pt x="72" y="179"/>
                    <a:pt x="108" y="179"/>
                  </a:cubicBezTo>
                  <a:cubicBezTo>
                    <a:pt x="184" y="179"/>
                    <a:pt x="261" y="187"/>
                    <a:pt x="336" y="187"/>
                  </a:cubicBezTo>
                  <a:cubicBezTo>
                    <a:pt x="471" y="187"/>
                    <a:pt x="599" y="160"/>
                    <a:pt x="697" y="7"/>
                  </a:cubicBezTo>
                  <a:cubicBezTo>
                    <a:pt x="610" y="7"/>
                    <a:pt x="526" y="1"/>
                    <a:pt x="44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
            <p:cNvSpPr/>
            <p:nvPr/>
          </p:nvSpPr>
          <p:spPr>
            <a:xfrm>
              <a:off x="2219825" y="1845950"/>
              <a:ext cx="5475" cy="16425"/>
            </a:xfrm>
            <a:custGeom>
              <a:avLst/>
              <a:gdLst/>
              <a:ahLst/>
              <a:cxnLst/>
              <a:rect l="l" t="t" r="r" b="b"/>
              <a:pathLst>
                <a:path w="219" h="657" extrusionOk="0">
                  <a:moveTo>
                    <a:pt x="20" y="0"/>
                  </a:moveTo>
                  <a:cubicBezTo>
                    <a:pt x="20" y="219"/>
                    <a:pt x="0" y="438"/>
                    <a:pt x="0" y="657"/>
                  </a:cubicBezTo>
                  <a:cubicBezTo>
                    <a:pt x="219" y="458"/>
                    <a:pt x="199" y="239"/>
                    <a:pt x="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
            <p:cNvSpPr/>
            <p:nvPr/>
          </p:nvSpPr>
          <p:spPr>
            <a:xfrm>
              <a:off x="2354100" y="1839975"/>
              <a:ext cx="5975" cy="17925"/>
            </a:xfrm>
            <a:custGeom>
              <a:avLst/>
              <a:gdLst/>
              <a:ahLst/>
              <a:cxnLst/>
              <a:rect l="l" t="t" r="r" b="b"/>
              <a:pathLst>
                <a:path w="239" h="717" extrusionOk="0">
                  <a:moveTo>
                    <a:pt x="139" y="0"/>
                  </a:moveTo>
                  <a:lnTo>
                    <a:pt x="139" y="0"/>
                  </a:lnTo>
                  <a:cubicBezTo>
                    <a:pt x="20" y="239"/>
                    <a:pt x="20" y="478"/>
                    <a:pt x="0" y="717"/>
                  </a:cubicBezTo>
                  <a:cubicBezTo>
                    <a:pt x="239" y="538"/>
                    <a:pt x="139" y="259"/>
                    <a:pt x="1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
            <p:cNvSpPr/>
            <p:nvPr/>
          </p:nvSpPr>
          <p:spPr>
            <a:xfrm>
              <a:off x="2458525" y="1654475"/>
              <a:ext cx="17925" cy="4450"/>
            </a:xfrm>
            <a:custGeom>
              <a:avLst/>
              <a:gdLst/>
              <a:ahLst/>
              <a:cxnLst/>
              <a:rect l="l" t="t" r="r" b="b"/>
              <a:pathLst>
                <a:path w="717" h="178" extrusionOk="0">
                  <a:moveTo>
                    <a:pt x="1" y="0"/>
                  </a:moveTo>
                  <a:cubicBezTo>
                    <a:pt x="96" y="131"/>
                    <a:pt x="199" y="177"/>
                    <a:pt x="305" y="177"/>
                  </a:cubicBezTo>
                  <a:cubicBezTo>
                    <a:pt x="441" y="177"/>
                    <a:pt x="582" y="99"/>
                    <a:pt x="717" y="20"/>
                  </a:cubicBezTo>
                  <a:cubicBezTo>
                    <a:pt x="458" y="20"/>
                    <a:pt x="239" y="0"/>
                    <a:pt x="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
            <p:cNvSpPr/>
            <p:nvPr/>
          </p:nvSpPr>
          <p:spPr>
            <a:xfrm>
              <a:off x="2458525" y="1645675"/>
              <a:ext cx="16925" cy="4550"/>
            </a:xfrm>
            <a:custGeom>
              <a:avLst/>
              <a:gdLst/>
              <a:ahLst/>
              <a:cxnLst/>
              <a:rect l="l" t="t" r="r" b="b"/>
              <a:pathLst>
                <a:path w="677" h="182" extrusionOk="0">
                  <a:moveTo>
                    <a:pt x="285" y="1"/>
                  </a:moveTo>
                  <a:cubicBezTo>
                    <a:pt x="180" y="1"/>
                    <a:pt x="82" y="38"/>
                    <a:pt x="1" y="173"/>
                  </a:cubicBezTo>
                  <a:cubicBezTo>
                    <a:pt x="23" y="171"/>
                    <a:pt x="45" y="171"/>
                    <a:pt x="68" y="171"/>
                  </a:cubicBezTo>
                  <a:cubicBezTo>
                    <a:pt x="152" y="171"/>
                    <a:pt x="239" y="181"/>
                    <a:pt x="325" y="181"/>
                  </a:cubicBezTo>
                  <a:cubicBezTo>
                    <a:pt x="449" y="181"/>
                    <a:pt x="572" y="160"/>
                    <a:pt x="677" y="54"/>
                  </a:cubicBezTo>
                  <a:cubicBezTo>
                    <a:pt x="547" y="54"/>
                    <a:pt x="411" y="1"/>
                    <a:pt x="28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
            <p:cNvSpPr/>
            <p:nvPr/>
          </p:nvSpPr>
          <p:spPr>
            <a:xfrm>
              <a:off x="2457025" y="2179525"/>
              <a:ext cx="18925" cy="5050"/>
            </a:xfrm>
            <a:custGeom>
              <a:avLst/>
              <a:gdLst/>
              <a:ahLst/>
              <a:cxnLst/>
              <a:rect l="l" t="t" r="r" b="b"/>
              <a:pathLst>
                <a:path w="757" h="202" extrusionOk="0">
                  <a:moveTo>
                    <a:pt x="630" y="0"/>
                  </a:moveTo>
                  <a:cubicBezTo>
                    <a:pt x="404" y="0"/>
                    <a:pt x="203" y="50"/>
                    <a:pt x="1" y="184"/>
                  </a:cubicBezTo>
                  <a:cubicBezTo>
                    <a:pt x="109" y="184"/>
                    <a:pt x="223" y="202"/>
                    <a:pt x="335" y="202"/>
                  </a:cubicBezTo>
                  <a:cubicBezTo>
                    <a:pt x="491" y="202"/>
                    <a:pt x="641" y="168"/>
                    <a:pt x="757" y="5"/>
                  </a:cubicBezTo>
                  <a:cubicBezTo>
                    <a:pt x="714" y="2"/>
                    <a:pt x="672" y="0"/>
                    <a:pt x="63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
            <p:cNvSpPr/>
            <p:nvPr/>
          </p:nvSpPr>
          <p:spPr>
            <a:xfrm>
              <a:off x="2100450" y="1706700"/>
              <a:ext cx="8000" cy="18425"/>
            </a:xfrm>
            <a:custGeom>
              <a:avLst/>
              <a:gdLst/>
              <a:ahLst/>
              <a:cxnLst/>
              <a:rect l="l" t="t" r="r" b="b"/>
              <a:pathLst>
                <a:path w="320" h="737" extrusionOk="0">
                  <a:moveTo>
                    <a:pt x="220" y="0"/>
                  </a:moveTo>
                  <a:cubicBezTo>
                    <a:pt x="1" y="219"/>
                    <a:pt x="100" y="498"/>
                    <a:pt x="100" y="736"/>
                  </a:cubicBezTo>
                  <a:cubicBezTo>
                    <a:pt x="140" y="736"/>
                    <a:pt x="200" y="716"/>
                    <a:pt x="220" y="657"/>
                  </a:cubicBezTo>
                  <a:cubicBezTo>
                    <a:pt x="200" y="557"/>
                    <a:pt x="220" y="438"/>
                    <a:pt x="299" y="338"/>
                  </a:cubicBezTo>
                  <a:cubicBezTo>
                    <a:pt x="319" y="259"/>
                    <a:pt x="319" y="219"/>
                    <a:pt x="319" y="139"/>
                  </a:cubicBezTo>
                  <a:cubicBezTo>
                    <a:pt x="319" y="60"/>
                    <a:pt x="299" y="20"/>
                    <a:pt x="2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
            <p:cNvSpPr/>
            <p:nvPr/>
          </p:nvSpPr>
          <p:spPr>
            <a:xfrm>
              <a:off x="2879250" y="1570225"/>
              <a:ext cx="11975" cy="12300"/>
            </a:xfrm>
            <a:custGeom>
              <a:avLst/>
              <a:gdLst/>
              <a:ahLst/>
              <a:cxnLst/>
              <a:rect l="l" t="t" r="r" b="b"/>
              <a:pathLst>
                <a:path w="479" h="492" extrusionOk="0">
                  <a:moveTo>
                    <a:pt x="275" y="1"/>
                  </a:moveTo>
                  <a:cubicBezTo>
                    <a:pt x="241" y="1"/>
                    <a:pt x="205" y="11"/>
                    <a:pt x="160" y="29"/>
                  </a:cubicBezTo>
                  <a:cubicBezTo>
                    <a:pt x="100" y="29"/>
                    <a:pt x="60" y="48"/>
                    <a:pt x="1" y="88"/>
                  </a:cubicBezTo>
                  <a:lnTo>
                    <a:pt x="1" y="406"/>
                  </a:lnTo>
                  <a:cubicBezTo>
                    <a:pt x="60" y="466"/>
                    <a:pt x="125" y="491"/>
                    <a:pt x="190" y="491"/>
                  </a:cubicBezTo>
                  <a:cubicBezTo>
                    <a:pt x="254" y="491"/>
                    <a:pt x="319" y="466"/>
                    <a:pt x="379" y="426"/>
                  </a:cubicBezTo>
                  <a:cubicBezTo>
                    <a:pt x="458" y="307"/>
                    <a:pt x="478" y="188"/>
                    <a:pt x="399" y="48"/>
                  </a:cubicBezTo>
                  <a:cubicBezTo>
                    <a:pt x="355" y="16"/>
                    <a:pt x="317" y="1"/>
                    <a:pt x="27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
            <p:cNvSpPr/>
            <p:nvPr/>
          </p:nvSpPr>
          <p:spPr>
            <a:xfrm>
              <a:off x="2735025" y="2095925"/>
              <a:ext cx="13950" cy="5175"/>
            </a:xfrm>
            <a:custGeom>
              <a:avLst/>
              <a:gdLst/>
              <a:ahLst/>
              <a:cxnLst/>
              <a:rect l="l" t="t" r="r" b="b"/>
              <a:pathLst>
                <a:path w="558" h="207" extrusionOk="0">
                  <a:moveTo>
                    <a:pt x="352" y="1"/>
                  </a:moveTo>
                  <a:cubicBezTo>
                    <a:pt x="213" y="1"/>
                    <a:pt x="81" y="27"/>
                    <a:pt x="1" y="186"/>
                  </a:cubicBezTo>
                  <a:cubicBezTo>
                    <a:pt x="82" y="194"/>
                    <a:pt x="161" y="207"/>
                    <a:pt x="235" y="207"/>
                  </a:cubicBezTo>
                  <a:cubicBezTo>
                    <a:pt x="359" y="207"/>
                    <a:pt x="470" y="170"/>
                    <a:pt x="558" y="7"/>
                  </a:cubicBezTo>
                  <a:cubicBezTo>
                    <a:pt x="492" y="7"/>
                    <a:pt x="421" y="1"/>
                    <a:pt x="35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
            <p:cNvSpPr/>
            <p:nvPr/>
          </p:nvSpPr>
          <p:spPr>
            <a:xfrm>
              <a:off x="2732050" y="2070950"/>
              <a:ext cx="13450" cy="4775"/>
            </a:xfrm>
            <a:custGeom>
              <a:avLst/>
              <a:gdLst/>
              <a:ahLst/>
              <a:cxnLst/>
              <a:rect l="l" t="t" r="r" b="b"/>
              <a:pathLst>
                <a:path w="538" h="191" extrusionOk="0">
                  <a:moveTo>
                    <a:pt x="363" y="0"/>
                  </a:moveTo>
                  <a:cubicBezTo>
                    <a:pt x="221" y="0"/>
                    <a:pt x="85" y="35"/>
                    <a:pt x="1" y="191"/>
                  </a:cubicBezTo>
                  <a:cubicBezTo>
                    <a:pt x="200" y="191"/>
                    <a:pt x="398" y="171"/>
                    <a:pt x="538" y="12"/>
                  </a:cubicBezTo>
                  <a:cubicBezTo>
                    <a:pt x="480" y="6"/>
                    <a:pt x="421" y="0"/>
                    <a:pt x="36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
            <p:cNvSpPr/>
            <p:nvPr/>
          </p:nvSpPr>
          <p:spPr>
            <a:xfrm>
              <a:off x="2905125" y="2045375"/>
              <a:ext cx="13450" cy="4625"/>
            </a:xfrm>
            <a:custGeom>
              <a:avLst/>
              <a:gdLst/>
              <a:ahLst/>
              <a:cxnLst/>
              <a:rect l="l" t="t" r="r" b="b"/>
              <a:pathLst>
                <a:path w="538" h="185" extrusionOk="0">
                  <a:moveTo>
                    <a:pt x="537" y="0"/>
                  </a:moveTo>
                  <a:cubicBezTo>
                    <a:pt x="338" y="20"/>
                    <a:pt x="139" y="0"/>
                    <a:pt x="0" y="159"/>
                  </a:cubicBezTo>
                  <a:cubicBezTo>
                    <a:pt x="76" y="173"/>
                    <a:pt x="149" y="184"/>
                    <a:pt x="217" y="184"/>
                  </a:cubicBezTo>
                  <a:cubicBezTo>
                    <a:pt x="347" y="184"/>
                    <a:pt x="459" y="143"/>
                    <a:pt x="53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
            <p:cNvSpPr/>
            <p:nvPr/>
          </p:nvSpPr>
          <p:spPr>
            <a:xfrm>
              <a:off x="2882250" y="1567450"/>
              <a:ext cx="14925" cy="6425"/>
            </a:xfrm>
            <a:custGeom>
              <a:avLst/>
              <a:gdLst/>
              <a:ahLst/>
              <a:cxnLst/>
              <a:rect l="l" t="t" r="r" b="b"/>
              <a:pathLst>
                <a:path w="597" h="257" extrusionOk="0">
                  <a:moveTo>
                    <a:pt x="557" y="0"/>
                  </a:moveTo>
                  <a:cubicBezTo>
                    <a:pt x="530" y="3"/>
                    <a:pt x="504" y="4"/>
                    <a:pt x="477" y="4"/>
                  </a:cubicBezTo>
                  <a:cubicBezTo>
                    <a:pt x="426" y="4"/>
                    <a:pt x="375" y="1"/>
                    <a:pt x="326" y="1"/>
                  </a:cubicBezTo>
                  <a:cubicBezTo>
                    <a:pt x="208" y="1"/>
                    <a:pt x="97" y="19"/>
                    <a:pt x="0" y="140"/>
                  </a:cubicBezTo>
                  <a:cubicBezTo>
                    <a:pt x="80" y="159"/>
                    <a:pt x="139" y="199"/>
                    <a:pt x="199" y="219"/>
                  </a:cubicBezTo>
                  <a:cubicBezTo>
                    <a:pt x="261" y="244"/>
                    <a:pt x="318" y="257"/>
                    <a:pt x="370" y="257"/>
                  </a:cubicBezTo>
                  <a:cubicBezTo>
                    <a:pt x="485" y="257"/>
                    <a:pt x="569" y="191"/>
                    <a:pt x="597" y="40"/>
                  </a:cubicBezTo>
                  <a:lnTo>
                    <a:pt x="557"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
            <p:cNvSpPr/>
            <p:nvPr/>
          </p:nvSpPr>
          <p:spPr>
            <a:xfrm>
              <a:off x="2213350" y="1975750"/>
              <a:ext cx="6000" cy="12950"/>
            </a:xfrm>
            <a:custGeom>
              <a:avLst/>
              <a:gdLst/>
              <a:ahLst/>
              <a:cxnLst/>
              <a:rect l="l" t="t" r="r" b="b"/>
              <a:pathLst>
                <a:path w="240" h="518" extrusionOk="0">
                  <a:moveTo>
                    <a:pt x="239" y="0"/>
                  </a:moveTo>
                  <a:cubicBezTo>
                    <a:pt x="0" y="179"/>
                    <a:pt x="0" y="338"/>
                    <a:pt x="239" y="517"/>
                  </a:cubicBezTo>
                  <a:lnTo>
                    <a:pt x="23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
            <p:cNvSpPr/>
            <p:nvPr/>
          </p:nvSpPr>
          <p:spPr>
            <a:xfrm>
              <a:off x="2436650" y="1624000"/>
              <a:ext cx="12950" cy="4650"/>
            </a:xfrm>
            <a:custGeom>
              <a:avLst/>
              <a:gdLst/>
              <a:ahLst/>
              <a:cxnLst/>
              <a:rect l="l" t="t" r="r" b="b"/>
              <a:pathLst>
                <a:path w="518" h="186" extrusionOk="0">
                  <a:moveTo>
                    <a:pt x="315" y="1"/>
                  </a:moveTo>
                  <a:cubicBezTo>
                    <a:pt x="191" y="1"/>
                    <a:pt x="78" y="42"/>
                    <a:pt x="0" y="185"/>
                  </a:cubicBezTo>
                  <a:cubicBezTo>
                    <a:pt x="199" y="185"/>
                    <a:pt x="378" y="145"/>
                    <a:pt x="518" y="26"/>
                  </a:cubicBezTo>
                  <a:cubicBezTo>
                    <a:pt x="449" y="12"/>
                    <a:pt x="380" y="1"/>
                    <a:pt x="31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
            <p:cNvSpPr/>
            <p:nvPr/>
          </p:nvSpPr>
          <p:spPr>
            <a:xfrm>
              <a:off x="2088025" y="1741500"/>
              <a:ext cx="9975" cy="10175"/>
            </a:xfrm>
            <a:custGeom>
              <a:avLst/>
              <a:gdLst/>
              <a:ahLst/>
              <a:cxnLst/>
              <a:rect l="l" t="t" r="r" b="b"/>
              <a:pathLst>
                <a:path w="399" h="407" extrusionOk="0">
                  <a:moveTo>
                    <a:pt x="398" y="1"/>
                  </a:moveTo>
                  <a:cubicBezTo>
                    <a:pt x="239" y="100"/>
                    <a:pt x="1" y="140"/>
                    <a:pt x="279" y="359"/>
                  </a:cubicBezTo>
                  <a:cubicBezTo>
                    <a:pt x="279" y="359"/>
                    <a:pt x="279" y="399"/>
                    <a:pt x="319" y="399"/>
                  </a:cubicBezTo>
                  <a:cubicBezTo>
                    <a:pt x="324" y="404"/>
                    <a:pt x="330" y="406"/>
                    <a:pt x="337" y="406"/>
                  </a:cubicBezTo>
                  <a:cubicBezTo>
                    <a:pt x="357" y="406"/>
                    <a:pt x="383" y="384"/>
                    <a:pt x="398" y="339"/>
                  </a:cubicBezTo>
                  <a:lnTo>
                    <a:pt x="398"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
            <p:cNvSpPr/>
            <p:nvPr/>
          </p:nvSpPr>
          <p:spPr>
            <a:xfrm>
              <a:off x="2495825" y="1684800"/>
              <a:ext cx="14450" cy="4725"/>
            </a:xfrm>
            <a:custGeom>
              <a:avLst/>
              <a:gdLst/>
              <a:ahLst/>
              <a:cxnLst/>
              <a:rect l="l" t="t" r="r" b="b"/>
              <a:pathLst>
                <a:path w="578" h="189" extrusionOk="0">
                  <a:moveTo>
                    <a:pt x="385" y="0"/>
                  </a:moveTo>
                  <a:cubicBezTo>
                    <a:pt x="248" y="0"/>
                    <a:pt x="124" y="43"/>
                    <a:pt x="1" y="180"/>
                  </a:cubicBezTo>
                  <a:cubicBezTo>
                    <a:pt x="55" y="185"/>
                    <a:pt x="109" y="189"/>
                    <a:pt x="161" y="189"/>
                  </a:cubicBezTo>
                  <a:cubicBezTo>
                    <a:pt x="316" y="189"/>
                    <a:pt x="458" y="155"/>
                    <a:pt x="577" y="21"/>
                  </a:cubicBezTo>
                  <a:cubicBezTo>
                    <a:pt x="510" y="9"/>
                    <a:pt x="446" y="0"/>
                    <a:pt x="38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
            <p:cNvSpPr/>
            <p:nvPr/>
          </p:nvSpPr>
          <p:spPr>
            <a:xfrm>
              <a:off x="2495825" y="1641925"/>
              <a:ext cx="14450" cy="3725"/>
            </a:xfrm>
            <a:custGeom>
              <a:avLst/>
              <a:gdLst/>
              <a:ahLst/>
              <a:cxnLst/>
              <a:rect l="l" t="t" r="r" b="b"/>
              <a:pathLst>
                <a:path w="578" h="149" extrusionOk="0">
                  <a:moveTo>
                    <a:pt x="370" y="1"/>
                  </a:moveTo>
                  <a:cubicBezTo>
                    <a:pt x="239" y="1"/>
                    <a:pt x="120" y="18"/>
                    <a:pt x="1" y="125"/>
                  </a:cubicBezTo>
                  <a:cubicBezTo>
                    <a:pt x="85" y="133"/>
                    <a:pt x="173" y="149"/>
                    <a:pt x="258" y="149"/>
                  </a:cubicBezTo>
                  <a:cubicBezTo>
                    <a:pt x="374" y="149"/>
                    <a:pt x="486" y="120"/>
                    <a:pt x="577" y="5"/>
                  </a:cubicBezTo>
                  <a:cubicBezTo>
                    <a:pt x="504" y="5"/>
                    <a:pt x="436" y="1"/>
                    <a:pt x="37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
            <p:cNvSpPr/>
            <p:nvPr/>
          </p:nvSpPr>
          <p:spPr>
            <a:xfrm>
              <a:off x="2478425" y="2175175"/>
              <a:ext cx="13950" cy="5000"/>
            </a:xfrm>
            <a:custGeom>
              <a:avLst/>
              <a:gdLst/>
              <a:ahLst/>
              <a:cxnLst/>
              <a:rect l="l" t="t" r="r" b="b"/>
              <a:pathLst>
                <a:path w="558" h="200" extrusionOk="0">
                  <a:moveTo>
                    <a:pt x="557" y="0"/>
                  </a:moveTo>
                  <a:cubicBezTo>
                    <a:pt x="378" y="0"/>
                    <a:pt x="179" y="60"/>
                    <a:pt x="0" y="179"/>
                  </a:cubicBezTo>
                  <a:cubicBezTo>
                    <a:pt x="74" y="187"/>
                    <a:pt x="154" y="199"/>
                    <a:pt x="230" y="199"/>
                  </a:cubicBezTo>
                  <a:cubicBezTo>
                    <a:pt x="360" y="199"/>
                    <a:pt x="482" y="163"/>
                    <a:pt x="55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
            <p:cNvSpPr/>
            <p:nvPr/>
          </p:nvSpPr>
          <p:spPr>
            <a:xfrm>
              <a:off x="2349625" y="1919050"/>
              <a:ext cx="5000" cy="12950"/>
            </a:xfrm>
            <a:custGeom>
              <a:avLst/>
              <a:gdLst/>
              <a:ahLst/>
              <a:cxnLst/>
              <a:rect l="l" t="t" r="r" b="b"/>
              <a:pathLst>
                <a:path w="200" h="518" extrusionOk="0">
                  <a:moveTo>
                    <a:pt x="0" y="0"/>
                  </a:moveTo>
                  <a:lnTo>
                    <a:pt x="0" y="518"/>
                  </a:lnTo>
                  <a:lnTo>
                    <a:pt x="179" y="518"/>
                  </a:lnTo>
                  <a:cubicBezTo>
                    <a:pt x="179" y="358"/>
                    <a:pt x="199" y="16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
            <p:cNvSpPr/>
            <p:nvPr/>
          </p:nvSpPr>
          <p:spPr>
            <a:xfrm>
              <a:off x="2374975" y="1740025"/>
              <a:ext cx="8475" cy="14425"/>
            </a:xfrm>
            <a:custGeom>
              <a:avLst/>
              <a:gdLst/>
              <a:ahLst/>
              <a:cxnLst/>
              <a:rect l="l" t="t" r="r" b="b"/>
              <a:pathLst>
                <a:path w="339" h="577" extrusionOk="0">
                  <a:moveTo>
                    <a:pt x="160" y="0"/>
                  </a:moveTo>
                  <a:cubicBezTo>
                    <a:pt x="1" y="179"/>
                    <a:pt x="1" y="378"/>
                    <a:pt x="60" y="577"/>
                  </a:cubicBezTo>
                  <a:lnTo>
                    <a:pt x="200" y="577"/>
                  </a:lnTo>
                  <a:cubicBezTo>
                    <a:pt x="339" y="418"/>
                    <a:pt x="299" y="259"/>
                    <a:pt x="219" y="80"/>
                  </a:cubicBezTo>
                  <a:lnTo>
                    <a:pt x="160"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
            <p:cNvSpPr/>
            <p:nvPr/>
          </p:nvSpPr>
          <p:spPr>
            <a:xfrm>
              <a:off x="2423725" y="1628325"/>
              <a:ext cx="12950" cy="5275"/>
            </a:xfrm>
            <a:custGeom>
              <a:avLst/>
              <a:gdLst/>
              <a:ahLst/>
              <a:cxnLst/>
              <a:rect l="l" t="t" r="r" b="b"/>
              <a:pathLst>
                <a:path w="518" h="211" extrusionOk="0">
                  <a:moveTo>
                    <a:pt x="347" y="1"/>
                  </a:moveTo>
                  <a:cubicBezTo>
                    <a:pt x="210" y="1"/>
                    <a:pt x="85" y="35"/>
                    <a:pt x="0" y="191"/>
                  </a:cubicBezTo>
                  <a:cubicBezTo>
                    <a:pt x="45" y="205"/>
                    <a:pt x="89" y="211"/>
                    <a:pt x="131" y="211"/>
                  </a:cubicBezTo>
                  <a:cubicBezTo>
                    <a:pt x="278" y="211"/>
                    <a:pt x="409" y="135"/>
                    <a:pt x="517" y="12"/>
                  </a:cubicBezTo>
                  <a:cubicBezTo>
                    <a:pt x="460" y="6"/>
                    <a:pt x="402" y="1"/>
                    <a:pt x="34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
            <p:cNvSpPr/>
            <p:nvPr/>
          </p:nvSpPr>
          <p:spPr>
            <a:xfrm>
              <a:off x="2237225" y="1762400"/>
              <a:ext cx="5000" cy="12950"/>
            </a:xfrm>
            <a:custGeom>
              <a:avLst/>
              <a:gdLst/>
              <a:ahLst/>
              <a:cxnLst/>
              <a:rect l="l" t="t" r="r" b="b"/>
              <a:pathLst>
                <a:path w="200" h="518" extrusionOk="0">
                  <a:moveTo>
                    <a:pt x="140" y="0"/>
                  </a:moveTo>
                  <a:lnTo>
                    <a:pt x="140" y="0"/>
                  </a:lnTo>
                  <a:cubicBezTo>
                    <a:pt x="100" y="20"/>
                    <a:pt x="40" y="20"/>
                    <a:pt x="20" y="40"/>
                  </a:cubicBezTo>
                  <a:lnTo>
                    <a:pt x="20" y="120"/>
                  </a:lnTo>
                  <a:lnTo>
                    <a:pt x="0" y="199"/>
                  </a:lnTo>
                  <a:cubicBezTo>
                    <a:pt x="0" y="299"/>
                    <a:pt x="20" y="418"/>
                    <a:pt x="40" y="517"/>
                  </a:cubicBezTo>
                  <a:cubicBezTo>
                    <a:pt x="199" y="378"/>
                    <a:pt x="140" y="179"/>
                    <a:pt x="14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
            <p:cNvSpPr/>
            <p:nvPr/>
          </p:nvSpPr>
          <p:spPr>
            <a:xfrm>
              <a:off x="2705700" y="2080175"/>
              <a:ext cx="13950" cy="5500"/>
            </a:xfrm>
            <a:custGeom>
              <a:avLst/>
              <a:gdLst/>
              <a:ahLst/>
              <a:cxnLst/>
              <a:rect l="l" t="t" r="r" b="b"/>
              <a:pathLst>
                <a:path w="558" h="220" extrusionOk="0">
                  <a:moveTo>
                    <a:pt x="324" y="0"/>
                  </a:moveTo>
                  <a:cubicBezTo>
                    <a:pt x="199" y="0"/>
                    <a:pt x="88" y="37"/>
                    <a:pt x="0" y="200"/>
                  </a:cubicBezTo>
                  <a:cubicBezTo>
                    <a:pt x="199" y="180"/>
                    <a:pt x="398" y="219"/>
                    <a:pt x="557" y="21"/>
                  </a:cubicBezTo>
                  <a:cubicBezTo>
                    <a:pt x="476" y="13"/>
                    <a:pt x="397" y="0"/>
                    <a:pt x="32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
            <p:cNvSpPr/>
            <p:nvPr/>
          </p:nvSpPr>
          <p:spPr>
            <a:xfrm>
              <a:off x="2719125" y="2075550"/>
              <a:ext cx="12950" cy="5150"/>
            </a:xfrm>
            <a:custGeom>
              <a:avLst/>
              <a:gdLst/>
              <a:ahLst/>
              <a:cxnLst/>
              <a:rect l="l" t="t" r="r" b="b"/>
              <a:pathLst>
                <a:path w="518" h="206" extrusionOk="0">
                  <a:moveTo>
                    <a:pt x="328" y="1"/>
                  </a:moveTo>
                  <a:cubicBezTo>
                    <a:pt x="192" y="1"/>
                    <a:pt x="68" y="29"/>
                    <a:pt x="0" y="206"/>
                  </a:cubicBezTo>
                  <a:cubicBezTo>
                    <a:pt x="199" y="206"/>
                    <a:pt x="378" y="186"/>
                    <a:pt x="518" y="7"/>
                  </a:cubicBezTo>
                  <a:cubicBezTo>
                    <a:pt x="455" y="7"/>
                    <a:pt x="390" y="1"/>
                    <a:pt x="32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
            <p:cNvSpPr/>
            <p:nvPr/>
          </p:nvSpPr>
          <p:spPr>
            <a:xfrm>
              <a:off x="2727075" y="1598250"/>
              <a:ext cx="13450" cy="4325"/>
            </a:xfrm>
            <a:custGeom>
              <a:avLst/>
              <a:gdLst/>
              <a:ahLst/>
              <a:cxnLst/>
              <a:rect l="l" t="t" r="r" b="b"/>
              <a:pathLst>
                <a:path w="538" h="173" extrusionOk="0">
                  <a:moveTo>
                    <a:pt x="430" y="1"/>
                  </a:moveTo>
                  <a:cubicBezTo>
                    <a:pt x="268" y="1"/>
                    <a:pt x="115" y="14"/>
                    <a:pt x="1" y="161"/>
                  </a:cubicBezTo>
                  <a:cubicBezTo>
                    <a:pt x="61" y="167"/>
                    <a:pt x="122" y="173"/>
                    <a:pt x="183" y="173"/>
                  </a:cubicBezTo>
                  <a:cubicBezTo>
                    <a:pt x="322" y="173"/>
                    <a:pt x="454" y="141"/>
                    <a:pt x="538" y="2"/>
                  </a:cubicBezTo>
                  <a:cubicBezTo>
                    <a:pt x="502" y="2"/>
                    <a:pt x="465" y="1"/>
                    <a:pt x="43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
            <p:cNvSpPr/>
            <p:nvPr/>
          </p:nvSpPr>
          <p:spPr>
            <a:xfrm>
              <a:off x="2539100" y="1633100"/>
              <a:ext cx="14450" cy="3800"/>
            </a:xfrm>
            <a:custGeom>
              <a:avLst/>
              <a:gdLst/>
              <a:ahLst/>
              <a:cxnLst/>
              <a:rect l="l" t="t" r="r" b="b"/>
              <a:pathLst>
                <a:path w="578" h="152" extrusionOk="0">
                  <a:moveTo>
                    <a:pt x="577" y="0"/>
                  </a:moveTo>
                  <a:cubicBezTo>
                    <a:pt x="378" y="0"/>
                    <a:pt x="179" y="0"/>
                    <a:pt x="0" y="119"/>
                  </a:cubicBezTo>
                  <a:cubicBezTo>
                    <a:pt x="81" y="136"/>
                    <a:pt x="166" y="152"/>
                    <a:pt x="248" y="152"/>
                  </a:cubicBezTo>
                  <a:cubicBezTo>
                    <a:pt x="368" y="152"/>
                    <a:pt x="483" y="118"/>
                    <a:pt x="57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
            <p:cNvSpPr/>
            <p:nvPr/>
          </p:nvSpPr>
          <p:spPr>
            <a:xfrm>
              <a:off x="2614675" y="2132875"/>
              <a:ext cx="12475" cy="3150"/>
            </a:xfrm>
            <a:custGeom>
              <a:avLst/>
              <a:gdLst/>
              <a:ahLst/>
              <a:cxnLst/>
              <a:rect l="l" t="t" r="r" b="b"/>
              <a:pathLst>
                <a:path w="499" h="126" extrusionOk="0">
                  <a:moveTo>
                    <a:pt x="379" y="0"/>
                  </a:moveTo>
                  <a:cubicBezTo>
                    <a:pt x="242" y="0"/>
                    <a:pt x="109" y="12"/>
                    <a:pt x="1" y="121"/>
                  </a:cubicBezTo>
                  <a:cubicBezTo>
                    <a:pt x="54" y="121"/>
                    <a:pt x="109" y="125"/>
                    <a:pt x="165" y="125"/>
                  </a:cubicBezTo>
                  <a:cubicBezTo>
                    <a:pt x="277" y="125"/>
                    <a:pt x="392" y="107"/>
                    <a:pt x="498" y="1"/>
                  </a:cubicBezTo>
                  <a:cubicBezTo>
                    <a:pt x="458" y="1"/>
                    <a:pt x="419" y="0"/>
                    <a:pt x="3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
            <p:cNvSpPr/>
            <p:nvPr/>
          </p:nvSpPr>
          <p:spPr>
            <a:xfrm>
              <a:off x="2631100" y="2126925"/>
              <a:ext cx="13950" cy="5050"/>
            </a:xfrm>
            <a:custGeom>
              <a:avLst/>
              <a:gdLst/>
              <a:ahLst/>
              <a:cxnLst/>
              <a:rect l="l" t="t" r="r" b="b"/>
              <a:pathLst>
                <a:path w="558" h="202" extrusionOk="0">
                  <a:moveTo>
                    <a:pt x="557" y="1"/>
                  </a:moveTo>
                  <a:lnTo>
                    <a:pt x="557" y="1"/>
                  </a:lnTo>
                  <a:cubicBezTo>
                    <a:pt x="358" y="20"/>
                    <a:pt x="140" y="1"/>
                    <a:pt x="0" y="200"/>
                  </a:cubicBezTo>
                  <a:cubicBezTo>
                    <a:pt x="50" y="200"/>
                    <a:pt x="101" y="202"/>
                    <a:pt x="152" y="202"/>
                  </a:cubicBezTo>
                  <a:cubicBezTo>
                    <a:pt x="304" y="202"/>
                    <a:pt x="453" y="180"/>
                    <a:pt x="55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
            <p:cNvSpPr/>
            <p:nvPr/>
          </p:nvSpPr>
          <p:spPr>
            <a:xfrm>
              <a:off x="2570925" y="1637475"/>
              <a:ext cx="14950" cy="4600"/>
            </a:xfrm>
            <a:custGeom>
              <a:avLst/>
              <a:gdLst/>
              <a:ahLst/>
              <a:cxnLst/>
              <a:rect l="l" t="t" r="r" b="b"/>
              <a:pathLst>
                <a:path w="598" h="184" extrusionOk="0">
                  <a:moveTo>
                    <a:pt x="323" y="0"/>
                  </a:moveTo>
                  <a:cubicBezTo>
                    <a:pt x="204" y="0"/>
                    <a:pt x="92" y="29"/>
                    <a:pt x="0" y="143"/>
                  </a:cubicBezTo>
                  <a:cubicBezTo>
                    <a:pt x="179" y="143"/>
                    <a:pt x="339" y="143"/>
                    <a:pt x="498" y="183"/>
                  </a:cubicBezTo>
                  <a:cubicBezTo>
                    <a:pt x="518" y="123"/>
                    <a:pt x="577" y="64"/>
                    <a:pt x="597" y="24"/>
                  </a:cubicBezTo>
                  <a:cubicBezTo>
                    <a:pt x="504" y="16"/>
                    <a:pt x="412" y="0"/>
                    <a:pt x="32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
            <p:cNvSpPr/>
            <p:nvPr/>
          </p:nvSpPr>
          <p:spPr>
            <a:xfrm>
              <a:off x="3075200" y="1528350"/>
              <a:ext cx="12950" cy="4300"/>
            </a:xfrm>
            <a:custGeom>
              <a:avLst/>
              <a:gdLst/>
              <a:ahLst/>
              <a:cxnLst/>
              <a:rect l="l" t="t" r="r" b="b"/>
              <a:pathLst>
                <a:path w="518" h="172" extrusionOk="0">
                  <a:moveTo>
                    <a:pt x="340" y="1"/>
                  </a:moveTo>
                  <a:cubicBezTo>
                    <a:pt x="206" y="1"/>
                    <a:pt x="84" y="33"/>
                    <a:pt x="1" y="172"/>
                  </a:cubicBezTo>
                  <a:lnTo>
                    <a:pt x="498" y="172"/>
                  </a:lnTo>
                  <a:cubicBezTo>
                    <a:pt x="498" y="112"/>
                    <a:pt x="498" y="72"/>
                    <a:pt x="518" y="13"/>
                  </a:cubicBezTo>
                  <a:cubicBezTo>
                    <a:pt x="458" y="7"/>
                    <a:pt x="398" y="1"/>
                    <a:pt x="3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
            <p:cNvSpPr/>
            <p:nvPr/>
          </p:nvSpPr>
          <p:spPr>
            <a:xfrm>
              <a:off x="2414775" y="1632925"/>
              <a:ext cx="8975" cy="3475"/>
            </a:xfrm>
            <a:custGeom>
              <a:avLst/>
              <a:gdLst/>
              <a:ahLst/>
              <a:cxnLst/>
              <a:rect l="l" t="t" r="r" b="b"/>
              <a:pathLst>
                <a:path w="359" h="139" extrusionOk="0">
                  <a:moveTo>
                    <a:pt x="271" y="0"/>
                  </a:moveTo>
                  <a:cubicBezTo>
                    <a:pt x="168" y="0"/>
                    <a:pt x="78" y="33"/>
                    <a:pt x="0" y="126"/>
                  </a:cubicBezTo>
                  <a:cubicBezTo>
                    <a:pt x="34" y="135"/>
                    <a:pt x="65" y="139"/>
                    <a:pt x="94" y="139"/>
                  </a:cubicBezTo>
                  <a:cubicBezTo>
                    <a:pt x="202" y="139"/>
                    <a:pt x="280" y="85"/>
                    <a:pt x="358" y="7"/>
                  </a:cubicBezTo>
                  <a:cubicBezTo>
                    <a:pt x="328" y="3"/>
                    <a:pt x="299" y="0"/>
                    <a:pt x="27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
            <p:cNvSpPr/>
            <p:nvPr/>
          </p:nvSpPr>
          <p:spPr>
            <a:xfrm>
              <a:off x="2396375" y="2083175"/>
              <a:ext cx="5475" cy="5475"/>
            </a:xfrm>
            <a:custGeom>
              <a:avLst/>
              <a:gdLst/>
              <a:ahLst/>
              <a:cxnLst/>
              <a:rect l="l" t="t" r="r" b="b"/>
              <a:pathLst>
                <a:path w="219" h="219" extrusionOk="0">
                  <a:moveTo>
                    <a:pt x="139" y="0"/>
                  </a:moveTo>
                  <a:cubicBezTo>
                    <a:pt x="119" y="20"/>
                    <a:pt x="80" y="40"/>
                    <a:pt x="20" y="80"/>
                  </a:cubicBezTo>
                  <a:cubicBezTo>
                    <a:pt x="0" y="119"/>
                    <a:pt x="20" y="179"/>
                    <a:pt x="40" y="219"/>
                  </a:cubicBezTo>
                  <a:lnTo>
                    <a:pt x="219" y="219"/>
                  </a:lnTo>
                  <a:cubicBezTo>
                    <a:pt x="199" y="139"/>
                    <a:pt x="179" y="60"/>
                    <a:pt x="1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
            <p:cNvSpPr/>
            <p:nvPr/>
          </p:nvSpPr>
          <p:spPr>
            <a:xfrm>
              <a:off x="2409800" y="2119475"/>
              <a:ext cx="5000" cy="7975"/>
            </a:xfrm>
            <a:custGeom>
              <a:avLst/>
              <a:gdLst/>
              <a:ahLst/>
              <a:cxnLst/>
              <a:rect l="l" t="t" r="r" b="b"/>
              <a:pathLst>
                <a:path w="200" h="319" extrusionOk="0">
                  <a:moveTo>
                    <a:pt x="0" y="0"/>
                  </a:moveTo>
                  <a:cubicBezTo>
                    <a:pt x="0" y="120"/>
                    <a:pt x="80" y="239"/>
                    <a:pt x="199" y="318"/>
                  </a:cubicBezTo>
                  <a:cubicBezTo>
                    <a:pt x="179" y="159"/>
                    <a:pt x="159" y="4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
            <p:cNvSpPr/>
            <p:nvPr/>
          </p:nvSpPr>
          <p:spPr>
            <a:xfrm>
              <a:off x="3043875" y="1997625"/>
              <a:ext cx="9475" cy="3675"/>
            </a:xfrm>
            <a:custGeom>
              <a:avLst/>
              <a:gdLst/>
              <a:ahLst/>
              <a:cxnLst/>
              <a:rect l="l" t="t" r="r" b="b"/>
              <a:pathLst>
                <a:path w="379" h="147" extrusionOk="0">
                  <a:moveTo>
                    <a:pt x="378" y="0"/>
                  </a:moveTo>
                  <a:cubicBezTo>
                    <a:pt x="239" y="0"/>
                    <a:pt x="80" y="0"/>
                    <a:pt x="0" y="140"/>
                  </a:cubicBezTo>
                  <a:cubicBezTo>
                    <a:pt x="33" y="144"/>
                    <a:pt x="65" y="146"/>
                    <a:pt x="96" y="146"/>
                  </a:cubicBezTo>
                  <a:cubicBezTo>
                    <a:pt x="215" y="146"/>
                    <a:pt x="315" y="111"/>
                    <a:pt x="37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
            <p:cNvSpPr/>
            <p:nvPr/>
          </p:nvSpPr>
          <p:spPr>
            <a:xfrm>
              <a:off x="2974250" y="1991150"/>
              <a:ext cx="5000" cy="5500"/>
            </a:xfrm>
            <a:custGeom>
              <a:avLst/>
              <a:gdLst/>
              <a:ahLst/>
              <a:cxnLst/>
              <a:rect l="l" t="t" r="r" b="b"/>
              <a:pathLst>
                <a:path w="200" h="220" extrusionOk="0">
                  <a:moveTo>
                    <a:pt x="80" y="1"/>
                  </a:moveTo>
                  <a:lnTo>
                    <a:pt x="0" y="220"/>
                  </a:lnTo>
                  <a:cubicBezTo>
                    <a:pt x="100" y="220"/>
                    <a:pt x="179" y="200"/>
                    <a:pt x="199" y="100"/>
                  </a:cubicBezTo>
                  <a:cubicBezTo>
                    <a:pt x="159" y="80"/>
                    <a:pt x="140" y="21"/>
                    <a:pt x="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
            <p:cNvSpPr/>
            <p:nvPr/>
          </p:nvSpPr>
          <p:spPr>
            <a:xfrm>
              <a:off x="3061275" y="1536325"/>
              <a:ext cx="6500" cy="4825"/>
            </a:xfrm>
            <a:custGeom>
              <a:avLst/>
              <a:gdLst/>
              <a:ahLst/>
              <a:cxnLst/>
              <a:rect l="l" t="t" r="r" b="b"/>
              <a:pathLst>
                <a:path w="260" h="193" extrusionOk="0">
                  <a:moveTo>
                    <a:pt x="100" y="0"/>
                  </a:moveTo>
                  <a:cubicBezTo>
                    <a:pt x="68" y="0"/>
                    <a:pt x="38" y="14"/>
                    <a:pt x="1" y="52"/>
                  </a:cubicBezTo>
                  <a:cubicBezTo>
                    <a:pt x="57" y="122"/>
                    <a:pt x="103" y="192"/>
                    <a:pt x="168" y="192"/>
                  </a:cubicBezTo>
                  <a:cubicBezTo>
                    <a:pt x="194" y="192"/>
                    <a:pt x="224" y="180"/>
                    <a:pt x="259" y="151"/>
                  </a:cubicBezTo>
                  <a:cubicBezTo>
                    <a:pt x="239" y="91"/>
                    <a:pt x="180" y="72"/>
                    <a:pt x="160" y="12"/>
                  </a:cubicBezTo>
                  <a:cubicBezTo>
                    <a:pt x="138" y="5"/>
                    <a:pt x="119" y="0"/>
                    <a:pt x="1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
            <p:cNvSpPr/>
            <p:nvPr/>
          </p:nvSpPr>
          <p:spPr>
            <a:xfrm>
              <a:off x="2604250" y="2136375"/>
              <a:ext cx="10450" cy="4175"/>
            </a:xfrm>
            <a:custGeom>
              <a:avLst/>
              <a:gdLst/>
              <a:ahLst/>
              <a:cxnLst/>
              <a:rect l="l" t="t" r="r" b="b"/>
              <a:pathLst>
                <a:path w="418" h="167" extrusionOk="0">
                  <a:moveTo>
                    <a:pt x="418" y="1"/>
                  </a:moveTo>
                  <a:cubicBezTo>
                    <a:pt x="259" y="1"/>
                    <a:pt x="120" y="40"/>
                    <a:pt x="0" y="160"/>
                  </a:cubicBezTo>
                  <a:cubicBezTo>
                    <a:pt x="32" y="164"/>
                    <a:pt x="64" y="166"/>
                    <a:pt x="95" y="166"/>
                  </a:cubicBezTo>
                  <a:cubicBezTo>
                    <a:pt x="221" y="166"/>
                    <a:pt x="338" y="128"/>
                    <a:pt x="41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
            <p:cNvSpPr/>
            <p:nvPr/>
          </p:nvSpPr>
          <p:spPr>
            <a:xfrm>
              <a:off x="2105925" y="1701225"/>
              <a:ext cx="7000" cy="10975"/>
            </a:xfrm>
            <a:custGeom>
              <a:avLst/>
              <a:gdLst/>
              <a:ahLst/>
              <a:cxnLst/>
              <a:rect l="l" t="t" r="r" b="b"/>
              <a:pathLst>
                <a:path w="280" h="439" extrusionOk="0">
                  <a:moveTo>
                    <a:pt x="160" y="0"/>
                  </a:moveTo>
                  <a:cubicBezTo>
                    <a:pt x="100" y="80"/>
                    <a:pt x="60" y="140"/>
                    <a:pt x="1" y="219"/>
                  </a:cubicBezTo>
                  <a:cubicBezTo>
                    <a:pt x="21" y="259"/>
                    <a:pt x="21" y="339"/>
                    <a:pt x="60" y="418"/>
                  </a:cubicBezTo>
                  <a:cubicBezTo>
                    <a:pt x="74" y="431"/>
                    <a:pt x="89" y="438"/>
                    <a:pt x="105" y="438"/>
                  </a:cubicBezTo>
                  <a:cubicBezTo>
                    <a:pt x="136" y="438"/>
                    <a:pt x="166" y="412"/>
                    <a:pt x="180" y="358"/>
                  </a:cubicBezTo>
                  <a:cubicBezTo>
                    <a:pt x="200" y="299"/>
                    <a:pt x="200" y="239"/>
                    <a:pt x="219" y="179"/>
                  </a:cubicBezTo>
                  <a:cubicBezTo>
                    <a:pt x="259" y="140"/>
                    <a:pt x="279" y="60"/>
                    <a:pt x="2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
            <p:cNvSpPr/>
            <p:nvPr/>
          </p:nvSpPr>
          <p:spPr>
            <a:xfrm>
              <a:off x="2097975" y="1728075"/>
              <a:ext cx="4500" cy="9975"/>
            </a:xfrm>
            <a:custGeom>
              <a:avLst/>
              <a:gdLst/>
              <a:ahLst/>
              <a:cxnLst/>
              <a:rect l="l" t="t" r="r" b="b"/>
              <a:pathLst>
                <a:path w="180" h="399" extrusionOk="0">
                  <a:moveTo>
                    <a:pt x="179" y="1"/>
                  </a:moveTo>
                  <a:cubicBezTo>
                    <a:pt x="0" y="100"/>
                    <a:pt x="0" y="259"/>
                    <a:pt x="20" y="398"/>
                  </a:cubicBezTo>
                  <a:cubicBezTo>
                    <a:pt x="80" y="398"/>
                    <a:pt x="120" y="379"/>
                    <a:pt x="179" y="339"/>
                  </a:cubicBezTo>
                  <a:lnTo>
                    <a:pt x="179"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
            <p:cNvSpPr/>
            <p:nvPr/>
          </p:nvSpPr>
          <p:spPr>
            <a:xfrm>
              <a:off x="2109900" y="1692775"/>
              <a:ext cx="7500" cy="10150"/>
            </a:xfrm>
            <a:custGeom>
              <a:avLst/>
              <a:gdLst/>
              <a:ahLst/>
              <a:cxnLst/>
              <a:rect l="l" t="t" r="r" b="b"/>
              <a:pathLst>
                <a:path w="300" h="406" extrusionOk="0">
                  <a:moveTo>
                    <a:pt x="160" y="0"/>
                  </a:moveTo>
                  <a:cubicBezTo>
                    <a:pt x="120" y="120"/>
                    <a:pt x="41" y="219"/>
                    <a:pt x="1" y="358"/>
                  </a:cubicBezTo>
                  <a:lnTo>
                    <a:pt x="41" y="398"/>
                  </a:lnTo>
                  <a:cubicBezTo>
                    <a:pt x="59" y="403"/>
                    <a:pt x="76" y="405"/>
                    <a:pt x="91" y="405"/>
                  </a:cubicBezTo>
                  <a:cubicBezTo>
                    <a:pt x="139" y="405"/>
                    <a:pt x="169" y="379"/>
                    <a:pt x="200" y="319"/>
                  </a:cubicBezTo>
                  <a:cubicBezTo>
                    <a:pt x="200" y="279"/>
                    <a:pt x="200" y="219"/>
                    <a:pt x="240" y="199"/>
                  </a:cubicBezTo>
                  <a:cubicBezTo>
                    <a:pt x="259" y="159"/>
                    <a:pt x="299" y="100"/>
                    <a:pt x="259" y="20"/>
                  </a:cubicBezTo>
                  <a:cubicBezTo>
                    <a:pt x="240" y="0"/>
                    <a:pt x="200" y="0"/>
                    <a:pt x="16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
            <p:cNvSpPr/>
            <p:nvPr/>
          </p:nvSpPr>
          <p:spPr>
            <a:xfrm>
              <a:off x="2113875" y="1685300"/>
              <a:ext cx="5000" cy="9175"/>
            </a:xfrm>
            <a:custGeom>
              <a:avLst/>
              <a:gdLst/>
              <a:ahLst/>
              <a:cxnLst/>
              <a:rect l="l" t="t" r="r" b="b"/>
              <a:pathLst>
                <a:path w="200" h="367" extrusionOk="0">
                  <a:moveTo>
                    <a:pt x="200" y="1"/>
                  </a:moveTo>
                  <a:cubicBezTo>
                    <a:pt x="81" y="61"/>
                    <a:pt x="41" y="180"/>
                    <a:pt x="1" y="299"/>
                  </a:cubicBezTo>
                  <a:lnTo>
                    <a:pt x="61" y="359"/>
                  </a:lnTo>
                  <a:cubicBezTo>
                    <a:pt x="79" y="364"/>
                    <a:pt x="96" y="366"/>
                    <a:pt x="111" y="366"/>
                  </a:cubicBezTo>
                  <a:cubicBezTo>
                    <a:pt x="158" y="366"/>
                    <a:pt x="185" y="340"/>
                    <a:pt x="200" y="279"/>
                  </a:cubicBezTo>
                  <a:lnTo>
                    <a:pt x="200"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
            <p:cNvSpPr/>
            <p:nvPr/>
          </p:nvSpPr>
          <p:spPr>
            <a:xfrm>
              <a:off x="2249650" y="1754425"/>
              <a:ext cx="5000" cy="10475"/>
            </a:xfrm>
            <a:custGeom>
              <a:avLst/>
              <a:gdLst/>
              <a:ahLst/>
              <a:cxnLst/>
              <a:rect l="l" t="t" r="r" b="b"/>
              <a:pathLst>
                <a:path w="200" h="419" extrusionOk="0">
                  <a:moveTo>
                    <a:pt x="180" y="1"/>
                  </a:moveTo>
                  <a:lnTo>
                    <a:pt x="180" y="1"/>
                  </a:lnTo>
                  <a:cubicBezTo>
                    <a:pt x="1" y="100"/>
                    <a:pt x="1" y="240"/>
                    <a:pt x="21" y="419"/>
                  </a:cubicBezTo>
                  <a:cubicBezTo>
                    <a:pt x="140" y="299"/>
                    <a:pt x="200" y="180"/>
                    <a:pt x="1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
            <p:cNvSpPr/>
            <p:nvPr/>
          </p:nvSpPr>
          <p:spPr>
            <a:xfrm>
              <a:off x="2240700" y="1784775"/>
              <a:ext cx="4500" cy="9975"/>
            </a:xfrm>
            <a:custGeom>
              <a:avLst/>
              <a:gdLst/>
              <a:ahLst/>
              <a:cxnLst/>
              <a:rect l="l" t="t" r="r" b="b"/>
              <a:pathLst>
                <a:path w="180" h="399" extrusionOk="0">
                  <a:moveTo>
                    <a:pt x="180" y="0"/>
                  </a:moveTo>
                  <a:lnTo>
                    <a:pt x="180" y="0"/>
                  </a:lnTo>
                  <a:cubicBezTo>
                    <a:pt x="1" y="100"/>
                    <a:pt x="1" y="259"/>
                    <a:pt x="40" y="398"/>
                  </a:cubicBezTo>
                  <a:cubicBezTo>
                    <a:pt x="160" y="299"/>
                    <a:pt x="180" y="160"/>
                    <a:pt x="1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
            <p:cNvSpPr/>
            <p:nvPr/>
          </p:nvSpPr>
          <p:spPr>
            <a:xfrm>
              <a:off x="2245175" y="1772350"/>
              <a:ext cx="4500" cy="9475"/>
            </a:xfrm>
            <a:custGeom>
              <a:avLst/>
              <a:gdLst/>
              <a:ahLst/>
              <a:cxnLst/>
              <a:rect l="l" t="t" r="r" b="b"/>
              <a:pathLst>
                <a:path w="180" h="379" extrusionOk="0">
                  <a:moveTo>
                    <a:pt x="160" y="0"/>
                  </a:moveTo>
                  <a:lnTo>
                    <a:pt x="160" y="0"/>
                  </a:lnTo>
                  <a:cubicBezTo>
                    <a:pt x="21" y="80"/>
                    <a:pt x="1" y="219"/>
                    <a:pt x="21" y="378"/>
                  </a:cubicBezTo>
                  <a:cubicBezTo>
                    <a:pt x="120" y="259"/>
                    <a:pt x="180" y="119"/>
                    <a:pt x="16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
            <p:cNvSpPr/>
            <p:nvPr/>
          </p:nvSpPr>
          <p:spPr>
            <a:xfrm>
              <a:off x="2228275" y="1844450"/>
              <a:ext cx="3500" cy="10475"/>
            </a:xfrm>
            <a:custGeom>
              <a:avLst/>
              <a:gdLst/>
              <a:ahLst/>
              <a:cxnLst/>
              <a:rect l="l" t="t" r="r" b="b"/>
              <a:pathLst>
                <a:path w="140" h="419" extrusionOk="0">
                  <a:moveTo>
                    <a:pt x="0" y="1"/>
                  </a:moveTo>
                  <a:lnTo>
                    <a:pt x="0" y="418"/>
                  </a:lnTo>
                  <a:cubicBezTo>
                    <a:pt x="140" y="279"/>
                    <a:pt x="140" y="160"/>
                    <a:pt x="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
            <p:cNvSpPr/>
            <p:nvPr/>
          </p:nvSpPr>
          <p:spPr>
            <a:xfrm>
              <a:off x="2219325" y="1831025"/>
              <a:ext cx="4000" cy="10475"/>
            </a:xfrm>
            <a:custGeom>
              <a:avLst/>
              <a:gdLst/>
              <a:ahLst/>
              <a:cxnLst/>
              <a:rect l="l" t="t" r="r" b="b"/>
              <a:pathLst>
                <a:path w="160" h="419" extrusionOk="0">
                  <a:moveTo>
                    <a:pt x="139" y="0"/>
                  </a:moveTo>
                  <a:lnTo>
                    <a:pt x="139" y="0"/>
                  </a:lnTo>
                  <a:cubicBezTo>
                    <a:pt x="20" y="100"/>
                    <a:pt x="0" y="239"/>
                    <a:pt x="40" y="418"/>
                  </a:cubicBezTo>
                  <a:cubicBezTo>
                    <a:pt x="159" y="279"/>
                    <a:pt x="159" y="140"/>
                    <a:pt x="1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
            <p:cNvSpPr/>
            <p:nvPr/>
          </p:nvSpPr>
          <p:spPr>
            <a:xfrm>
              <a:off x="1928375" y="1649500"/>
              <a:ext cx="4025" cy="2525"/>
            </a:xfrm>
            <a:custGeom>
              <a:avLst/>
              <a:gdLst/>
              <a:ahLst/>
              <a:cxnLst/>
              <a:rect l="l" t="t" r="r" b="b"/>
              <a:pathLst>
                <a:path w="161" h="101" extrusionOk="0">
                  <a:moveTo>
                    <a:pt x="1" y="1"/>
                  </a:moveTo>
                  <a:cubicBezTo>
                    <a:pt x="23" y="65"/>
                    <a:pt x="50" y="101"/>
                    <a:pt x="80" y="101"/>
                  </a:cubicBezTo>
                  <a:cubicBezTo>
                    <a:pt x="105" y="101"/>
                    <a:pt x="133" y="75"/>
                    <a:pt x="160" y="20"/>
                  </a:cubicBezTo>
                  <a:cubicBezTo>
                    <a:pt x="120" y="1"/>
                    <a:pt x="61" y="1"/>
                    <a:pt x="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
            <p:cNvSpPr/>
            <p:nvPr/>
          </p:nvSpPr>
          <p:spPr>
            <a:xfrm>
              <a:off x="2521200" y="2163125"/>
              <a:ext cx="6475" cy="3600"/>
            </a:xfrm>
            <a:custGeom>
              <a:avLst/>
              <a:gdLst/>
              <a:ahLst/>
              <a:cxnLst/>
              <a:rect l="l" t="t" r="r" b="b"/>
              <a:pathLst>
                <a:path w="259" h="144" extrusionOk="0">
                  <a:moveTo>
                    <a:pt x="221" y="1"/>
                  </a:moveTo>
                  <a:cubicBezTo>
                    <a:pt x="139" y="1"/>
                    <a:pt x="69" y="57"/>
                    <a:pt x="0" y="144"/>
                  </a:cubicBezTo>
                  <a:cubicBezTo>
                    <a:pt x="100" y="144"/>
                    <a:pt x="199" y="84"/>
                    <a:pt x="259" y="5"/>
                  </a:cubicBezTo>
                  <a:cubicBezTo>
                    <a:pt x="246" y="2"/>
                    <a:pt x="233" y="1"/>
                    <a:pt x="22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
            <p:cNvSpPr/>
            <p:nvPr/>
          </p:nvSpPr>
          <p:spPr>
            <a:xfrm>
              <a:off x="2284475" y="1636000"/>
              <a:ext cx="4500" cy="5075"/>
            </a:xfrm>
            <a:custGeom>
              <a:avLst/>
              <a:gdLst/>
              <a:ahLst/>
              <a:cxnLst/>
              <a:rect l="l" t="t" r="r" b="b"/>
              <a:pathLst>
                <a:path w="180" h="203" extrusionOk="0">
                  <a:moveTo>
                    <a:pt x="91" y="1"/>
                  </a:moveTo>
                  <a:cubicBezTo>
                    <a:pt x="65" y="1"/>
                    <a:pt x="37" y="16"/>
                    <a:pt x="0" y="43"/>
                  </a:cubicBezTo>
                  <a:lnTo>
                    <a:pt x="0" y="202"/>
                  </a:lnTo>
                  <a:lnTo>
                    <a:pt x="179" y="202"/>
                  </a:lnTo>
                  <a:lnTo>
                    <a:pt x="179" y="63"/>
                  </a:lnTo>
                  <a:cubicBezTo>
                    <a:pt x="147" y="20"/>
                    <a:pt x="121" y="1"/>
                    <a:pt x="9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
            <p:cNvSpPr/>
            <p:nvPr/>
          </p:nvSpPr>
          <p:spPr>
            <a:xfrm>
              <a:off x="2346625" y="1935950"/>
              <a:ext cx="3025" cy="5500"/>
            </a:xfrm>
            <a:custGeom>
              <a:avLst/>
              <a:gdLst/>
              <a:ahLst/>
              <a:cxnLst/>
              <a:rect l="l" t="t" r="r" b="b"/>
              <a:pathLst>
                <a:path w="121" h="220" extrusionOk="0">
                  <a:moveTo>
                    <a:pt x="100" y="1"/>
                  </a:moveTo>
                  <a:lnTo>
                    <a:pt x="100" y="1"/>
                  </a:lnTo>
                  <a:cubicBezTo>
                    <a:pt x="1" y="60"/>
                    <a:pt x="1" y="140"/>
                    <a:pt x="120" y="220"/>
                  </a:cubicBezTo>
                  <a:cubicBezTo>
                    <a:pt x="100" y="140"/>
                    <a:pt x="100" y="80"/>
                    <a:pt x="1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
            <p:cNvSpPr/>
            <p:nvPr/>
          </p:nvSpPr>
          <p:spPr>
            <a:xfrm>
              <a:off x="2475425" y="1693275"/>
              <a:ext cx="4025" cy="4500"/>
            </a:xfrm>
            <a:custGeom>
              <a:avLst/>
              <a:gdLst/>
              <a:ahLst/>
              <a:cxnLst/>
              <a:rect l="l" t="t" r="r" b="b"/>
              <a:pathLst>
                <a:path w="161" h="180" extrusionOk="0">
                  <a:moveTo>
                    <a:pt x="160" y="0"/>
                  </a:moveTo>
                  <a:cubicBezTo>
                    <a:pt x="120" y="0"/>
                    <a:pt x="61" y="0"/>
                    <a:pt x="1" y="40"/>
                  </a:cubicBezTo>
                  <a:cubicBezTo>
                    <a:pt x="41" y="80"/>
                    <a:pt x="120" y="139"/>
                    <a:pt x="160" y="179"/>
                  </a:cubicBezTo>
                  <a:lnTo>
                    <a:pt x="160"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
            <p:cNvSpPr/>
            <p:nvPr/>
          </p:nvSpPr>
          <p:spPr>
            <a:xfrm>
              <a:off x="2497825" y="2174250"/>
              <a:ext cx="3500" cy="3425"/>
            </a:xfrm>
            <a:custGeom>
              <a:avLst/>
              <a:gdLst/>
              <a:ahLst/>
              <a:cxnLst/>
              <a:rect l="l" t="t" r="r" b="b"/>
              <a:pathLst>
                <a:path w="140" h="137" extrusionOk="0">
                  <a:moveTo>
                    <a:pt x="98" y="0"/>
                  </a:moveTo>
                  <a:cubicBezTo>
                    <a:pt x="64" y="0"/>
                    <a:pt x="28" y="23"/>
                    <a:pt x="0" y="37"/>
                  </a:cubicBezTo>
                  <a:cubicBezTo>
                    <a:pt x="20" y="57"/>
                    <a:pt x="40" y="117"/>
                    <a:pt x="60" y="137"/>
                  </a:cubicBezTo>
                  <a:cubicBezTo>
                    <a:pt x="100" y="97"/>
                    <a:pt x="119" y="57"/>
                    <a:pt x="139" y="17"/>
                  </a:cubicBezTo>
                  <a:cubicBezTo>
                    <a:pt x="127" y="5"/>
                    <a:pt x="113" y="0"/>
                    <a:pt x="9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
            <p:cNvSpPr/>
            <p:nvPr/>
          </p:nvSpPr>
          <p:spPr>
            <a:xfrm>
              <a:off x="2491850" y="2172750"/>
              <a:ext cx="6000" cy="2450"/>
            </a:xfrm>
            <a:custGeom>
              <a:avLst/>
              <a:gdLst/>
              <a:ahLst/>
              <a:cxnLst/>
              <a:rect l="l" t="t" r="r" b="b"/>
              <a:pathLst>
                <a:path w="240" h="98" extrusionOk="0">
                  <a:moveTo>
                    <a:pt x="124" y="0"/>
                  </a:moveTo>
                  <a:cubicBezTo>
                    <a:pt x="83" y="0"/>
                    <a:pt x="42" y="35"/>
                    <a:pt x="0" y="97"/>
                  </a:cubicBezTo>
                  <a:lnTo>
                    <a:pt x="239" y="97"/>
                  </a:lnTo>
                  <a:cubicBezTo>
                    <a:pt x="201" y="30"/>
                    <a:pt x="163" y="0"/>
                    <a:pt x="12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
            <p:cNvSpPr/>
            <p:nvPr/>
          </p:nvSpPr>
          <p:spPr>
            <a:xfrm>
              <a:off x="2449575" y="2184125"/>
              <a:ext cx="4500" cy="2450"/>
            </a:xfrm>
            <a:custGeom>
              <a:avLst/>
              <a:gdLst/>
              <a:ahLst/>
              <a:cxnLst/>
              <a:rect l="l" t="t" r="r" b="b"/>
              <a:pathLst>
                <a:path w="180" h="98" extrusionOk="0">
                  <a:moveTo>
                    <a:pt x="1" y="0"/>
                  </a:moveTo>
                  <a:cubicBezTo>
                    <a:pt x="32" y="62"/>
                    <a:pt x="68" y="97"/>
                    <a:pt x="101" y="97"/>
                  </a:cubicBezTo>
                  <a:cubicBezTo>
                    <a:pt x="132" y="97"/>
                    <a:pt x="160" y="67"/>
                    <a:pt x="1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
            <p:cNvSpPr/>
            <p:nvPr/>
          </p:nvSpPr>
          <p:spPr>
            <a:xfrm>
              <a:off x="2455050" y="1650500"/>
              <a:ext cx="3500" cy="4000"/>
            </a:xfrm>
            <a:custGeom>
              <a:avLst/>
              <a:gdLst/>
              <a:ahLst/>
              <a:cxnLst/>
              <a:rect l="l" t="t" r="r" b="b"/>
              <a:pathLst>
                <a:path w="140" h="160" extrusionOk="0">
                  <a:moveTo>
                    <a:pt x="140" y="0"/>
                  </a:moveTo>
                  <a:cubicBezTo>
                    <a:pt x="0" y="60"/>
                    <a:pt x="0" y="100"/>
                    <a:pt x="140" y="159"/>
                  </a:cubicBezTo>
                  <a:lnTo>
                    <a:pt x="140"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
            <p:cNvSpPr/>
            <p:nvPr/>
          </p:nvSpPr>
          <p:spPr>
            <a:xfrm>
              <a:off x="2749450" y="2067750"/>
              <a:ext cx="5500" cy="3000"/>
            </a:xfrm>
            <a:custGeom>
              <a:avLst/>
              <a:gdLst/>
              <a:ahLst/>
              <a:cxnLst/>
              <a:rect l="l" t="t" r="r" b="b"/>
              <a:pathLst>
                <a:path w="220" h="120" extrusionOk="0">
                  <a:moveTo>
                    <a:pt x="220" y="0"/>
                  </a:moveTo>
                  <a:cubicBezTo>
                    <a:pt x="120" y="0"/>
                    <a:pt x="41" y="40"/>
                    <a:pt x="1" y="120"/>
                  </a:cubicBezTo>
                  <a:cubicBezTo>
                    <a:pt x="100" y="120"/>
                    <a:pt x="160" y="80"/>
                    <a:pt x="2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
            <p:cNvSpPr/>
            <p:nvPr/>
          </p:nvSpPr>
          <p:spPr>
            <a:xfrm>
              <a:off x="2783775" y="1494350"/>
              <a:ext cx="5000" cy="3500"/>
            </a:xfrm>
            <a:custGeom>
              <a:avLst/>
              <a:gdLst/>
              <a:ahLst/>
              <a:cxnLst/>
              <a:rect l="l" t="t" r="r" b="b"/>
              <a:pathLst>
                <a:path w="200" h="140" extrusionOk="0">
                  <a:moveTo>
                    <a:pt x="199" y="0"/>
                  </a:moveTo>
                  <a:cubicBezTo>
                    <a:pt x="80" y="0"/>
                    <a:pt x="40" y="60"/>
                    <a:pt x="0" y="139"/>
                  </a:cubicBezTo>
                  <a:cubicBezTo>
                    <a:pt x="100" y="139"/>
                    <a:pt x="160" y="80"/>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
            <p:cNvSpPr/>
            <p:nvPr/>
          </p:nvSpPr>
          <p:spPr>
            <a:xfrm>
              <a:off x="2788750" y="1489375"/>
              <a:ext cx="4000" cy="5425"/>
            </a:xfrm>
            <a:custGeom>
              <a:avLst/>
              <a:gdLst/>
              <a:ahLst/>
              <a:cxnLst/>
              <a:rect l="l" t="t" r="r" b="b"/>
              <a:pathLst>
                <a:path w="160" h="217" extrusionOk="0">
                  <a:moveTo>
                    <a:pt x="0" y="0"/>
                  </a:moveTo>
                  <a:cubicBezTo>
                    <a:pt x="0" y="60"/>
                    <a:pt x="0" y="139"/>
                    <a:pt x="20" y="199"/>
                  </a:cubicBezTo>
                  <a:cubicBezTo>
                    <a:pt x="33" y="211"/>
                    <a:pt x="47" y="216"/>
                    <a:pt x="62" y="216"/>
                  </a:cubicBezTo>
                  <a:cubicBezTo>
                    <a:pt x="95" y="216"/>
                    <a:pt x="132" y="193"/>
                    <a:pt x="159" y="179"/>
                  </a:cubicBezTo>
                  <a:lnTo>
                    <a:pt x="0"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
            <p:cNvSpPr/>
            <p:nvPr/>
          </p:nvSpPr>
          <p:spPr>
            <a:xfrm>
              <a:off x="2799200" y="2079675"/>
              <a:ext cx="25" cy="25"/>
            </a:xfrm>
            <a:custGeom>
              <a:avLst/>
              <a:gdLst/>
              <a:ahLst/>
              <a:cxnLst/>
              <a:rect l="l" t="t" r="r" b="b"/>
              <a:pathLst>
                <a:path w="1" h="1" extrusionOk="0">
                  <a:moveTo>
                    <a:pt x="0" y="1"/>
                  </a:move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
            <p:cNvSpPr/>
            <p:nvPr/>
          </p:nvSpPr>
          <p:spPr>
            <a:xfrm>
              <a:off x="1354975" y="1575400"/>
              <a:ext cx="160175" cy="39075"/>
            </a:xfrm>
            <a:custGeom>
              <a:avLst/>
              <a:gdLst/>
              <a:ahLst/>
              <a:cxnLst/>
              <a:rect l="l" t="t" r="r" b="b"/>
              <a:pathLst>
                <a:path w="6407" h="1563" extrusionOk="0">
                  <a:moveTo>
                    <a:pt x="2467" y="1"/>
                  </a:moveTo>
                  <a:cubicBezTo>
                    <a:pt x="2408" y="20"/>
                    <a:pt x="2368" y="40"/>
                    <a:pt x="2348" y="120"/>
                  </a:cubicBezTo>
                  <a:cubicBezTo>
                    <a:pt x="2308" y="219"/>
                    <a:pt x="2348" y="319"/>
                    <a:pt x="2448" y="379"/>
                  </a:cubicBezTo>
                  <a:cubicBezTo>
                    <a:pt x="2547" y="438"/>
                    <a:pt x="2686" y="478"/>
                    <a:pt x="2746" y="677"/>
                  </a:cubicBezTo>
                  <a:cubicBezTo>
                    <a:pt x="2673" y="680"/>
                    <a:pt x="2600" y="681"/>
                    <a:pt x="2527" y="681"/>
                  </a:cubicBezTo>
                  <a:cubicBezTo>
                    <a:pt x="1833" y="681"/>
                    <a:pt x="1159" y="553"/>
                    <a:pt x="480" y="553"/>
                  </a:cubicBezTo>
                  <a:cubicBezTo>
                    <a:pt x="320" y="553"/>
                    <a:pt x="161" y="560"/>
                    <a:pt x="1" y="577"/>
                  </a:cubicBezTo>
                  <a:cubicBezTo>
                    <a:pt x="100" y="717"/>
                    <a:pt x="220" y="717"/>
                    <a:pt x="379" y="737"/>
                  </a:cubicBezTo>
                  <a:cubicBezTo>
                    <a:pt x="677" y="836"/>
                    <a:pt x="697" y="1214"/>
                    <a:pt x="936" y="1373"/>
                  </a:cubicBezTo>
                  <a:cubicBezTo>
                    <a:pt x="1811" y="1502"/>
                    <a:pt x="2681" y="1562"/>
                    <a:pt x="3552" y="1562"/>
                  </a:cubicBezTo>
                  <a:cubicBezTo>
                    <a:pt x="4422" y="1562"/>
                    <a:pt x="5292" y="1502"/>
                    <a:pt x="6167" y="1393"/>
                  </a:cubicBezTo>
                  <a:cubicBezTo>
                    <a:pt x="6406" y="1234"/>
                    <a:pt x="6406" y="1035"/>
                    <a:pt x="6346" y="816"/>
                  </a:cubicBezTo>
                  <a:lnTo>
                    <a:pt x="6227" y="697"/>
                  </a:lnTo>
                  <a:cubicBezTo>
                    <a:pt x="6167" y="697"/>
                    <a:pt x="6108" y="697"/>
                    <a:pt x="6088" y="717"/>
                  </a:cubicBezTo>
                  <a:cubicBezTo>
                    <a:pt x="5501" y="332"/>
                    <a:pt x="4847" y="217"/>
                    <a:pt x="4140" y="217"/>
                  </a:cubicBezTo>
                  <a:cubicBezTo>
                    <a:pt x="4080" y="217"/>
                    <a:pt x="4020" y="218"/>
                    <a:pt x="3959" y="219"/>
                  </a:cubicBezTo>
                  <a:cubicBezTo>
                    <a:pt x="3641" y="219"/>
                    <a:pt x="3343" y="199"/>
                    <a:pt x="3004" y="199"/>
                  </a:cubicBezTo>
                  <a:cubicBezTo>
                    <a:pt x="2786" y="199"/>
                    <a:pt x="2607" y="180"/>
                    <a:pt x="246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
            <p:cNvSpPr/>
            <p:nvPr/>
          </p:nvSpPr>
          <p:spPr>
            <a:xfrm>
              <a:off x="1466875" y="1378400"/>
              <a:ext cx="158675" cy="27950"/>
            </a:xfrm>
            <a:custGeom>
              <a:avLst/>
              <a:gdLst/>
              <a:ahLst/>
              <a:cxnLst/>
              <a:rect l="l" t="t" r="r" b="b"/>
              <a:pathLst>
                <a:path w="6347" h="1118" extrusionOk="0">
                  <a:moveTo>
                    <a:pt x="2938" y="0"/>
                  </a:moveTo>
                  <a:cubicBezTo>
                    <a:pt x="2855" y="0"/>
                    <a:pt x="2778" y="40"/>
                    <a:pt x="2706" y="122"/>
                  </a:cubicBezTo>
                  <a:cubicBezTo>
                    <a:pt x="2676" y="142"/>
                    <a:pt x="2646" y="152"/>
                    <a:pt x="2614" y="152"/>
                  </a:cubicBezTo>
                  <a:cubicBezTo>
                    <a:pt x="2582" y="152"/>
                    <a:pt x="2547" y="142"/>
                    <a:pt x="2507" y="122"/>
                  </a:cubicBezTo>
                  <a:cubicBezTo>
                    <a:pt x="2507" y="102"/>
                    <a:pt x="2487" y="102"/>
                    <a:pt x="2467" y="63"/>
                  </a:cubicBezTo>
                  <a:cubicBezTo>
                    <a:pt x="2462" y="58"/>
                    <a:pt x="2455" y="55"/>
                    <a:pt x="2446" y="55"/>
                  </a:cubicBezTo>
                  <a:cubicBezTo>
                    <a:pt x="2420" y="55"/>
                    <a:pt x="2383" y="78"/>
                    <a:pt x="2368" y="122"/>
                  </a:cubicBezTo>
                  <a:cubicBezTo>
                    <a:pt x="2328" y="142"/>
                    <a:pt x="2288" y="152"/>
                    <a:pt x="2251" y="152"/>
                  </a:cubicBezTo>
                  <a:cubicBezTo>
                    <a:pt x="2214" y="152"/>
                    <a:pt x="2179" y="142"/>
                    <a:pt x="2149" y="122"/>
                  </a:cubicBezTo>
                  <a:cubicBezTo>
                    <a:pt x="2149" y="102"/>
                    <a:pt x="2109" y="102"/>
                    <a:pt x="2089" y="63"/>
                  </a:cubicBezTo>
                  <a:cubicBezTo>
                    <a:pt x="2079" y="58"/>
                    <a:pt x="2069" y="55"/>
                    <a:pt x="2059" y="55"/>
                  </a:cubicBezTo>
                  <a:cubicBezTo>
                    <a:pt x="2030" y="55"/>
                    <a:pt x="2000" y="78"/>
                    <a:pt x="1970" y="122"/>
                  </a:cubicBezTo>
                  <a:cubicBezTo>
                    <a:pt x="1940" y="132"/>
                    <a:pt x="1920" y="137"/>
                    <a:pt x="1903" y="137"/>
                  </a:cubicBezTo>
                  <a:cubicBezTo>
                    <a:pt x="1885" y="137"/>
                    <a:pt x="1870" y="132"/>
                    <a:pt x="1851" y="122"/>
                  </a:cubicBezTo>
                  <a:cubicBezTo>
                    <a:pt x="1793" y="145"/>
                    <a:pt x="1742" y="168"/>
                    <a:pt x="1694" y="168"/>
                  </a:cubicBezTo>
                  <a:cubicBezTo>
                    <a:pt x="1659" y="168"/>
                    <a:pt x="1626" y="156"/>
                    <a:pt x="1592" y="122"/>
                  </a:cubicBezTo>
                  <a:lnTo>
                    <a:pt x="1612" y="122"/>
                  </a:lnTo>
                  <a:cubicBezTo>
                    <a:pt x="1452" y="24"/>
                    <a:pt x="1283" y="2"/>
                    <a:pt x="1111" y="2"/>
                  </a:cubicBezTo>
                  <a:cubicBezTo>
                    <a:pt x="967" y="2"/>
                    <a:pt x="821" y="17"/>
                    <a:pt x="674" y="17"/>
                  </a:cubicBezTo>
                  <a:cubicBezTo>
                    <a:pt x="602" y="17"/>
                    <a:pt x="530" y="14"/>
                    <a:pt x="458" y="3"/>
                  </a:cubicBezTo>
                  <a:cubicBezTo>
                    <a:pt x="60" y="23"/>
                    <a:pt x="259" y="500"/>
                    <a:pt x="1" y="640"/>
                  </a:cubicBezTo>
                  <a:cubicBezTo>
                    <a:pt x="180" y="747"/>
                    <a:pt x="366" y="769"/>
                    <a:pt x="559" y="769"/>
                  </a:cubicBezTo>
                  <a:cubicBezTo>
                    <a:pt x="688" y="769"/>
                    <a:pt x="820" y="759"/>
                    <a:pt x="955" y="759"/>
                  </a:cubicBezTo>
                  <a:cubicBezTo>
                    <a:pt x="995" y="719"/>
                    <a:pt x="1055" y="699"/>
                    <a:pt x="1095" y="640"/>
                  </a:cubicBezTo>
                  <a:cubicBezTo>
                    <a:pt x="1139" y="620"/>
                    <a:pt x="1178" y="611"/>
                    <a:pt x="1213" y="611"/>
                  </a:cubicBezTo>
                  <a:cubicBezTo>
                    <a:pt x="1323" y="611"/>
                    <a:pt x="1398" y="694"/>
                    <a:pt x="1473" y="799"/>
                  </a:cubicBezTo>
                  <a:cubicBezTo>
                    <a:pt x="1552" y="839"/>
                    <a:pt x="1592" y="898"/>
                    <a:pt x="1672" y="938"/>
                  </a:cubicBezTo>
                  <a:lnTo>
                    <a:pt x="1652" y="938"/>
                  </a:lnTo>
                  <a:cubicBezTo>
                    <a:pt x="3144" y="998"/>
                    <a:pt x="4655" y="1057"/>
                    <a:pt x="6147" y="1117"/>
                  </a:cubicBezTo>
                  <a:cubicBezTo>
                    <a:pt x="6227" y="1018"/>
                    <a:pt x="6227" y="898"/>
                    <a:pt x="6267" y="759"/>
                  </a:cubicBezTo>
                  <a:cubicBezTo>
                    <a:pt x="6326" y="719"/>
                    <a:pt x="6326" y="640"/>
                    <a:pt x="6346" y="600"/>
                  </a:cubicBezTo>
                  <a:cubicBezTo>
                    <a:pt x="6245" y="454"/>
                    <a:pt x="6125" y="422"/>
                    <a:pt x="5996" y="422"/>
                  </a:cubicBezTo>
                  <a:cubicBezTo>
                    <a:pt x="5897" y="422"/>
                    <a:pt x="5794" y="441"/>
                    <a:pt x="5690" y="441"/>
                  </a:cubicBezTo>
                  <a:cubicBezTo>
                    <a:pt x="5598" y="447"/>
                    <a:pt x="5507" y="450"/>
                    <a:pt x="5415" y="450"/>
                  </a:cubicBezTo>
                  <a:cubicBezTo>
                    <a:pt x="4655" y="450"/>
                    <a:pt x="3911" y="245"/>
                    <a:pt x="3183" y="102"/>
                  </a:cubicBezTo>
                  <a:cubicBezTo>
                    <a:pt x="3097" y="35"/>
                    <a:pt x="3015" y="0"/>
                    <a:pt x="293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
            <p:cNvSpPr/>
            <p:nvPr/>
          </p:nvSpPr>
          <p:spPr>
            <a:xfrm>
              <a:off x="1343050" y="1370375"/>
              <a:ext cx="135775" cy="26175"/>
            </a:xfrm>
            <a:custGeom>
              <a:avLst/>
              <a:gdLst/>
              <a:ahLst/>
              <a:cxnLst/>
              <a:rect l="l" t="t" r="r" b="b"/>
              <a:pathLst>
                <a:path w="5431" h="1047" extrusionOk="0">
                  <a:moveTo>
                    <a:pt x="694" y="1"/>
                  </a:moveTo>
                  <a:cubicBezTo>
                    <a:pt x="463" y="1"/>
                    <a:pt x="229" y="26"/>
                    <a:pt x="0" y="65"/>
                  </a:cubicBezTo>
                  <a:cubicBezTo>
                    <a:pt x="179" y="264"/>
                    <a:pt x="259" y="483"/>
                    <a:pt x="159" y="762"/>
                  </a:cubicBezTo>
                  <a:cubicBezTo>
                    <a:pt x="597" y="782"/>
                    <a:pt x="1074" y="821"/>
                    <a:pt x="1532" y="861"/>
                  </a:cubicBezTo>
                  <a:cubicBezTo>
                    <a:pt x="2288" y="967"/>
                    <a:pt x="3053" y="1047"/>
                    <a:pt x="3815" y="1047"/>
                  </a:cubicBezTo>
                  <a:cubicBezTo>
                    <a:pt x="4195" y="1047"/>
                    <a:pt x="4576" y="1027"/>
                    <a:pt x="4954" y="980"/>
                  </a:cubicBezTo>
                  <a:cubicBezTo>
                    <a:pt x="5431" y="881"/>
                    <a:pt x="5431" y="881"/>
                    <a:pt x="5212" y="364"/>
                  </a:cubicBezTo>
                  <a:cubicBezTo>
                    <a:pt x="5179" y="231"/>
                    <a:pt x="5121" y="178"/>
                    <a:pt x="5045" y="178"/>
                  </a:cubicBezTo>
                  <a:cubicBezTo>
                    <a:pt x="4985" y="178"/>
                    <a:pt x="4914" y="211"/>
                    <a:pt x="4834" y="264"/>
                  </a:cubicBezTo>
                  <a:cubicBezTo>
                    <a:pt x="4735" y="264"/>
                    <a:pt x="4615" y="284"/>
                    <a:pt x="4516" y="284"/>
                  </a:cubicBezTo>
                  <a:cubicBezTo>
                    <a:pt x="4479" y="321"/>
                    <a:pt x="4438" y="337"/>
                    <a:pt x="4396" y="337"/>
                  </a:cubicBezTo>
                  <a:cubicBezTo>
                    <a:pt x="4348" y="337"/>
                    <a:pt x="4300" y="316"/>
                    <a:pt x="4257" y="284"/>
                  </a:cubicBezTo>
                  <a:cubicBezTo>
                    <a:pt x="4247" y="294"/>
                    <a:pt x="4237" y="299"/>
                    <a:pt x="4223" y="299"/>
                  </a:cubicBezTo>
                  <a:cubicBezTo>
                    <a:pt x="4208" y="299"/>
                    <a:pt x="4188" y="294"/>
                    <a:pt x="4158" y="284"/>
                  </a:cubicBezTo>
                  <a:lnTo>
                    <a:pt x="3481" y="284"/>
                  </a:lnTo>
                  <a:cubicBezTo>
                    <a:pt x="3382" y="334"/>
                    <a:pt x="3283" y="359"/>
                    <a:pt x="3183" y="359"/>
                  </a:cubicBezTo>
                  <a:cubicBezTo>
                    <a:pt x="3084" y="359"/>
                    <a:pt x="2984" y="334"/>
                    <a:pt x="2885" y="284"/>
                  </a:cubicBezTo>
                  <a:cubicBezTo>
                    <a:pt x="2868" y="292"/>
                    <a:pt x="2848" y="297"/>
                    <a:pt x="2829" y="297"/>
                  </a:cubicBezTo>
                  <a:cubicBezTo>
                    <a:pt x="2802" y="297"/>
                    <a:pt x="2777" y="288"/>
                    <a:pt x="2765" y="264"/>
                  </a:cubicBezTo>
                  <a:cubicBezTo>
                    <a:pt x="2586" y="145"/>
                    <a:pt x="2368" y="205"/>
                    <a:pt x="2169" y="105"/>
                  </a:cubicBezTo>
                  <a:cubicBezTo>
                    <a:pt x="2109" y="135"/>
                    <a:pt x="2039" y="150"/>
                    <a:pt x="1970" y="150"/>
                  </a:cubicBezTo>
                  <a:cubicBezTo>
                    <a:pt x="1900" y="150"/>
                    <a:pt x="1830" y="135"/>
                    <a:pt x="1771" y="105"/>
                  </a:cubicBezTo>
                  <a:cubicBezTo>
                    <a:pt x="1731" y="135"/>
                    <a:pt x="1686" y="150"/>
                    <a:pt x="1639" y="150"/>
                  </a:cubicBezTo>
                  <a:cubicBezTo>
                    <a:pt x="1592" y="150"/>
                    <a:pt x="1542" y="135"/>
                    <a:pt x="1492" y="105"/>
                  </a:cubicBezTo>
                  <a:cubicBezTo>
                    <a:pt x="1474" y="123"/>
                    <a:pt x="1452" y="133"/>
                    <a:pt x="1432" y="133"/>
                  </a:cubicBezTo>
                  <a:cubicBezTo>
                    <a:pt x="1407" y="133"/>
                    <a:pt x="1384" y="118"/>
                    <a:pt x="1373" y="85"/>
                  </a:cubicBezTo>
                  <a:cubicBezTo>
                    <a:pt x="1154" y="26"/>
                    <a:pt x="925" y="1"/>
                    <a:pt x="69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
            <p:cNvSpPr/>
            <p:nvPr/>
          </p:nvSpPr>
          <p:spPr>
            <a:xfrm>
              <a:off x="1519100" y="1558400"/>
              <a:ext cx="174575" cy="42150"/>
            </a:xfrm>
            <a:custGeom>
              <a:avLst/>
              <a:gdLst/>
              <a:ahLst/>
              <a:cxnLst/>
              <a:rect l="l" t="t" r="r" b="b"/>
              <a:pathLst>
                <a:path w="6983" h="1686" extrusionOk="0">
                  <a:moveTo>
                    <a:pt x="3259" y="0"/>
                  </a:moveTo>
                  <a:cubicBezTo>
                    <a:pt x="3005" y="0"/>
                    <a:pt x="3141" y="236"/>
                    <a:pt x="3104" y="402"/>
                  </a:cubicBezTo>
                  <a:cubicBezTo>
                    <a:pt x="3070" y="537"/>
                    <a:pt x="3150" y="742"/>
                    <a:pt x="2959" y="742"/>
                  </a:cubicBezTo>
                  <a:cubicBezTo>
                    <a:pt x="2924" y="742"/>
                    <a:pt x="2880" y="736"/>
                    <a:pt x="2825" y="720"/>
                  </a:cubicBezTo>
                  <a:cubicBezTo>
                    <a:pt x="2765" y="720"/>
                    <a:pt x="2698" y="709"/>
                    <a:pt x="2638" y="709"/>
                  </a:cubicBezTo>
                  <a:cubicBezTo>
                    <a:pt x="2558" y="709"/>
                    <a:pt x="2490" y="729"/>
                    <a:pt x="2467" y="820"/>
                  </a:cubicBezTo>
                  <a:cubicBezTo>
                    <a:pt x="2427" y="919"/>
                    <a:pt x="2686" y="1059"/>
                    <a:pt x="2487" y="1178"/>
                  </a:cubicBezTo>
                  <a:cubicBezTo>
                    <a:pt x="2444" y="1199"/>
                    <a:pt x="2406" y="1209"/>
                    <a:pt x="2371" y="1209"/>
                  </a:cubicBezTo>
                  <a:cubicBezTo>
                    <a:pt x="2246" y="1209"/>
                    <a:pt x="2171" y="1084"/>
                    <a:pt x="2109" y="959"/>
                  </a:cubicBezTo>
                  <a:cubicBezTo>
                    <a:pt x="2057" y="829"/>
                    <a:pt x="1979" y="750"/>
                    <a:pt x="1881" y="750"/>
                  </a:cubicBezTo>
                  <a:cubicBezTo>
                    <a:pt x="1830" y="750"/>
                    <a:pt x="1773" y="772"/>
                    <a:pt x="1711" y="820"/>
                  </a:cubicBezTo>
                  <a:cubicBezTo>
                    <a:pt x="1592" y="959"/>
                    <a:pt x="1830" y="1078"/>
                    <a:pt x="1771" y="1218"/>
                  </a:cubicBezTo>
                  <a:lnTo>
                    <a:pt x="219" y="1218"/>
                  </a:lnTo>
                  <a:cubicBezTo>
                    <a:pt x="140" y="1218"/>
                    <a:pt x="100" y="1257"/>
                    <a:pt x="20" y="1257"/>
                  </a:cubicBezTo>
                  <a:cubicBezTo>
                    <a:pt x="0" y="1317"/>
                    <a:pt x="20" y="1397"/>
                    <a:pt x="80" y="1476"/>
                  </a:cubicBezTo>
                  <a:cubicBezTo>
                    <a:pt x="120" y="1516"/>
                    <a:pt x="219" y="1556"/>
                    <a:pt x="299" y="1576"/>
                  </a:cubicBezTo>
                  <a:cubicBezTo>
                    <a:pt x="378" y="1596"/>
                    <a:pt x="438" y="1616"/>
                    <a:pt x="537" y="1616"/>
                  </a:cubicBezTo>
                  <a:lnTo>
                    <a:pt x="816" y="1616"/>
                  </a:lnTo>
                  <a:cubicBezTo>
                    <a:pt x="1234" y="1616"/>
                    <a:pt x="1671" y="1616"/>
                    <a:pt x="2089" y="1655"/>
                  </a:cubicBezTo>
                  <a:cubicBezTo>
                    <a:pt x="2394" y="1662"/>
                    <a:pt x="2703" y="1664"/>
                    <a:pt x="3015" y="1664"/>
                  </a:cubicBezTo>
                  <a:cubicBezTo>
                    <a:pt x="3638" y="1664"/>
                    <a:pt x="4271" y="1655"/>
                    <a:pt x="4894" y="1655"/>
                  </a:cubicBezTo>
                  <a:cubicBezTo>
                    <a:pt x="4968" y="1649"/>
                    <a:pt x="5042" y="1646"/>
                    <a:pt x="5116" y="1646"/>
                  </a:cubicBezTo>
                  <a:cubicBezTo>
                    <a:pt x="5408" y="1646"/>
                    <a:pt x="5702" y="1685"/>
                    <a:pt x="5992" y="1685"/>
                  </a:cubicBezTo>
                  <a:cubicBezTo>
                    <a:pt x="6324" y="1685"/>
                    <a:pt x="6650" y="1635"/>
                    <a:pt x="6963" y="1417"/>
                  </a:cubicBezTo>
                  <a:cubicBezTo>
                    <a:pt x="6963" y="1297"/>
                    <a:pt x="6983" y="1198"/>
                    <a:pt x="6983" y="1078"/>
                  </a:cubicBezTo>
                  <a:cubicBezTo>
                    <a:pt x="6983" y="1019"/>
                    <a:pt x="6963" y="999"/>
                    <a:pt x="6963" y="959"/>
                  </a:cubicBezTo>
                  <a:cubicBezTo>
                    <a:pt x="6765" y="739"/>
                    <a:pt x="6524" y="671"/>
                    <a:pt x="6282" y="671"/>
                  </a:cubicBezTo>
                  <a:cubicBezTo>
                    <a:pt x="6085" y="671"/>
                    <a:pt x="5887" y="716"/>
                    <a:pt x="5709" y="760"/>
                  </a:cubicBezTo>
                  <a:cubicBezTo>
                    <a:pt x="5635" y="777"/>
                    <a:pt x="5585" y="784"/>
                    <a:pt x="5552" y="784"/>
                  </a:cubicBezTo>
                  <a:cubicBezTo>
                    <a:pt x="5364" y="784"/>
                    <a:pt x="5754" y="555"/>
                    <a:pt x="5653" y="555"/>
                  </a:cubicBezTo>
                  <a:cubicBezTo>
                    <a:pt x="5643" y="555"/>
                    <a:pt x="5629" y="557"/>
                    <a:pt x="5610" y="561"/>
                  </a:cubicBezTo>
                  <a:cubicBezTo>
                    <a:pt x="5491" y="577"/>
                    <a:pt x="5371" y="583"/>
                    <a:pt x="5250" y="583"/>
                  </a:cubicBezTo>
                  <a:cubicBezTo>
                    <a:pt x="4958" y="583"/>
                    <a:pt x="4660" y="550"/>
                    <a:pt x="4360" y="550"/>
                  </a:cubicBezTo>
                  <a:cubicBezTo>
                    <a:pt x="4016" y="550"/>
                    <a:pt x="3669" y="593"/>
                    <a:pt x="3322" y="780"/>
                  </a:cubicBezTo>
                  <a:lnTo>
                    <a:pt x="3322" y="4"/>
                  </a:lnTo>
                  <a:cubicBezTo>
                    <a:pt x="3299" y="1"/>
                    <a:pt x="3278" y="0"/>
                    <a:pt x="32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
            <p:cNvSpPr/>
            <p:nvPr/>
          </p:nvSpPr>
          <p:spPr>
            <a:xfrm>
              <a:off x="1765775" y="1403325"/>
              <a:ext cx="132800" cy="24400"/>
            </a:xfrm>
            <a:custGeom>
              <a:avLst/>
              <a:gdLst/>
              <a:ahLst/>
              <a:cxnLst/>
              <a:rect l="l" t="t" r="r" b="b"/>
              <a:pathLst>
                <a:path w="5312" h="976" extrusionOk="0">
                  <a:moveTo>
                    <a:pt x="438" y="1"/>
                  </a:moveTo>
                  <a:cubicBezTo>
                    <a:pt x="438" y="140"/>
                    <a:pt x="279" y="299"/>
                    <a:pt x="20" y="359"/>
                  </a:cubicBezTo>
                  <a:cubicBezTo>
                    <a:pt x="0" y="379"/>
                    <a:pt x="0" y="458"/>
                    <a:pt x="60" y="518"/>
                  </a:cubicBezTo>
                  <a:cubicBezTo>
                    <a:pt x="119" y="558"/>
                    <a:pt x="199" y="637"/>
                    <a:pt x="279" y="637"/>
                  </a:cubicBezTo>
                  <a:cubicBezTo>
                    <a:pt x="1711" y="757"/>
                    <a:pt x="3143" y="876"/>
                    <a:pt x="4575" y="975"/>
                  </a:cubicBezTo>
                  <a:cubicBezTo>
                    <a:pt x="4635" y="956"/>
                    <a:pt x="4655" y="916"/>
                    <a:pt x="4655" y="836"/>
                  </a:cubicBezTo>
                  <a:cubicBezTo>
                    <a:pt x="4689" y="785"/>
                    <a:pt x="4727" y="770"/>
                    <a:pt x="4765" y="770"/>
                  </a:cubicBezTo>
                  <a:cubicBezTo>
                    <a:pt x="4816" y="770"/>
                    <a:pt x="4868" y="796"/>
                    <a:pt x="4914" y="796"/>
                  </a:cubicBezTo>
                  <a:cubicBezTo>
                    <a:pt x="5073" y="757"/>
                    <a:pt x="5311" y="796"/>
                    <a:pt x="5272" y="498"/>
                  </a:cubicBezTo>
                  <a:cubicBezTo>
                    <a:pt x="5009" y="396"/>
                    <a:pt x="4725" y="294"/>
                    <a:pt x="4435" y="294"/>
                  </a:cubicBezTo>
                  <a:cubicBezTo>
                    <a:pt x="4330" y="294"/>
                    <a:pt x="4224" y="307"/>
                    <a:pt x="4118" y="339"/>
                  </a:cubicBezTo>
                  <a:cubicBezTo>
                    <a:pt x="4054" y="364"/>
                    <a:pt x="3992" y="374"/>
                    <a:pt x="3931" y="374"/>
                  </a:cubicBezTo>
                  <a:cubicBezTo>
                    <a:pt x="3802" y="374"/>
                    <a:pt x="3676" y="332"/>
                    <a:pt x="3541" y="319"/>
                  </a:cubicBezTo>
                  <a:cubicBezTo>
                    <a:pt x="2526" y="140"/>
                    <a:pt x="1472" y="21"/>
                    <a:pt x="43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
            <p:cNvSpPr/>
            <p:nvPr/>
          </p:nvSpPr>
          <p:spPr>
            <a:xfrm>
              <a:off x="1416650" y="1449075"/>
              <a:ext cx="95500" cy="110925"/>
            </a:xfrm>
            <a:custGeom>
              <a:avLst/>
              <a:gdLst/>
              <a:ahLst/>
              <a:cxnLst/>
              <a:rect l="l" t="t" r="r" b="b"/>
              <a:pathLst>
                <a:path w="3820" h="4437" extrusionOk="0">
                  <a:moveTo>
                    <a:pt x="3561" y="1"/>
                  </a:moveTo>
                  <a:cubicBezTo>
                    <a:pt x="3521" y="1"/>
                    <a:pt x="3482" y="1"/>
                    <a:pt x="3462" y="60"/>
                  </a:cubicBezTo>
                  <a:cubicBezTo>
                    <a:pt x="2527" y="299"/>
                    <a:pt x="1592" y="319"/>
                    <a:pt x="677" y="399"/>
                  </a:cubicBezTo>
                  <a:cubicBezTo>
                    <a:pt x="557" y="458"/>
                    <a:pt x="423" y="458"/>
                    <a:pt x="301" y="458"/>
                  </a:cubicBezTo>
                  <a:cubicBezTo>
                    <a:pt x="179" y="458"/>
                    <a:pt x="70" y="458"/>
                    <a:pt x="0" y="518"/>
                  </a:cubicBezTo>
                  <a:cubicBezTo>
                    <a:pt x="0" y="657"/>
                    <a:pt x="25" y="737"/>
                    <a:pt x="120" y="737"/>
                  </a:cubicBezTo>
                  <a:cubicBezTo>
                    <a:pt x="147" y="737"/>
                    <a:pt x="180" y="730"/>
                    <a:pt x="219" y="717"/>
                  </a:cubicBezTo>
                  <a:cubicBezTo>
                    <a:pt x="305" y="714"/>
                    <a:pt x="390" y="714"/>
                    <a:pt x="475" y="714"/>
                  </a:cubicBezTo>
                  <a:cubicBezTo>
                    <a:pt x="769" y="714"/>
                    <a:pt x="1062" y="725"/>
                    <a:pt x="1353" y="725"/>
                  </a:cubicBezTo>
                  <a:cubicBezTo>
                    <a:pt x="1667" y="725"/>
                    <a:pt x="1980" y="712"/>
                    <a:pt x="2288" y="657"/>
                  </a:cubicBezTo>
                  <a:cubicBezTo>
                    <a:pt x="2647" y="586"/>
                    <a:pt x="2901" y="543"/>
                    <a:pt x="3079" y="543"/>
                  </a:cubicBezTo>
                  <a:cubicBezTo>
                    <a:pt x="3552" y="543"/>
                    <a:pt x="3496" y="852"/>
                    <a:pt x="3482" y="1791"/>
                  </a:cubicBezTo>
                  <a:cubicBezTo>
                    <a:pt x="3482" y="1851"/>
                    <a:pt x="3462" y="1910"/>
                    <a:pt x="3462" y="1970"/>
                  </a:cubicBezTo>
                  <a:cubicBezTo>
                    <a:pt x="3502" y="2786"/>
                    <a:pt x="3283" y="3641"/>
                    <a:pt x="3621" y="4437"/>
                  </a:cubicBezTo>
                  <a:cubicBezTo>
                    <a:pt x="3820" y="4099"/>
                    <a:pt x="3760" y="3780"/>
                    <a:pt x="3681" y="3442"/>
                  </a:cubicBezTo>
                  <a:cubicBezTo>
                    <a:pt x="3820" y="2467"/>
                    <a:pt x="3800" y="1473"/>
                    <a:pt x="3820" y="498"/>
                  </a:cubicBezTo>
                  <a:cubicBezTo>
                    <a:pt x="3820" y="299"/>
                    <a:pt x="3700" y="180"/>
                    <a:pt x="3601" y="60"/>
                  </a:cubicBezTo>
                  <a:cubicBezTo>
                    <a:pt x="3601" y="21"/>
                    <a:pt x="3581" y="21"/>
                    <a:pt x="356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
            <p:cNvSpPr/>
            <p:nvPr/>
          </p:nvSpPr>
          <p:spPr>
            <a:xfrm>
              <a:off x="1650875" y="1392400"/>
              <a:ext cx="111925" cy="22500"/>
            </a:xfrm>
            <a:custGeom>
              <a:avLst/>
              <a:gdLst/>
              <a:ahLst/>
              <a:cxnLst/>
              <a:rect l="l" t="t" r="r" b="b"/>
              <a:pathLst>
                <a:path w="4477" h="900" extrusionOk="0">
                  <a:moveTo>
                    <a:pt x="1314" y="0"/>
                  </a:moveTo>
                  <a:cubicBezTo>
                    <a:pt x="1274" y="0"/>
                    <a:pt x="1254" y="0"/>
                    <a:pt x="1194" y="60"/>
                  </a:cubicBezTo>
                  <a:cubicBezTo>
                    <a:pt x="1155" y="60"/>
                    <a:pt x="1075" y="40"/>
                    <a:pt x="1015" y="40"/>
                  </a:cubicBezTo>
                  <a:cubicBezTo>
                    <a:pt x="797" y="40"/>
                    <a:pt x="558" y="60"/>
                    <a:pt x="319" y="60"/>
                  </a:cubicBezTo>
                  <a:cubicBezTo>
                    <a:pt x="220" y="259"/>
                    <a:pt x="41" y="398"/>
                    <a:pt x="1" y="557"/>
                  </a:cubicBezTo>
                  <a:cubicBezTo>
                    <a:pt x="153" y="671"/>
                    <a:pt x="319" y="699"/>
                    <a:pt x="492" y="699"/>
                  </a:cubicBezTo>
                  <a:cubicBezTo>
                    <a:pt x="655" y="699"/>
                    <a:pt x="824" y="674"/>
                    <a:pt x="995" y="674"/>
                  </a:cubicBezTo>
                  <a:cubicBezTo>
                    <a:pt x="1021" y="674"/>
                    <a:pt x="1048" y="675"/>
                    <a:pt x="1075" y="676"/>
                  </a:cubicBezTo>
                  <a:cubicBezTo>
                    <a:pt x="1095" y="676"/>
                    <a:pt x="1115" y="656"/>
                    <a:pt x="1135" y="637"/>
                  </a:cubicBezTo>
                  <a:cubicBezTo>
                    <a:pt x="1115" y="577"/>
                    <a:pt x="1115" y="557"/>
                    <a:pt x="1115" y="537"/>
                  </a:cubicBezTo>
                  <a:cubicBezTo>
                    <a:pt x="1095" y="477"/>
                    <a:pt x="1075" y="418"/>
                    <a:pt x="1015" y="378"/>
                  </a:cubicBezTo>
                  <a:cubicBezTo>
                    <a:pt x="995" y="318"/>
                    <a:pt x="936" y="298"/>
                    <a:pt x="896" y="279"/>
                  </a:cubicBezTo>
                  <a:cubicBezTo>
                    <a:pt x="896" y="227"/>
                    <a:pt x="874" y="209"/>
                    <a:pt x="858" y="203"/>
                  </a:cubicBezTo>
                  <a:lnTo>
                    <a:pt x="858" y="203"/>
                  </a:lnTo>
                  <a:cubicBezTo>
                    <a:pt x="867" y="203"/>
                    <a:pt x="879" y="202"/>
                    <a:pt x="896" y="199"/>
                  </a:cubicBezTo>
                  <a:cubicBezTo>
                    <a:pt x="896" y="199"/>
                    <a:pt x="936" y="298"/>
                    <a:pt x="995" y="318"/>
                  </a:cubicBezTo>
                  <a:cubicBezTo>
                    <a:pt x="1075" y="398"/>
                    <a:pt x="1115" y="477"/>
                    <a:pt x="1135" y="557"/>
                  </a:cubicBezTo>
                  <a:cubicBezTo>
                    <a:pt x="1135" y="597"/>
                    <a:pt x="1175" y="656"/>
                    <a:pt x="1214" y="696"/>
                  </a:cubicBezTo>
                  <a:cubicBezTo>
                    <a:pt x="2109" y="848"/>
                    <a:pt x="2989" y="900"/>
                    <a:pt x="3880" y="900"/>
                  </a:cubicBezTo>
                  <a:cubicBezTo>
                    <a:pt x="4039" y="900"/>
                    <a:pt x="4198" y="898"/>
                    <a:pt x="4357" y="895"/>
                  </a:cubicBezTo>
                  <a:cubicBezTo>
                    <a:pt x="4477" y="656"/>
                    <a:pt x="4298" y="537"/>
                    <a:pt x="4178" y="378"/>
                  </a:cubicBezTo>
                  <a:cubicBezTo>
                    <a:pt x="3979" y="239"/>
                    <a:pt x="3721" y="259"/>
                    <a:pt x="3482" y="199"/>
                  </a:cubicBezTo>
                  <a:cubicBezTo>
                    <a:pt x="3393" y="139"/>
                    <a:pt x="3303" y="109"/>
                    <a:pt x="3216" y="109"/>
                  </a:cubicBezTo>
                  <a:cubicBezTo>
                    <a:pt x="3129" y="109"/>
                    <a:pt x="3044" y="139"/>
                    <a:pt x="2965" y="199"/>
                  </a:cubicBezTo>
                  <a:lnTo>
                    <a:pt x="2786" y="199"/>
                  </a:lnTo>
                  <a:cubicBezTo>
                    <a:pt x="2633" y="129"/>
                    <a:pt x="2477" y="110"/>
                    <a:pt x="2323" y="110"/>
                  </a:cubicBezTo>
                  <a:cubicBezTo>
                    <a:pt x="2140" y="110"/>
                    <a:pt x="1959" y="136"/>
                    <a:pt x="1782" y="136"/>
                  </a:cubicBezTo>
                  <a:cubicBezTo>
                    <a:pt x="1642" y="136"/>
                    <a:pt x="1505" y="119"/>
                    <a:pt x="1373" y="60"/>
                  </a:cubicBezTo>
                  <a:lnTo>
                    <a:pt x="1314"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
            <p:cNvSpPr/>
            <p:nvPr/>
          </p:nvSpPr>
          <p:spPr>
            <a:xfrm>
              <a:off x="1879650" y="1415750"/>
              <a:ext cx="130825" cy="22425"/>
            </a:xfrm>
            <a:custGeom>
              <a:avLst/>
              <a:gdLst/>
              <a:ahLst/>
              <a:cxnLst/>
              <a:rect l="l" t="t" r="r" b="b"/>
              <a:pathLst>
                <a:path w="5233" h="897" extrusionOk="0">
                  <a:moveTo>
                    <a:pt x="717" y="1"/>
                  </a:moveTo>
                  <a:cubicBezTo>
                    <a:pt x="631" y="143"/>
                    <a:pt x="506" y="163"/>
                    <a:pt x="375" y="163"/>
                  </a:cubicBezTo>
                  <a:cubicBezTo>
                    <a:pt x="323" y="163"/>
                    <a:pt x="270" y="160"/>
                    <a:pt x="219" y="160"/>
                  </a:cubicBezTo>
                  <a:cubicBezTo>
                    <a:pt x="120" y="160"/>
                    <a:pt x="60" y="240"/>
                    <a:pt x="0" y="339"/>
                  </a:cubicBezTo>
                  <a:lnTo>
                    <a:pt x="0" y="478"/>
                  </a:lnTo>
                  <a:cubicBezTo>
                    <a:pt x="745" y="614"/>
                    <a:pt x="1490" y="706"/>
                    <a:pt x="2222" y="706"/>
                  </a:cubicBezTo>
                  <a:cubicBezTo>
                    <a:pt x="2351" y="706"/>
                    <a:pt x="2479" y="703"/>
                    <a:pt x="2606" y="697"/>
                  </a:cubicBezTo>
                  <a:cubicBezTo>
                    <a:pt x="3382" y="797"/>
                    <a:pt x="4158" y="697"/>
                    <a:pt x="4894" y="896"/>
                  </a:cubicBezTo>
                  <a:cubicBezTo>
                    <a:pt x="5232" y="439"/>
                    <a:pt x="5153" y="240"/>
                    <a:pt x="4576" y="240"/>
                  </a:cubicBezTo>
                  <a:cubicBezTo>
                    <a:pt x="4367" y="240"/>
                    <a:pt x="4158" y="260"/>
                    <a:pt x="3952" y="260"/>
                  </a:cubicBezTo>
                  <a:cubicBezTo>
                    <a:pt x="3745" y="260"/>
                    <a:pt x="3541" y="240"/>
                    <a:pt x="3342" y="160"/>
                  </a:cubicBezTo>
                  <a:cubicBezTo>
                    <a:pt x="2828" y="32"/>
                    <a:pt x="2314" y="20"/>
                    <a:pt x="1801" y="20"/>
                  </a:cubicBezTo>
                  <a:cubicBezTo>
                    <a:pt x="1684" y="20"/>
                    <a:pt x="1567" y="20"/>
                    <a:pt x="1451" y="20"/>
                  </a:cubicBezTo>
                  <a:cubicBezTo>
                    <a:pt x="1206" y="20"/>
                    <a:pt x="961" y="18"/>
                    <a:pt x="71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
            <p:cNvSpPr/>
            <p:nvPr/>
          </p:nvSpPr>
          <p:spPr>
            <a:xfrm>
              <a:off x="1804050" y="1585350"/>
              <a:ext cx="86075" cy="22450"/>
            </a:xfrm>
            <a:custGeom>
              <a:avLst/>
              <a:gdLst/>
              <a:ahLst/>
              <a:cxnLst/>
              <a:rect l="l" t="t" r="r" b="b"/>
              <a:pathLst>
                <a:path w="3443" h="898" extrusionOk="0">
                  <a:moveTo>
                    <a:pt x="120" y="0"/>
                  </a:moveTo>
                  <a:cubicBezTo>
                    <a:pt x="21" y="100"/>
                    <a:pt x="1" y="219"/>
                    <a:pt x="60" y="319"/>
                  </a:cubicBezTo>
                  <a:cubicBezTo>
                    <a:pt x="120" y="438"/>
                    <a:pt x="220" y="518"/>
                    <a:pt x="319" y="597"/>
                  </a:cubicBezTo>
                  <a:cubicBezTo>
                    <a:pt x="637" y="796"/>
                    <a:pt x="1035" y="736"/>
                    <a:pt x="1393" y="836"/>
                  </a:cubicBezTo>
                  <a:cubicBezTo>
                    <a:pt x="1685" y="889"/>
                    <a:pt x="1968" y="898"/>
                    <a:pt x="2260" y="898"/>
                  </a:cubicBezTo>
                  <a:cubicBezTo>
                    <a:pt x="2406" y="898"/>
                    <a:pt x="2554" y="896"/>
                    <a:pt x="2706" y="896"/>
                  </a:cubicBezTo>
                  <a:cubicBezTo>
                    <a:pt x="2826" y="896"/>
                    <a:pt x="2985" y="856"/>
                    <a:pt x="3104" y="816"/>
                  </a:cubicBezTo>
                  <a:cubicBezTo>
                    <a:pt x="3184" y="796"/>
                    <a:pt x="3243" y="717"/>
                    <a:pt x="3303" y="637"/>
                  </a:cubicBezTo>
                  <a:cubicBezTo>
                    <a:pt x="3442" y="498"/>
                    <a:pt x="2686" y="518"/>
                    <a:pt x="3223" y="299"/>
                  </a:cubicBezTo>
                  <a:cubicBezTo>
                    <a:pt x="3343" y="199"/>
                    <a:pt x="3383" y="100"/>
                    <a:pt x="322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
            <p:cNvSpPr/>
            <p:nvPr/>
          </p:nvSpPr>
          <p:spPr>
            <a:xfrm>
              <a:off x="1880150" y="1600400"/>
              <a:ext cx="144250" cy="23275"/>
            </a:xfrm>
            <a:custGeom>
              <a:avLst/>
              <a:gdLst/>
              <a:ahLst/>
              <a:cxnLst/>
              <a:rect l="l" t="t" r="r" b="b"/>
              <a:pathLst>
                <a:path w="5770" h="931" extrusionOk="0">
                  <a:moveTo>
                    <a:pt x="3999" y="0"/>
                  </a:moveTo>
                  <a:cubicBezTo>
                    <a:pt x="3939" y="0"/>
                    <a:pt x="3879" y="25"/>
                    <a:pt x="3820" y="75"/>
                  </a:cubicBezTo>
                  <a:cubicBezTo>
                    <a:pt x="3541" y="75"/>
                    <a:pt x="3243" y="95"/>
                    <a:pt x="2964" y="95"/>
                  </a:cubicBezTo>
                  <a:cubicBezTo>
                    <a:pt x="2049" y="75"/>
                    <a:pt x="1154" y="75"/>
                    <a:pt x="239" y="35"/>
                  </a:cubicBezTo>
                  <a:cubicBezTo>
                    <a:pt x="160" y="75"/>
                    <a:pt x="80" y="75"/>
                    <a:pt x="0" y="95"/>
                  </a:cubicBezTo>
                  <a:cubicBezTo>
                    <a:pt x="0" y="313"/>
                    <a:pt x="160" y="373"/>
                    <a:pt x="299" y="393"/>
                  </a:cubicBezTo>
                  <a:cubicBezTo>
                    <a:pt x="677" y="453"/>
                    <a:pt x="1094" y="353"/>
                    <a:pt x="1393" y="711"/>
                  </a:cubicBezTo>
                  <a:lnTo>
                    <a:pt x="1751" y="711"/>
                  </a:lnTo>
                  <a:cubicBezTo>
                    <a:pt x="1831" y="652"/>
                    <a:pt x="1850" y="612"/>
                    <a:pt x="1850" y="512"/>
                  </a:cubicBezTo>
                  <a:cubicBezTo>
                    <a:pt x="1850" y="493"/>
                    <a:pt x="1831" y="433"/>
                    <a:pt x="1831" y="433"/>
                  </a:cubicBezTo>
                  <a:lnTo>
                    <a:pt x="1870" y="433"/>
                  </a:lnTo>
                  <a:cubicBezTo>
                    <a:pt x="1930" y="433"/>
                    <a:pt x="2029" y="433"/>
                    <a:pt x="2089" y="413"/>
                  </a:cubicBezTo>
                  <a:cubicBezTo>
                    <a:pt x="2149" y="413"/>
                    <a:pt x="2228" y="393"/>
                    <a:pt x="2268" y="393"/>
                  </a:cubicBezTo>
                  <a:cubicBezTo>
                    <a:pt x="2301" y="380"/>
                    <a:pt x="2332" y="375"/>
                    <a:pt x="2362" y="375"/>
                  </a:cubicBezTo>
                  <a:cubicBezTo>
                    <a:pt x="2423" y="375"/>
                    <a:pt x="2480" y="393"/>
                    <a:pt x="2547" y="393"/>
                  </a:cubicBezTo>
                  <a:cubicBezTo>
                    <a:pt x="2626" y="413"/>
                    <a:pt x="2726" y="453"/>
                    <a:pt x="2785" y="493"/>
                  </a:cubicBezTo>
                  <a:cubicBezTo>
                    <a:pt x="2845" y="512"/>
                    <a:pt x="2925" y="532"/>
                    <a:pt x="2964" y="552"/>
                  </a:cubicBezTo>
                  <a:cubicBezTo>
                    <a:pt x="3143" y="592"/>
                    <a:pt x="3283" y="632"/>
                    <a:pt x="3462" y="632"/>
                  </a:cubicBezTo>
                  <a:cubicBezTo>
                    <a:pt x="3541" y="612"/>
                    <a:pt x="3621" y="592"/>
                    <a:pt x="3661" y="532"/>
                  </a:cubicBezTo>
                  <a:cubicBezTo>
                    <a:pt x="3712" y="507"/>
                    <a:pt x="3770" y="499"/>
                    <a:pt x="3831" y="499"/>
                  </a:cubicBezTo>
                  <a:cubicBezTo>
                    <a:pt x="3913" y="499"/>
                    <a:pt x="3999" y="512"/>
                    <a:pt x="4078" y="512"/>
                  </a:cubicBezTo>
                  <a:cubicBezTo>
                    <a:pt x="4108" y="522"/>
                    <a:pt x="4143" y="527"/>
                    <a:pt x="4178" y="527"/>
                  </a:cubicBezTo>
                  <a:cubicBezTo>
                    <a:pt x="4213" y="527"/>
                    <a:pt x="4247" y="522"/>
                    <a:pt x="4277" y="512"/>
                  </a:cubicBezTo>
                  <a:cubicBezTo>
                    <a:pt x="4337" y="493"/>
                    <a:pt x="4417" y="493"/>
                    <a:pt x="4456" y="473"/>
                  </a:cubicBezTo>
                  <a:lnTo>
                    <a:pt x="4635" y="473"/>
                  </a:lnTo>
                  <a:cubicBezTo>
                    <a:pt x="4715" y="493"/>
                    <a:pt x="4755" y="493"/>
                    <a:pt x="4814" y="493"/>
                  </a:cubicBezTo>
                  <a:lnTo>
                    <a:pt x="4874" y="512"/>
                  </a:lnTo>
                  <a:lnTo>
                    <a:pt x="4854" y="592"/>
                  </a:lnTo>
                  <a:cubicBezTo>
                    <a:pt x="4974" y="791"/>
                    <a:pt x="5212" y="831"/>
                    <a:pt x="5371" y="930"/>
                  </a:cubicBezTo>
                  <a:cubicBezTo>
                    <a:pt x="5451" y="890"/>
                    <a:pt x="5471" y="791"/>
                    <a:pt x="5471" y="691"/>
                  </a:cubicBezTo>
                  <a:cubicBezTo>
                    <a:pt x="5471" y="612"/>
                    <a:pt x="5451" y="572"/>
                    <a:pt x="5411" y="512"/>
                  </a:cubicBezTo>
                  <a:cubicBezTo>
                    <a:pt x="5422" y="475"/>
                    <a:pt x="5436" y="462"/>
                    <a:pt x="5451" y="462"/>
                  </a:cubicBezTo>
                  <a:cubicBezTo>
                    <a:pt x="5484" y="462"/>
                    <a:pt x="5523" y="524"/>
                    <a:pt x="5552" y="524"/>
                  </a:cubicBezTo>
                  <a:cubicBezTo>
                    <a:pt x="5559" y="524"/>
                    <a:pt x="5565" y="521"/>
                    <a:pt x="5570" y="512"/>
                  </a:cubicBezTo>
                  <a:cubicBezTo>
                    <a:pt x="5670" y="493"/>
                    <a:pt x="5769" y="433"/>
                    <a:pt x="5769" y="313"/>
                  </a:cubicBezTo>
                  <a:cubicBezTo>
                    <a:pt x="5741" y="242"/>
                    <a:pt x="5692" y="182"/>
                    <a:pt x="5623" y="182"/>
                  </a:cubicBezTo>
                  <a:cubicBezTo>
                    <a:pt x="5596" y="182"/>
                    <a:pt x="5565" y="191"/>
                    <a:pt x="5531" y="214"/>
                  </a:cubicBezTo>
                  <a:cubicBezTo>
                    <a:pt x="5309" y="98"/>
                    <a:pt x="5071" y="77"/>
                    <a:pt x="4827" y="77"/>
                  </a:cubicBezTo>
                  <a:cubicBezTo>
                    <a:pt x="4690" y="77"/>
                    <a:pt x="4551" y="84"/>
                    <a:pt x="4413" y="84"/>
                  </a:cubicBezTo>
                  <a:cubicBezTo>
                    <a:pt x="4334" y="84"/>
                    <a:pt x="4256" y="82"/>
                    <a:pt x="4178" y="75"/>
                  </a:cubicBezTo>
                  <a:cubicBezTo>
                    <a:pt x="4118" y="25"/>
                    <a:pt x="4059" y="0"/>
                    <a:pt x="39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
            <p:cNvSpPr/>
            <p:nvPr/>
          </p:nvSpPr>
          <p:spPr>
            <a:xfrm>
              <a:off x="1307250" y="1419675"/>
              <a:ext cx="100475" cy="17225"/>
            </a:xfrm>
            <a:custGeom>
              <a:avLst/>
              <a:gdLst/>
              <a:ahLst/>
              <a:cxnLst/>
              <a:rect l="l" t="t" r="r" b="b"/>
              <a:pathLst>
                <a:path w="4019" h="689" extrusionOk="0">
                  <a:moveTo>
                    <a:pt x="397" y="1"/>
                  </a:moveTo>
                  <a:cubicBezTo>
                    <a:pt x="249" y="1"/>
                    <a:pt x="91" y="99"/>
                    <a:pt x="0" y="282"/>
                  </a:cubicBezTo>
                  <a:cubicBezTo>
                    <a:pt x="597" y="361"/>
                    <a:pt x="1194" y="381"/>
                    <a:pt x="1770" y="540"/>
                  </a:cubicBezTo>
                  <a:cubicBezTo>
                    <a:pt x="2226" y="658"/>
                    <a:pt x="2693" y="689"/>
                    <a:pt x="3162" y="689"/>
                  </a:cubicBezTo>
                  <a:cubicBezTo>
                    <a:pt x="3328" y="689"/>
                    <a:pt x="3494" y="685"/>
                    <a:pt x="3660" y="679"/>
                  </a:cubicBezTo>
                  <a:cubicBezTo>
                    <a:pt x="3680" y="381"/>
                    <a:pt x="3461" y="481"/>
                    <a:pt x="3282" y="441"/>
                  </a:cubicBezTo>
                  <a:lnTo>
                    <a:pt x="3051" y="441"/>
                  </a:lnTo>
                  <a:cubicBezTo>
                    <a:pt x="3110" y="435"/>
                    <a:pt x="3171" y="431"/>
                    <a:pt x="3234" y="431"/>
                  </a:cubicBezTo>
                  <a:cubicBezTo>
                    <a:pt x="3283" y="431"/>
                    <a:pt x="3333" y="434"/>
                    <a:pt x="3382" y="441"/>
                  </a:cubicBezTo>
                  <a:cubicBezTo>
                    <a:pt x="3496" y="441"/>
                    <a:pt x="3621" y="473"/>
                    <a:pt x="3737" y="473"/>
                  </a:cubicBezTo>
                  <a:cubicBezTo>
                    <a:pt x="3843" y="473"/>
                    <a:pt x="3942" y="446"/>
                    <a:pt x="4018" y="341"/>
                  </a:cubicBezTo>
                  <a:cubicBezTo>
                    <a:pt x="2865" y="63"/>
                    <a:pt x="1631" y="162"/>
                    <a:pt x="438" y="3"/>
                  </a:cubicBezTo>
                  <a:cubicBezTo>
                    <a:pt x="424" y="1"/>
                    <a:pt x="411" y="1"/>
                    <a:pt x="39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
            <p:cNvSpPr/>
            <p:nvPr/>
          </p:nvSpPr>
          <p:spPr>
            <a:xfrm>
              <a:off x="1645425" y="1464000"/>
              <a:ext cx="79075" cy="48775"/>
            </a:xfrm>
            <a:custGeom>
              <a:avLst/>
              <a:gdLst/>
              <a:ahLst/>
              <a:cxnLst/>
              <a:rect l="l" t="t" r="r" b="b"/>
              <a:pathLst>
                <a:path w="3163" h="1951" extrusionOk="0">
                  <a:moveTo>
                    <a:pt x="915" y="1"/>
                  </a:moveTo>
                  <a:cubicBezTo>
                    <a:pt x="836" y="145"/>
                    <a:pt x="740" y="238"/>
                    <a:pt x="615" y="238"/>
                  </a:cubicBezTo>
                  <a:cubicBezTo>
                    <a:pt x="550" y="238"/>
                    <a:pt x="479" y="214"/>
                    <a:pt x="398" y="160"/>
                  </a:cubicBezTo>
                  <a:lnTo>
                    <a:pt x="298" y="160"/>
                  </a:lnTo>
                  <a:cubicBezTo>
                    <a:pt x="199" y="180"/>
                    <a:pt x="119" y="200"/>
                    <a:pt x="40" y="279"/>
                  </a:cubicBezTo>
                  <a:cubicBezTo>
                    <a:pt x="20" y="299"/>
                    <a:pt x="20" y="319"/>
                    <a:pt x="0" y="359"/>
                  </a:cubicBezTo>
                  <a:cubicBezTo>
                    <a:pt x="183" y="485"/>
                    <a:pt x="386" y="538"/>
                    <a:pt x="582" y="538"/>
                  </a:cubicBezTo>
                  <a:cubicBezTo>
                    <a:pt x="727" y="538"/>
                    <a:pt x="868" y="509"/>
                    <a:pt x="995" y="458"/>
                  </a:cubicBezTo>
                  <a:cubicBezTo>
                    <a:pt x="1302" y="325"/>
                    <a:pt x="1604" y="281"/>
                    <a:pt x="1906" y="281"/>
                  </a:cubicBezTo>
                  <a:cubicBezTo>
                    <a:pt x="2191" y="281"/>
                    <a:pt x="2476" y="320"/>
                    <a:pt x="2765" y="359"/>
                  </a:cubicBezTo>
                  <a:cubicBezTo>
                    <a:pt x="2904" y="816"/>
                    <a:pt x="2725" y="1274"/>
                    <a:pt x="2666" y="1711"/>
                  </a:cubicBezTo>
                  <a:cubicBezTo>
                    <a:pt x="2705" y="1791"/>
                    <a:pt x="2725" y="1890"/>
                    <a:pt x="2865" y="1950"/>
                  </a:cubicBezTo>
                  <a:cubicBezTo>
                    <a:pt x="3064" y="1473"/>
                    <a:pt x="2964" y="955"/>
                    <a:pt x="3163" y="498"/>
                  </a:cubicBezTo>
                  <a:cubicBezTo>
                    <a:pt x="3064" y="379"/>
                    <a:pt x="3163" y="160"/>
                    <a:pt x="3004" y="20"/>
                  </a:cubicBezTo>
                  <a:cubicBezTo>
                    <a:pt x="2586" y="20"/>
                    <a:pt x="2168" y="1"/>
                    <a:pt x="1731" y="1"/>
                  </a:cubicBezTo>
                  <a:cubicBezTo>
                    <a:pt x="1558" y="1"/>
                    <a:pt x="1377" y="98"/>
                    <a:pt x="1193" y="98"/>
                  </a:cubicBezTo>
                  <a:cubicBezTo>
                    <a:pt x="1101" y="98"/>
                    <a:pt x="1008" y="74"/>
                    <a:pt x="91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
            <p:cNvSpPr/>
            <p:nvPr/>
          </p:nvSpPr>
          <p:spPr>
            <a:xfrm>
              <a:off x="1406200" y="1462025"/>
              <a:ext cx="14950" cy="106450"/>
            </a:xfrm>
            <a:custGeom>
              <a:avLst/>
              <a:gdLst/>
              <a:ahLst/>
              <a:cxnLst/>
              <a:rect l="l" t="t" r="r" b="b"/>
              <a:pathLst>
                <a:path w="598" h="4258" extrusionOk="0">
                  <a:moveTo>
                    <a:pt x="299" y="0"/>
                  </a:moveTo>
                  <a:cubicBezTo>
                    <a:pt x="259" y="40"/>
                    <a:pt x="219" y="40"/>
                    <a:pt x="200" y="60"/>
                  </a:cubicBezTo>
                  <a:cubicBezTo>
                    <a:pt x="259" y="1174"/>
                    <a:pt x="219" y="2327"/>
                    <a:pt x="60" y="3441"/>
                  </a:cubicBezTo>
                  <a:cubicBezTo>
                    <a:pt x="40" y="3720"/>
                    <a:pt x="1" y="4018"/>
                    <a:pt x="200" y="4257"/>
                  </a:cubicBezTo>
                  <a:cubicBezTo>
                    <a:pt x="319" y="4237"/>
                    <a:pt x="339" y="4138"/>
                    <a:pt x="399" y="4058"/>
                  </a:cubicBezTo>
                  <a:cubicBezTo>
                    <a:pt x="438" y="2785"/>
                    <a:pt x="518" y="1492"/>
                    <a:pt x="597" y="239"/>
                  </a:cubicBezTo>
                  <a:cubicBezTo>
                    <a:pt x="518" y="159"/>
                    <a:pt x="458" y="99"/>
                    <a:pt x="399" y="60"/>
                  </a:cubicBezTo>
                  <a:cubicBezTo>
                    <a:pt x="339" y="60"/>
                    <a:pt x="319" y="40"/>
                    <a:pt x="2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
            <p:cNvSpPr/>
            <p:nvPr/>
          </p:nvSpPr>
          <p:spPr>
            <a:xfrm>
              <a:off x="1827425" y="1444500"/>
              <a:ext cx="76125" cy="23625"/>
            </a:xfrm>
            <a:custGeom>
              <a:avLst/>
              <a:gdLst/>
              <a:ahLst/>
              <a:cxnLst/>
              <a:rect l="l" t="t" r="r" b="b"/>
              <a:pathLst>
                <a:path w="3045" h="945" extrusionOk="0">
                  <a:moveTo>
                    <a:pt x="2844" y="1"/>
                  </a:moveTo>
                  <a:cubicBezTo>
                    <a:pt x="2788" y="1"/>
                    <a:pt x="2722" y="23"/>
                    <a:pt x="2646" y="64"/>
                  </a:cubicBezTo>
                  <a:cubicBezTo>
                    <a:pt x="2610" y="77"/>
                    <a:pt x="2566" y="126"/>
                    <a:pt x="2533" y="126"/>
                  </a:cubicBezTo>
                  <a:cubicBezTo>
                    <a:pt x="2512" y="126"/>
                    <a:pt x="2495" y="106"/>
                    <a:pt x="2487" y="45"/>
                  </a:cubicBezTo>
                  <a:cubicBezTo>
                    <a:pt x="1672" y="45"/>
                    <a:pt x="856" y="64"/>
                    <a:pt x="21" y="64"/>
                  </a:cubicBezTo>
                  <a:cubicBezTo>
                    <a:pt x="21" y="104"/>
                    <a:pt x="1" y="144"/>
                    <a:pt x="1" y="184"/>
                  </a:cubicBezTo>
                  <a:cubicBezTo>
                    <a:pt x="138" y="466"/>
                    <a:pt x="315" y="542"/>
                    <a:pt x="507" y="542"/>
                  </a:cubicBezTo>
                  <a:cubicBezTo>
                    <a:pt x="734" y="542"/>
                    <a:pt x="981" y="437"/>
                    <a:pt x="1208" y="437"/>
                  </a:cubicBezTo>
                  <a:cubicBezTo>
                    <a:pt x="1237" y="437"/>
                    <a:pt x="1266" y="439"/>
                    <a:pt x="1294" y="442"/>
                  </a:cubicBezTo>
                  <a:lnTo>
                    <a:pt x="2587" y="442"/>
                  </a:lnTo>
                  <a:cubicBezTo>
                    <a:pt x="2870" y="461"/>
                    <a:pt x="2581" y="944"/>
                    <a:pt x="2922" y="944"/>
                  </a:cubicBezTo>
                  <a:cubicBezTo>
                    <a:pt x="2941" y="944"/>
                    <a:pt x="2962" y="943"/>
                    <a:pt x="2985" y="940"/>
                  </a:cubicBezTo>
                  <a:cubicBezTo>
                    <a:pt x="3005" y="701"/>
                    <a:pt x="3044" y="482"/>
                    <a:pt x="3044" y="263"/>
                  </a:cubicBezTo>
                  <a:cubicBezTo>
                    <a:pt x="3018" y="81"/>
                    <a:pt x="2950" y="1"/>
                    <a:pt x="284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
            <p:cNvSpPr/>
            <p:nvPr/>
          </p:nvSpPr>
          <p:spPr>
            <a:xfrm>
              <a:off x="1762775" y="1447525"/>
              <a:ext cx="97000" cy="12675"/>
            </a:xfrm>
            <a:custGeom>
              <a:avLst/>
              <a:gdLst/>
              <a:ahLst/>
              <a:cxnLst/>
              <a:rect l="l" t="t" r="r" b="b"/>
              <a:pathLst>
                <a:path w="3880" h="507" extrusionOk="0">
                  <a:moveTo>
                    <a:pt x="194" y="0"/>
                  </a:moveTo>
                  <a:cubicBezTo>
                    <a:pt x="65" y="0"/>
                    <a:pt x="1" y="122"/>
                    <a:pt x="1" y="282"/>
                  </a:cubicBezTo>
                  <a:cubicBezTo>
                    <a:pt x="569" y="448"/>
                    <a:pt x="1136" y="506"/>
                    <a:pt x="1704" y="506"/>
                  </a:cubicBezTo>
                  <a:cubicBezTo>
                    <a:pt x="2429" y="506"/>
                    <a:pt x="3155" y="411"/>
                    <a:pt x="3880" y="321"/>
                  </a:cubicBezTo>
                  <a:cubicBezTo>
                    <a:pt x="3797" y="294"/>
                    <a:pt x="3711" y="285"/>
                    <a:pt x="3624" y="285"/>
                  </a:cubicBezTo>
                  <a:cubicBezTo>
                    <a:pt x="3467" y="285"/>
                    <a:pt x="3306" y="313"/>
                    <a:pt x="3149" y="313"/>
                  </a:cubicBezTo>
                  <a:cubicBezTo>
                    <a:pt x="2950" y="313"/>
                    <a:pt x="2756" y="268"/>
                    <a:pt x="2587" y="63"/>
                  </a:cubicBezTo>
                  <a:cubicBezTo>
                    <a:pt x="2547" y="63"/>
                    <a:pt x="2487" y="63"/>
                    <a:pt x="2448" y="122"/>
                  </a:cubicBezTo>
                  <a:cubicBezTo>
                    <a:pt x="2275" y="199"/>
                    <a:pt x="2108" y="230"/>
                    <a:pt x="1940" y="230"/>
                  </a:cubicBezTo>
                  <a:cubicBezTo>
                    <a:pt x="1760" y="230"/>
                    <a:pt x="1579" y="194"/>
                    <a:pt x="1393" y="142"/>
                  </a:cubicBezTo>
                  <a:cubicBezTo>
                    <a:pt x="1055" y="43"/>
                    <a:pt x="677" y="142"/>
                    <a:pt x="299" y="23"/>
                  </a:cubicBezTo>
                  <a:cubicBezTo>
                    <a:pt x="260" y="7"/>
                    <a:pt x="225" y="0"/>
                    <a:pt x="19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
            <p:cNvSpPr/>
            <p:nvPr/>
          </p:nvSpPr>
          <p:spPr>
            <a:xfrm>
              <a:off x="1617575" y="1390375"/>
              <a:ext cx="45775" cy="16450"/>
            </a:xfrm>
            <a:custGeom>
              <a:avLst/>
              <a:gdLst/>
              <a:ahLst/>
              <a:cxnLst/>
              <a:rect l="l" t="t" r="r" b="b"/>
              <a:pathLst>
                <a:path w="1831" h="658" extrusionOk="0">
                  <a:moveTo>
                    <a:pt x="636" y="1"/>
                  </a:moveTo>
                  <a:cubicBezTo>
                    <a:pt x="524" y="1"/>
                    <a:pt x="411" y="22"/>
                    <a:pt x="298" y="81"/>
                  </a:cubicBezTo>
                  <a:cubicBezTo>
                    <a:pt x="219" y="81"/>
                    <a:pt x="159" y="121"/>
                    <a:pt x="100" y="121"/>
                  </a:cubicBezTo>
                  <a:cubicBezTo>
                    <a:pt x="0" y="340"/>
                    <a:pt x="159" y="479"/>
                    <a:pt x="259" y="638"/>
                  </a:cubicBezTo>
                  <a:cubicBezTo>
                    <a:pt x="617" y="638"/>
                    <a:pt x="935" y="658"/>
                    <a:pt x="1293" y="658"/>
                  </a:cubicBezTo>
                  <a:cubicBezTo>
                    <a:pt x="1830" y="578"/>
                    <a:pt x="1830" y="578"/>
                    <a:pt x="1651" y="141"/>
                  </a:cubicBezTo>
                  <a:lnTo>
                    <a:pt x="1651" y="141"/>
                  </a:lnTo>
                  <a:cubicBezTo>
                    <a:pt x="1608" y="149"/>
                    <a:pt x="1565" y="152"/>
                    <a:pt x="1522" y="152"/>
                  </a:cubicBezTo>
                  <a:cubicBezTo>
                    <a:pt x="1232" y="152"/>
                    <a:pt x="935" y="1"/>
                    <a:pt x="63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
            <p:cNvSpPr/>
            <p:nvPr/>
          </p:nvSpPr>
          <p:spPr>
            <a:xfrm>
              <a:off x="1428075" y="1428450"/>
              <a:ext cx="64200" cy="9900"/>
            </a:xfrm>
            <a:custGeom>
              <a:avLst/>
              <a:gdLst/>
              <a:ahLst/>
              <a:cxnLst/>
              <a:rect l="l" t="t" r="r" b="b"/>
              <a:pathLst>
                <a:path w="2568" h="396" extrusionOk="0">
                  <a:moveTo>
                    <a:pt x="620" y="0"/>
                  </a:moveTo>
                  <a:cubicBezTo>
                    <a:pt x="540" y="0"/>
                    <a:pt x="459" y="3"/>
                    <a:pt x="379" y="10"/>
                  </a:cubicBezTo>
                  <a:cubicBezTo>
                    <a:pt x="260" y="130"/>
                    <a:pt x="41" y="149"/>
                    <a:pt x="1" y="388"/>
                  </a:cubicBezTo>
                  <a:cubicBezTo>
                    <a:pt x="317" y="366"/>
                    <a:pt x="634" y="350"/>
                    <a:pt x="950" y="350"/>
                  </a:cubicBezTo>
                  <a:cubicBezTo>
                    <a:pt x="1211" y="350"/>
                    <a:pt x="1471" y="361"/>
                    <a:pt x="1732" y="388"/>
                  </a:cubicBezTo>
                  <a:cubicBezTo>
                    <a:pt x="1796" y="393"/>
                    <a:pt x="1860" y="396"/>
                    <a:pt x="1922" y="396"/>
                  </a:cubicBezTo>
                  <a:cubicBezTo>
                    <a:pt x="2110" y="396"/>
                    <a:pt x="2289" y="373"/>
                    <a:pt x="2468" y="328"/>
                  </a:cubicBezTo>
                  <a:cubicBezTo>
                    <a:pt x="2567" y="229"/>
                    <a:pt x="2567" y="130"/>
                    <a:pt x="2468" y="30"/>
                  </a:cubicBezTo>
                  <a:cubicBezTo>
                    <a:pt x="2288" y="71"/>
                    <a:pt x="2108" y="86"/>
                    <a:pt x="1928" y="86"/>
                  </a:cubicBezTo>
                  <a:cubicBezTo>
                    <a:pt x="1492" y="86"/>
                    <a:pt x="1056" y="0"/>
                    <a:pt x="6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
            <p:cNvSpPr/>
            <p:nvPr/>
          </p:nvSpPr>
          <p:spPr>
            <a:xfrm>
              <a:off x="1897550" y="1496150"/>
              <a:ext cx="15950" cy="78775"/>
            </a:xfrm>
            <a:custGeom>
              <a:avLst/>
              <a:gdLst/>
              <a:ahLst/>
              <a:cxnLst/>
              <a:rect l="l" t="t" r="r" b="b"/>
              <a:pathLst>
                <a:path w="638" h="3151" extrusionOk="0">
                  <a:moveTo>
                    <a:pt x="101" y="0"/>
                  </a:moveTo>
                  <a:cubicBezTo>
                    <a:pt x="68" y="0"/>
                    <a:pt x="45" y="23"/>
                    <a:pt x="1" y="67"/>
                  </a:cubicBezTo>
                  <a:cubicBezTo>
                    <a:pt x="1" y="923"/>
                    <a:pt x="40" y="1778"/>
                    <a:pt x="40" y="2653"/>
                  </a:cubicBezTo>
                  <a:cubicBezTo>
                    <a:pt x="180" y="2793"/>
                    <a:pt x="180" y="2992"/>
                    <a:pt x="200" y="3151"/>
                  </a:cubicBezTo>
                  <a:cubicBezTo>
                    <a:pt x="637" y="3091"/>
                    <a:pt x="379" y="2852"/>
                    <a:pt x="379" y="2653"/>
                  </a:cubicBezTo>
                  <a:cubicBezTo>
                    <a:pt x="339" y="1778"/>
                    <a:pt x="259" y="923"/>
                    <a:pt x="180" y="67"/>
                  </a:cubicBezTo>
                  <a:lnTo>
                    <a:pt x="140" y="8"/>
                  </a:lnTo>
                  <a:cubicBezTo>
                    <a:pt x="125" y="3"/>
                    <a:pt x="113" y="0"/>
                    <a:pt x="10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
            <p:cNvSpPr/>
            <p:nvPr/>
          </p:nvSpPr>
          <p:spPr>
            <a:xfrm>
              <a:off x="1583250" y="1459525"/>
              <a:ext cx="45775" cy="14350"/>
            </a:xfrm>
            <a:custGeom>
              <a:avLst/>
              <a:gdLst/>
              <a:ahLst/>
              <a:cxnLst/>
              <a:rect l="l" t="t" r="r" b="b"/>
              <a:pathLst>
                <a:path w="1831" h="574" extrusionOk="0">
                  <a:moveTo>
                    <a:pt x="418" y="1"/>
                  </a:moveTo>
                  <a:cubicBezTo>
                    <a:pt x="219" y="40"/>
                    <a:pt x="0" y="60"/>
                    <a:pt x="0" y="299"/>
                  </a:cubicBezTo>
                  <a:cubicBezTo>
                    <a:pt x="0" y="478"/>
                    <a:pt x="124" y="500"/>
                    <a:pt x="261" y="500"/>
                  </a:cubicBezTo>
                  <a:cubicBezTo>
                    <a:pt x="306" y="500"/>
                    <a:pt x="354" y="498"/>
                    <a:pt x="398" y="498"/>
                  </a:cubicBezTo>
                  <a:cubicBezTo>
                    <a:pt x="691" y="498"/>
                    <a:pt x="995" y="573"/>
                    <a:pt x="1302" y="573"/>
                  </a:cubicBezTo>
                  <a:cubicBezTo>
                    <a:pt x="1412" y="573"/>
                    <a:pt x="1522" y="564"/>
                    <a:pt x="1632" y="538"/>
                  </a:cubicBezTo>
                  <a:cubicBezTo>
                    <a:pt x="1731" y="498"/>
                    <a:pt x="1811" y="438"/>
                    <a:pt x="1831" y="339"/>
                  </a:cubicBezTo>
                  <a:cubicBezTo>
                    <a:pt x="1751" y="211"/>
                    <a:pt x="1621" y="199"/>
                    <a:pt x="1490" y="199"/>
                  </a:cubicBezTo>
                  <a:cubicBezTo>
                    <a:pt x="1457" y="199"/>
                    <a:pt x="1425" y="199"/>
                    <a:pt x="1393" y="199"/>
                  </a:cubicBezTo>
                  <a:cubicBezTo>
                    <a:pt x="1303" y="199"/>
                    <a:pt x="1216" y="202"/>
                    <a:pt x="1132" y="202"/>
                  </a:cubicBezTo>
                  <a:cubicBezTo>
                    <a:pt x="877" y="202"/>
                    <a:pt x="642" y="180"/>
                    <a:pt x="41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
            <p:cNvSpPr/>
            <p:nvPr/>
          </p:nvSpPr>
          <p:spPr>
            <a:xfrm>
              <a:off x="1945800" y="1430250"/>
              <a:ext cx="57200" cy="8950"/>
            </a:xfrm>
            <a:custGeom>
              <a:avLst/>
              <a:gdLst/>
              <a:ahLst/>
              <a:cxnLst/>
              <a:rect l="l" t="t" r="r" b="b"/>
              <a:pathLst>
                <a:path w="2288" h="358" extrusionOk="0">
                  <a:moveTo>
                    <a:pt x="1164" y="0"/>
                  </a:moveTo>
                  <a:cubicBezTo>
                    <a:pt x="774" y="0"/>
                    <a:pt x="385" y="77"/>
                    <a:pt x="0" y="117"/>
                  </a:cubicBezTo>
                  <a:cubicBezTo>
                    <a:pt x="20" y="157"/>
                    <a:pt x="20" y="217"/>
                    <a:pt x="60" y="256"/>
                  </a:cubicBezTo>
                  <a:cubicBezTo>
                    <a:pt x="612" y="256"/>
                    <a:pt x="1164" y="357"/>
                    <a:pt x="1724" y="357"/>
                  </a:cubicBezTo>
                  <a:cubicBezTo>
                    <a:pt x="1911" y="357"/>
                    <a:pt x="2099" y="346"/>
                    <a:pt x="2288" y="316"/>
                  </a:cubicBezTo>
                  <a:cubicBezTo>
                    <a:pt x="1916" y="72"/>
                    <a:pt x="1540" y="0"/>
                    <a:pt x="116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
            <p:cNvSpPr/>
            <p:nvPr/>
          </p:nvSpPr>
          <p:spPr>
            <a:xfrm>
              <a:off x="1272925" y="1446175"/>
              <a:ext cx="37325" cy="13125"/>
            </a:xfrm>
            <a:custGeom>
              <a:avLst/>
              <a:gdLst/>
              <a:ahLst/>
              <a:cxnLst/>
              <a:rect l="l" t="t" r="r" b="b"/>
              <a:pathLst>
                <a:path w="1493" h="525" extrusionOk="0">
                  <a:moveTo>
                    <a:pt x="1191" y="0"/>
                  </a:moveTo>
                  <a:cubicBezTo>
                    <a:pt x="823" y="0"/>
                    <a:pt x="212" y="234"/>
                    <a:pt x="0" y="495"/>
                  </a:cubicBezTo>
                  <a:cubicBezTo>
                    <a:pt x="60" y="495"/>
                    <a:pt x="100" y="515"/>
                    <a:pt x="160" y="515"/>
                  </a:cubicBezTo>
                  <a:cubicBezTo>
                    <a:pt x="195" y="513"/>
                    <a:pt x="232" y="512"/>
                    <a:pt x="268" y="512"/>
                  </a:cubicBezTo>
                  <a:cubicBezTo>
                    <a:pt x="414" y="512"/>
                    <a:pt x="565" y="525"/>
                    <a:pt x="717" y="525"/>
                  </a:cubicBezTo>
                  <a:cubicBezTo>
                    <a:pt x="906" y="525"/>
                    <a:pt x="1095" y="505"/>
                    <a:pt x="1274" y="415"/>
                  </a:cubicBezTo>
                  <a:cubicBezTo>
                    <a:pt x="1373" y="395"/>
                    <a:pt x="1492" y="316"/>
                    <a:pt x="1472" y="176"/>
                  </a:cubicBezTo>
                  <a:cubicBezTo>
                    <a:pt x="1472" y="117"/>
                    <a:pt x="1453" y="77"/>
                    <a:pt x="1393" y="37"/>
                  </a:cubicBezTo>
                  <a:cubicBezTo>
                    <a:pt x="1342" y="12"/>
                    <a:pt x="1273" y="0"/>
                    <a:pt x="119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
            <p:cNvSpPr/>
            <p:nvPr/>
          </p:nvSpPr>
          <p:spPr>
            <a:xfrm>
              <a:off x="1387800" y="1428200"/>
              <a:ext cx="49750" cy="9975"/>
            </a:xfrm>
            <a:custGeom>
              <a:avLst/>
              <a:gdLst/>
              <a:ahLst/>
              <a:cxnLst/>
              <a:rect l="l" t="t" r="r" b="b"/>
              <a:pathLst>
                <a:path w="1990" h="399" extrusionOk="0">
                  <a:moveTo>
                    <a:pt x="776" y="0"/>
                  </a:moveTo>
                  <a:cubicBezTo>
                    <a:pt x="558" y="0"/>
                    <a:pt x="299" y="20"/>
                    <a:pt x="60" y="20"/>
                  </a:cubicBezTo>
                  <a:cubicBezTo>
                    <a:pt x="1" y="60"/>
                    <a:pt x="1" y="120"/>
                    <a:pt x="60" y="159"/>
                  </a:cubicBezTo>
                  <a:cubicBezTo>
                    <a:pt x="200" y="199"/>
                    <a:pt x="359" y="219"/>
                    <a:pt x="438" y="338"/>
                  </a:cubicBezTo>
                  <a:cubicBezTo>
                    <a:pt x="836" y="358"/>
                    <a:pt x="1234" y="358"/>
                    <a:pt x="1632" y="398"/>
                  </a:cubicBezTo>
                  <a:cubicBezTo>
                    <a:pt x="1791" y="319"/>
                    <a:pt x="1950" y="219"/>
                    <a:pt x="1990" y="20"/>
                  </a:cubicBezTo>
                  <a:cubicBezTo>
                    <a:pt x="1592" y="0"/>
                    <a:pt x="1194" y="0"/>
                    <a:pt x="77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
            <p:cNvSpPr/>
            <p:nvPr/>
          </p:nvSpPr>
          <p:spPr>
            <a:xfrm>
              <a:off x="1363925" y="1449450"/>
              <a:ext cx="53750" cy="14075"/>
            </a:xfrm>
            <a:custGeom>
              <a:avLst/>
              <a:gdLst/>
              <a:ahLst/>
              <a:cxnLst/>
              <a:rect l="l" t="t" r="r" b="b"/>
              <a:pathLst>
                <a:path w="2150" h="563" extrusionOk="0">
                  <a:moveTo>
                    <a:pt x="400" y="0"/>
                  </a:moveTo>
                  <a:cubicBezTo>
                    <a:pt x="219" y="0"/>
                    <a:pt x="57" y="82"/>
                    <a:pt x="1" y="384"/>
                  </a:cubicBezTo>
                  <a:cubicBezTo>
                    <a:pt x="289" y="375"/>
                    <a:pt x="581" y="345"/>
                    <a:pt x="869" y="345"/>
                  </a:cubicBezTo>
                  <a:cubicBezTo>
                    <a:pt x="1219" y="345"/>
                    <a:pt x="1564" y="388"/>
                    <a:pt x="1891" y="563"/>
                  </a:cubicBezTo>
                  <a:lnTo>
                    <a:pt x="1930" y="563"/>
                  </a:lnTo>
                  <a:cubicBezTo>
                    <a:pt x="2010" y="463"/>
                    <a:pt x="2149" y="384"/>
                    <a:pt x="2090" y="244"/>
                  </a:cubicBezTo>
                  <a:cubicBezTo>
                    <a:pt x="1652" y="185"/>
                    <a:pt x="1234" y="205"/>
                    <a:pt x="816" y="85"/>
                  </a:cubicBezTo>
                  <a:cubicBezTo>
                    <a:pt x="694" y="50"/>
                    <a:pt x="541" y="0"/>
                    <a:pt x="4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
            <p:cNvSpPr/>
            <p:nvPr/>
          </p:nvSpPr>
          <p:spPr>
            <a:xfrm>
              <a:off x="1517100" y="1425200"/>
              <a:ext cx="32350" cy="11625"/>
            </a:xfrm>
            <a:custGeom>
              <a:avLst/>
              <a:gdLst/>
              <a:ahLst/>
              <a:cxnLst/>
              <a:rect l="l" t="t" r="r" b="b"/>
              <a:pathLst>
                <a:path w="1294" h="465" extrusionOk="0">
                  <a:moveTo>
                    <a:pt x="905" y="0"/>
                  </a:moveTo>
                  <a:cubicBezTo>
                    <a:pt x="697" y="0"/>
                    <a:pt x="495" y="141"/>
                    <a:pt x="277" y="141"/>
                  </a:cubicBezTo>
                  <a:cubicBezTo>
                    <a:pt x="232" y="141"/>
                    <a:pt x="187" y="135"/>
                    <a:pt x="140" y="120"/>
                  </a:cubicBezTo>
                  <a:cubicBezTo>
                    <a:pt x="41" y="240"/>
                    <a:pt x="1" y="359"/>
                    <a:pt x="100" y="458"/>
                  </a:cubicBezTo>
                  <a:cubicBezTo>
                    <a:pt x="192" y="418"/>
                    <a:pt x="284" y="405"/>
                    <a:pt x="376" y="405"/>
                  </a:cubicBezTo>
                  <a:cubicBezTo>
                    <a:pt x="568" y="405"/>
                    <a:pt x="758" y="464"/>
                    <a:pt x="941" y="464"/>
                  </a:cubicBezTo>
                  <a:cubicBezTo>
                    <a:pt x="973" y="464"/>
                    <a:pt x="1004" y="463"/>
                    <a:pt x="1035" y="458"/>
                  </a:cubicBezTo>
                  <a:cubicBezTo>
                    <a:pt x="1135" y="439"/>
                    <a:pt x="1254" y="439"/>
                    <a:pt x="1274" y="279"/>
                  </a:cubicBezTo>
                  <a:cubicBezTo>
                    <a:pt x="1294" y="120"/>
                    <a:pt x="1154" y="41"/>
                    <a:pt x="1035" y="21"/>
                  </a:cubicBezTo>
                  <a:cubicBezTo>
                    <a:pt x="991" y="6"/>
                    <a:pt x="948" y="0"/>
                    <a:pt x="90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
            <p:cNvSpPr/>
            <p:nvPr/>
          </p:nvSpPr>
          <p:spPr>
            <a:xfrm>
              <a:off x="1559375" y="1425900"/>
              <a:ext cx="28875" cy="11850"/>
            </a:xfrm>
            <a:custGeom>
              <a:avLst/>
              <a:gdLst/>
              <a:ahLst/>
              <a:cxnLst/>
              <a:rect l="l" t="t" r="r" b="b"/>
              <a:pathLst>
                <a:path w="1155" h="474" extrusionOk="0">
                  <a:moveTo>
                    <a:pt x="443" y="0"/>
                  </a:moveTo>
                  <a:cubicBezTo>
                    <a:pt x="307" y="0"/>
                    <a:pt x="174" y="28"/>
                    <a:pt x="40" y="72"/>
                  </a:cubicBezTo>
                  <a:cubicBezTo>
                    <a:pt x="1" y="72"/>
                    <a:pt x="1" y="291"/>
                    <a:pt x="40" y="311"/>
                  </a:cubicBezTo>
                  <a:cubicBezTo>
                    <a:pt x="199" y="423"/>
                    <a:pt x="352" y="473"/>
                    <a:pt x="518" y="473"/>
                  </a:cubicBezTo>
                  <a:cubicBezTo>
                    <a:pt x="707" y="473"/>
                    <a:pt x="911" y="408"/>
                    <a:pt x="1154" y="291"/>
                  </a:cubicBezTo>
                  <a:cubicBezTo>
                    <a:pt x="905" y="79"/>
                    <a:pt x="671" y="0"/>
                    <a:pt x="44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
            <p:cNvSpPr/>
            <p:nvPr/>
          </p:nvSpPr>
          <p:spPr>
            <a:xfrm>
              <a:off x="1969175" y="1550525"/>
              <a:ext cx="15425" cy="51750"/>
            </a:xfrm>
            <a:custGeom>
              <a:avLst/>
              <a:gdLst/>
              <a:ahLst/>
              <a:cxnLst/>
              <a:rect l="l" t="t" r="r" b="b"/>
              <a:pathLst>
                <a:path w="617" h="2070" extrusionOk="0">
                  <a:moveTo>
                    <a:pt x="120" y="1"/>
                  </a:moveTo>
                  <a:lnTo>
                    <a:pt x="120" y="1"/>
                  </a:lnTo>
                  <a:cubicBezTo>
                    <a:pt x="0" y="637"/>
                    <a:pt x="378" y="1274"/>
                    <a:pt x="259" y="1911"/>
                  </a:cubicBezTo>
                  <a:lnTo>
                    <a:pt x="259" y="1990"/>
                  </a:lnTo>
                  <a:lnTo>
                    <a:pt x="259" y="2070"/>
                  </a:lnTo>
                  <a:lnTo>
                    <a:pt x="617" y="2070"/>
                  </a:lnTo>
                  <a:cubicBezTo>
                    <a:pt x="478" y="1612"/>
                    <a:pt x="478" y="1135"/>
                    <a:pt x="458" y="677"/>
                  </a:cubicBezTo>
                  <a:cubicBezTo>
                    <a:pt x="199" y="518"/>
                    <a:pt x="597" y="80"/>
                    <a:pt x="1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
            <p:cNvSpPr/>
            <p:nvPr/>
          </p:nvSpPr>
          <p:spPr>
            <a:xfrm>
              <a:off x="1892075" y="1455550"/>
              <a:ext cx="9975" cy="42800"/>
            </a:xfrm>
            <a:custGeom>
              <a:avLst/>
              <a:gdLst/>
              <a:ahLst/>
              <a:cxnLst/>
              <a:rect l="l" t="t" r="r" b="b"/>
              <a:pathLst>
                <a:path w="399" h="1712" extrusionOk="0">
                  <a:moveTo>
                    <a:pt x="1" y="0"/>
                  </a:moveTo>
                  <a:lnTo>
                    <a:pt x="220" y="1711"/>
                  </a:lnTo>
                  <a:lnTo>
                    <a:pt x="399" y="1711"/>
                  </a:lnTo>
                  <a:lnTo>
                    <a:pt x="399" y="498"/>
                  </a:lnTo>
                  <a:cubicBezTo>
                    <a:pt x="180" y="378"/>
                    <a:pt x="299" y="20"/>
                    <a:pt x="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
            <p:cNvSpPr/>
            <p:nvPr/>
          </p:nvSpPr>
          <p:spPr>
            <a:xfrm>
              <a:off x="1320175" y="1447000"/>
              <a:ext cx="22400" cy="12175"/>
            </a:xfrm>
            <a:custGeom>
              <a:avLst/>
              <a:gdLst/>
              <a:ahLst/>
              <a:cxnLst/>
              <a:rect l="l" t="t" r="r" b="b"/>
              <a:pathLst>
                <a:path w="896" h="487" extrusionOk="0">
                  <a:moveTo>
                    <a:pt x="419" y="1"/>
                  </a:moveTo>
                  <a:cubicBezTo>
                    <a:pt x="295" y="1"/>
                    <a:pt x="170" y="105"/>
                    <a:pt x="0" y="303"/>
                  </a:cubicBezTo>
                  <a:cubicBezTo>
                    <a:pt x="120" y="362"/>
                    <a:pt x="219" y="442"/>
                    <a:pt x="358" y="482"/>
                  </a:cubicBezTo>
                  <a:cubicBezTo>
                    <a:pt x="383" y="479"/>
                    <a:pt x="408" y="478"/>
                    <a:pt x="433" y="478"/>
                  </a:cubicBezTo>
                  <a:cubicBezTo>
                    <a:pt x="507" y="478"/>
                    <a:pt x="580" y="487"/>
                    <a:pt x="649" y="487"/>
                  </a:cubicBezTo>
                  <a:cubicBezTo>
                    <a:pt x="741" y="487"/>
                    <a:pt x="826" y="472"/>
                    <a:pt x="895" y="402"/>
                  </a:cubicBezTo>
                  <a:cubicBezTo>
                    <a:pt x="696" y="130"/>
                    <a:pt x="558" y="1"/>
                    <a:pt x="41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
            <p:cNvSpPr/>
            <p:nvPr/>
          </p:nvSpPr>
          <p:spPr>
            <a:xfrm>
              <a:off x="1624025" y="1464000"/>
              <a:ext cx="31350" cy="13025"/>
            </a:xfrm>
            <a:custGeom>
              <a:avLst/>
              <a:gdLst/>
              <a:ahLst/>
              <a:cxnLst/>
              <a:rect l="l" t="t" r="r" b="b"/>
              <a:pathLst>
                <a:path w="1254" h="521" extrusionOk="0">
                  <a:moveTo>
                    <a:pt x="919" y="0"/>
                  </a:moveTo>
                  <a:cubicBezTo>
                    <a:pt x="696" y="0"/>
                    <a:pt x="476" y="162"/>
                    <a:pt x="249" y="162"/>
                  </a:cubicBezTo>
                  <a:cubicBezTo>
                    <a:pt x="233" y="162"/>
                    <a:pt x="216" y="162"/>
                    <a:pt x="200" y="160"/>
                  </a:cubicBezTo>
                  <a:lnTo>
                    <a:pt x="1" y="359"/>
                  </a:lnTo>
                  <a:cubicBezTo>
                    <a:pt x="112" y="478"/>
                    <a:pt x="226" y="521"/>
                    <a:pt x="341" y="521"/>
                  </a:cubicBezTo>
                  <a:cubicBezTo>
                    <a:pt x="514" y="521"/>
                    <a:pt x="689" y="423"/>
                    <a:pt x="856" y="339"/>
                  </a:cubicBezTo>
                  <a:lnTo>
                    <a:pt x="896" y="299"/>
                  </a:lnTo>
                  <a:cubicBezTo>
                    <a:pt x="995" y="219"/>
                    <a:pt x="1095" y="259"/>
                    <a:pt x="1174" y="180"/>
                  </a:cubicBezTo>
                  <a:lnTo>
                    <a:pt x="1254" y="160"/>
                  </a:lnTo>
                  <a:cubicBezTo>
                    <a:pt x="1141" y="40"/>
                    <a:pt x="1029" y="0"/>
                    <a:pt x="9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
            <p:cNvSpPr/>
            <p:nvPr/>
          </p:nvSpPr>
          <p:spPr>
            <a:xfrm>
              <a:off x="1754825" y="1400700"/>
              <a:ext cx="27250" cy="15825"/>
            </a:xfrm>
            <a:custGeom>
              <a:avLst/>
              <a:gdLst/>
              <a:ahLst/>
              <a:cxnLst/>
              <a:rect l="l" t="t" r="r" b="b"/>
              <a:pathLst>
                <a:path w="1090" h="633" extrusionOk="0">
                  <a:moveTo>
                    <a:pt x="663" y="0"/>
                  </a:moveTo>
                  <a:cubicBezTo>
                    <a:pt x="615" y="0"/>
                    <a:pt x="568" y="12"/>
                    <a:pt x="518" y="46"/>
                  </a:cubicBezTo>
                  <a:cubicBezTo>
                    <a:pt x="455" y="98"/>
                    <a:pt x="398" y="128"/>
                    <a:pt x="341" y="128"/>
                  </a:cubicBezTo>
                  <a:cubicBezTo>
                    <a:pt x="289" y="128"/>
                    <a:pt x="236" y="103"/>
                    <a:pt x="179" y="46"/>
                  </a:cubicBezTo>
                  <a:cubicBezTo>
                    <a:pt x="120" y="66"/>
                    <a:pt x="40" y="66"/>
                    <a:pt x="0" y="66"/>
                  </a:cubicBezTo>
                  <a:cubicBezTo>
                    <a:pt x="80" y="245"/>
                    <a:pt x="120" y="424"/>
                    <a:pt x="179" y="603"/>
                  </a:cubicBezTo>
                  <a:cubicBezTo>
                    <a:pt x="199" y="623"/>
                    <a:pt x="229" y="633"/>
                    <a:pt x="262" y="633"/>
                  </a:cubicBezTo>
                  <a:cubicBezTo>
                    <a:pt x="294" y="633"/>
                    <a:pt x="329" y="623"/>
                    <a:pt x="359" y="603"/>
                  </a:cubicBezTo>
                  <a:cubicBezTo>
                    <a:pt x="378" y="613"/>
                    <a:pt x="398" y="618"/>
                    <a:pt x="421" y="618"/>
                  </a:cubicBezTo>
                  <a:cubicBezTo>
                    <a:pt x="443" y="618"/>
                    <a:pt x="468" y="613"/>
                    <a:pt x="498" y="603"/>
                  </a:cubicBezTo>
                  <a:cubicBezTo>
                    <a:pt x="527" y="529"/>
                    <a:pt x="579" y="488"/>
                    <a:pt x="636" y="488"/>
                  </a:cubicBezTo>
                  <a:cubicBezTo>
                    <a:pt x="656" y="488"/>
                    <a:pt x="676" y="493"/>
                    <a:pt x="697" y="504"/>
                  </a:cubicBezTo>
                  <a:cubicBezTo>
                    <a:pt x="796" y="528"/>
                    <a:pt x="872" y="541"/>
                    <a:pt x="926" y="541"/>
                  </a:cubicBezTo>
                  <a:cubicBezTo>
                    <a:pt x="1090" y="541"/>
                    <a:pt x="1060" y="429"/>
                    <a:pt x="896" y="205"/>
                  </a:cubicBezTo>
                  <a:cubicBezTo>
                    <a:pt x="876" y="165"/>
                    <a:pt x="876" y="106"/>
                    <a:pt x="876" y="46"/>
                  </a:cubicBezTo>
                  <a:cubicBezTo>
                    <a:pt x="795" y="23"/>
                    <a:pt x="728" y="0"/>
                    <a:pt x="66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
            <p:cNvSpPr/>
            <p:nvPr/>
          </p:nvSpPr>
          <p:spPr>
            <a:xfrm>
              <a:off x="1769750" y="1580525"/>
              <a:ext cx="24875" cy="15350"/>
            </a:xfrm>
            <a:custGeom>
              <a:avLst/>
              <a:gdLst/>
              <a:ahLst/>
              <a:cxnLst/>
              <a:rect l="l" t="t" r="r" b="b"/>
              <a:pathLst>
                <a:path w="995" h="614" extrusionOk="0">
                  <a:moveTo>
                    <a:pt x="196" y="1"/>
                  </a:moveTo>
                  <a:cubicBezTo>
                    <a:pt x="124" y="1"/>
                    <a:pt x="57" y="17"/>
                    <a:pt x="0" y="74"/>
                  </a:cubicBezTo>
                  <a:cubicBezTo>
                    <a:pt x="20" y="333"/>
                    <a:pt x="279" y="392"/>
                    <a:pt x="438" y="512"/>
                  </a:cubicBezTo>
                  <a:cubicBezTo>
                    <a:pt x="524" y="584"/>
                    <a:pt x="597" y="614"/>
                    <a:pt x="663" y="614"/>
                  </a:cubicBezTo>
                  <a:cubicBezTo>
                    <a:pt x="780" y="614"/>
                    <a:pt x="873" y="519"/>
                    <a:pt x="975" y="392"/>
                  </a:cubicBezTo>
                  <a:cubicBezTo>
                    <a:pt x="995" y="313"/>
                    <a:pt x="995" y="233"/>
                    <a:pt x="975" y="174"/>
                  </a:cubicBezTo>
                  <a:cubicBezTo>
                    <a:pt x="816" y="114"/>
                    <a:pt x="696" y="74"/>
                    <a:pt x="577" y="14"/>
                  </a:cubicBezTo>
                  <a:cubicBezTo>
                    <a:pt x="546" y="25"/>
                    <a:pt x="513" y="28"/>
                    <a:pt x="479" y="28"/>
                  </a:cubicBezTo>
                  <a:cubicBezTo>
                    <a:pt x="388" y="28"/>
                    <a:pt x="288" y="1"/>
                    <a:pt x="19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
            <p:cNvSpPr/>
            <p:nvPr/>
          </p:nvSpPr>
          <p:spPr>
            <a:xfrm>
              <a:off x="1489750" y="1427800"/>
              <a:ext cx="28875" cy="8875"/>
            </a:xfrm>
            <a:custGeom>
              <a:avLst/>
              <a:gdLst/>
              <a:ahLst/>
              <a:cxnLst/>
              <a:rect l="l" t="t" r="r" b="b"/>
              <a:pathLst>
                <a:path w="1155" h="355" extrusionOk="0">
                  <a:moveTo>
                    <a:pt x="354" y="1"/>
                  </a:moveTo>
                  <a:cubicBezTo>
                    <a:pt x="237" y="1"/>
                    <a:pt x="120" y="10"/>
                    <a:pt x="1" y="36"/>
                  </a:cubicBezTo>
                  <a:lnTo>
                    <a:pt x="1" y="354"/>
                  </a:lnTo>
                  <a:cubicBezTo>
                    <a:pt x="359" y="354"/>
                    <a:pt x="697" y="354"/>
                    <a:pt x="1055" y="335"/>
                  </a:cubicBezTo>
                  <a:cubicBezTo>
                    <a:pt x="1154" y="235"/>
                    <a:pt x="1135" y="136"/>
                    <a:pt x="1055" y="36"/>
                  </a:cubicBezTo>
                  <a:cubicBezTo>
                    <a:pt x="816" y="36"/>
                    <a:pt x="586" y="1"/>
                    <a:pt x="35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
            <p:cNvSpPr/>
            <p:nvPr/>
          </p:nvSpPr>
          <p:spPr>
            <a:xfrm>
              <a:off x="1686200" y="1423625"/>
              <a:ext cx="33825" cy="13550"/>
            </a:xfrm>
            <a:custGeom>
              <a:avLst/>
              <a:gdLst/>
              <a:ahLst/>
              <a:cxnLst/>
              <a:rect l="l" t="t" r="r" b="b"/>
              <a:pathLst>
                <a:path w="1353" h="542" extrusionOk="0">
                  <a:moveTo>
                    <a:pt x="592" y="1"/>
                  </a:moveTo>
                  <a:cubicBezTo>
                    <a:pt x="561" y="1"/>
                    <a:pt x="529" y="2"/>
                    <a:pt x="498" y="4"/>
                  </a:cubicBezTo>
                  <a:cubicBezTo>
                    <a:pt x="438" y="144"/>
                    <a:pt x="299" y="183"/>
                    <a:pt x="159" y="183"/>
                  </a:cubicBezTo>
                  <a:cubicBezTo>
                    <a:pt x="0" y="382"/>
                    <a:pt x="199" y="422"/>
                    <a:pt x="299" y="521"/>
                  </a:cubicBezTo>
                  <a:cubicBezTo>
                    <a:pt x="481" y="473"/>
                    <a:pt x="655" y="365"/>
                    <a:pt x="831" y="365"/>
                  </a:cubicBezTo>
                  <a:cubicBezTo>
                    <a:pt x="944" y="365"/>
                    <a:pt x="1057" y="409"/>
                    <a:pt x="1174" y="541"/>
                  </a:cubicBezTo>
                  <a:cubicBezTo>
                    <a:pt x="1293" y="442"/>
                    <a:pt x="1353" y="323"/>
                    <a:pt x="1234" y="203"/>
                  </a:cubicBezTo>
                  <a:cubicBezTo>
                    <a:pt x="1024" y="64"/>
                    <a:pt x="815" y="1"/>
                    <a:pt x="59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
            <p:cNvSpPr/>
            <p:nvPr/>
          </p:nvSpPr>
          <p:spPr>
            <a:xfrm>
              <a:off x="1655850" y="1424775"/>
              <a:ext cx="31375" cy="12400"/>
            </a:xfrm>
            <a:custGeom>
              <a:avLst/>
              <a:gdLst/>
              <a:ahLst/>
              <a:cxnLst/>
              <a:rect l="l" t="t" r="r" b="b"/>
              <a:pathLst>
                <a:path w="1255" h="496" extrusionOk="0">
                  <a:moveTo>
                    <a:pt x="719" y="0"/>
                  </a:moveTo>
                  <a:cubicBezTo>
                    <a:pt x="576" y="0"/>
                    <a:pt x="435" y="50"/>
                    <a:pt x="299" y="157"/>
                  </a:cubicBezTo>
                  <a:cubicBezTo>
                    <a:pt x="1" y="396"/>
                    <a:pt x="279" y="456"/>
                    <a:pt x="478" y="495"/>
                  </a:cubicBezTo>
                  <a:cubicBezTo>
                    <a:pt x="576" y="365"/>
                    <a:pt x="691" y="336"/>
                    <a:pt x="818" y="336"/>
                  </a:cubicBezTo>
                  <a:cubicBezTo>
                    <a:pt x="924" y="336"/>
                    <a:pt x="1037" y="356"/>
                    <a:pt x="1155" y="356"/>
                  </a:cubicBezTo>
                  <a:cubicBezTo>
                    <a:pt x="1254" y="277"/>
                    <a:pt x="1254" y="237"/>
                    <a:pt x="1174" y="157"/>
                  </a:cubicBezTo>
                  <a:cubicBezTo>
                    <a:pt x="1022" y="55"/>
                    <a:pt x="869" y="0"/>
                    <a:pt x="7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
            <p:cNvSpPr/>
            <p:nvPr/>
          </p:nvSpPr>
          <p:spPr>
            <a:xfrm>
              <a:off x="1503175" y="1535625"/>
              <a:ext cx="10475" cy="40800"/>
            </a:xfrm>
            <a:custGeom>
              <a:avLst/>
              <a:gdLst/>
              <a:ahLst/>
              <a:cxnLst/>
              <a:rect l="l" t="t" r="r" b="b"/>
              <a:pathLst>
                <a:path w="419" h="1632" extrusionOk="0">
                  <a:moveTo>
                    <a:pt x="200" y="0"/>
                  </a:moveTo>
                  <a:cubicBezTo>
                    <a:pt x="160" y="318"/>
                    <a:pt x="160" y="657"/>
                    <a:pt x="140" y="995"/>
                  </a:cubicBezTo>
                  <a:cubicBezTo>
                    <a:pt x="140" y="1174"/>
                    <a:pt x="1" y="1413"/>
                    <a:pt x="319" y="1631"/>
                  </a:cubicBezTo>
                  <a:cubicBezTo>
                    <a:pt x="418" y="1015"/>
                    <a:pt x="359" y="497"/>
                    <a:pt x="2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
            <p:cNvSpPr/>
            <p:nvPr/>
          </p:nvSpPr>
          <p:spPr>
            <a:xfrm>
              <a:off x="1246075" y="1445250"/>
              <a:ext cx="15725" cy="9350"/>
            </a:xfrm>
            <a:custGeom>
              <a:avLst/>
              <a:gdLst/>
              <a:ahLst/>
              <a:cxnLst/>
              <a:rect l="l" t="t" r="r" b="b"/>
              <a:pathLst>
                <a:path w="629" h="374" extrusionOk="0">
                  <a:moveTo>
                    <a:pt x="368" y="1"/>
                  </a:moveTo>
                  <a:cubicBezTo>
                    <a:pt x="280" y="1"/>
                    <a:pt x="180" y="30"/>
                    <a:pt x="100" y="74"/>
                  </a:cubicBezTo>
                  <a:cubicBezTo>
                    <a:pt x="80" y="114"/>
                    <a:pt x="20" y="154"/>
                    <a:pt x="0" y="213"/>
                  </a:cubicBezTo>
                  <a:lnTo>
                    <a:pt x="179" y="373"/>
                  </a:lnTo>
                  <a:cubicBezTo>
                    <a:pt x="199" y="370"/>
                    <a:pt x="220" y="370"/>
                    <a:pt x="241" y="370"/>
                  </a:cubicBezTo>
                  <a:cubicBezTo>
                    <a:pt x="290" y="370"/>
                    <a:pt x="342" y="373"/>
                    <a:pt x="391" y="373"/>
                  </a:cubicBezTo>
                  <a:cubicBezTo>
                    <a:pt x="522" y="373"/>
                    <a:pt x="629" y="347"/>
                    <a:pt x="577" y="154"/>
                  </a:cubicBezTo>
                  <a:cubicBezTo>
                    <a:pt x="566" y="44"/>
                    <a:pt x="477" y="1"/>
                    <a:pt x="36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
            <p:cNvSpPr/>
            <p:nvPr/>
          </p:nvSpPr>
          <p:spPr>
            <a:xfrm>
              <a:off x="1412675" y="1454550"/>
              <a:ext cx="20900" cy="9975"/>
            </a:xfrm>
            <a:custGeom>
              <a:avLst/>
              <a:gdLst/>
              <a:ahLst/>
              <a:cxnLst/>
              <a:rect l="l" t="t" r="r" b="b"/>
              <a:pathLst>
                <a:path w="836" h="399" extrusionOk="0">
                  <a:moveTo>
                    <a:pt x="159" y="1"/>
                  </a:moveTo>
                  <a:cubicBezTo>
                    <a:pt x="100" y="140"/>
                    <a:pt x="60" y="239"/>
                    <a:pt x="0" y="339"/>
                  </a:cubicBezTo>
                  <a:cubicBezTo>
                    <a:pt x="60" y="359"/>
                    <a:pt x="80" y="359"/>
                    <a:pt x="140" y="359"/>
                  </a:cubicBezTo>
                  <a:cubicBezTo>
                    <a:pt x="358" y="299"/>
                    <a:pt x="657" y="398"/>
                    <a:pt x="836" y="160"/>
                  </a:cubicBezTo>
                  <a:lnTo>
                    <a:pt x="159"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
            <p:cNvSpPr/>
            <p:nvPr/>
          </p:nvSpPr>
          <p:spPr>
            <a:xfrm>
              <a:off x="1902525" y="1562975"/>
              <a:ext cx="9475" cy="20125"/>
            </a:xfrm>
            <a:custGeom>
              <a:avLst/>
              <a:gdLst/>
              <a:ahLst/>
              <a:cxnLst/>
              <a:rect l="l" t="t" r="r" b="b"/>
              <a:pathLst>
                <a:path w="379" h="805" extrusionOk="0">
                  <a:moveTo>
                    <a:pt x="199" y="0"/>
                  </a:moveTo>
                  <a:lnTo>
                    <a:pt x="199" y="0"/>
                  </a:lnTo>
                  <a:cubicBezTo>
                    <a:pt x="160" y="179"/>
                    <a:pt x="239" y="378"/>
                    <a:pt x="40" y="498"/>
                  </a:cubicBezTo>
                  <a:cubicBezTo>
                    <a:pt x="1" y="617"/>
                    <a:pt x="1" y="736"/>
                    <a:pt x="160" y="796"/>
                  </a:cubicBezTo>
                  <a:cubicBezTo>
                    <a:pt x="178" y="802"/>
                    <a:pt x="195" y="805"/>
                    <a:pt x="210" y="805"/>
                  </a:cubicBezTo>
                  <a:cubicBezTo>
                    <a:pt x="296" y="805"/>
                    <a:pt x="342" y="718"/>
                    <a:pt x="359" y="617"/>
                  </a:cubicBezTo>
                  <a:cubicBezTo>
                    <a:pt x="379" y="398"/>
                    <a:pt x="379" y="179"/>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
            <p:cNvSpPr/>
            <p:nvPr/>
          </p:nvSpPr>
          <p:spPr>
            <a:xfrm>
              <a:off x="1489750" y="1386775"/>
              <a:ext cx="13450" cy="12100"/>
            </a:xfrm>
            <a:custGeom>
              <a:avLst/>
              <a:gdLst/>
              <a:ahLst/>
              <a:cxnLst/>
              <a:rect l="l" t="t" r="r" b="b"/>
              <a:pathLst>
                <a:path w="538" h="484" extrusionOk="0">
                  <a:moveTo>
                    <a:pt x="177" y="0"/>
                  </a:moveTo>
                  <a:cubicBezTo>
                    <a:pt x="20" y="0"/>
                    <a:pt x="18" y="142"/>
                    <a:pt x="1" y="285"/>
                  </a:cubicBezTo>
                  <a:cubicBezTo>
                    <a:pt x="60" y="324"/>
                    <a:pt x="100" y="404"/>
                    <a:pt x="180" y="464"/>
                  </a:cubicBezTo>
                  <a:cubicBezTo>
                    <a:pt x="299" y="484"/>
                    <a:pt x="398" y="484"/>
                    <a:pt x="538" y="484"/>
                  </a:cubicBezTo>
                  <a:cubicBezTo>
                    <a:pt x="498" y="265"/>
                    <a:pt x="458" y="66"/>
                    <a:pt x="239" y="6"/>
                  </a:cubicBezTo>
                  <a:cubicBezTo>
                    <a:pt x="216" y="2"/>
                    <a:pt x="196" y="0"/>
                    <a:pt x="17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
            <p:cNvSpPr/>
            <p:nvPr/>
          </p:nvSpPr>
          <p:spPr>
            <a:xfrm>
              <a:off x="1798100" y="1449050"/>
              <a:ext cx="26375" cy="5900"/>
            </a:xfrm>
            <a:custGeom>
              <a:avLst/>
              <a:gdLst/>
              <a:ahLst/>
              <a:cxnLst/>
              <a:rect l="l" t="t" r="r" b="b"/>
              <a:pathLst>
                <a:path w="1055" h="236" extrusionOk="0">
                  <a:moveTo>
                    <a:pt x="680" y="1"/>
                  </a:moveTo>
                  <a:cubicBezTo>
                    <a:pt x="454" y="1"/>
                    <a:pt x="231" y="23"/>
                    <a:pt x="0" y="61"/>
                  </a:cubicBezTo>
                  <a:cubicBezTo>
                    <a:pt x="172" y="176"/>
                    <a:pt x="340" y="236"/>
                    <a:pt x="507" y="236"/>
                  </a:cubicBezTo>
                  <a:cubicBezTo>
                    <a:pt x="688" y="236"/>
                    <a:pt x="868" y="166"/>
                    <a:pt x="1054" y="22"/>
                  </a:cubicBezTo>
                  <a:cubicBezTo>
                    <a:pt x="928" y="8"/>
                    <a:pt x="803" y="1"/>
                    <a:pt x="6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
            <p:cNvSpPr/>
            <p:nvPr/>
          </p:nvSpPr>
          <p:spPr>
            <a:xfrm>
              <a:off x="1757300" y="1454550"/>
              <a:ext cx="12475" cy="22400"/>
            </a:xfrm>
            <a:custGeom>
              <a:avLst/>
              <a:gdLst/>
              <a:ahLst/>
              <a:cxnLst/>
              <a:rect l="l" t="t" r="r" b="b"/>
              <a:pathLst>
                <a:path w="499" h="896" extrusionOk="0">
                  <a:moveTo>
                    <a:pt x="240" y="1"/>
                  </a:moveTo>
                  <a:cubicBezTo>
                    <a:pt x="200" y="1"/>
                    <a:pt x="120" y="1"/>
                    <a:pt x="61" y="60"/>
                  </a:cubicBezTo>
                  <a:cubicBezTo>
                    <a:pt x="1" y="339"/>
                    <a:pt x="21" y="637"/>
                    <a:pt x="61" y="896"/>
                  </a:cubicBezTo>
                  <a:cubicBezTo>
                    <a:pt x="498" y="856"/>
                    <a:pt x="260" y="558"/>
                    <a:pt x="260" y="339"/>
                  </a:cubicBezTo>
                  <a:cubicBezTo>
                    <a:pt x="260" y="200"/>
                    <a:pt x="240" y="100"/>
                    <a:pt x="2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
            <p:cNvSpPr/>
            <p:nvPr/>
          </p:nvSpPr>
          <p:spPr>
            <a:xfrm>
              <a:off x="1793125" y="1585350"/>
              <a:ext cx="13450" cy="10650"/>
            </a:xfrm>
            <a:custGeom>
              <a:avLst/>
              <a:gdLst/>
              <a:ahLst/>
              <a:cxnLst/>
              <a:rect l="l" t="t" r="r" b="b"/>
              <a:pathLst>
                <a:path w="538" h="426" extrusionOk="0">
                  <a:moveTo>
                    <a:pt x="0" y="0"/>
                  </a:moveTo>
                  <a:lnTo>
                    <a:pt x="0" y="179"/>
                  </a:lnTo>
                  <a:cubicBezTo>
                    <a:pt x="40" y="199"/>
                    <a:pt x="40" y="239"/>
                    <a:pt x="60" y="279"/>
                  </a:cubicBezTo>
                  <a:cubicBezTo>
                    <a:pt x="100" y="339"/>
                    <a:pt x="159" y="398"/>
                    <a:pt x="239" y="418"/>
                  </a:cubicBezTo>
                  <a:cubicBezTo>
                    <a:pt x="266" y="423"/>
                    <a:pt x="292" y="425"/>
                    <a:pt x="316" y="425"/>
                  </a:cubicBezTo>
                  <a:cubicBezTo>
                    <a:pt x="402" y="425"/>
                    <a:pt x="476" y="396"/>
                    <a:pt x="537" y="319"/>
                  </a:cubicBezTo>
                  <a:lnTo>
                    <a:pt x="537" y="20"/>
                  </a:lnTo>
                  <a:cubicBezTo>
                    <a:pt x="358" y="20"/>
                    <a:pt x="179" y="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
            <p:cNvSpPr/>
            <p:nvPr/>
          </p:nvSpPr>
          <p:spPr>
            <a:xfrm>
              <a:off x="1884125" y="1585025"/>
              <a:ext cx="10475" cy="8300"/>
            </a:xfrm>
            <a:custGeom>
              <a:avLst/>
              <a:gdLst/>
              <a:ahLst/>
              <a:cxnLst/>
              <a:rect l="l" t="t" r="r" b="b"/>
              <a:pathLst>
                <a:path w="419" h="332" extrusionOk="0">
                  <a:moveTo>
                    <a:pt x="262" y="1"/>
                  </a:moveTo>
                  <a:cubicBezTo>
                    <a:pt x="178" y="1"/>
                    <a:pt x="73" y="33"/>
                    <a:pt x="1" y="33"/>
                  </a:cubicBezTo>
                  <a:lnTo>
                    <a:pt x="1" y="332"/>
                  </a:lnTo>
                  <a:cubicBezTo>
                    <a:pt x="180" y="332"/>
                    <a:pt x="418" y="332"/>
                    <a:pt x="398" y="133"/>
                  </a:cubicBezTo>
                  <a:cubicBezTo>
                    <a:pt x="398" y="28"/>
                    <a:pt x="339" y="1"/>
                    <a:pt x="26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
            <p:cNvSpPr/>
            <p:nvPr/>
          </p:nvSpPr>
          <p:spPr>
            <a:xfrm>
              <a:off x="1408700" y="1563475"/>
              <a:ext cx="8475" cy="15050"/>
            </a:xfrm>
            <a:custGeom>
              <a:avLst/>
              <a:gdLst/>
              <a:ahLst/>
              <a:cxnLst/>
              <a:rect l="l" t="t" r="r" b="b"/>
              <a:pathLst>
                <a:path w="339" h="602" extrusionOk="0">
                  <a:moveTo>
                    <a:pt x="299" y="0"/>
                  </a:moveTo>
                  <a:lnTo>
                    <a:pt x="100" y="199"/>
                  </a:lnTo>
                  <a:cubicBezTo>
                    <a:pt x="40" y="299"/>
                    <a:pt x="20" y="398"/>
                    <a:pt x="0" y="517"/>
                  </a:cubicBezTo>
                  <a:cubicBezTo>
                    <a:pt x="61" y="578"/>
                    <a:pt x="122" y="602"/>
                    <a:pt x="183" y="602"/>
                  </a:cubicBezTo>
                  <a:cubicBezTo>
                    <a:pt x="221" y="602"/>
                    <a:pt x="260" y="592"/>
                    <a:pt x="299" y="577"/>
                  </a:cubicBezTo>
                  <a:cubicBezTo>
                    <a:pt x="318" y="517"/>
                    <a:pt x="318" y="497"/>
                    <a:pt x="338" y="478"/>
                  </a:cubicBezTo>
                  <a:cubicBezTo>
                    <a:pt x="318" y="318"/>
                    <a:pt x="318" y="159"/>
                    <a:pt x="2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
            <p:cNvSpPr/>
            <p:nvPr/>
          </p:nvSpPr>
          <p:spPr>
            <a:xfrm>
              <a:off x="1611600" y="1393875"/>
              <a:ext cx="12450" cy="12950"/>
            </a:xfrm>
            <a:custGeom>
              <a:avLst/>
              <a:gdLst/>
              <a:ahLst/>
              <a:cxnLst/>
              <a:rect l="l" t="t" r="r" b="b"/>
              <a:pathLst>
                <a:path w="498" h="518" extrusionOk="0">
                  <a:moveTo>
                    <a:pt x="339" y="1"/>
                  </a:moveTo>
                  <a:cubicBezTo>
                    <a:pt x="0" y="180"/>
                    <a:pt x="299" y="339"/>
                    <a:pt x="339" y="518"/>
                  </a:cubicBezTo>
                  <a:lnTo>
                    <a:pt x="498" y="518"/>
                  </a:lnTo>
                  <a:cubicBezTo>
                    <a:pt x="458" y="339"/>
                    <a:pt x="378" y="180"/>
                    <a:pt x="3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
            <p:cNvSpPr/>
            <p:nvPr/>
          </p:nvSpPr>
          <p:spPr>
            <a:xfrm>
              <a:off x="1601150" y="1428700"/>
              <a:ext cx="12950" cy="6925"/>
            </a:xfrm>
            <a:custGeom>
              <a:avLst/>
              <a:gdLst/>
              <a:ahLst/>
              <a:cxnLst/>
              <a:rect l="l" t="t" r="r" b="b"/>
              <a:pathLst>
                <a:path w="518" h="277" extrusionOk="0">
                  <a:moveTo>
                    <a:pt x="40" y="0"/>
                  </a:moveTo>
                  <a:cubicBezTo>
                    <a:pt x="1" y="80"/>
                    <a:pt x="1" y="120"/>
                    <a:pt x="40" y="139"/>
                  </a:cubicBezTo>
                  <a:lnTo>
                    <a:pt x="200" y="219"/>
                  </a:lnTo>
                  <a:cubicBezTo>
                    <a:pt x="263" y="232"/>
                    <a:pt x="334" y="277"/>
                    <a:pt x="393" y="277"/>
                  </a:cubicBezTo>
                  <a:cubicBezTo>
                    <a:pt x="427" y="277"/>
                    <a:pt x="456" y="262"/>
                    <a:pt x="478" y="219"/>
                  </a:cubicBezTo>
                  <a:cubicBezTo>
                    <a:pt x="518" y="120"/>
                    <a:pt x="398" y="40"/>
                    <a:pt x="299" y="20"/>
                  </a:cubicBezTo>
                  <a:cubicBezTo>
                    <a:pt x="219" y="0"/>
                    <a:pt x="120" y="0"/>
                    <a:pt x="4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
            <p:cNvSpPr/>
            <p:nvPr/>
          </p:nvSpPr>
          <p:spPr>
            <a:xfrm>
              <a:off x="1593700" y="1426700"/>
              <a:ext cx="8475" cy="7625"/>
            </a:xfrm>
            <a:custGeom>
              <a:avLst/>
              <a:gdLst/>
              <a:ahLst/>
              <a:cxnLst/>
              <a:rect l="l" t="t" r="r" b="b"/>
              <a:pathLst>
                <a:path w="339" h="305" extrusionOk="0">
                  <a:moveTo>
                    <a:pt x="100" y="1"/>
                  </a:moveTo>
                  <a:cubicBezTo>
                    <a:pt x="0" y="21"/>
                    <a:pt x="20" y="120"/>
                    <a:pt x="80" y="200"/>
                  </a:cubicBezTo>
                  <a:cubicBezTo>
                    <a:pt x="116" y="248"/>
                    <a:pt x="167" y="304"/>
                    <a:pt x="225" y="304"/>
                  </a:cubicBezTo>
                  <a:cubicBezTo>
                    <a:pt x="261" y="304"/>
                    <a:pt x="300" y="281"/>
                    <a:pt x="338" y="219"/>
                  </a:cubicBezTo>
                  <a:lnTo>
                    <a:pt x="338" y="80"/>
                  </a:lnTo>
                  <a:cubicBezTo>
                    <a:pt x="279" y="60"/>
                    <a:pt x="179" y="1"/>
                    <a:pt x="1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
            <p:cNvSpPr/>
            <p:nvPr/>
          </p:nvSpPr>
          <p:spPr>
            <a:xfrm>
              <a:off x="1684700" y="1428700"/>
              <a:ext cx="8475" cy="8475"/>
            </a:xfrm>
            <a:custGeom>
              <a:avLst/>
              <a:gdLst/>
              <a:ahLst/>
              <a:cxnLst/>
              <a:rect l="l" t="t" r="r" b="b"/>
              <a:pathLst>
                <a:path w="339" h="339" extrusionOk="0">
                  <a:moveTo>
                    <a:pt x="180" y="0"/>
                  </a:moveTo>
                  <a:cubicBezTo>
                    <a:pt x="140" y="20"/>
                    <a:pt x="60" y="20"/>
                    <a:pt x="20" y="20"/>
                  </a:cubicBezTo>
                  <a:cubicBezTo>
                    <a:pt x="1" y="80"/>
                    <a:pt x="1" y="139"/>
                    <a:pt x="1" y="199"/>
                  </a:cubicBezTo>
                  <a:cubicBezTo>
                    <a:pt x="100" y="338"/>
                    <a:pt x="219" y="338"/>
                    <a:pt x="339" y="338"/>
                  </a:cubicBezTo>
                  <a:cubicBezTo>
                    <a:pt x="299" y="219"/>
                    <a:pt x="239" y="120"/>
                    <a:pt x="1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
            <p:cNvSpPr/>
            <p:nvPr/>
          </p:nvSpPr>
          <p:spPr>
            <a:xfrm>
              <a:off x="1887100" y="1445600"/>
              <a:ext cx="6500" cy="4050"/>
            </a:xfrm>
            <a:custGeom>
              <a:avLst/>
              <a:gdLst/>
              <a:ahLst/>
              <a:cxnLst/>
              <a:rect l="l" t="t" r="r" b="b"/>
              <a:pathLst>
                <a:path w="260" h="162" extrusionOk="0">
                  <a:moveTo>
                    <a:pt x="100" y="1"/>
                  </a:moveTo>
                  <a:cubicBezTo>
                    <a:pt x="80" y="40"/>
                    <a:pt x="21" y="60"/>
                    <a:pt x="1" y="120"/>
                  </a:cubicBezTo>
                  <a:cubicBezTo>
                    <a:pt x="36" y="149"/>
                    <a:pt x="67" y="161"/>
                    <a:pt x="96" y="161"/>
                  </a:cubicBezTo>
                  <a:cubicBezTo>
                    <a:pt x="165" y="161"/>
                    <a:pt x="217" y="91"/>
                    <a:pt x="259" y="20"/>
                  </a:cubicBezTo>
                  <a:cubicBezTo>
                    <a:pt x="200" y="1"/>
                    <a:pt x="180" y="1"/>
                    <a:pt x="1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
            <p:cNvSpPr/>
            <p:nvPr/>
          </p:nvSpPr>
          <p:spPr>
            <a:xfrm>
              <a:off x="1511150" y="1589825"/>
              <a:ext cx="9950" cy="6000"/>
            </a:xfrm>
            <a:custGeom>
              <a:avLst/>
              <a:gdLst/>
              <a:ahLst/>
              <a:cxnLst/>
              <a:rect l="l" t="t" r="r" b="b"/>
              <a:pathLst>
                <a:path w="398" h="240" extrusionOk="0">
                  <a:moveTo>
                    <a:pt x="338" y="0"/>
                  </a:moveTo>
                  <a:cubicBezTo>
                    <a:pt x="199" y="0"/>
                    <a:pt x="80" y="0"/>
                    <a:pt x="0" y="120"/>
                  </a:cubicBezTo>
                  <a:lnTo>
                    <a:pt x="40" y="160"/>
                  </a:lnTo>
                  <a:cubicBezTo>
                    <a:pt x="99" y="219"/>
                    <a:pt x="139" y="239"/>
                    <a:pt x="219" y="239"/>
                  </a:cubicBezTo>
                  <a:cubicBezTo>
                    <a:pt x="298" y="239"/>
                    <a:pt x="338" y="199"/>
                    <a:pt x="398" y="140"/>
                  </a:cubicBezTo>
                  <a:cubicBezTo>
                    <a:pt x="378" y="100"/>
                    <a:pt x="378" y="40"/>
                    <a:pt x="33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
            <p:cNvSpPr/>
            <p:nvPr/>
          </p:nvSpPr>
          <p:spPr>
            <a:xfrm>
              <a:off x="1516100" y="1427200"/>
              <a:ext cx="5000" cy="9475"/>
            </a:xfrm>
            <a:custGeom>
              <a:avLst/>
              <a:gdLst/>
              <a:ahLst/>
              <a:cxnLst/>
              <a:rect l="l" t="t" r="r" b="b"/>
              <a:pathLst>
                <a:path w="200" h="379" extrusionOk="0">
                  <a:moveTo>
                    <a:pt x="120" y="1"/>
                  </a:moveTo>
                  <a:cubicBezTo>
                    <a:pt x="81" y="1"/>
                    <a:pt x="21" y="1"/>
                    <a:pt x="1" y="60"/>
                  </a:cubicBezTo>
                  <a:lnTo>
                    <a:pt x="1" y="80"/>
                  </a:lnTo>
                  <a:lnTo>
                    <a:pt x="1" y="378"/>
                  </a:lnTo>
                  <a:lnTo>
                    <a:pt x="180" y="378"/>
                  </a:lnTo>
                  <a:cubicBezTo>
                    <a:pt x="200" y="279"/>
                    <a:pt x="200" y="160"/>
                    <a:pt x="200" y="40"/>
                  </a:cubicBezTo>
                  <a:cubicBezTo>
                    <a:pt x="200" y="40"/>
                    <a:pt x="180" y="1"/>
                    <a:pt x="1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
            <p:cNvSpPr/>
            <p:nvPr/>
          </p:nvSpPr>
          <p:spPr>
            <a:xfrm>
              <a:off x="1676250" y="1405825"/>
              <a:ext cx="4000" cy="5575"/>
            </a:xfrm>
            <a:custGeom>
              <a:avLst/>
              <a:gdLst/>
              <a:ahLst/>
              <a:cxnLst/>
              <a:rect l="l" t="t" r="r" b="b"/>
              <a:pathLst>
                <a:path w="160" h="223" extrusionOk="0">
                  <a:moveTo>
                    <a:pt x="100" y="0"/>
                  </a:moveTo>
                  <a:cubicBezTo>
                    <a:pt x="80" y="0"/>
                    <a:pt x="60" y="0"/>
                    <a:pt x="0" y="40"/>
                  </a:cubicBezTo>
                  <a:lnTo>
                    <a:pt x="0" y="199"/>
                  </a:lnTo>
                  <a:cubicBezTo>
                    <a:pt x="35" y="211"/>
                    <a:pt x="76" y="222"/>
                    <a:pt x="108" y="222"/>
                  </a:cubicBezTo>
                  <a:cubicBezTo>
                    <a:pt x="132" y="222"/>
                    <a:pt x="151" y="216"/>
                    <a:pt x="160" y="199"/>
                  </a:cubicBezTo>
                  <a:lnTo>
                    <a:pt x="160" y="40"/>
                  </a:lnTo>
                  <a:cubicBezTo>
                    <a:pt x="160" y="20"/>
                    <a:pt x="140" y="20"/>
                    <a:pt x="1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
            <p:cNvSpPr/>
            <p:nvPr/>
          </p:nvSpPr>
          <p:spPr>
            <a:xfrm>
              <a:off x="1758300" y="1415750"/>
              <a:ext cx="6000" cy="2275"/>
            </a:xfrm>
            <a:custGeom>
              <a:avLst/>
              <a:gdLst/>
              <a:ahLst/>
              <a:cxnLst/>
              <a:rect l="l" t="t" r="r" b="b"/>
              <a:pathLst>
                <a:path w="240" h="91" extrusionOk="0">
                  <a:moveTo>
                    <a:pt x="1" y="1"/>
                  </a:moveTo>
                  <a:cubicBezTo>
                    <a:pt x="40" y="61"/>
                    <a:pt x="80" y="90"/>
                    <a:pt x="120" y="90"/>
                  </a:cubicBezTo>
                  <a:cubicBezTo>
                    <a:pt x="160" y="90"/>
                    <a:pt x="200" y="61"/>
                    <a:pt x="2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
            <p:cNvSpPr/>
            <p:nvPr/>
          </p:nvSpPr>
          <p:spPr>
            <a:xfrm>
              <a:off x="1489750" y="1393875"/>
              <a:ext cx="4500" cy="4500"/>
            </a:xfrm>
            <a:custGeom>
              <a:avLst/>
              <a:gdLst/>
              <a:ahLst/>
              <a:cxnLst/>
              <a:rect l="l" t="t" r="r" b="b"/>
              <a:pathLst>
                <a:path w="180" h="180" extrusionOk="0">
                  <a:moveTo>
                    <a:pt x="1" y="1"/>
                  </a:moveTo>
                  <a:lnTo>
                    <a:pt x="1" y="140"/>
                  </a:lnTo>
                  <a:cubicBezTo>
                    <a:pt x="60" y="140"/>
                    <a:pt x="140" y="180"/>
                    <a:pt x="180" y="180"/>
                  </a:cubicBezTo>
                  <a:lnTo>
                    <a:pt x="1"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
            <p:cNvSpPr/>
            <p:nvPr/>
          </p:nvSpPr>
          <p:spPr>
            <a:xfrm>
              <a:off x="1516100" y="1424725"/>
              <a:ext cx="4500" cy="4000"/>
            </a:xfrm>
            <a:custGeom>
              <a:avLst/>
              <a:gdLst/>
              <a:ahLst/>
              <a:cxnLst/>
              <a:rect l="l" t="t" r="r" b="b"/>
              <a:pathLst>
                <a:path w="180" h="160" extrusionOk="0">
                  <a:moveTo>
                    <a:pt x="1" y="0"/>
                  </a:moveTo>
                  <a:lnTo>
                    <a:pt x="1" y="80"/>
                  </a:lnTo>
                  <a:lnTo>
                    <a:pt x="1" y="159"/>
                  </a:lnTo>
                  <a:cubicBezTo>
                    <a:pt x="41" y="139"/>
                    <a:pt x="120" y="139"/>
                    <a:pt x="180" y="139"/>
                  </a:cubicBezTo>
                  <a:cubicBezTo>
                    <a:pt x="120" y="80"/>
                    <a:pt x="41" y="40"/>
                    <a:pt x="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
            <p:cNvSpPr/>
            <p:nvPr/>
          </p:nvSpPr>
          <p:spPr>
            <a:xfrm>
              <a:off x="3025475" y="1562525"/>
              <a:ext cx="102975" cy="22375"/>
            </a:xfrm>
            <a:custGeom>
              <a:avLst/>
              <a:gdLst/>
              <a:ahLst/>
              <a:cxnLst/>
              <a:rect l="l" t="t" r="r" b="b"/>
              <a:pathLst>
                <a:path w="4119" h="895" extrusionOk="0">
                  <a:moveTo>
                    <a:pt x="3235" y="0"/>
                  </a:moveTo>
                  <a:cubicBezTo>
                    <a:pt x="2157" y="0"/>
                    <a:pt x="1081" y="269"/>
                    <a:pt x="20" y="356"/>
                  </a:cubicBezTo>
                  <a:cubicBezTo>
                    <a:pt x="20" y="416"/>
                    <a:pt x="80" y="456"/>
                    <a:pt x="120" y="476"/>
                  </a:cubicBezTo>
                  <a:cubicBezTo>
                    <a:pt x="319" y="635"/>
                    <a:pt x="40" y="615"/>
                    <a:pt x="40" y="695"/>
                  </a:cubicBezTo>
                  <a:cubicBezTo>
                    <a:pt x="0" y="754"/>
                    <a:pt x="0" y="814"/>
                    <a:pt x="40" y="894"/>
                  </a:cubicBezTo>
                  <a:cubicBezTo>
                    <a:pt x="75" y="894"/>
                    <a:pt x="110" y="895"/>
                    <a:pt x="145" y="895"/>
                  </a:cubicBezTo>
                  <a:cubicBezTo>
                    <a:pt x="1062" y="895"/>
                    <a:pt x="1944" y="650"/>
                    <a:pt x="2825" y="535"/>
                  </a:cubicBezTo>
                  <a:cubicBezTo>
                    <a:pt x="3006" y="393"/>
                    <a:pt x="3210" y="364"/>
                    <a:pt x="3419" y="364"/>
                  </a:cubicBezTo>
                  <a:cubicBezTo>
                    <a:pt x="3561" y="364"/>
                    <a:pt x="3705" y="377"/>
                    <a:pt x="3846" y="377"/>
                  </a:cubicBezTo>
                  <a:cubicBezTo>
                    <a:pt x="3931" y="377"/>
                    <a:pt x="4016" y="372"/>
                    <a:pt x="4098" y="356"/>
                  </a:cubicBezTo>
                  <a:cubicBezTo>
                    <a:pt x="4118" y="58"/>
                    <a:pt x="3899" y="58"/>
                    <a:pt x="3700" y="18"/>
                  </a:cubicBezTo>
                  <a:cubicBezTo>
                    <a:pt x="3545" y="6"/>
                    <a:pt x="3390" y="0"/>
                    <a:pt x="323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
            <p:cNvSpPr/>
            <p:nvPr/>
          </p:nvSpPr>
          <p:spPr>
            <a:xfrm>
              <a:off x="3105050" y="1602125"/>
              <a:ext cx="25100" cy="69775"/>
            </a:xfrm>
            <a:custGeom>
              <a:avLst/>
              <a:gdLst/>
              <a:ahLst/>
              <a:cxnLst/>
              <a:rect l="l" t="t" r="r" b="b"/>
              <a:pathLst>
                <a:path w="1004" h="2791" extrusionOk="0">
                  <a:moveTo>
                    <a:pt x="905" y="0"/>
                  </a:moveTo>
                  <a:cubicBezTo>
                    <a:pt x="845" y="0"/>
                    <a:pt x="766" y="28"/>
                    <a:pt x="703" y="28"/>
                  </a:cubicBezTo>
                  <a:cubicBezTo>
                    <a:pt x="694" y="28"/>
                    <a:pt x="685" y="27"/>
                    <a:pt x="676" y="26"/>
                  </a:cubicBezTo>
                  <a:cubicBezTo>
                    <a:pt x="637" y="65"/>
                    <a:pt x="637" y="105"/>
                    <a:pt x="617" y="125"/>
                  </a:cubicBezTo>
                  <a:cubicBezTo>
                    <a:pt x="617" y="225"/>
                    <a:pt x="617" y="324"/>
                    <a:pt x="537" y="404"/>
                  </a:cubicBezTo>
                  <a:cubicBezTo>
                    <a:pt x="517" y="483"/>
                    <a:pt x="517" y="603"/>
                    <a:pt x="497" y="702"/>
                  </a:cubicBezTo>
                  <a:cubicBezTo>
                    <a:pt x="497" y="742"/>
                    <a:pt x="478" y="801"/>
                    <a:pt x="438" y="841"/>
                  </a:cubicBezTo>
                  <a:cubicBezTo>
                    <a:pt x="438" y="921"/>
                    <a:pt x="418" y="980"/>
                    <a:pt x="378" y="1060"/>
                  </a:cubicBezTo>
                  <a:cubicBezTo>
                    <a:pt x="338" y="1160"/>
                    <a:pt x="338" y="1239"/>
                    <a:pt x="318" y="1339"/>
                  </a:cubicBezTo>
                  <a:cubicBezTo>
                    <a:pt x="199" y="1597"/>
                    <a:pt x="318" y="1856"/>
                    <a:pt x="199" y="2114"/>
                  </a:cubicBezTo>
                  <a:lnTo>
                    <a:pt x="179" y="2194"/>
                  </a:lnTo>
                  <a:lnTo>
                    <a:pt x="179" y="2254"/>
                  </a:lnTo>
                  <a:cubicBezTo>
                    <a:pt x="80" y="2353"/>
                    <a:pt x="119" y="2512"/>
                    <a:pt x="20" y="2612"/>
                  </a:cubicBezTo>
                  <a:cubicBezTo>
                    <a:pt x="0" y="2651"/>
                    <a:pt x="0" y="2731"/>
                    <a:pt x="0" y="2791"/>
                  </a:cubicBezTo>
                  <a:cubicBezTo>
                    <a:pt x="438" y="2751"/>
                    <a:pt x="637" y="2453"/>
                    <a:pt x="577" y="2114"/>
                  </a:cubicBezTo>
                  <a:cubicBezTo>
                    <a:pt x="537" y="1836"/>
                    <a:pt x="637" y="1617"/>
                    <a:pt x="696" y="1358"/>
                  </a:cubicBezTo>
                  <a:cubicBezTo>
                    <a:pt x="796" y="961"/>
                    <a:pt x="935" y="543"/>
                    <a:pt x="995" y="125"/>
                  </a:cubicBezTo>
                  <a:cubicBezTo>
                    <a:pt x="1004" y="26"/>
                    <a:pt x="963" y="0"/>
                    <a:pt x="90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
            <p:cNvSpPr/>
            <p:nvPr/>
          </p:nvSpPr>
          <p:spPr>
            <a:xfrm>
              <a:off x="3117475" y="1561475"/>
              <a:ext cx="17925" cy="9975"/>
            </a:xfrm>
            <a:custGeom>
              <a:avLst/>
              <a:gdLst/>
              <a:ahLst/>
              <a:cxnLst/>
              <a:rect l="l" t="t" r="r" b="b"/>
              <a:pathLst>
                <a:path w="717" h="399" extrusionOk="0">
                  <a:moveTo>
                    <a:pt x="259" y="1"/>
                  </a:moveTo>
                  <a:cubicBezTo>
                    <a:pt x="174" y="1"/>
                    <a:pt x="90" y="20"/>
                    <a:pt x="0" y="60"/>
                  </a:cubicBezTo>
                  <a:cubicBezTo>
                    <a:pt x="140" y="180"/>
                    <a:pt x="279" y="279"/>
                    <a:pt x="398" y="398"/>
                  </a:cubicBezTo>
                  <a:lnTo>
                    <a:pt x="697" y="398"/>
                  </a:lnTo>
                  <a:cubicBezTo>
                    <a:pt x="717" y="259"/>
                    <a:pt x="677" y="140"/>
                    <a:pt x="518" y="60"/>
                  </a:cubicBezTo>
                  <a:cubicBezTo>
                    <a:pt x="428" y="20"/>
                    <a:pt x="344" y="1"/>
                    <a:pt x="2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
            <p:cNvSpPr/>
            <p:nvPr/>
          </p:nvSpPr>
          <p:spPr>
            <a:xfrm>
              <a:off x="3116975" y="1589825"/>
              <a:ext cx="5500" cy="14350"/>
            </a:xfrm>
            <a:custGeom>
              <a:avLst/>
              <a:gdLst/>
              <a:ahLst/>
              <a:cxnLst/>
              <a:rect l="l" t="t" r="r" b="b"/>
              <a:pathLst>
                <a:path w="220" h="574" extrusionOk="0">
                  <a:moveTo>
                    <a:pt x="199" y="0"/>
                  </a:moveTo>
                  <a:cubicBezTo>
                    <a:pt x="1" y="140"/>
                    <a:pt x="40" y="319"/>
                    <a:pt x="60" y="518"/>
                  </a:cubicBezTo>
                  <a:cubicBezTo>
                    <a:pt x="60" y="518"/>
                    <a:pt x="100" y="538"/>
                    <a:pt x="140" y="557"/>
                  </a:cubicBezTo>
                  <a:cubicBezTo>
                    <a:pt x="145" y="569"/>
                    <a:pt x="152" y="573"/>
                    <a:pt x="160" y="573"/>
                  </a:cubicBezTo>
                  <a:cubicBezTo>
                    <a:pt x="180" y="573"/>
                    <a:pt x="205" y="541"/>
                    <a:pt x="219" y="498"/>
                  </a:cubicBezTo>
                  <a:cubicBezTo>
                    <a:pt x="219" y="319"/>
                    <a:pt x="199" y="160"/>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
            <p:cNvSpPr/>
            <p:nvPr/>
          </p:nvSpPr>
          <p:spPr>
            <a:xfrm>
              <a:off x="3117975" y="1558700"/>
              <a:ext cx="13950" cy="4300"/>
            </a:xfrm>
            <a:custGeom>
              <a:avLst/>
              <a:gdLst/>
              <a:ahLst/>
              <a:cxnLst/>
              <a:rect l="l" t="t" r="r" b="b"/>
              <a:pathLst>
                <a:path w="558" h="172" extrusionOk="0">
                  <a:moveTo>
                    <a:pt x="378" y="0"/>
                  </a:moveTo>
                  <a:cubicBezTo>
                    <a:pt x="242" y="0"/>
                    <a:pt x="111" y="32"/>
                    <a:pt x="0" y="171"/>
                  </a:cubicBezTo>
                  <a:lnTo>
                    <a:pt x="518" y="171"/>
                  </a:lnTo>
                  <a:cubicBezTo>
                    <a:pt x="518" y="112"/>
                    <a:pt x="518" y="72"/>
                    <a:pt x="557" y="12"/>
                  </a:cubicBezTo>
                  <a:cubicBezTo>
                    <a:pt x="497" y="6"/>
                    <a:pt x="437" y="0"/>
                    <a:pt x="37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
            <p:cNvSpPr/>
            <p:nvPr/>
          </p:nvSpPr>
          <p:spPr>
            <a:xfrm>
              <a:off x="3205000" y="1533125"/>
              <a:ext cx="2500" cy="3500"/>
            </a:xfrm>
            <a:custGeom>
              <a:avLst/>
              <a:gdLst/>
              <a:ahLst/>
              <a:cxnLst/>
              <a:rect l="l" t="t" r="r" b="b"/>
              <a:pathLst>
                <a:path w="100" h="140" extrusionOk="0">
                  <a:moveTo>
                    <a:pt x="20" y="1"/>
                  </a:moveTo>
                  <a:lnTo>
                    <a:pt x="1" y="80"/>
                  </a:lnTo>
                  <a:lnTo>
                    <a:pt x="1" y="140"/>
                  </a:lnTo>
                  <a:cubicBezTo>
                    <a:pt x="80" y="120"/>
                    <a:pt x="100" y="80"/>
                    <a:pt x="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
            <p:cNvSpPr/>
            <p:nvPr/>
          </p:nvSpPr>
          <p:spPr>
            <a:xfrm>
              <a:off x="1436050" y="1259100"/>
              <a:ext cx="288950" cy="13900"/>
            </a:xfrm>
            <a:custGeom>
              <a:avLst/>
              <a:gdLst/>
              <a:ahLst/>
              <a:cxnLst/>
              <a:rect l="l" t="t" r="r" b="b"/>
              <a:pathLst>
                <a:path w="11558" h="556" extrusionOk="0">
                  <a:moveTo>
                    <a:pt x="1432" y="1"/>
                  </a:moveTo>
                  <a:cubicBezTo>
                    <a:pt x="1328" y="77"/>
                    <a:pt x="1215" y="102"/>
                    <a:pt x="1098" y="102"/>
                  </a:cubicBezTo>
                  <a:cubicBezTo>
                    <a:pt x="879" y="102"/>
                    <a:pt x="647" y="15"/>
                    <a:pt x="428" y="15"/>
                  </a:cubicBezTo>
                  <a:cubicBezTo>
                    <a:pt x="276" y="15"/>
                    <a:pt x="130" y="57"/>
                    <a:pt x="0" y="200"/>
                  </a:cubicBezTo>
                  <a:cubicBezTo>
                    <a:pt x="100" y="220"/>
                    <a:pt x="219" y="299"/>
                    <a:pt x="318" y="299"/>
                  </a:cubicBezTo>
                  <a:cubicBezTo>
                    <a:pt x="2447" y="359"/>
                    <a:pt x="4595" y="458"/>
                    <a:pt x="6704" y="458"/>
                  </a:cubicBezTo>
                  <a:cubicBezTo>
                    <a:pt x="7460" y="458"/>
                    <a:pt x="8216" y="498"/>
                    <a:pt x="8992" y="518"/>
                  </a:cubicBezTo>
                  <a:cubicBezTo>
                    <a:pt x="9383" y="528"/>
                    <a:pt x="9784" y="555"/>
                    <a:pt x="10185" y="555"/>
                  </a:cubicBezTo>
                  <a:cubicBezTo>
                    <a:pt x="10620" y="555"/>
                    <a:pt x="11054" y="523"/>
                    <a:pt x="11478" y="399"/>
                  </a:cubicBezTo>
                  <a:cubicBezTo>
                    <a:pt x="11498" y="359"/>
                    <a:pt x="11538" y="319"/>
                    <a:pt x="11558" y="299"/>
                  </a:cubicBezTo>
                  <a:cubicBezTo>
                    <a:pt x="11558" y="259"/>
                    <a:pt x="11538" y="220"/>
                    <a:pt x="11498" y="200"/>
                  </a:cubicBezTo>
                  <a:cubicBezTo>
                    <a:pt x="10730" y="114"/>
                    <a:pt x="9954" y="104"/>
                    <a:pt x="9175" y="104"/>
                  </a:cubicBezTo>
                  <a:cubicBezTo>
                    <a:pt x="8918" y="104"/>
                    <a:pt x="8661" y="105"/>
                    <a:pt x="8404" y="105"/>
                  </a:cubicBezTo>
                  <a:cubicBezTo>
                    <a:pt x="8169" y="105"/>
                    <a:pt x="7934" y="104"/>
                    <a:pt x="7699" y="100"/>
                  </a:cubicBezTo>
                  <a:lnTo>
                    <a:pt x="3004" y="21"/>
                  </a:lnTo>
                  <a:cubicBezTo>
                    <a:pt x="2947" y="68"/>
                    <a:pt x="2895" y="93"/>
                    <a:pt x="2840" y="93"/>
                  </a:cubicBezTo>
                  <a:cubicBezTo>
                    <a:pt x="2781" y="93"/>
                    <a:pt x="2719" y="63"/>
                    <a:pt x="2646" y="1"/>
                  </a:cubicBezTo>
                  <a:cubicBezTo>
                    <a:pt x="2487" y="1"/>
                    <a:pt x="2308" y="21"/>
                    <a:pt x="2129" y="21"/>
                  </a:cubicBezTo>
                  <a:cubicBezTo>
                    <a:pt x="2109" y="41"/>
                    <a:pt x="2084" y="51"/>
                    <a:pt x="2054" y="51"/>
                  </a:cubicBezTo>
                  <a:cubicBezTo>
                    <a:pt x="2024" y="51"/>
                    <a:pt x="1989" y="41"/>
                    <a:pt x="1950" y="21"/>
                  </a:cubicBezTo>
                  <a:lnTo>
                    <a:pt x="1751" y="21"/>
                  </a:lnTo>
                  <a:cubicBezTo>
                    <a:pt x="1751" y="21"/>
                    <a:pt x="1751" y="41"/>
                    <a:pt x="1711" y="41"/>
                  </a:cubicBezTo>
                  <a:cubicBezTo>
                    <a:pt x="1691" y="41"/>
                    <a:pt x="1631" y="41"/>
                    <a:pt x="161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
            <p:cNvSpPr/>
            <p:nvPr/>
          </p:nvSpPr>
          <p:spPr>
            <a:xfrm>
              <a:off x="1302750" y="1333200"/>
              <a:ext cx="153200" cy="29875"/>
            </a:xfrm>
            <a:custGeom>
              <a:avLst/>
              <a:gdLst/>
              <a:ahLst/>
              <a:cxnLst/>
              <a:rect l="l" t="t" r="r" b="b"/>
              <a:pathLst>
                <a:path w="6128" h="1195" extrusionOk="0">
                  <a:moveTo>
                    <a:pt x="4497" y="1"/>
                  </a:moveTo>
                  <a:cubicBezTo>
                    <a:pt x="4402" y="230"/>
                    <a:pt x="4226" y="276"/>
                    <a:pt x="4035" y="276"/>
                  </a:cubicBezTo>
                  <a:cubicBezTo>
                    <a:pt x="3945" y="276"/>
                    <a:pt x="3851" y="266"/>
                    <a:pt x="3761" y="259"/>
                  </a:cubicBezTo>
                  <a:cubicBezTo>
                    <a:pt x="2945" y="200"/>
                    <a:pt x="2090" y="160"/>
                    <a:pt x="1274" y="100"/>
                  </a:cubicBezTo>
                  <a:cubicBezTo>
                    <a:pt x="1155" y="100"/>
                    <a:pt x="1055" y="80"/>
                    <a:pt x="916" y="60"/>
                  </a:cubicBezTo>
                  <a:cubicBezTo>
                    <a:pt x="856" y="51"/>
                    <a:pt x="802" y="46"/>
                    <a:pt x="747" y="46"/>
                  </a:cubicBezTo>
                  <a:cubicBezTo>
                    <a:pt x="692" y="46"/>
                    <a:pt x="638" y="51"/>
                    <a:pt x="578" y="60"/>
                  </a:cubicBezTo>
                  <a:cubicBezTo>
                    <a:pt x="459" y="100"/>
                    <a:pt x="379" y="160"/>
                    <a:pt x="299" y="259"/>
                  </a:cubicBezTo>
                  <a:cubicBezTo>
                    <a:pt x="260" y="299"/>
                    <a:pt x="220" y="379"/>
                    <a:pt x="200" y="458"/>
                  </a:cubicBezTo>
                  <a:cubicBezTo>
                    <a:pt x="180" y="598"/>
                    <a:pt x="160" y="737"/>
                    <a:pt x="21" y="836"/>
                  </a:cubicBezTo>
                  <a:cubicBezTo>
                    <a:pt x="21" y="916"/>
                    <a:pt x="1" y="956"/>
                    <a:pt x="1" y="1035"/>
                  </a:cubicBezTo>
                  <a:lnTo>
                    <a:pt x="1413" y="1115"/>
                  </a:lnTo>
                  <a:cubicBezTo>
                    <a:pt x="1493" y="1055"/>
                    <a:pt x="1553" y="1035"/>
                    <a:pt x="1592" y="976"/>
                  </a:cubicBezTo>
                  <a:cubicBezTo>
                    <a:pt x="1680" y="961"/>
                    <a:pt x="1757" y="914"/>
                    <a:pt x="1847" y="914"/>
                  </a:cubicBezTo>
                  <a:cubicBezTo>
                    <a:pt x="1880" y="914"/>
                    <a:pt x="1914" y="920"/>
                    <a:pt x="1950" y="936"/>
                  </a:cubicBezTo>
                  <a:cubicBezTo>
                    <a:pt x="1871" y="936"/>
                    <a:pt x="1791" y="956"/>
                    <a:pt x="1712" y="995"/>
                  </a:cubicBezTo>
                  <a:cubicBezTo>
                    <a:pt x="1692" y="1075"/>
                    <a:pt x="1692" y="1155"/>
                    <a:pt x="1771" y="1194"/>
                  </a:cubicBezTo>
                  <a:cubicBezTo>
                    <a:pt x="2468" y="1174"/>
                    <a:pt x="3164" y="1174"/>
                    <a:pt x="3860" y="1174"/>
                  </a:cubicBezTo>
                  <a:cubicBezTo>
                    <a:pt x="4055" y="980"/>
                    <a:pt x="4279" y="950"/>
                    <a:pt x="4519" y="950"/>
                  </a:cubicBezTo>
                  <a:cubicBezTo>
                    <a:pt x="4622" y="950"/>
                    <a:pt x="4727" y="956"/>
                    <a:pt x="4835" y="956"/>
                  </a:cubicBezTo>
                  <a:cubicBezTo>
                    <a:pt x="5026" y="956"/>
                    <a:pt x="5230" y="981"/>
                    <a:pt x="5426" y="981"/>
                  </a:cubicBezTo>
                  <a:cubicBezTo>
                    <a:pt x="5475" y="981"/>
                    <a:pt x="5523" y="980"/>
                    <a:pt x="5571" y="976"/>
                  </a:cubicBezTo>
                  <a:cubicBezTo>
                    <a:pt x="5889" y="956"/>
                    <a:pt x="6128" y="856"/>
                    <a:pt x="5949" y="458"/>
                  </a:cubicBezTo>
                  <a:cubicBezTo>
                    <a:pt x="5631" y="240"/>
                    <a:pt x="5173" y="339"/>
                    <a:pt x="489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
            <p:cNvSpPr/>
            <p:nvPr/>
          </p:nvSpPr>
          <p:spPr>
            <a:xfrm>
              <a:off x="1703150" y="1213075"/>
              <a:ext cx="118825" cy="33625"/>
            </a:xfrm>
            <a:custGeom>
              <a:avLst/>
              <a:gdLst/>
              <a:ahLst/>
              <a:cxnLst/>
              <a:rect l="l" t="t" r="r" b="b"/>
              <a:pathLst>
                <a:path w="4753" h="1345" extrusionOk="0">
                  <a:moveTo>
                    <a:pt x="2701" y="0"/>
                  </a:moveTo>
                  <a:cubicBezTo>
                    <a:pt x="1968" y="0"/>
                    <a:pt x="1235" y="69"/>
                    <a:pt x="496" y="91"/>
                  </a:cubicBezTo>
                  <a:cubicBezTo>
                    <a:pt x="377" y="151"/>
                    <a:pt x="257" y="211"/>
                    <a:pt x="158" y="310"/>
                  </a:cubicBezTo>
                  <a:cubicBezTo>
                    <a:pt x="0" y="808"/>
                    <a:pt x="145" y="935"/>
                    <a:pt x="399" y="935"/>
                  </a:cubicBezTo>
                  <a:cubicBezTo>
                    <a:pt x="531" y="935"/>
                    <a:pt x="691" y="901"/>
                    <a:pt x="854" y="867"/>
                  </a:cubicBezTo>
                  <a:cubicBezTo>
                    <a:pt x="949" y="891"/>
                    <a:pt x="1043" y="921"/>
                    <a:pt x="1142" y="921"/>
                  </a:cubicBezTo>
                  <a:cubicBezTo>
                    <a:pt x="1210" y="921"/>
                    <a:pt x="1279" y="907"/>
                    <a:pt x="1351" y="867"/>
                  </a:cubicBezTo>
                  <a:cubicBezTo>
                    <a:pt x="1391" y="847"/>
                    <a:pt x="1451" y="807"/>
                    <a:pt x="1510" y="807"/>
                  </a:cubicBezTo>
                  <a:cubicBezTo>
                    <a:pt x="1429" y="933"/>
                    <a:pt x="1340" y="971"/>
                    <a:pt x="1247" y="971"/>
                  </a:cubicBezTo>
                  <a:cubicBezTo>
                    <a:pt x="1107" y="971"/>
                    <a:pt x="959" y="883"/>
                    <a:pt x="821" y="883"/>
                  </a:cubicBezTo>
                  <a:cubicBezTo>
                    <a:pt x="806" y="883"/>
                    <a:pt x="790" y="884"/>
                    <a:pt x="774" y="887"/>
                  </a:cubicBezTo>
                  <a:cubicBezTo>
                    <a:pt x="675" y="947"/>
                    <a:pt x="595" y="1006"/>
                    <a:pt x="675" y="1165"/>
                  </a:cubicBezTo>
                  <a:cubicBezTo>
                    <a:pt x="1002" y="1281"/>
                    <a:pt x="1340" y="1302"/>
                    <a:pt x="1681" y="1302"/>
                  </a:cubicBezTo>
                  <a:cubicBezTo>
                    <a:pt x="1873" y="1302"/>
                    <a:pt x="2066" y="1296"/>
                    <a:pt x="2258" y="1296"/>
                  </a:cubicBezTo>
                  <a:cubicBezTo>
                    <a:pt x="2367" y="1296"/>
                    <a:pt x="2476" y="1298"/>
                    <a:pt x="2585" y="1305"/>
                  </a:cubicBezTo>
                  <a:cubicBezTo>
                    <a:pt x="2664" y="1165"/>
                    <a:pt x="2565" y="1066"/>
                    <a:pt x="2505" y="947"/>
                  </a:cubicBezTo>
                  <a:cubicBezTo>
                    <a:pt x="2475" y="857"/>
                    <a:pt x="2485" y="832"/>
                    <a:pt x="2510" y="832"/>
                  </a:cubicBezTo>
                  <a:cubicBezTo>
                    <a:pt x="2535" y="832"/>
                    <a:pt x="2575" y="857"/>
                    <a:pt x="2605" y="867"/>
                  </a:cubicBezTo>
                  <a:cubicBezTo>
                    <a:pt x="2634" y="877"/>
                    <a:pt x="2669" y="882"/>
                    <a:pt x="2702" y="882"/>
                  </a:cubicBezTo>
                  <a:cubicBezTo>
                    <a:pt x="2734" y="882"/>
                    <a:pt x="2764" y="877"/>
                    <a:pt x="2784" y="867"/>
                  </a:cubicBezTo>
                  <a:cubicBezTo>
                    <a:pt x="2833" y="859"/>
                    <a:pt x="2879" y="854"/>
                    <a:pt x="2926" y="854"/>
                  </a:cubicBezTo>
                  <a:cubicBezTo>
                    <a:pt x="2992" y="854"/>
                    <a:pt x="3060" y="864"/>
                    <a:pt x="3142" y="887"/>
                  </a:cubicBezTo>
                  <a:cubicBezTo>
                    <a:pt x="3175" y="894"/>
                    <a:pt x="3208" y="896"/>
                    <a:pt x="3242" y="896"/>
                  </a:cubicBezTo>
                  <a:cubicBezTo>
                    <a:pt x="3310" y="896"/>
                    <a:pt x="3380" y="887"/>
                    <a:pt x="3460" y="887"/>
                  </a:cubicBezTo>
                  <a:lnTo>
                    <a:pt x="3480" y="887"/>
                  </a:lnTo>
                  <a:cubicBezTo>
                    <a:pt x="3261" y="966"/>
                    <a:pt x="3102" y="1046"/>
                    <a:pt x="3281" y="1305"/>
                  </a:cubicBezTo>
                  <a:cubicBezTo>
                    <a:pt x="3393" y="1335"/>
                    <a:pt x="3503" y="1345"/>
                    <a:pt x="3612" y="1345"/>
                  </a:cubicBezTo>
                  <a:cubicBezTo>
                    <a:pt x="3792" y="1345"/>
                    <a:pt x="3970" y="1317"/>
                    <a:pt x="4156" y="1305"/>
                  </a:cubicBezTo>
                  <a:cubicBezTo>
                    <a:pt x="4295" y="1185"/>
                    <a:pt x="4375" y="1006"/>
                    <a:pt x="4494" y="867"/>
                  </a:cubicBezTo>
                  <a:cubicBezTo>
                    <a:pt x="4594" y="748"/>
                    <a:pt x="4753" y="608"/>
                    <a:pt x="4693" y="409"/>
                  </a:cubicBezTo>
                  <a:cubicBezTo>
                    <a:pt x="4653" y="350"/>
                    <a:pt x="4594" y="270"/>
                    <a:pt x="4534" y="211"/>
                  </a:cubicBezTo>
                  <a:cubicBezTo>
                    <a:pt x="3920" y="48"/>
                    <a:pt x="3310" y="0"/>
                    <a:pt x="270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
            <p:cNvSpPr/>
            <p:nvPr/>
          </p:nvSpPr>
          <p:spPr>
            <a:xfrm>
              <a:off x="1807050" y="1217775"/>
              <a:ext cx="83575" cy="32900"/>
            </a:xfrm>
            <a:custGeom>
              <a:avLst/>
              <a:gdLst/>
              <a:ahLst/>
              <a:cxnLst/>
              <a:rect l="l" t="t" r="r" b="b"/>
              <a:pathLst>
                <a:path w="3343" h="1316" extrusionOk="0">
                  <a:moveTo>
                    <a:pt x="1346" y="0"/>
                  </a:moveTo>
                  <a:cubicBezTo>
                    <a:pt x="1062" y="0"/>
                    <a:pt x="782" y="58"/>
                    <a:pt x="517" y="261"/>
                  </a:cubicBezTo>
                  <a:lnTo>
                    <a:pt x="517" y="460"/>
                  </a:lnTo>
                  <a:cubicBezTo>
                    <a:pt x="497" y="530"/>
                    <a:pt x="443" y="535"/>
                    <a:pt x="383" y="535"/>
                  </a:cubicBezTo>
                  <a:cubicBezTo>
                    <a:pt x="373" y="535"/>
                    <a:pt x="363" y="535"/>
                    <a:pt x="353" y="535"/>
                  </a:cubicBezTo>
                  <a:cubicBezTo>
                    <a:pt x="303" y="535"/>
                    <a:pt x="252" y="538"/>
                    <a:pt x="219" y="580"/>
                  </a:cubicBezTo>
                  <a:cubicBezTo>
                    <a:pt x="0" y="699"/>
                    <a:pt x="0" y="898"/>
                    <a:pt x="0" y="1117"/>
                  </a:cubicBezTo>
                  <a:cubicBezTo>
                    <a:pt x="853" y="1182"/>
                    <a:pt x="1707" y="1316"/>
                    <a:pt x="2571" y="1316"/>
                  </a:cubicBezTo>
                  <a:cubicBezTo>
                    <a:pt x="2755" y="1316"/>
                    <a:pt x="2939" y="1310"/>
                    <a:pt x="3123" y="1296"/>
                  </a:cubicBezTo>
                  <a:cubicBezTo>
                    <a:pt x="3342" y="1017"/>
                    <a:pt x="3342" y="719"/>
                    <a:pt x="3183" y="420"/>
                  </a:cubicBezTo>
                  <a:cubicBezTo>
                    <a:pt x="2885" y="182"/>
                    <a:pt x="2507" y="182"/>
                    <a:pt x="2168" y="82"/>
                  </a:cubicBezTo>
                  <a:cubicBezTo>
                    <a:pt x="1896" y="53"/>
                    <a:pt x="1619" y="0"/>
                    <a:pt x="134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
            <p:cNvSpPr/>
            <p:nvPr/>
          </p:nvSpPr>
          <p:spPr>
            <a:xfrm>
              <a:off x="1952250" y="1226400"/>
              <a:ext cx="107950" cy="23775"/>
            </a:xfrm>
            <a:custGeom>
              <a:avLst/>
              <a:gdLst/>
              <a:ahLst/>
              <a:cxnLst/>
              <a:rect l="l" t="t" r="r" b="b"/>
              <a:pathLst>
                <a:path w="4318" h="951" extrusionOk="0">
                  <a:moveTo>
                    <a:pt x="2298" y="1"/>
                  </a:moveTo>
                  <a:cubicBezTo>
                    <a:pt x="1682" y="1"/>
                    <a:pt x="1065" y="46"/>
                    <a:pt x="458" y="115"/>
                  </a:cubicBezTo>
                  <a:cubicBezTo>
                    <a:pt x="1" y="712"/>
                    <a:pt x="1" y="712"/>
                    <a:pt x="956" y="931"/>
                  </a:cubicBezTo>
                  <a:cubicBezTo>
                    <a:pt x="2050" y="931"/>
                    <a:pt x="3164" y="951"/>
                    <a:pt x="4258" y="951"/>
                  </a:cubicBezTo>
                  <a:cubicBezTo>
                    <a:pt x="4139" y="712"/>
                    <a:pt x="4318" y="374"/>
                    <a:pt x="4139" y="155"/>
                  </a:cubicBezTo>
                  <a:cubicBezTo>
                    <a:pt x="3532" y="46"/>
                    <a:pt x="2915" y="1"/>
                    <a:pt x="229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
            <p:cNvSpPr/>
            <p:nvPr/>
          </p:nvSpPr>
          <p:spPr>
            <a:xfrm>
              <a:off x="2114875" y="1293075"/>
              <a:ext cx="37825" cy="97850"/>
            </a:xfrm>
            <a:custGeom>
              <a:avLst/>
              <a:gdLst/>
              <a:ahLst/>
              <a:cxnLst/>
              <a:rect l="l" t="t" r="r" b="b"/>
              <a:pathLst>
                <a:path w="1513" h="3914" extrusionOk="0">
                  <a:moveTo>
                    <a:pt x="1106" y="1"/>
                  </a:moveTo>
                  <a:cubicBezTo>
                    <a:pt x="1030" y="1"/>
                    <a:pt x="947" y="25"/>
                    <a:pt x="856" y="74"/>
                  </a:cubicBezTo>
                  <a:cubicBezTo>
                    <a:pt x="790" y="162"/>
                    <a:pt x="706" y="189"/>
                    <a:pt x="620" y="189"/>
                  </a:cubicBezTo>
                  <a:cubicBezTo>
                    <a:pt x="551" y="189"/>
                    <a:pt x="481" y="171"/>
                    <a:pt x="418" y="154"/>
                  </a:cubicBezTo>
                  <a:cubicBezTo>
                    <a:pt x="339" y="154"/>
                    <a:pt x="299" y="193"/>
                    <a:pt x="259" y="273"/>
                  </a:cubicBezTo>
                  <a:cubicBezTo>
                    <a:pt x="220" y="551"/>
                    <a:pt x="319" y="830"/>
                    <a:pt x="200" y="1069"/>
                  </a:cubicBezTo>
                  <a:cubicBezTo>
                    <a:pt x="200" y="1984"/>
                    <a:pt x="1" y="2939"/>
                    <a:pt x="359" y="3834"/>
                  </a:cubicBezTo>
                  <a:lnTo>
                    <a:pt x="438" y="3913"/>
                  </a:lnTo>
                  <a:cubicBezTo>
                    <a:pt x="458" y="3913"/>
                    <a:pt x="498" y="3874"/>
                    <a:pt x="518" y="3854"/>
                  </a:cubicBezTo>
                  <a:cubicBezTo>
                    <a:pt x="538" y="3615"/>
                    <a:pt x="538" y="3376"/>
                    <a:pt x="558" y="3138"/>
                  </a:cubicBezTo>
                  <a:cubicBezTo>
                    <a:pt x="816" y="2958"/>
                    <a:pt x="558" y="2620"/>
                    <a:pt x="796" y="2441"/>
                  </a:cubicBezTo>
                  <a:lnTo>
                    <a:pt x="796" y="2441"/>
                  </a:lnTo>
                  <a:cubicBezTo>
                    <a:pt x="816" y="2461"/>
                    <a:pt x="836" y="2461"/>
                    <a:pt x="856" y="2481"/>
                  </a:cubicBezTo>
                  <a:cubicBezTo>
                    <a:pt x="1155" y="2262"/>
                    <a:pt x="1095" y="1964"/>
                    <a:pt x="995" y="1725"/>
                  </a:cubicBezTo>
                  <a:cubicBezTo>
                    <a:pt x="856" y="1327"/>
                    <a:pt x="936" y="989"/>
                    <a:pt x="1194" y="691"/>
                  </a:cubicBezTo>
                  <a:cubicBezTo>
                    <a:pt x="1453" y="671"/>
                    <a:pt x="1513" y="492"/>
                    <a:pt x="1453" y="253"/>
                  </a:cubicBezTo>
                  <a:cubicBezTo>
                    <a:pt x="1362" y="85"/>
                    <a:pt x="1247" y="1"/>
                    <a:pt x="110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
            <p:cNvSpPr/>
            <p:nvPr/>
          </p:nvSpPr>
          <p:spPr>
            <a:xfrm>
              <a:off x="1469850" y="1293950"/>
              <a:ext cx="84075" cy="26025"/>
            </a:xfrm>
            <a:custGeom>
              <a:avLst/>
              <a:gdLst/>
              <a:ahLst/>
              <a:cxnLst/>
              <a:rect l="l" t="t" r="r" b="b"/>
              <a:pathLst>
                <a:path w="3363" h="1041" extrusionOk="0">
                  <a:moveTo>
                    <a:pt x="1006" y="1"/>
                  </a:moveTo>
                  <a:cubicBezTo>
                    <a:pt x="883" y="1"/>
                    <a:pt x="760" y="6"/>
                    <a:pt x="637" y="19"/>
                  </a:cubicBezTo>
                  <a:cubicBezTo>
                    <a:pt x="558" y="99"/>
                    <a:pt x="538" y="158"/>
                    <a:pt x="538" y="258"/>
                  </a:cubicBezTo>
                  <a:cubicBezTo>
                    <a:pt x="578" y="536"/>
                    <a:pt x="299" y="357"/>
                    <a:pt x="240" y="497"/>
                  </a:cubicBezTo>
                  <a:cubicBezTo>
                    <a:pt x="140" y="616"/>
                    <a:pt x="1" y="715"/>
                    <a:pt x="140" y="894"/>
                  </a:cubicBezTo>
                  <a:cubicBezTo>
                    <a:pt x="771" y="1005"/>
                    <a:pt x="1402" y="1040"/>
                    <a:pt x="2043" y="1040"/>
                  </a:cubicBezTo>
                  <a:cubicBezTo>
                    <a:pt x="2210" y="1040"/>
                    <a:pt x="2378" y="1038"/>
                    <a:pt x="2547" y="1034"/>
                  </a:cubicBezTo>
                  <a:cubicBezTo>
                    <a:pt x="2667" y="755"/>
                    <a:pt x="3363" y="715"/>
                    <a:pt x="2885" y="198"/>
                  </a:cubicBezTo>
                  <a:cubicBezTo>
                    <a:pt x="2269" y="148"/>
                    <a:pt x="1639" y="1"/>
                    <a:pt x="100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
            <p:cNvSpPr/>
            <p:nvPr/>
          </p:nvSpPr>
          <p:spPr>
            <a:xfrm>
              <a:off x="1422625" y="1335500"/>
              <a:ext cx="94500" cy="33175"/>
            </a:xfrm>
            <a:custGeom>
              <a:avLst/>
              <a:gdLst/>
              <a:ahLst/>
              <a:cxnLst/>
              <a:rect l="l" t="t" r="r" b="b"/>
              <a:pathLst>
                <a:path w="3780" h="1327" extrusionOk="0">
                  <a:moveTo>
                    <a:pt x="1211" y="0"/>
                  </a:moveTo>
                  <a:cubicBezTo>
                    <a:pt x="1182" y="0"/>
                    <a:pt x="1150" y="10"/>
                    <a:pt x="1114" y="28"/>
                  </a:cubicBezTo>
                  <a:cubicBezTo>
                    <a:pt x="1035" y="167"/>
                    <a:pt x="1114" y="287"/>
                    <a:pt x="1094" y="446"/>
                  </a:cubicBezTo>
                  <a:cubicBezTo>
                    <a:pt x="1094" y="663"/>
                    <a:pt x="1022" y="771"/>
                    <a:pt x="868" y="771"/>
                  </a:cubicBezTo>
                  <a:cubicBezTo>
                    <a:pt x="824" y="771"/>
                    <a:pt x="774" y="762"/>
                    <a:pt x="716" y="744"/>
                  </a:cubicBezTo>
                  <a:cubicBezTo>
                    <a:pt x="613" y="707"/>
                    <a:pt x="510" y="687"/>
                    <a:pt x="408" y="687"/>
                  </a:cubicBezTo>
                  <a:cubicBezTo>
                    <a:pt x="295" y="687"/>
                    <a:pt x="185" y="712"/>
                    <a:pt x="80" y="764"/>
                  </a:cubicBezTo>
                  <a:cubicBezTo>
                    <a:pt x="0" y="824"/>
                    <a:pt x="0" y="864"/>
                    <a:pt x="20" y="943"/>
                  </a:cubicBezTo>
                  <a:cubicBezTo>
                    <a:pt x="100" y="1023"/>
                    <a:pt x="199" y="1043"/>
                    <a:pt x="279" y="1122"/>
                  </a:cubicBezTo>
                  <a:lnTo>
                    <a:pt x="279" y="1142"/>
                  </a:lnTo>
                  <a:cubicBezTo>
                    <a:pt x="389" y="1181"/>
                    <a:pt x="503" y="1192"/>
                    <a:pt x="618" y="1192"/>
                  </a:cubicBezTo>
                  <a:cubicBezTo>
                    <a:pt x="770" y="1192"/>
                    <a:pt x="924" y="1173"/>
                    <a:pt x="1076" y="1173"/>
                  </a:cubicBezTo>
                  <a:cubicBezTo>
                    <a:pt x="1224" y="1173"/>
                    <a:pt x="1371" y="1191"/>
                    <a:pt x="1512" y="1261"/>
                  </a:cubicBezTo>
                  <a:cubicBezTo>
                    <a:pt x="1538" y="1261"/>
                    <a:pt x="1565" y="1253"/>
                    <a:pt x="1586" y="1253"/>
                  </a:cubicBezTo>
                  <a:cubicBezTo>
                    <a:pt x="1596" y="1253"/>
                    <a:pt x="1605" y="1255"/>
                    <a:pt x="1611" y="1261"/>
                  </a:cubicBezTo>
                  <a:cubicBezTo>
                    <a:pt x="1657" y="1239"/>
                    <a:pt x="1703" y="1216"/>
                    <a:pt x="1749" y="1216"/>
                  </a:cubicBezTo>
                  <a:cubicBezTo>
                    <a:pt x="1783" y="1216"/>
                    <a:pt x="1816" y="1228"/>
                    <a:pt x="1850" y="1261"/>
                  </a:cubicBezTo>
                  <a:lnTo>
                    <a:pt x="2288" y="1261"/>
                  </a:lnTo>
                  <a:cubicBezTo>
                    <a:pt x="2338" y="1242"/>
                    <a:pt x="2382" y="1232"/>
                    <a:pt x="2427" y="1232"/>
                  </a:cubicBezTo>
                  <a:cubicBezTo>
                    <a:pt x="2472" y="1232"/>
                    <a:pt x="2517" y="1242"/>
                    <a:pt x="2566" y="1261"/>
                  </a:cubicBezTo>
                  <a:lnTo>
                    <a:pt x="2646" y="1261"/>
                  </a:lnTo>
                  <a:cubicBezTo>
                    <a:pt x="2680" y="1239"/>
                    <a:pt x="2728" y="1216"/>
                    <a:pt x="2778" y="1216"/>
                  </a:cubicBezTo>
                  <a:cubicBezTo>
                    <a:pt x="2814" y="1216"/>
                    <a:pt x="2851" y="1228"/>
                    <a:pt x="2885" y="1261"/>
                  </a:cubicBezTo>
                  <a:cubicBezTo>
                    <a:pt x="3004" y="1251"/>
                    <a:pt x="3130" y="1234"/>
                    <a:pt x="3255" y="1234"/>
                  </a:cubicBezTo>
                  <a:cubicBezTo>
                    <a:pt x="3359" y="1234"/>
                    <a:pt x="3462" y="1245"/>
                    <a:pt x="3561" y="1281"/>
                  </a:cubicBezTo>
                  <a:cubicBezTo>
                    <a:pt x="3601" y="1311"/>
                    <a:pt x="3631" y="1326"/>
                    <a:pt x="3660" y="1326"/>
                  </a:cubicBezTo>
                  <a:cubicBezTo>
                    <a:pt x="3690" y="1326"/>
                    <a:pt x="3720" y="1311"/>
                    <a:pt x="3760" y="1281"/>
                  </a:cubicBezTo>
                  <a:cubicBezTo>
                    <a:pt x="3780" y="1202"/>
                    <a:pt x="3780" y="1142"/>
                    <a:pt x="3760" y="1063"/>
                  </a:cubicBezTo>
                  <a:cubicBezTo>
                    <a:pt x="3601" y="923"/>
                    <a:pt x="3402" y="884"/>
                    <a:pt x="3243" y="764"/>
                  </a:cubicBezTo>
                  <a:cubicBezTo>
                    <a:pt x="3163" y="724"/>
                    <a:pt x="3083" y="685"/>
                    <a:pt x="3044" y="625"/>
                  </a:cubicBezTo>
                  <a:cubicBezTo>
                    <a:pt x="3103" y="565"/>
                    <a:pt x="3203" y="585"/>
                    <a:pt x="3263" y="525"/>
                  </a:cubicBezTo>
                  <a:cubicBezTo>
                    <a:pt x="3302" y="366"/>
                    <a:pt x="3302" y="247"/>
                    <a:pt x="3163" y="148"/>
                  </a:cubicBezTo>
                  <a:cubicBezTo>
                    <a:pt x="3134" y="136"/>
                    <a:pt x="3103" y="131"/>
                    <a:pt x="3072" y="131"/>
                  </a:cubicBezTo>
                  <a:cubicBezTo>
                    <a:pt x="2995" y="131"/>
                    <a:pt x="2915" y="159"/>
                    <a:pt x="2845" y="187"/>
                  </a:cubicBezTo>
                  <a:cubicBezTo>
                    <a:pt x="2745" y="207"/>
                    <a:pt x="2606" y="207"/>
                    <a:pt x="2507" y="207"/>
                  </a:cubicBezTo>
                  <a:cubicBezTo>
                    <a:pt x="2367" y="247"/>
                    <a:pt x="2208" y="247"/>
                    <a:pt x="2069" y="287"/>
                  </a:cubicBezTo>
                  <a:cubicBezTo>
                    <a:pt x="1989" y="327"/>
                    <a:pt x="1950" y="366"/>
                    <a:pt x="1910" y="426"/>
                  </a:cubicBezTo>
                  <a:lnTo>
                    <a:pt x="1910" y="486"/>
                  </a:lnTo>
                  <a:lnTo>
                    <a:pt x="1950" y="565"/>
                  </a:lnTo>
                  <a:cubicBezTo>
                    <a:pt x="2049" y="565"/>
                    <a:pt x="2049" y="565"/>
                    <a:pt x="1950" y="585"/>
                  </a:cubicBezTo>
                  <a:lnTo>
                    <a:pt x="1910" y="545"/>
                  </a:lnTo>
                  <a:cubicBezTo>
                    <a:pt x="1890" y="486"/>
                    <a:pt x="1890" y="446"/>
                    <a:pt x="1870" y="386"/>
                  </a:cubicBezTo>
                  <a:cubicBezTo>
                    <a:pt x="1850" y="346"/>
                    <a:pt x="1790" y="346"/>
                    <a:pt x="1711" y="346"/>
                  </a:cubicBezTo>
                  <a:lnTo>
                    <a:pt x="1671" y="386"/>
                  </a:lnTo>
                  <a:lnTo>
                    <a:pt x="1592" y="366"/>
                  </a:lnTo>
                  <a:cubicBezTo>
                    <a:pt x="1651" y="287"/>
                    <a:pt x="1691" y="247"/>
                    <a:pt x="1711" y="167"/>
                  </a:cubicBezTo>
                  <a:lnTo>
                    <a:pt x="1711" y="88"/>
                  </a:lnTo>
                  <a:cubicBezTo>
                    <a:pt x="1691" y="68"/>
                    <a:pt x="1671" y="68"/>
                    <a:pt x="1651" y="48"/>
                  </a:cubicBezTo>
                  <a:lnTo>
                    <a:pt x="1313" y="48"/>
                  </a:lnTo>
                  <a:cubicBezTo>
                    <a:pt x="1280" y="15"/>
                    <a:pt x="1247" y="0"/>
                    <a:pt x="121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
            <p:cNvSpPr/>
            <p:nvPr/>
          </p:nvSpPr>
          <p:spPr>
            <a:xfrm>
              <a:off x="2108925" y="1426700"/>
              <a:ext cx="99475" cy="22900"/>
            </a:xfrm>
            <a:custGeom>
              <a:avLst/>
              <a:gdLst/>
              <a:ahLst/>
              <a:cxnLst/>
              <a:rect l="l" t="t" r="r" b="b"/>
              <a:pathLst>
                <a:path w="3979" h="916" extrusionOk="0">
                  <a:moveTo>
                    <a:pt x="3720" y="1"/>
                  </a:moveTo>
                  <a:cubicBezTo>
                    <a:pt x="3660" y="1"/>
                    <a:pt x="3601" y="21"/>
                    <a:pt x="3541" y="60"/>
                  </a:cubicBezTo>
                  <a:cubicBezTo>
                    <a:pt x="3260" y="60"/>
                    <a:pt x="2974" y="53"/>
                    <a:pt x="2688" y="53"/>
                  </a:cubicBezTo>
                  <a:cubicBezTo>
                    <a:pt x="2163" y="53"/>
                    <a:pt x="1636" y="78"/>
                    <a:pt x="1134" y="219"/>
                  </a:cubicBezTo>
                  <a:cubicBezTo>
                    <a:pt x="1080" y="295"/>
                    <a:pt x="1014" y="329"/>
                    <a:pt x="947" y="329"/>
                  </a:cubicBezTo>
                  <a:cubicBezTo>
                    <a:pt x="889" y="329"/>
                    <a:pt x="831" y="305"/>
                    <a:pt x="776" y="259"/>
                  </a:cubicBezTo>
                  <a:lnTo>
                    <a:pt x="597" y="259"/>
                  </a:lnTo>
                  <a:cubicBezTo>
                    <a:pt x="537" y="309"/>
                    <a:pt x="472" y="319"/>
                    <a:pt x="403" y="319"/>
                  </a:cubicBezTo>
                  <a:cubicBezTo>
                    <a:pt x="356" y="319"/>
                    <a:pt x="308" y="314"/>
                    <a:pt x="257" y="314"/>
                  </a:cubicBezTo>
                  <a:cubicBezTo>
                    <a:pt x="232" y="314"/>
                    <a:pt x="206" y="316"/>
                    <a:pt x="179" y="319"/>
                  </a:cubicBezTo>
                  <a:cubicBezTo>
                    <a:pt x="99" y="359"/>
                    <a:pt x="40" y="379"/>
                    <a:pt x="0" y="458"/>
                  </a:cubicBezTo>
                  <a:cubicBezTo>
                    <a:pt x="0" y="518"/>
                    <a:pt x="0" y="597"/>
                    <a:pt x="40" y="677"/>
                  </a:cubicBezTo>
                  <a:cubicBezTo>
                    <a:pt x="80" y="776"/>
                    <a:pt x="179" y="856"/>
                    <a:pt x="259" y="916"/>
                  </a:cubicBezTo>
                  <a:lnTo>
                    <a:pt x="438" y="916"/>
                  </a:lnTo>
                  <a:cubicBezTo>
                    <a:pt x="557" y="856"/>
                    <a:pt x="696" y="856"/>
                    <a:pt x="836" y="796"/>
                  </a:cubicBezTo>
                  <a:cubicBezTo>
                    <a:pt x="1552" y="717"/>
                    <a:pt x="2268" y="677"/>
                    <a:pt x="2984" y="617"/>
                  </a:cubicBezTo>
                  <a:cubicBezTo>
                    <a:pt x="3086" y="654"/>
                    <a:pt x="3186" y="672"/>
                    <a:pt x="3282" y="672"/>
                  </a:cubicBezTo>
                  <a:cubicBezTo>
                    <a:pt x="3449" y="672"/>
                    <a:pt x="3609" y="619"/>
                    <a:pt x="3760" y="518"/>
                  </a:cubicBezTo>
                  <a:cubicBezTo>
                    <a:pt x="3879" y="398"/>
                    <a:pt x="3979" y="259"/>
                    <a:pt x="3899" y="60"/>
                  </a:cubicBezTo>
                  <a:cubicBezTo>
                    <a:pt x="3839" y="21"/>
                    <a:pt x="3780" y="1"/>
                    <a:pt x="37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
            <p:cNvSpPr/>
            <p:nvPr/>
          </p:nvSpPr>
          <p:spPr>
            <a:xfrm>
              <a:off x="1636450" y="1352100"/>
              <a:ext cx="77125" cy="32850"/>
            </a:xfrm>
            <a:custGeom>
              <a:avLst/>
              <a:gdLst/>
              <a:ahLst/>
              <a:cxnLst/>
              <a:rect l="l" t="t" r="r" b="b"/>
              <a:pathLst>
                <a:path w="3085" h="1314" extrusionOk="0">
                  <a:moveTo>
                    <a:pt x="1254" y="1"/>
                  </a:moveTo>
                  <a:cubicBezTo>
                    <a:pt x="1175" y="60"/>
                    <a:pt x="1155" y="120"/>
                    <a:pt x="1155" y="220"/>
                  </a:cubicBezTo>
                  <a:cubicBezTo>
                    <a:pt x="1155" y="279"/>
                    <a:pt x="1175" y="319"/>
                    <a:pt x="1175" y="379"/>
                  </a:cubicBezTo>
                  <a:cubicBezTo>
                    <a:pt x="1175" y="439"/>
                    <a:pt x="1140" y="465"/>
                    <a:pt x="1106" y="465"/>
                  </a:cubicBezTo>
                  <a:cubicBezTo>
                    <a:pt x="1095" y="465"/>
                    <a:pt x="1085" y="463"/>
                    <a:pt x="1075" y="458"/>
                  </a:cubicBezTo>
                  <a:cubicBezTo>
                    <a:pt x="986" y="413"/>
                    <a:pt x="874" y="391"/>
                    <a:pt x="765" y="391"/>
                  </a:cubicBezTo>
                  <a:cubicBezTo>
                    <a:pt x="728" y="391"/>
                    <a:pt x="692" y="394"/>
                    <a:pt x="657" y="399"/>
                  </a:cubicBezTo>
                  <a:cubicBezTo>
                    <a:pt x="478" y="458"/>
                    <a:pt x="339" y="578"/>
                    <a:pt x="180" y="677"/>
                  </a:cubicBezTo>
                  <a:lnTo>
                    <a:pt x="41" y="816"/>
                  </a:lnTo>
                  <a:cubicBezTo>
                    <a:pt x="41" y="856"/>
                    <a:pt x="1" y="896"/>
                    <a:pt x="1" y="916"/>
                  </a:cubicBezTo>
                  <a:cubicBezTo>
                    <a:pt x="1" y="956"/>
                    <a:pt x="41" y="995"/>
                    <a:pt x="41" y="1015"/>
                  </a:cubicBezTo>
                  <a:cubicBezTo>
                    <a:pt x="71" y="1045"/>
                    <a:pt x="100" y="1060"/>
                    <a:pt x="133" y="1060"/>
                  </a:cubicBezTo>
                  <a:cubicBezTo>
                    <a:pt x="165" y="1060"/>
                    <a:pt x="200" y="1045"/>
                    <a:pt x="240" y="1015"/>
                  </a:cubicBezTo>
                  <a:cubicBezTo>
                    <a:pt x="279" y="995"/>
                    <a:pt x="359" y="995"/>
                    <a:pt x="399" y="995"/>
                  </a:cubicBezTo>
                  <a:cubicBezTo>
                    <a:pt x="593" y="1056"/>
                    <a:pt x="790" y="1072"/>
                    <a:pt x="987" y="1072"/>
                  </a:cubicBezTo>
                  <a:cubicBezTo>
                    <a:pt x="1212" y="1072"/>
                    <a:pt x="1438" y="1051"/>
                    <a:pt x="1663" y="1051"/>
                  </a:cubicBezTo>
                  <a:cubicBezTo>
                    <a:pt x="1886" y="1051"/>
                    <a:pt x="2108" y="1072"/>
                    <a:pt x="2328" y="1154"/>
                  </a:cubicBezTo>
                  <a:lnTo>
                    <a:pt x="2468" y="1154"/>
                  </a:lnTo>
                  <a:cubicBezTo>
                    <a:pt x="2607" y="1274"/>
                    <a:pt x="2786" y="1214"/>
                    <a:pt x="2945" y="1314"/>
                  </a:cubicBezTo>
                  <a:cubicBezTo>
                    <a:pt x="3045" y="1254"/>
                    <a:pt x="3064" y="1115"/>
                    <a:pt x="3064" y="995"/>
                  </a:cubicBezTo>
                  <a:cubicBezTo>
                    <a:pt x="3025" y="777"/>
                    <a:pt x="2786" y="677"/>
                    <a:pt x="2686" y="478"/>
                  </a:cubicBezTo>
                  <a:cubicBezTo>
                    <a:pt x="2671" y="417"/>
                    <a:pt x="2656" y="391"/>
                    <a:pt x="2623" y="391"/>
                  </a:cubicBezTo>
                  <a:cubicBezTo>
                    <a:pt x="2613" y="391"/>
                    <a:pt x="2601" y="394"/>
                    <a:pt x="2587" y="399"/>
                  </a:cubicBezTo>
                  <a:cubicBezTo>
                    <a:pt x="2606" y="373"/>
                    <a:pt x="2621" y="364"/>
                    <a:pt x="2633" y="364"/>
                  </a:cubicBezTo>
                  <a:cubicBezTo>
                    <a:pt x="2659" y="364"/>
                    <a:pt x="2673" y="405"/>
                    <a:pt x="2686" y="418"/>
                  </a:cubicBezTo>
                  <a:cubicBezTo>
                    <a:pt x="2766" y="418"/>
                    <a:pt x="2846" y="399"/>
                    <a:pt x="2885" y="379"/>
                  </a:cubicBezTo>
                  <a:cubicBezTo>
                    <a:pt x="2985" y="259"/>
                    <a:pt x="3084" y="160"/>
                    <a:pt x="298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
            <p:cNvSpPr/>
            <p:nvPr/>
          </p:nvSpPr>
          <p:spPr>
            <a:xfrm>
              <a:off x="1723500" y="1263075"/>
              <a:ext cx="167000" cy="13475"/>
            </a:xfrm>
            <a:custGeom>
              <a:avLst/>
              <a:gdLst/>
              <a:ahLst/>
              <a:cxnLst/>
              <a:rect l="l" t="t" r="r" b="b"/>
              <a:pathLst>
                <a:path w="6680" h="539" extrusionOk="0">
                  <a:moveTo>
                    <a:pt x="378" y="1"/>
                  </a:moveTo>
                  <a:cubicBezTo>
                    <a:pt x="299" y="140"/>
                    <a:pt x="159" y="80"/>
                    <a:pt x="60" y="160"/>
                  </a:cubicBezTo>
                  <a:lnTo>
                    <a:pt x="0" y="240"/>
                  </a:lnTo>
                  <a:cubicBezTo>
                    <a:pt x="188" y="354"/>
                    <a:pt x="375" y="382"/>
                    <a:pt x="566" y="382"/>
                  </a:cubicBezTo>
                  <a:cubicBezTo>
                    <a:pt x="739" y="382"/>
                    <a:pt x="914" y="359"/>
                    <a:pt x="1094" y="359"/>
                  </a:cubicBezTo>
                  <a:cubicBezTo>
                    <a:pt x="2546" y="399"/>
                    <a:pt x="3979" y="339"/>
                    <a:pt x="5391" y="538"/>
                  </a:cubicBezTo>
                  <a:cubicBezTo>
                    <a:pt x="5531" y="464"/>
                    <a:pt x="5679" y="446"/>
                    <a:pt x="5827" y="446"/>
                  </a:cubicBezTo>
                  <a:cubicBezTo>
                    <a:pt x="5965" y="446"/>
                    <a:pt x="6104" y="461"/>
                    <a:pt x="6237" y="461"/>
                  </a:cubicBezTo>
                  <a:cubicBezTo>
                    <a:pt x="6267" y="461"/>
                    <a:pt x="6297" y="460"/>
                    <a:pt x="6326" y="458"/>
                  </a:cubicBezTo>
                  <a:cubicBezTo>
                    <a:pt x="6348" y="458"/>
                    <a:pt x="6371" y="459"/>
                    <a:pt x="6393" y="459"/>
                  </a:cubicBezTo>
                  <a:cubicBezTo>
                    <a:pt x="6546" y="459"/>
                    <a:pt x="6679" y="444"/>
                    <a:pt x="6644" y="200"/>
                  </a:cubicBezTo>
                  <a:cubicBezTo>
                    <a:pt x="5284" y="123"/>
                    <a:pt x="3936" y="9"/>
                    <a:pt x="2581" y="9"/>
                  </a:cubicBezTo>
                  <a:cubicBezTo>
                    <a:pt x="2192" y="9"/>
                    <a:pt x="1803" y="19"/>
                    <a:pt x="1413" y="41"/>
                  </a:cubicBezTo>
                  <a:cubicBezTo>
                    <a:pt x="1269" y="108"/>
                    <a:pt x="1135" y="138"/>
                    <a:pt x="1001" y="138"/>
                  </a:cubicBezTo>
                  <a:cubicBezTo>
                    <a:pt x="856" y="138"/>
                    <a:pt x="712" y="103"/>
                    <a:pt x="557" y="41"/>
                  </a:cubicBezTo>
                  <a:cubicBezTo>
                    <a:pt x="498" y="1"/>
                    <a:pt x="418" y="1"/>
                    <a:pt x="37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
            <p:cNvSpPr/>
            <p:nvPr/>
          </p:nvSpPr>
          <p:spPr>
            <a:xfrm>
              <a:off x="1295300" y="1324750"/>
              <a:ext cx="128325" cy="21700"/>
            </a:xfrm>
            <a:custGeom>
              <a:avLst/>
              <a:gdLst/>
              <a:ahLst/>
              <a:cxnLst/>
              <a:rect l="l" t="t" r="r" b="b"/>
              <a:pathLst>
                <a:path w="5133" h="868" extrusionOk="0">
                  <a:moveTo>
                    <a:pt x="478" y="1"/>
                  </a:moveTo>
                  <a:cubicBezTo>
                    <a:pt x="1" y="100"/>
                    <a:pt x="379" y="418"/>
                    <a:pt x="319" y="657"/>
                  </a:cubicBezTo>
                  <a:cubicBezTo>
                    <a:pt x="359" y="717"/>
                    <a:pt x="398" y="757"/>
                    <a:pt x="478" y="776"/>
                  </a:cubicBezTo>
                  <a:cubicBezTo>
                    <a:pt x="558" y="776"/>
                    <a:pt x="597" y="717"/>
                    <a:pt x="657" y="677"/>
                  </a:cubicBezTo>
                  <a:cubicBezTo>
                    <a:pt x="717" y="617"/>
                    <a:pt x="776" y="558"/>
                    <a:pt x="876" y="558"/>
                  </a:cubicBezTo>
                  <a:cubicBezTo>
                    <a:pt x="955" y="558"/>
                    <a:pt x="1055" y="518"/>
                    <a:pt x="1154" y="518"/>
                  </a:cubicBezTo>
                  <a:cubicBezTo>
                    <a:pt x="1214" y="558"/>
                    <a:pt x="1294" y="597"/>
                    <a:pt x="1373" y="657"/>
                  </a:cubicBezTo>
                  <a:cubicBezTo>
                    <a:pt x="2169" y="677"/>
                    <a:pt x="2965" y="717"/>
                    <a:pt x="3760" y="816"/>
                  </a:cubicBezTo>
                  <a:cubicBezTo>
                    <a:pt x="3949" y="854"/>
                    <a:pt x="4147" y="868"/>
                    <a:pt x="4347" y="868"/>
                  </a:cubicBezTo>
                  <a:cubicBezTo>
                    <a:pt x="4462" y="868"/>
                    <a:pt x="4579" y="863"/>
                    <a:pt x="4695" y="856"/>
                  </a:cubicBezTo>
                  <a:cubicBezTo>
                    <a:pt x="5133" y="796"/>
                    <a:pt x="4934" y="578"/>
                    <a:pt x="4795" y="379"/>
                  </a:cubicBezTo>
                  <a:lnTo>
                    <a:pt x="4655" y="379"/>
                  </a:lnTo>
                  <a:cubicBezTo>
                    <a:pt x="4593" y="421"/>
                    <a:pt x="4524" y="446"/>
                    <a:pt x="4456" y="446"/>
                  </a:cubicBezTo>
                  <a:cubicBezTo>
                    <a:pt x="4395" y="446"/>
                    <a:pt x="4334" y="426"/>
                    <a:pt x="4278" y="379"/>
                  </a:cubicBezTo>
                  <a:cubicBezTo>
                    <a:pt x="3661" y="359"/>
                    <a:pt x="3064" y="359"/>
                    <a:pt x="2447" y="319"/>
                  </a:cubicBezTo>
                  <a:cubicBezTo>
                    <a:pt x="2368" y="289"/>
                    <a:pt x="2293" y="274"/>
                    <a:pt x="2219" y="274"/>
                  </a:cubicBezTo>
                  <a:cubicBezTo>
                    <a:pt x="2144" y="274"/>
                    <a:pt x="2069" y="289"/>
                    <a:pt x="1990" y="319"/>
                  </a:cubicBezTo>
                  <a:lnTo>
                    <a:pt x="1910" y="319"/>
                  </a:lnTo>
                  <a:cubicBezTo>
                    <a:pt x="1801" y="267"/>
                    <a:pt x="1683" y="256"/>
                    <a:pt x="1563" y="256"/>
                  </a:cubicBezTo>
                  <a:cubicBezTo>
                    <a:pt x="1458" y="256"/>
                    <a:pt x="1351" y="264"/>
                    <a:pt x="1246" y="264"/>
                  </a:cubicBezTo>
                  <a:cubicBezTo>
                    <a:pt x="1097" y="264"/>
                    <a:pt x="950" y="247"/>
                    <a:pt x="816" y="160"/>
                  </a:cubicBezTo>
                  <a:cubicBezTo>
                    <a:pt x="717" y="80"/>
                    <a:pt x="577" y="100"/>
                    <a:pt x="47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
            <p:cNvSpPr/>
            <p:nvPr/>
          </p:nvSpPr>
          <p:spPr>
            <a:xfrm>
              <a:off x="1963700" y="1419750"/>
              <a:ext cx="105450" cy="21800"/>
            </a:xfrm>
            <a:custGeom>
              <a:avLst/>
              <a:gdLst/>
              <a:ahLst/>
              <a:cxnLst/>
              <a:rect l="l" t="t" r="r" b="b"/>
              <a:pathLst>
                <a:path w="4218" h="872" extrusionOk="0">
                  <a:moveTo>
                    <a:pt x="1303" y="0"/>
                  </a:moveTo>
                  <a:cubicBezTo>
                    <a:pt x="1015" y="0"/>
                    <a:pt x="726" y="13"/>
                    <a:pt x="437" y="13"/>
                  </a:cubicBezTo>
                  <a:cubicBezTo>
                    <a:pt x="292" y="13"/>
                    <a:pt x="146" y="10"/>
                    <a:pt x="0" y="0"/>
                  </a:cubicBezTo>
                  <a:lnTo>
                    <a:pt x="0" y="0"/>
                  </a:lnTo>
                  <a:cubicBezTo>
                    <a:pt x="181" y="159"/>
                    <a:pt x="389" y="200"/>
                    <a:pt x="599" y="200"/>
                  </a:cubicBezTo>
                  <a:cubicBezTo>
                    <a:pt x="782" y="200"/>
                    <a:pt x="967" y="169"/>
                    <a:pt x="1134" y="159"/>
                  </a:cubicBezTo>
                  <a:cubicBezTo>
                    <a:pt x="1154" y="158"/>
                    <a:pt x="1172" y="158"/>
                    <a:pt x="1190" y="158"/>
                  </a:cubicBezTo>
                  <a:cubicBezTo>
                    <a:pt x="1630" y="158"/>
                    <a:pt x="1610" y="392"/>
                    <a:pt x="1572" y="736"/>
                  </a:cubicBezTo>
                  <a:cubicBezTo>
                    <a:pt x="2039" y="779"/>
                    <a:pt x="2525" y="871"/>
                    <a:pt x="3032" y="871"/>
                  </a:cubicBezTo>
                  <a:cubicBezTo>
                    <a:pt x="3238" y="871"/>
                    <a:pt x="3448" y="856"/>
                    <a:pt x="3661" y="816"/>
                  </a:cubicBezTo>
                  <a:cubicBezTo>
                    <a:pt x="3705" y="786"/>
                    <a:pt x="3757" y="779"/>
                    <a:pt x="3811" y="779"/>
                  </a:cubicBezTo>
                  <a:cubicBezTo>
                    <a:pt x="3871" y="779"/>
                    <a:pt x="3933" y="788"/>
                    <a:pt x="3989" y="788"/>
                  </a:cubicBezTo>
                  <a:cubicBezTo>
                    <a:pt x="4021" y="788"/>
                    <a:pt x="4051" y="785"/>
                    <a:pt x="4078" y="776"/>
                  </a:cubicBezTo>
                  <a:cubicBezTo>
                    <a:pt x="4158" y="756"/>
                    <a:pt x="4198" y="696"/>
                    <a:pt x="4218" y="637"/>
                  </a:cubicBezTo>
                  <a:cubicBezTo>
                    <a:pt x="4218" y="557"/>
                    <a:pt x="4198" y="478"/>
                    <a:pt x="4158" y="438"/>
                  </a:cubicBezTo>
                  <a:cubicBezTo>
                    <a:pt x="4038" y="378"/>
                    <a:pt x="3907" y="284"/>
                    <a:pt x="3764" y="284"/>
                  </a:cubicBezTo>
                  <a:cubicBezTo>
                    <a:pt x="3718" y="284"/>
                    <a:pt x="3670" y="294"/>
                    <a:pt x="3621" y="318"/>
                  </a:cubicBezTo>
                  <a:lnTo>
                    <a:pt x="3501" y="318"/>
                  </a:lnTo>
                  <a:cubicBezTo>
                    <a:pt x="3406" y="264"/>
                    <a:pt x="3303" y="251"/>
                    <a:pt x="3198" y="251"/>
                  </a:cubicBezTo>
                  <a:cubicBezTo>
                    <a:pt x="3111" y="251"/>
                    <a:pt x="3022" y="260"/>
                    <a:pt x="2934" y="260"/>
                  </a:cubicBezTo>
                  <a:cubicBezTo>
                    <a:pt x="2821" y="260"/>
                    <a:pt x="2709" y="245"/>
                    <a:pt x="2606" y="179"/>
                  </a:cubicBezTo>
                  <a:cubicBezTo>
                    <a:pt x="2169" y="30"/>
                    <a:pt x="1736" y="0"/>
                    <a:pt x="130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
            <p:cNvSpPr/>
            <p:nvPr/>
          </p:nvSpPr>
          <p:spPr>
            <a:xfrm>
              <a:off x="1502175" y="1340900"/>
              <a:ext cx="84575" cy="33700"/>
            </a:xfrm>
            <a:custGeom>
              <a:avLst/>
              <a:gdLst/>
              <a:ahLst/>
              <a:cxnLst/>
              <a:rect l="l" t="t" r="r" b="b"/>
              <a:pathLst>
                <a:path w="3383" h="1348" extrusionOk="0">
                  <a:moveTo>
                    <a:pt x="1236" y="276"/>
                  </a:moveTo>
                  <a:cubicBezTo>
                    <a:pt x="1234" y="286"/>
                    <a:pt x="1238" y="303"/>
                    <a:pt x="1254" y="329"/>
                  </a:cubicBezTo>
                  <a:cubicBezTo>
                    <a:pt x="1261" y="336"/>
                    <a:pt x="1263" y="338"/>
                    <a:pt x="1260" y="338"/>
                  </a:cubicBezTo>
                  <a:cubicBezTo>
                    <a:pt x="1254" y="338"/>
                    <a:pt x="1228" y="329"/>
                    <a:pt x="1175" y="329"/>
                  </a:cubicBezTo>
                  <a:cubicBezTo>
                    <a:pt x="1153" y="329"/>
                    <a:pt x="1132" y="332"/>
                    <a:pt x="1114" y="338"/>
                  </a:cubicBezTo>
                  <a:lnTo>
                    <a:pt x="1114" y="338"/>
                  </a:lnTo>
                  <a:cubicBezTo>
                    <a:pt x="1149" y="308"/>
                    <a:pt x="1189" y="286"/>
                    <a:pt x="1236" y="276"/>
                  </a:cubicBezTo>
                  <a:close/>
                  <a:moveTo>
                    <a:pt x="655" y="0"/>
                  </a:moveTo>
                  <a:cubicBezTo>
                    <a:pt x="516" y="0"/>
                    <a:pt x="377" y="9"/>
                    <a:pt x="240" y="31"/>
                  </a:cubicBezTo>
                  <a:cubicBezTo>
                    <a:pt x="160" y="71"/>
                    <a:pt x="140" y="150"/>
                    <a:pt x="140" y="230"/>
                  </a:cubicBezTo>
                  <a:cubicBezTo>
                    <a:pt x="81" y="488"/>
                    <a:pt x="1" y="747"/>
                    <a:pt x="478" y="827"/>
                  </a:cubicBezTo>
                  <a:cubicBezTo>
                    <a:pt x="506" y="831"/>
                    <a:pt x="533" y="834"/>
                    <a:pt x="558" y="834"/>
                  </a:cubicBezTo>
                  <a:cubicBezTo>
                    <a:pt x="792" y="834"/>
                    <a:pt x="889" y="637"/>
                    <a:pt x="998" y="476"/>
                  </a:cubicBezTo>
                  <a:lnTo>
                    <a:pt x="998" y="476"/>
                  </a:lnTo>
                  <a:cubicBezTo>
                    <a:pt x="997" y="480"/>
                    <a:pt x="996" y="484"/>
                    <a:pt x="996" y="488"/>
                  </a:cubicBezTo>
                  <a:cubicBezTo>
                    <a:pt x="1035" y="568"/>
                    <a:pt x="1075" y="568"/>
                    <a:pt x="1095" y="628"/>
                  </a:cubicBezTo>
                  <a:cubicBezTo>
                    <a:pt x="1130" y="680"/>
                    <a:pt x="1123" y="690"/>
                    <a:pt x="1104" y="690"/>
                  </a:cubicBezTo>
                  <a:cubicBezTo>
                    <a:pt x="1091" y="690"/>
                    <a:pt x="1074" y="686"/>
                    <a:pt x="1061" y="686"/>
                  </a:cubicBezTo>
                  <a:cubicBezTo>
                    <a:pt x="1046" y="686"/>
                    <a:pt x="1035" y="691"/>
                    <a:pt x="1035" y="707"/>
                  </a:cubicBezTo>
                  <a:cubicBezTo>
                    <a:pt x="896" y="847"/>
                    <a:pt x="677" y="767"/>
                    <a:pt x="558" y="926"/>
                  </a:cubicBezTo>
                  <a:cubicBezTo>
                    <a:pt x="538" y="966"/>
                    <a:pt x="538" y="1026"/>
                    <a:pt x="538" y="1065"/>
                  </a:cubicBezTo>
                  <a:cubicBezTo>
                    <a:pt x="677" y="1244"/>
                    <a:pt x="936" y="1105"/>
                    <a:pt x="1095" y="1244"/>
                  </a:cubicBezTo>
                  <a:cubicBezTo>
                    <a:pt x="1374" y="1264"/>
                    <a:pt x="1672" y="1264"/>
                    <a:pt x="1950" y="1304"/>
                  </a:cubicBezTo>
                  <a:cubicBezTo>
                    <a:pt x="2050" y="1344"/>
                    <a:pt x="2169" y="1344"/>
                    <a:pt x="2289" y="1344"/>
                  </a:cubicBezTo>
                  <a:cubicBezTo>
                    <a:pt x="2344" y="1344"/>
                    <a:pt x="2397" y="1347"/>
                    <a:pt x="2446" y="1347"/>
                  </a:cubicBezTo>
                  <a:cubicBezTo>
                    <a:pt x="2520" y="1347"/>
                    <a:pt x="2587" y="1340"/>
                    <a:pt x="2647" y="1304"/>
                  </a:cubicBezTo>
                  <a:lnTo>
                    <a:pt x="2826" y="1304"/>
                  </a:lnTo>
                  <a:cubicBezTo>
                    <a:pt x="2885" y="1340"/>
                    <a:pt x="2959" y="1347"/>
                    <a:pt x="3035" y="1347"/>
                  </a:cubicBezTo>
                  <a:cubicBezTo>
                    <a:pt x="3085" y="1347"/>
                    <a:pt x="3136" y="1344"/>
                    <a:pt x="3184" y="1344"/>
                  </a:cubicBezTo>
                  <a:cubicBezTo>
                    <a:pt x="3283" y="1344"/>
                    <a:pt x="3363" y="1304"/>
                    <a:pt x="3383" y="1205"/>
                  </a:cubicBezTo>
                  <a:cubicBezTo>
                    <a:pt x="3383" y="1105"/>
                    <a:pt x="3343" y="1026"/>
                    <a:pt x="3263" y="966"/>
                  </a:cubicBezTo>
                  <a:cubicBezTo>
                    <a:pt x="3064" y="886"/>
                    <a:pt x="2865" y="866"/>
                    <a:pt x="2647" y="866"/>
                  </a:cubicBezTo>
                  <a:cubicBezTo>
                    <a:pt x="2622" y="865"/>
                    <a:pt x="2597" y="865"/>
                    <a:pt x="2573" y="865"/>
                  </a:cubicBezTo>
                  <a:cubicBezTo>
                    <a:pt x="2340" y="865"/>
                    <a:pt x="2133" y="921"/>
                    <a:pt x="1977" y="969"/>
                  </a:cubicBezTo>
                  <a:lnTo>
                    <a:pt x="1977" y="969"/>
                  </a:lnTo>
                  <a:cubicBezTo>
                    <a:pt x="2119" y="852"/>
                    <a:pt x="2160" y="571"/>
                    <a:pt x="2189" y="290"/>
                  </a:cubicBezTo>
                  <a:cubicBezTo>
                    <a:pt x="2189" y="230"/>
                    <a:pt x="2169" y="150"/>
                    <a:pt x="2129" y="71"/>
                  </a:cubicBezTo>
                  <a:cubicBezTo>
                    <a:pt x="2064" y="75"/>
                    <a:pt x="1998" y="77"/>
                    <a:pt x="1933" y="77"/>
                  </a:cubicBezTo>
                  <a:cubicBezTo>
                    <a:pt x="1504" y="77"/>
                    <a:pt x="1076" y="0"/>
                    <a:pt x="65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
            <p:cNvSpPr/>
            <p:nvPr/>
          </p:nvSpPr>
          <p:spPr>
            <a:xfrm>
              <a:off x="1884625" y="1220950"/>
              <a:ext cx="91025" cy="28725"/>
            </a:xfrm>
            <a:custGeom>
              <a:avLst/>
              <a:gdLst/>
              <a:ahLst/>
              <a:cxnLst/>
              <a:rect l="l" t="t" r="r" b="b"/>
              <a:pathLst>
                <a:path w="3641" h="1149" extrusionOk="0">
                  <a:moveTo>
                    <a:pt x="811" y="0"/>
                  </a:moveTo>
                  <a:cubicBezTo>
                    <a:pt x="533" y="0"/>
                    <a:pt x="259" y="75"/>
                    <a:pt x="0" y="274"/>
                  </a:cubicBezTo>
                  <a:lnTo>
                    <a:pt x="0" y="1129"/>
                  </a:lnTo>
                  <a:lnTo>
                    <a:pt x="179" y="1129"/>
                  </a:lnTo>
                  <a:cubicBezTo>
                    <a:pt x="259" y="1049"/>
                    <a:pt x="299" y="930"/>
                    <a:pt x="378" y="850"/>
                  </a:cubicBezTo>
                  <a:cubicBezTo>
                    <a:pt x="393" y="836"/>
                    <a:pt x="386" y="688"/>
                    <a:pt x="439" y="688"/>
                  </a:cubicBezTo>
                  <a:cubicBezTo>
                    <a:pt x="457" y="688"/>
                    <a:pt x="482" y="705"/>
                    <a:pt x="518" y="751"/>
                  </a:cubicBezTo>
                  <a:cubicBezTo>
                    <a:pt x="677" y="910"/>
                    <a:pt x="458" y="870"/>
                    <a:pt x="398" y="910"/>
                  </a:cubicBezTo>
                  <a:cubicBezTo>
                    <a:pt x="319" y="990"/>
                    <a:pt x="299" y="1049"/>
                    <a:pt x="358" y="1149"/>
                  </a:cubicBezTo>
                  <a:cubicBezTo>
                    <a:pt x="1453" y="1149"/>
                    <a:pt x="2547" y="1129"/>
                    <a:pt x="3641" y="1129"/>
                  </a:cubicBezTo>
                  <a:cubicBezTo>
                    <a:pt x="3502" y="1049"/>
                    <a:pt x="3402" y="910"/>
                    <a:pt x="3283" y="910"/>
                  </a:cubicBezTo>
                  <a:cubicBezTo>
                    <a:pt x="2984" y="910"/>
                    <a:pt x="2945" y="751"/>
                    <a:pt x="2964" y="492"/>
                  </a:cubicBezTo>
                  <a:cubicBezTo>
                    <a:pt x="2905" y="453"/>
                    <a:pt x="2845" y="453"/>
                    <a:pt x="2746" y="413"/>
                  </a:cubicBezTo>
                  <a:cubicBezTo>
                    <a:pt x="2422" y="623"/>
                    <a:pt x="2191" y="732"/>
                    <a:pt x="2025" y="732"/>
                  </a:cubicBezTo>
                  <a:cubicBezTo>
                    <a:pt x="1813" y="732"/>
                    <a:pt x="1707" y="553"/>
                    <a:pt x="1652" y="174"/>
                  </a:cubicBezTo>
                  <a:cubicBezTo>
                    <a:pt x="1373" y="75"/>
                    <a:pt x="1090" y="0"/>
                    <a:pt x="81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
            <p:cNvSpPr/>
            <p:nvPr/>
          </p:nvSpPr>
          <p:spPr>
            <a:xfrm>
              <a:off x="1596675" y="1348575"/>
              <a:ext cx="73625" cy="29175"/>
            </a:xfrm>
            <a:custGeom>
              <a:avLst/>
              <a:gdLst/>
              <a:ahLst/>
              <a:cxnLst/>
              <a:rect l="l" t="t" r="r" b="b"/>
              <a:pathLst>
                <a:path w="2945" h="1167" extrusionOk="0">
                  <a:moveTo>
                    <a:pt x="2189" y="1"/>
                  </a:moveTo>
                  <a:cubicBezTo>
                    <a:pt x="1950" y="1"/>
                    <a:pt x="1711" y="22"/>
                    <a:pt x="1473" y="22"/>
                  </a:cubicBezTo>
                  <a:cubicBezTo>
                    <a:pt x="1433" y="42"/>
                    <a:pt x="1393" y="42"/>
                    <a:pt x="1373" y="62"/>
                  </a:cubicBezTo>
                  <a:cubicBezTo>
                    <a:pt x="1294" y="162"/>
                    <a:pt x="1194" y="201"/>
                    <a:pt x="1095" y="221"/>
                  </a:cubicBezTo>
                  <a:cubicBezTo>
                    <a:pt x="637" y="261"/>
                    <a:pt x="379" y="639"/>
                    <a:pt x="40" y="858"/>
                  </a:cubicBezTo>
                  <a:cubicBezTo>
                    <a:pt x="1" y="937"/>
                    <a:pt x="1" y="1017"/>
                    <a:pt x="80" y="1057"/>
                  </a:cubicBezTo>
                  <a:cubicBezTo>
                    <a:pt x="259" y="1097"/>
                    <a:pt x="398" y="1097"/>
                    <a:pt x="577" y="1116"/>
                  </a:cubicBezTo>
                  <a:cubicBezTo>
                    <a:pt x="597" y="1136"/>
                    <a:pt x="627" y="1146"/>
                    <a:pt x="659" y="1146"/>
                  </a:cubicBezTo>
                  <a:cubicBezTo>
                    <a:pt x="692" y="1146"/>
                    <a:pt x="727" y="1136"/>
                    <a:pt x="756" y="1116"/>
                  </a:cubicBezTo>
                  <a:cubicBezTo>
                    <a:pt x="916" y="1097"/>
                    <a:pt x="1095" y="1097"/>
                    <a:pt x="1274" y="1097"/>
                  </a:cubicBezTo>
                  <a:cubicBezTo>
                    <a:pt x="1328" y="1142"/>
                    <a:pt x="1383" y="1167"/>
                    <a:pt x="1436" y="1167"/>
                  </a:cubicBezTo>
                  <a:cubicBezTo>
                    <a:pt x="1498" y="1167"/>
                    <a:pt x="1558" y="1132"/>
                    <a:pt x="1612" y="1057"/>
                  </a:cubicBezTo>
                  <a:lnTo>
                    <a:pt x="1612" y="918"/>
                  </a:lnTo>
                  <a:lnTo>
                    <a:pt x="1831" y="918"/>
                  </a:lnTo>
                  <a:cubicBezTo>
                    <a:pt x="1870" y="798"/>
                    <a:pt x="1950" y="619"/>
                    <a:pt x="2109" y="599"/>
                  </a:cubicBezTo>
                  <a:cubicBezTo>
                    <a:pt x="2368" y="659"/>
                    <a:pt x="2587" y="719"/>
                    <a:pt x="2845" y="758"/>
                  </a:cubicBezTo>
                  <a:cubicBezTo>
                    <a:pt x="2945" y="659"/>
                    <a:pt x="2945" y="559"/>
                    <a:pt x="2885" y="420"/>
                  </a:cubicBezTo>
                  <a:lnTo>
                    <a:pt x="2845" y="361"/>
                  </a:lnTo>
                  <a:cubicBezTo>
                    <a:pt x="2825" y="241"/>
                    <a:pt x="2288" y="361"/>
                    <a:pt x="2666" y="42"/>
                  </a:cubicBezTo>
                  <a:cubicBezTo>
                    <a:pt x="2507" y="10"/>
                    <a:pt x="2348" y="1"/>
                    <a:pt x="218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
            <p:cNvSpPr/>
            <p:nvPr/>
          </p:nvSpPr>
          <p:spPr>
            <a:xfrm>
              <a:off x="2183500" y="1423000"/>
              <a:ext cx="72150" cy="23350"/>
            </a:xfrm>
            <a:custGeom>
              <a:avLst/>
              <a:gdLst/>
              <a:ahLst/>
              <a:cxnLst/>
              <a:rect l="l" t="t" r="r" b="b"/>
              <a:pathLst>
                <a:path w="2886" h="934" extrusionOk="0">
                  <a:moveTo>
                    <a:pt x="1088" y="1"/>
                  </a:moveTo>
                  <a:cubicBezTo>
                    <a:pt x="900" y="1"/>
                    <a:pt x="719" y="34"/>
                    <a:pt x="558" y="169"/>
                  </a:cubicBezTo>
                  <a:cubicBezTo>
                    <a:pt x="657" y="188"/>
                    <a:pt x="777" y="188"/>
                    <a:pt x="896" y="228"/>
                  </a:cubicBezTo>
                  <a:cubicBezTo>
                    <a:pt x="1393" y="626"/>
                    <a:pt x="598" y="348"/>
                    <a:pt x="737" y="546"/>
                  </a:cubicBezTo>
                  <a:cubicBezTo>
                    <a:pt x="478" y="626"/>
                    <a:pt x="260" y="686"/>
                    <a:pt x="1" y="765"/>
                  </a:cubicBezTo>
                  <a:cubicBezTo>
                    <a:pt x="431" y="882"/>
                    <a:pt x="858" y="934"/>
                    <a:pt x="1287" y="934"/>
                  </a:cubicBezTo>
                  <a:cubicBezTo>
                    <a:pt x="1811" y="934"/>
                    <a:pt x="2339" y="857"/>
                    <a:pt x="2885" y="726"/>
                  </a:cubicBezTo>
                  <a:cubicBezTo>
                    <a:pt x="2885" y="626"/>
                    <a:pt x="2607" y="686"/>
                    <a:pt x="2746" y="527"/>
                  </a:cubicBezTo>
                  <a:cubicBezTo>
                    <a:pt x="2746" y="467"/>
                    <a:pt x="2746" y="407"/>
                    <a:pt x="2706" y="348"/>
                  </a:cubicBezTo>
                  <a:cubicBezTo>
                    <a:pt x="2667" y="308"/>
                    <a:pt x="2627" y="248"/>
                    <a:pt x="2547" y="228"/>
                  </a:cubicBezTo>
                  <a:cubicBezTo>
                    <a:pt x="2289" y="129"/>
                    <a:pt x="1990" y="228"/>
                    <a:pt x="1791" y="29"/>
                  </a:cubicBezTo>
                  <a:cubicBezTo>
                    <a:pt x="1750" y="33"/>
                    <a:pt x="1709" y="35"/>
                    <a:pt x="1667" y="35"/>
                  </a:cubicBezTo>
                  <a:cubicBezTo>
                    <a:pt x="1475" y="35"/>
                    <a:pt x="1278" y="1"/>
                    <a:pt x="108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
            <p:cNvSpPr/>
            <p:nvPr/>
          </p:nvSpPr>
          <p:spPr>
            <a:xfrm>
              <a:off x="2260600" y="1409800"/>
              <a:ext cx="90525" cy="31350"/>
            </a:xfrm>
            <a:custGeom>
              <a:avLst/>
              <a:gdLst/>
              <a:ahLst/>
              <a:cxnLst/>
              <a:rect l="l" t="t" r="r" b="b"/>
              <a:pathLst>
                <a:path w="3621" h="1254" extrusionOk="0">
                  <a:moveTo>
                    <a:pt x="3382" y="0"/>
                  </a:moveTo>
                  <a:cubicBezTo>
                    <a:pt x="3104" y="179"/>
                    <a:pt x="2785" y="100"/>
                    <a:pt x="2507" y="199"/>
                  </a:cubicBezTo>
                  <a:cubicBezTo>
                    <a:pt x="2427" y="199"/>
                    <a:pt x="2356" y="243"/>
                    <a:pt x="2283" y="243"/>
                  </a:cubicBezTo>
                  <a:cubicBezTo>
                    <a:pt x="2246" y="243"/>
                    <a:pt x="2208" y="232"/>
                    <a:pt x="2169" y="199"/>
                  </a:cubicBezTo>
                  <a:cubicBezTo>
                    <a:pt x="1803" y="364"/>
                    <a:pt x="1424" y="383"/>
                    <a:pt x="1044" y="383"/>
                  </a:cubicBezTo>
                  <a:cubicBezTo>
                    <a:pt x="934" y="383"/>
                    <a:pt x="824" y="381"/>
                    <a:pt x="715" y="381"/>
                  </a:cubicBezTo>
                  <a:cubicBezTo>
                    <a:pt x="562" y="381"/>
                    <a:pt x="410" y="384"/>
                    <a:pt x="259" y="398"/>
                  </a:cubicBezTo>
                  <a:cubicBezTo>
                    <a:pt x="319" y="637"/>
                    <a:pt x="179" y="736"/>
                    <a:pt x="60" y="856"/>
                  </a:cubicBezTo>
                  <a:cubicBezTo>
                    <a:pt x="20" y="935"/>
                    <a:pt x="0" y="995"/>
                    <a:pt x="20" y="1074"/>
                  </a:cubicBezTo>
                  <a:cubicBezTo>
                    <a:pt x="80" y="1154"/>
                    <a:pt x="159" y="1174"/>
                    <a:pt x="219" y="1194"/>
                  </a:cubicBezTo>
                  <a:cubicBezTo>
                    <a:pt x="329" y="1234"/>
                    <a:pt x="428" y="1254"/>
                    <a:pt x="525" y="1254"/>
                  </a:cubicBezTo>
                  <a:cubicBezTo>
                    <a:pt x="622" y="1254"/>
                    <a:pt x="716" y="1234"/>
                    <a:pt x="816" y="1194"/>
                  </a:cubicBezTo>
                  <a:cubicBezTo>
                    <a:pt x="1114" y="995"/>
                    <a:pt x="1472" y="955"/>
                    <a:pt x="1811" y="955"/>
                  </a:cubicBezTo>
                  <a:cubicBezTo>
                    <a:pt x="1890" y="935"/>
                    <a:pt x="1970" y="935"/>
                    <a:pt x="2049" y="895"/>
                  </a:cubicBezTo>
                  <a:cubicBezTo>
                    <a:pt x="2268" y="856"/>
                    <a:pt x="2467" y="736"/>
                    <a:pt x="2666" y="577"/>
                  </a:cubicBezTo>
                  <a:cubicBezTo>
                    <a:pt x="2964" y="438"/>
                    <a:pt x="3263" y="438"/>
                    <a:pt x="3561" y="378"/>
                  </a:cubicBezTo>
                  <a:cubicBezTo>
                    <a:pt x="3621" y="259"/>
                    <a:pt x="3561" y="159"/>
                    <a:pt x="3482" y="60"/>
                  </a:cubicBezTo>
                  <a:cubicBezTo>
                    <a:pt x="3462" y="20"/>
                    <a:pt x="3402" y="20"/>
                    <a:pt x="338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
            <p:cNvSpPr/>
            <p:nvPr/>
          </p:nvSpPr>
          <p:spPr>
            <a:xfrm>
              <a:off x="1533525" y="1297825"/>
              <a:ext cx="48250" cy="21975"/>
            </a:xfrm>
            <a:custGeom>
              <a:avLst/>
              <a:gdLst/>
              <a:ahLst/>
              <a:cxnLst/>
              <a:rect l="l" t="t" r="r" b="b"/>
              <a:pathLst>
                <a:path w="1930" h="879" extrusionOk="0">
                  <a:moveTo>
                    <a:pt x="725" y="0"/>
                  </a:moveTo>
                  <a:cubicBezTo>
                    <a:pt x="596" y="0"/>
                    <a:pt x="467" y="3"/>
                    <a:pt x="338" y="3"/>
                  </a:cubicBezTo>
                  <a:cubicBezTo>
                    <a:pt x="398" y="163"/>
                    <a:pt x="478" y="282"/>
                    <a:pt x="299" y="381"/>
                  </a:cubicBezTo>
                  <a:cubicBezTo>
                    <a:pt x="100" y="501"/>
                    <a:pt x="0" y="660"/>
                    <a:pt x="0" y="879"/>
                  </a:cubicBezTo>
                  <a:cubicBezTo>
                    <a:pt x="497" y="879"/>
                    <a:pt x="1015" y="879"/>
                    <a:pt x="1572" y="859"/>
                  </a:cubicBezTo>
                  <a:cubicBezTo>
                    <a:pt x="1671" y="660"/>
                    <a:pt x="1870" y="560"/>
                    <a:pt x="1930" y="342"/>
                  </a:cubicBezTo>
                  <a:cubicBezTo>
                    <a:pt x="1578" y="36"/>
                    <a:pt x="1155" y="0"/>
                    <a:pt x="72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
            <p:cNvSpPr/>
            <p:nvPr/>
          </p:nvSpPr>
          <p:spPr>
            <a:xfrm>
              <a:off x="2148200" y="1240625"/>
              <a:ext cx="71150" cy="34600"/>
            </a:xfrm>
            <a:custGeom>
              <a:avLst/>
              <a:gdLst/>
              <a:ahLst/>
              <a:cxnLst/>
              <a:rect l="l" t="t" r="r" b="b"/>
              <a:pathLst>
                <a:path w="2846" h="1384" extrusionOk="0">
                  <a:moveTo>
                    <a:pt x="1995" y="1"/>
                  </a:moveTo>
                  <a:cubicBezTo>
                    <a:pt x="1967" y="1"/>
                    <a:pt x="1939" y="2"/>
                    <a:pt x="1910" y="4"/>
                  </a:cubicBezTo>
                  <a:cubicBezTo>
                    <a:pt x="1811" y="44"/>
                    <a:pt x="1751" y="63"/>
                    <a:pt x="1672" y="83"/>
                  </a:cubicBezTo>
                  <a:cubicBezTo>
                    <a:pt x="1612" y="143"/>
                    <a:pt x="1572" y="183"/>
                    <a:pt x="1552" y="262"/>
                  </a:cubicBezTo>
                  <a:cubicBezTo>
                    <a:pt x="1552" y="342"/>
                    <a:pt x="1572" y="382"/>
                    <a:pt x="1612" y="441"/>
                  </a:cubicBezTo>
                  <a:cubicBezTo>
                    <a:pt x="1675" y="479"/>
                    <a:pt x="1690" y="493"/>
                    <a:pt x="1672" y="493"/>
                  </a:cubicBezTo>
                  <a:cubicBezTo>
                    <a:pt x="1662" y="493"/>
                    <a:pt x="1641" y="488"/>
                    <a:pt x="1612" y="481"/>
                  </a:cubicBezTo>
                  <a:cubicBezTo>
                    <a:pt x="1593" y="479"/>
                    <a:pt x="1575" y="479"/>
                    <a:pt x="1556" y="479"/>
                  </a:cubicBezTo>
                  <a:cubicBezTo>
                    <a:pt x="1363" y="479"/>
                    <a:pt x="1202" y="573"/>
                    <a:pt x="1075" y="700"/>
                  </a:cubicBezTo>
                  <a:cubicBezTo>
                    <a:pt x="717" y="839"/>
                    <a:pt x="319" y="839"/>
                    <a:pt x="1" y="1058"/>
                  </a:cubicBezTo>
                  <a:cubicBezTo>
                    <a:pt x="20" y="1197"/>
                    <a:pt x="120" y="1297"/>
                    <a:pt x="259" y="1356"/>
                  </a:cubicBezTo>
                  <a:cubicBezTo>
                    <a:pt x="389" y="1375"/>
                    <a:pt x="517" y="1383"/>
                    <a:pt x="643" y="1383"/>
                  </a:cubicBezTo>
                  <a:cubicBezTo>
                    <a:pt x="1194" y="1383"/>
                    <a:pt x="1718" y="1227"/>
                    <a:pt x="2268" y="1098"/>
                  </a:cubicBezTo>
                  <a:cubicBezTo>
                    <a:pt x="2686" y="998"/>
                    <a:pt x="2845" y="760"/>
                    <a:pt x="2646" y="342"/>
                  </a:cubicBezTo>
                  <a:cubicBezTo>
                    <a:pt x="2484" y="90"/>
                    <a:pt x="2257" y="1"/>
                    <a:pt x="199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
            <p:cNvSpPr/>
            <p:nvPr/>
          </p:nvSpPr>
          <p:spPr>
            <a:xfrm>
              <a:off x="1583250" y="1346500"/>
              <a:ext cx="48275" cy="27700"/>
            </a:xfrm>
            <a:custGeom>
              <a:avLst/>
              <a:gdLst/>
              <a:ahLst/>
              <a:cxnLst/>
              <a:rect l="l" t="t" r="r" b="b"/>
              <a:pathLst>
                <a:path w="1931" h="1108" extrusionOk="0">
                  <a:moveTo>
                    <a:pt x="759" y="0"/>
                  </a:moveTo>
                  <a:cubicBezTo>
                    <a:pt x="596" y="0"/>
                    <a:pt x="431" y="9"/>
                    <a:pt x="267" y="9"/>
                  </a:cubicBezTo>
                  <a:cubicBezTo>
                    <a:pt x="218" y="9"/>
                    <a:pt x="169" y="8"/>
                    <a:pt x="120" y="6"/>
                  </a:cubicBezTo>
                  <a:lnTo>
                    <a:pt x="120" y="6"/>
                  </a:lnTo>
                  <a:cubicBezTo>
                    <a:pt x="160" y="284"/>
                    <a:pt x="0" y="583"/>
                    <a:pt x="120" y="841"/>
                  </a:cubicBezTo>
                  <a:lnTo>
                    <a:pt x="120" y="1020"/>
                  </a:lnTo>
                  <a:cubicBezTo>
                    <a:pt x="120" y="1081"/>
                    <a:pt x="143" y="1107"/>
                    <a:pt x="189" y="1107"/>
                  </a:cubicBezTo>
                  <a:cubicBezTo>
                    <a:pt x="204" y="1107"/>
                    <a:pt x="220" y="1105"/>
                    <a:pt x="239" y="1100"/>
                  </a:cubicBezTo>
                  <a:cubicBezTo>
                    <a:pt x="239" y="1080"/>
                    <a:pt x="279" y="1080"/>
                    <a:pt x="319" y="1040"/>
                  </a:cubicBezTo>
                  <a:cubicBezTo>
                    <a:pt x="340" y="1026"/>
                    <a:pt x="359" y="1020"/>
                    <a:pt x="375" y="1020"/>
                  </a:cubicBezTo>
                  <a:cubicBezTo>
                    <a:pt x="404" y="1020"/>
                    <a:pt x="425" y="1042"/>
                    <a:pt x="438" y="1080"/>
                  </a:cubicBezTo>
                  <a:cubicBezTo>
                    <a:pt x="459" y="1094"/>
                    <a:pt x="478" y="1101"/>
                    <a:pt x="496" y="1101"/>
                  </a:cubicBezTo>
                  <a:cubicBezTo>
                    <a:pt x="528" y="1101"/>
                    <a:pt x="559" y="1079"/>
                    <a:pt x="597" y="1040"/>
                  </a:cubicBezTo>
                  <a:cubicBezTo>
                    <a:pt x="896" y="1040"/>
                    <a:pt x="1174" y="1001"/>
                    <a:pt x="1313" y="702"/>
                  </a:cubicBezTo>
                  <a:cubicBezTo>
                    <a:pt x="1413" y="483"/>
                    <a:pt x="1632" y="523"/>
                    <a:pt x="1831" y="503"/>
                  </a:cubicBezTo>
                  <a:cubicBezTo>
                    <a:pt x="1910" y="404"/>
                    <a:pt x="1910" y="284"/>
                    <a:pt x="1930" y="205"/>
                  </a:cubicBezTo>
                  <a:cubicBezTo>
                    <a:pt x="1910" y="205"/>
                    <a:pt x="1850" y="185"/>
                    <a:pt x="1831" y="145"/>
                  </a:cubicBezTo>
                  <a:cubicBezTo>
                    <a:pt x="1791" y="145"/>
                    <a:pt x="1731" y="145"/>
                    <a:pt x="1691" y="185"/>
                  </a:cubicBezTo>
                  <a:cubicBezTo>
                    <a:pt x="1652" y="225"/>
                    <a:pt x="1612" y="245"/>
                    <a:pt x="1552" y="245"/>
                  </a:cubicBezTo>
                  <a:lnTo>
                    <a:pt x="1512" y="304"/>
                  </a:lnTo>
                  <a:lnTo>
                    <a:pt x="1512" y="225"/>
                  </a:lnTo>
                  <a:lnTo>
                    <a:pt x="1532" y="145"/>
                  </a:lnTo>
                  <a:cubicBezTo>
                    <a:pt x="1288" y="23"/>
                    <a:pt x="1026" y="0"/>
                    <a:pt x="7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
            <p:cNvSpPr/>
            <p:nvPr/>
          </p:nvSpPr>
          <p:spPr>
            <a:xfrm>
              <a:off x="2084050" y="1289450"/>
              <a:ext cx="15925" cy="121375"/>
            </a:xfrm>
            <a:custGeom>
              <a:avLst/>
              <a:gdLst/>
              <a:ahLst/>
              <a:cxnLst/>
              <a:rect l="l" t="t" r="r" b="b"/>
              <a:pathLst>
                <a:path w="637" h="4855" extrusionOk="0">
                  <a:moveTo>
                    <a:pt x="409" y="1"/>
                  </a:moveTo>
                  <a:cubicBezTo>
                    <a:pt x="335" y="1"/>
                    <a:pt x="255" y="68"/>
                    <a:pt x="199" y="179"/>
                  </a:cubicBezTo>
                  <a:cubicBezTo>
                    <a:pt x="358" y="338"/>
                    <a:pt x="179" y="517"/>
                    <a:pt x="199" y="696"/>
                  </a:cubicBezTo>
                  <a:cubicBezTo>
                    <a:pt x="0" y="1612"/>
                    <a:pt x="239" y="2566"/>
                    <a:pt x="40" y="3481"/>
                  </a:cubicBezTo>
                  <a:cubicBezTo>
                    <a:pt x="0" y="3959"/>
                    <a:pt x="80" y="4397"/>
                    <a:pt x="199" y="4854"/>
                  </a:cubicBezTo>
                  <a:cubicBezTo>
                    <a:pt x="637" y="4794"/>
                    <a:pt x="438" y="4556"/>
                    <a:pt x="378" y="4317"/>
                  </a:cubicBezTo>
                  <a:cubicBezTo>
                    <a:pt x="398" y="3183"/>
                    <a:pt x="279" y="2029"/>
                    <a:pt x="538" y="915"/>
                  </a:cubicBezTo>
                  <a:cubicBezTo>
                    <a:pt x="577" y="677"/>
                    <a:pt x="597" y="378"/>
                    <a:pt x="557" y="139"/>
                  </a:cubicBezTo>
                  <a:cubicBezTo>
                    <a:pt x="522" y="43"/>
                    <a:pt x="468" y="1"/>
                    <a:pt x="40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
            <p:cNvSpPr/>
            <p:nvPr/>
          </p:nvSpPr>
          <p:spPr>
            <a:xfrm>
              <a:off x="1696625" y="1354400"/>
              <a:ext cx="49275" cy="31325"/>
            </a:xfrm>
            <a:custGeom>
              <a:avLst/>
              <a:gdLst/>
              <a:ahLst/>
              <a:cxnLst/>
              <a:rect l="l" t="t" r="r" b="b"/>
              <a:pathLst>
                <a:path w="1971" h="1253" extrusionOk="0">
                  <a:moveTo>
                    <a:pt x="956" y="1"/>
                  </a:moveTo>
                  <a:cubicBezTo>
                    <a:pt x="778" y="1"/>
                    <a:pt x="593" y="47"/>
                    <a:pt x="399" y="167"/>
                  </a:cubicBezTo>
                  <a:cubicBezTo>
                    <a:pt x="339" y="187"/>
                    <a:pt x="279" y="187"/>
                    <a:pt x="240" y="187"/>
                  </a:cubicBezTo>
                  <a:cubicBezTo>
                    <a:pt x="1" y="585"/>
                    <a:pt x="279" y="665"/>
                    <a:pt x="578" y="704"/>
                  </a:cubicBezTo>
                  <a:cubicBezTo>
                    <a:pt x="737" y="824"/>
                    <a:pt x="697" y="923"/>
                    <a:pt x="578" y="1062"/>
                  </a:cubicBezTo>
                  <a:lnTo>
                    <a:pt x="61" y="1062"/>
                  </a:lnTo>
                  <a:cubicBezTo>
                    <a:pt x="276" y="1193"/>
                    <a:pt x="471" y="1252"/>
                    <a:pt x="654" y="1252"/>
                  </a:cubicBezTo>
                  <a:cubicBezTo>
                    <a:pt x="1113" y="1252"/>
                    <a:pt x="1501" y="881"/>
                    <a:pt x="1970" y="326"/>
                  </a:cubicBezTo>
                  <a:cubicBezTo>
                    <a:pt x="1640" y="181"/>
                    <a:pt x="1310" y="1"/>
                    <a:pt x="95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
            <p:cNvSpPr/>
            <p:nvPr/>
          </p:nvSpPr>
          <p:spPr>
            <a:xfrm>
              <a:off x="1307450" y="1282800"/>
              <a:ext cx="78875" cy="20550"/>
            </a:xfrm>
            <a:custGeom>
              <a:avLst/>
              <a:gdLst/>
              <a:ahLst/>
              <a:cxnLst/>
              <a:rect l="l" t="t" r="r" b="b"/>
              <a:pathLst>
                <a:path w="3155" h="822" extrusionOk="0">
                  <a:moveTo>
                    <a:pt x="237" y="0"/>
                  </a:moveTo>
                  <a:cubicBezTo>
                    <a:pt x="118" y="0"/>
                    <a:pt x="0" y="46"/>
                    <a:pt x="32" y="266"/>
                  </a:cubicBezTo>
                  <a:cubicBezTo>
                    <a:pt x="211" y="704"/>
                    <a:pt x="629" y="644"/>
                    <a:pt x="987" y="684"/>
                  </a:cubicBezTo>
                  <a:lnTo>
                    <a:pt x="1265" y="684"/>
                  </a:lnTo>
                  <a:cubicBezTo>
                    <a:pt x="1617" y="697"/>
                    <a:pt x="1978" y="821"/>
                    <a:pt x="2336" y="821"/>
                  </a:cubicBezTo>
                  <a:cubicBezTo>
                    <a:pt x="2524" y="821"/>
                    <a:pt x="2711" y="787"/>
                    <a:pt x="2896" y="684"/>
                  </a:cubicBezTo>
                  <a:cubicBezTo>
                    <a:pt x="3155" y="306"/>
                    <a:pt x="2678" y="405"/>
                    <a:pt x="2598" y="266"/>
                  </a:cubicBezTo>
                  <a:cubicBezTo>
                    <a:pt x="1862" y="67"/>
                    <a:pt x="1086" y="147"/>
                    <a:pt x="330" y="8"/>
                  </a:cubicBezTo>
                  <a:cubicBezTo>
                    <a:pt x="301" y="3"/>
                    <a:pt x="269" y="0"/>
                    <a:pt x="23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
            <p:cNvSpPr/>
            <p:nvPr/>
          </p:nvSpPr>
          <p:spPr>
            <a:xfrm>
              <a:off x="1307725" y="1294425"/>
              <a:ext cx="71650" cy="18800"/>
            </a:xfrm>
            <a:custGeom>
              <a:avLst/>
              <a:gdLst/>
              <a:ahLst/>
              <a:cxnLst/>
              <a:rect l="l" t="t" r="r" b="b"/>
              <a:pathLst>
                <a:path w="2866" h="752" extrusionOk="0">
                  <a:moveTo>
                    <a:pt x="996" y="0"/>
                  </a:moveTo>
                  <a:cubicBezTo>
                    <a:pt x="905" y="97"/>
                    <a:pt x="805" y="125"/>
                    <a:pt x="702" y="125"/>
                  </a:cubicBezTo>
                  <a:cubicBezTo>
                    <a:pt x="549" y="125"/>
                    <a:pt x="387" y="62"/>
                    <a:pt x="236" y="62"/>
                  </a:cubicBezTo>
                  <a:cubicBezTo>
                    <a:pt x="154" y="62"/>
                    <a:pt x="74" y="81"/>
                    <a:pt x="1" y="139"/>
                  </a:cubicBezTo>
                  <a:cubicBezTo>
                    <a:pt x="160" y="577"/>
                    <a:pt x="498" y="597"/>
                    <a:pt x="856" y="617"/>
                  </a:cubicBezTo>
                  <a:cubicBezTo>
                    <a:pt x="1373" y="677"/>
                    <a:pt x="1891" y="677"/>
                    <a:pt x="2408" y="696"/>
                  </a:cubicBezTo>
                  <a:cubicBezTo>
                    <a:pt x="2482" y="729"/>
                    <a:pt x="2552" y="752"/>
                    <a:pt x="2614" y="752"/>
                  </a:cubicBezTo>
                  <a:cubicBezTo>
                    <a:pt x="2701" y="752"/>
                    <a:pt x="2771" y="706"/>
                    <a:pt x="2806" y="577"/>
                  </a:cubicBezTo>
                  <a:cubicBezTo>
                    <a:pt x="2865" y="338"/>
                    <a:pt x="2746" y="239"/>
                    <a:pt x="2547" y="239"/>
                  </a:cubicBezTo>
                  <a:cubicBezTo>
                    <a:pt x="2471" y="236"/>
                    <a:pt x="2395" y="235"/>
                    <a:pt x="2320" y="235"/>
                  </a:cubicBezTo>
                  <a:cubicBezTo>
                    <a:pt x="2283" y="235"/>
                    <a:pt x="2245" y="235"/>
                    <a:pt x="2208" y="235"/>
                  </a:cubicBezTo>
                  <a:cubicBezTo>
                    <a:pt x="1873" y="235"/>
                    <a:pt x="1553" y="224"/>
                    <a:pt x="125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
            <p:cNvSpPr/>
            <p:nvPr/>
          </p:nvSpPr>
          <p:spPr>
            <a:xfrm>
              <a:off x="1422625" y="1290450"/>
              <a:ext cx="62175" cy="18775"/>
            </a:xfrm>
            <a:custGeom>
              <a:avLst/>
              <a:gdLst/>
              <a:ahLst/>
              <a:cxnLst/>
              <a:rect l="l" t="t" r="r" b="b"/>
              <a:pathLst>
                <a:path w="2487" h="751" extrusionOk="0">
                  <a:moveTo>
                    <a:pt x="60" y="0"/>
                  </a:moveTo>
                  <a:cubicBezTo>
                    <a:pt x="0" y="60"/>
                    <a:pt x="0" y="139"/>
                    <a:pt x="40" y="199"/>
                  </a:cubicBezTo>
                  <a:cubicBezTo>
                    <a:pt x="80" y="298"/>
                    <a:pt x="159" y="378"/>
                    <a:pt x="259" y="458"/>
                  </a:cubicBezTo>
                  <a:cubicBezTo>
                    <a:pt x="577" y="696"/>
                    <a:pt x="975" y="597"/>
                    <a:pt x="1333" y="736"/>
                  </a:cubicBezTo>
                  <a:cubicBezTo>
                    <a:pt x="1363" y="746"/>
                    <a:pt x="1398" y="751"/>
                    <a:pt x="1435" y="751"/>
                  </a:cubicBezTo>
                  <a:cubicBezTo>
                    <a:pt x="1472" y="751"/>
                    <a:pt x="1512" y="746"/>
                    <a:pt x="1552" y="736"/>
                  </a:cubicBezTo>
                  <a:cubicBezTo>
                    <a:pt x="1771" y="676"/>
                    <a:pt x="1989" y="656"/>
                    <a:pt x="2188" y="577"/>
                  </a:cubicBezTo>
                  <a:cubicBezTo>
                    <a:pt x="2288" y="557"/>
                    <a:pt x="2427" y="577"/>
                    <a:pt x="2487" y="477"/>
                  </a:cubicBezTo>
                  <a:lnTo>
                    <a:pt x="2487" y="159"/>
                  </a:lnTo>
                  <a:cubicBezTo>
                    <a:pt x="2109" y="36"/>
                    <a:pt x="1727" y="12"/>
                    <a:pt x="1342" y="12"/>
                  </a:cubicBezTo>
                  <a:cubicBezTo>
                    <a:pt x="1093" y="12"/>
                    <a:pt x="843" y="22"/>
                    <a:pt x="592" y="22"/>
                  </a:cubicBezTo>
                  <a:cubicBezTo>
                    <a:pt x="415" y="22"/>
                    <a:pt x="237" y="17"/>
                    <a:pt x="6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
            <p:cNvSpPr/>
            <p:nvPr/>
          </p:nvSpPr>
          <p:spPr>
            <a:xfrm>
              <a:off x="1958725" y="1336700"/>
              <a:ext cx="34825" cy="33325"/>
            </a:xfrm>
            <a:custGeom>
              <a:avLst/>
              <a:gdLst/>
              <a:ahLst/>
              <a:cxnLst/>
              <a:rect l="l" t="t" r="r" b="b"/>
              <a:pathLst>
                <a:path w="1393" h="1333" extrusionOk="0">
                  <a:moveTo>
                    <a:pt x="736" y="0"/>
                  </a:moveTo>
                  <a:cubicBezTo>
                    <a:pt x="219" y="20"/>
                    <a:pt x="40" y="418"/>
                    <a:pt x="20" y="816"/>
                  </a:cubicBezTo>
                  <a:cubicBezTo>
                    <a:pt x="0" y="1273"/>
                    <a:pt x="418" y="1194"/>
                    <a:pt x="717" y="1273"/>
                  </a:cubicBezTo>
                  <a:cubicBezTo>
                    <a:pt x="816" y="1293"/>
                    <a:pt x="896" y="1313"/>
                    <a:pt x="975" y="1333"/>
                  </a:cubicBezTo>
                  <a:cubicBezTo>
                    <a:pt x="995" y="1333"/>
                    <a:pt x="1035" y="1293"/>
                    <a:pt x="1075" y="1273"/>
                  </a:cubicBezTo>
                  <a:cubicBezTo>
                    <a:pt x="995" y="1015"/>
                    <a:pt x="637" y="1034"/>
                    <a:pt x="597" y="796"/>
                  </a:cubicBezTo>
                  <a:cubicBezTo>
                    <a:pt x="697" y="378"/>
                    <a:pt x="1174" y="438"/>
                    <a:pt x="1393" y="199"/>
                  </a:cubicBezTo>
                  <a:cubicBezTo>
                    <a:pt x="1274" y="0"/>
                    <a:pt x="1035" y="40"/>
                    <a:pt x="81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
            <p:cNvSpPr/>
            <p:nvPr/>
          </p:nvSpPr>
          <p:spPr>
            <a:xfrm>
              <a:off x="2043275" y="1228525"/>
              <a:ext cx="63175" cy="22150"/>
            </a:xfrm>
            <a:custGeom>
              <a:avLst/>
              <a:gdLst/>
              <a:ahLst/>
              <a:cxnLst/>
              <a:rect l="l" t="t" r="r" b="b"/>
              <a:pathLst>
                <a:path w="2527" h="886" extrusionOk="0">
                  <a:moveTo>
                    <a:pt x="1549" y="0"/>
                  </a:moveTo>
                  <a:cubicBezTo>
                    <a:pt x="1251" y="0"/>
                    <a:pt x="949" y="124"/>
                    <a:pt x="637" y="348"/>
                  </a:cubicBezTo>
                  <a:cubicBezTo>
                    <a:pt x="590" y="367"/>
                    <a:pt x="537" y="373"/>
                    <a:pt x="482" y="373"/>
                  </a:cubicBezTo>
                  <a:cubicBezTo>
                    <a:pt x="407" y="373"/>
                    <a:pt x="327" y="362"/>
                    <a:pt x="252" y="362"/>
                  </a:cubicBezTo>
                  <a:cubicBezTo>
                    <a:pt x="152" y="362"/>
                    <a:pt x="61" y="381"/>
                    <a:pt x="0" y="468"/>
                  </a:cubicBezTo>
                  <a:cubicBezTo>
                    <a:pt x="44" y="585"/>
                    <a:pt x="140" y="602"/>
                    <a:pt x="242" y="602"/>
                  </a:cubicBezTo>
                  <a:cubicBezTo>
                    <a:pt x="285" y="602"/>
                    <a:pt x="330" y="599"/>
                    <a:pt x="372" y="599"/>
                  </a:cubicBezTo>
                  <a:cubicBezTo>
                    <a:pt x="504" y="599"/>
                    <a:pt x="617" y="628"/>
                    <a:pt x="617" y="866"/>
                  </a:cubicBezTo>
                  <a:lnTo>
                    <a:pt x="776" y="866"/>
                  </a:lnTo>
                  <a:cubicBezTo>
                    <a:pt x="1019" y="802"/>
                    <a:pt x="1267" y="756"/>
                    <a:pt x="1515" y="756"/>
                  </a:cubicBezTo>
                  <a:cubicBezTo>
                    <a:pt x="1735" y="756"/>
                    <a:pt x="1954" y="792"/>
                    <a:pt x="2169" y="886"/>
                  </a:cubicBezTo>
                  <a:cubicBezTo>
                    <a:pt x="2527" y="886"/>
                    <a:pt x="2487" y="667"/>
                    <a:pt x="2467" y="428"/>
                  </a:cubicBezTo>
                  <a:cubicBezTo>
                    <a:pt x="2163" y="134"/>
                    <a:pt x="1859" y="0"/>
                    <a:pt x="154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
            <p:cNvSpPr/>
            <p:nvPr/>
          </p:nvSpPr>
          <p:spPr>
            <a:xfrm>
              <a:off x="1397750" y="1294425"/>
              <a:ext cx="61700" cy="21700"/>
            </a:xfrm>
            <a:custGeom>
              <a:avLst/>
              <a:gdLst/>
              <a:ahLst/>
              <a:cxnLst/>
              <a:rect l="l" t="t" r="r" b="b"/>
              <a:pathLst>
                <a:path w="2468" h="868" extrusionOk="0">
                  <a:moveTo>
                    <a:pt x="697" y="0"/>
                  </a:moveTo>
                  <a:cubicBezTo>
                    <a:pt x="617" y="0"/>
                    <a:pt x="557" y="20"/>
                    <a:pt x="478" y="40"/>
                  </a:cubicBezTo>
                  <a:cubicBezTo>
                    <a:pt x="398" y="100"/>
                    <a:pt x="359" y="139"/>
                    <a:pt x="339" y="219"/>
                  </a:cubicBezTo>
                  <a:cubicBezTo>
                    <a:pt x="478" y="517"/>
                    <a:pt x="239" y="537"/>
                    <a:pt x="60" y="617"/>
                  </a:cubicBezTo>
                  <a:cubicBezTo>
                    <a:pt x="60" y="637"/>
                    <a:pt x="40" y="696"/>
                    <a:pt x="0" y="716"/>
                  </a:cubicBezTo>
                  <a:cubicBezTo>
                    <a:pt x="215" y="836"/>
                    <a:pt x="444" y="868"/>
                    <a:pt x="677" y="868"/>
                  </a:cubicBezTo>
                  <a:cubicBezTo>
                    <a:pt x="931" y="868"/>
                    <a:pt x="1190" y="830"/>
                    <a:pt x="1439" y="830"/>
                  </a:cubicBezTo>
                  <a:cubicBezTo>
                    <a:pt x="1490" y="830"/>
                    <a:pt x="1541" y="832"/>
                    <a:pt x="1592" y="836"/>
                  </a:cubicBezTo>
                  <a:cubicBezTo>
                    <a:pt x="1652" y="796"/>
                    <a:pt x="1691" y="736"/>
                    <a:pt x="1751" y="716"/>
                  </a:cubicBezTo>
                  <a:cubicBezTo>
                    <a:pt x="1809" y="693"/>
                    <a:pt x="1868" y="683"/>
                    <a:pt x="1926" y="683"/>
                  </a:cubicBezTo>
                  <a:cubicBezTo>
                    <a:pt x="1967" y="683"/>
                    <a:pt x="2008" y="688"/>
                    <a:pt x="2049" y="696"/>
                  </a:cubicBezTo>
                  <a:cubicBezTo>
                    <a:pt x="2137" y="706"/>
                    <a:pt x="2238" y="754"/>
                    <a:pt x="2319" y="754"/>
                  </a:cubicBezTo>
                  <a:cubicBezTo>
                    <a:pt x="2405" y="754"/>
                    <a:pt x="2467" y="701"/>
                    <a:pt x="2467" y="497"/>
                  </a:cubicBezTo>
                  <a:cubicBezTo>
                    <a:pt x="2297" y="436"/>
                    <a:pt x="2187" y="242"/>
                    <a:pt x="1989" y="242"/>
                  </a:cubicBezTo>
                  <a:cubicBezTo>
                    <a:pt x="1931" y="242"/>
                    <a:pt x="1867" y="258"/>
                    <a:pt x="1791" y="299"/>
                  </a:cubicBezTo>
                  <a:cubicBezTo>
                    <a:pt x="1749" y="319"/>
                    <a:pt x="1710" y="328"/>
                    <a:pt x="1671" y="328"/>
                  </a:cubicBezTo>
                  <a:cubicBezTo>
                    <a:pt x="1525" y="328"/>
                    <a:pt x="1396" y="202"/>
                    <a:pt x="1254" y="139"/>
                  </a:cubicBezTo>
                  <a:cubicBezTo>
                    <a:pt x="1154" y="80"/>
                    <a:pt x="1035" y="40"/>
                    <a:pt x="935" y="20"/>
                  </a:cubicBezTo>
                  <a:cubicBezTo>
                    <a:pt x="856" y="0"/>
                    <a:pt x="776" y="0"/>
                    <a:pt x="69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
            <p:cNvSpPr/>
            <p:nvPr/>
          </p:nvSpPr>
          <p:spPr>
            <a:xfrm>
              <a:off x="2126325" y="1386175"/>
              <a:ext cx="54225" cy="24175"/>
            </a:xfrm>
            <a:custGeom>
              <a:avLst/>
              <a:gdLst/>
              <a:ahLst/>
              <a:cxnLst/>
              <a:rect l="l" t="t" r="r" b="b"/>
              <a:pathLst>
                <a:path w="2169" h="967" extrusionOk="0">
                  <a:moveTo>
                    <a:pt x="359" y="0"/>
                  </a:moveTo>
                  <a:cubicBezTo>
                    <a:pt x="287" y="0"/>
                    <a:pt x="197" y="37"/>
                    <a:pt x="80" y="130"/>
                  </a:cubicBezTo>
                  <a:cubicBezTo>
                    <a:pt x="0" y="189"/>
                    <a:pt x="0" y="229"/>
                    <a:pt x="100" y="249"/>
                  </a:cubicBezTo>
                  <a:lnTo>
                    <a:pt x="100" y="289"/>
                  </a:lnTo>
                  <a:cubicBezTo>
                    <a:pt x="140" y="348"/>
                    <a:pt x="179" y="408"/>
                    <a:pt x="259" y="448"/>
                  </a:cubicBezTo>
                  <a:cubicBezTo>
                    <a:pt x="378" y="587"/>
                    <a:pt x="498" y="687"/>
                    <a:pt x="597" y="806"/>
                  </a:cubicBezTo>
                  <a:cubicBezTo>
                    <a:pt x="695" y="904"/>
                    <a:pt x="794" y="967"/>
                    <a:pt x="895" y="967"/>
                  </a:cubicBezTo>
                  <a:cubicBezTo>
                    <a:pt x="979" y="967"/>
                    <a:pt x="1064" y="925"/>
                    <a:pt x="1154" y="826"/>
                  </a:cubicBezTo>
                  <a:cubicBezTo>
                    <a:pt x="1270" y="901"/>
                    <a:pt x="1386" y="927"/>
                    <a:pt x="1502" y="927"/>
                  </a:cubicBezTo>
                  <a:cubicBezTo>
                    <a:pt x="1724" y="927"/>
                    <a:pt x="1946" y="832"/>
                    <a:pt x="2169" y="806"/>
                  </a:cubicBezTo>
                  <a:lnTo>
                    <a:pt x="2169" y="508"/>
                  </a:lnTo>
                  <a:lnTo>
                    <a:pt x="2169" y="428"/>
                  </a:lnTo>
                  <a:cubicBezTo>
                    <a:pt x="1950" y="388"/>
                    <a:pt x="1721" y="363"/>
                    <a:pt x="1490" y="363"/>
                  </a:cubicBezTo>
                  <a:cubicBezTo>
                    <a:pt x="1258" y="363"/>
                    <a:pt x="1025" y="388"/>
                    <a:pt x="796" y="448"/>
                  </a:cubicBezTo>
                  <a:cubicBezTo>
                    <a:pt x="631" y="343"/>
                    <a:pt x="579" y="0"/>
                    <a:pt x="3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
            <p:cNvSpPr/>
            <p:nvPr/>
          </p:nvSpPr>
          <p:spPr>
            <a:xfrm>
              <a:off x="1707575" y="1350075"/>
              <a:ext cx="47775" cy="17200"/>
            </a:xfrm>
            <a:custGeom>
              <a:avLst/>
              <a:gdLst/>
              <a:ahLst/>
              <a:cxnLst/>
              <a:rect l="l" t="t" r="r" b="b"/>
              <a:pathLst>
                <a:path w="1911" h="688" extrusionOk="0">
                  <a:moveTo>
                    <a:pt x="1427" y="0"/>
                  </a:moveTo>
                  <a:cubicBezTo>
                    <a:pt x="1410" y="0"/>
                    <a:pt x="1392" y="1"/>
                    <a:pt x="1373" y="2"/>
                  </a:cubicBezTo>
                  <a:cubicBezTo>
                    <a:pt x="1234" y="15"/>
                    <a:pt x="1097" y="20"/>
                    <a:pt x="961" y="20"/>
                  </a:cubicBezTo>
                  <a:cubicBezTo>
                    <a:pt x="690" y="20"/>
                    <a:pt x="425" y="2"/>
                    <a:pt x="160" y="2"/>
                  </a:cubicBezTo>
                  <a:cubicBezTo>
                    <a:pt x="120" y="141"/>
                    <a:pt x="40" y="241"/>
                    <a:pt x="1" y="360"/>
                  </a:cubicBezTo>
                  <a:cubicBezTo>
                    <a:pt x="62" y="367"/>
                    <a:pt x="123" y="368"/>
                    <a:pt x="185" y="368"/>
                  </a:cubicBezTo>
                  <a:cubicBezTo>
                    <a:pt x="256" y="368"/>
                    <a:pt x="327" y="366"/>
                    <a:pt x="398" y="366"/>
                  </a:cubicBezTo>
                  <a:cubicBezTo>
                    <a:pt x="640" y="366"/>
                    <a:pt x="876" y="394"/>
                    <a:pt x="1095" y="639"/>
                  </a:cubicBezTo>
                  <a:cubicBezTo>
                    <a:pt x="1125" y="674"/>
                    <a:pt x="1159" y="688"/>
                    <a:pt x="1195" y="688"/>
                  </a:cubicBezTo>
                  <a:cubicBezTo>
                    <a:pt x="1302" y="688"/>
                    <a:pt x="1428" y="569"/>
                    <a:pt x="1532" y="539"/>
                  </a:cubicBezTo>
                  <a:cubicBezTo>
                    <a:pt x="1612" y="440"/>
                    <a:pt x="1811" y="460"/>
                    <a:pt x="1910" y="340"/>
                  </a:cubicBezTo>
                  <a:cubicBezTo>
                    <a:pt x="1800" y="119"/>
                    <a:pt x="1654" y="0"/>
                    <a:pt x="142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
            <p:cNvSpPr/>
            <p:nvPr/>
          </p:nvSpPr>
          <p:spPr>
            <a:xfrm>
              <a:off x="1858775" y="1268050"/>
              <a:ext cx="76100" cy="9225"/>
            </a:xfrm>
            <a:custGeom>
              <a:avLst/>
              <a:gdLst/>
              <a:ahLst/>
              <a:cxnLst/>
              <a:rect l="l" t="t" r="r" b="b"/>
              <a:pathLst>
                <a:path w="3044" h="369" extrusionOk="0">
                  <a:moveTo>
                    <a:pt x="2049" y="0"/>
                  </a:moveTo>
                  <a:cubicBezTo>
                    <a:pt x="1862" y="0"/>
                    <a:pt x="1674" y="9"/>
                    <a:pt x="1486" y="9"/>
                  </a:cubicBezTo>
                  <a:cubicBezTo>
                    <a:pt x="1395" y="9"/>
                    <a:pt x="1304" y="7"/>
                    <a:pt x="1213" y="1"/>
                  </a:cubicBezTo>
                  <a:cubicBezTo>
                    <a:pt x="1094" y="200"/>
                    <a:pt x="895" y="160"/>
                    <a:pt x="696" y="180"/>
                  </a:cubicBezTo>
                  <a:cubicBezTo>
                    <a:pt x="458" y="200"/>
                    <a:pt x="199" y="140"/>
                    <a:pt x="0" y="339"/>
                  </a:cubicBezTo>
                  <a:cubicBezTo>
                    <a:pt x="211" y="360"/>
                    <a:pt x="422" y="368"/>
                    <a:pt x="633" y="368"/>
                  </a:cubicBezTo>
                  <a:cubicBezTo>
                    <a:pt x="1436" y="368"/>
                    <a:pt x="2240" y="243"/>
                    <a:pt x="3044" y="180"/>
                  </a:cubicBezTo>
                  <a:cubicBezTo>
                    <a:pt x="2717" y="27"/>
                    <a:pt x="2384" y="0"/>
                    <a:pt x="204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
            <p:cNvSpPr/>
            <p:nvPr/>
          </p:nvSpPr>
          <p:spPr>
            <a:xfrm>
              <a:off x="1347025" y="1254575"/>
              <a:ext cx="69650" cy="9825"/>
            </a:xfrm>
            <a:custGeom>
              <a:avLst/>
              <a:gdLst/>
              <a:ahLst/>
              <a:cxnLst/>
              <a:rect l="l" t="t" r="r" b="b"/>
              <a:pathLst>
                <a:path w="2786" h="393" extrusionOk="0">
                  <a:moveTo>
                    <a:pt x="1691" y="0"/>
                  </a:moveTo>
                  <a:cubicBezTo>
                    <a:pt x="1346" y="0"/>
                    <a:pt x="1001" y="25"/>
                    <a:pt x="659" y="25"/>
                  </a:cubicBezTo>
                  <a:cubicBezTo>
                    <a:pt x="605" y="25"/>
                    <a:pt x="551" y="24"/>
                    <a:pt x="498" y="23"/>
                  </a:cubicBezTo>
                  <a:cubicBezTo>
                    <a:pt x="339" y="182"/>
                    <a:pt x="100" y="23"/>
                    <a:pt x="0" y="202"/>
                  </a:cubicBezTo>
                  <a:cubicBezTo>
                    <a:pt x="301" y="352"/>
                    <a:pt x="614" y="392"/>
                    <a:pt x="930" y="392"/>
                  </a:cubicBezTo>
                  <a:cubicBezTo>
                    <a:pt x="1292" y="392"/>
                    <a:pt x="1658" y="340"/>
                    <a:pt x="2015" y="340"/>
                  </a:cubicBezTo>
                  <a:cubicBezTo>
                    <a:pt x="2046" y="340"/>
                    <a:pt x="2078" y="340"/>
                    <a:pt x="2109" y="341"/>
                  </a:cubicBezTo>
                  <a:cubicBezTo>
                    <a:pt x="2197" y="279"/>
                    <a:pt x="2289" y="268"/>
                    <a:pt x="2385" y="268"/>
                  </a:cubicBezTo>
                  <a:cubicBezTo>
                    <a:pt x="2438" y="268"/>
                    <a:pt x="2492" y="272"/>
                    <a:pt x="2548" y="272"/>
                  </a:cubicBezTo>
                  <a:cubicBezTo>
                    <a:pt x="2619" y="272"/>
                    <a:pt x="2691" y="266"/>
                    <a:pt x="2766" y="241"/>
                  </a:cubicBezTo>
                  <a:cubicBezTo>
                    <a:pt x="2766" y="222"/>
                    <a:pt x="2785" y="182"/>
                    <a:pt x="2785" y="142"/>
                  </a:cubicBezTo>
                  <a:cubicBezTo>
                    <a:pt x="2424" y="28"/>
                    <a:pt x="2058" y="0"/>
                    <a:pt x="169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
            <p:cNvSpPr/>
            <p:nvPr/>
          </p:nvSpPr>
          <p:spPr>
            <a:xfrm>
              <a:off x="2097475" y="1231875"/>
              <a:ext cx="49750" cy="22275"/>
            </a:xfrm>
            <a:custGeom>
              <a:avLst/>
              <a:gdLst/>
              <a:ahLst/>
              <a:cxnLst/>
              <a:rect l="l" t="t" r="r" b="b"/>
              <a:pathLst>
                <a:path w="1990" h="891" extrusionOk="0">
                  <a:moveTo>
                    <a:pt x="734" y="1"/>
                  </a:moveTo>
                  <a:cubicBezTo>
                    <a:pt x="527" y="1"/>
                    <a:pt x="330" y="53"/>
                    <a:pt x="160" y="234"/>
                  </a:cubicBezTo>
                  <a:cubicBezTo>
                    <a:pt x="199" y="433"/>
                    <a:pt x="199" y="632"/>
                    <a:pt x="1" y="752"/>
                  </a:cubicBezTo>
                  <a:cubicBezTo>
                    <a:pt x="358" y="867"/>
                    <a:pt x="723" y="882"/>
                    <a:pt x="1086" y="882"/>
                  </a:cubicBezTo>
                  <a:cubicBezTo>
                    <a:pt x="1213" y="882"/>
                    <a:pt x="1341" y="880"/>
                    <a:pt x="1467" y="880"/>
                  </a:cubicBezTo>
                  <a:cubicBezTo>
                    <a:pt x="1602" y="880"/>
                    <a:pt x="1737" y="882"/>
                    <a:pt x="1870" y="891"/>
                  </a:cubicBezTo>
                  <a:cubicBezTo>
                    <a:pt x="1950" y="831"/>
                    <a:pt x="1990" y="791"/>
                    <a:pt x="1990" y="692"/>
                  </a:cubicBezTo>
                  <a:cubicBezTo>
                    <a:pt x="1940" y="560"/>
                    <a:pt x="1850" y="483"/>
                    <a:pt x="1730" y="483"/>
                  </a:cubicBezTo>
                  <a:cubicBezTo>
                    <a:pt x="1705" y="483"/>
                    <a:pt x="1679" y="486"/>
                    <a:pt x="1652" y="493"/>
                  </a:cubicBezTo>
                  <a:cubicBezTo>
                    <a:pt x="1621" y="495"/>
                    <a:pt x="1591" y="496"/>
                    <a:pt x="1564" y="496"/>
                  </a:cubicBezTo>
                  <a:cubicBezTo>
                    <a:pt x="1345" y="496"/>
                    <a:pt x="1247" y="418"/>
                    <a:pt x="1353" y="135"/>
                  </a:cubicBezTo>
                  <a:lnTo>
                    <a:pt x="1214" y="55"/>
                  </a:lnTo>
                  <a:cubicBezTo>
                    <a:pt x="1052" y="30"/>
                    <a:pt x="890" y="1"/>
                    <a:pt x="73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
            <p:cNvSpPr/>
            <p:nvPr/>
          </p:nvSpPr>
          <p:spPr>
            <a:xfrm>
              <a:off x="2441125" y="1383075"/>
              <a:ext cx="64675" cy="17000"/>
            </a:xfrm>
            <a:custGeom>
              <a:avLst/>
              <a:gdLst/>
              <a:ahLst/>
              <a:cxnLst/>
              <a:rect l="l" t="t" r="r" b="b"/>
              <a:pathLst>
                <a:path w="2587" h="680" extrusionOk="0">
                  <a:moveTo>
                    <a:pt x="1440" y="0"/>
                  </a:moveTo>
                  <a:cubicBezTo>
                    <a:pt x="1360" y="0"/>
                    <a:pt x="1278" y="16"/>
                    <a:pt x="1194" y="55"/>
                  </a:cubicBezTo>
                  <a:cubicBezTo>
                    <a:pt x="1116" y="66"/>
                    <a:pt x="1037" y="70"/>
                    <a:pt x="957" y="70"/>
                  </a:cubicBezTo>
                  <a:cubicBezTo>
                    <a:pt x="852" y="70"/>
                    <a:pt x="746" y="64"/>
                    <a:pt x="641" y="64"/>
                  </a:cubicBezTo>
                  <a:cubicBezTo>
                    <a:pt x="417" y="64"/>
                    <a:pt x="197" y="90"/>
                    <a:pt x="0" y="254"/>
                  </a:cubicBezTo>
                  <a:lnTo>
                    <a:pt x="0" y="453"/>
                  </a:lnTo>
                  <a:cubicBezTo>
                    <a:pt x="40" y="572"/>
                    <a:pt x="100" y="671"/>
                    <a:pt x="239" y="671"/>
                  </a:cubicBezTo>
                  <a:cubicBezTo>
                    <a:pt x="267" y="677"/>
                    <a:pt x="295" y="680"/>
                    <a:pt x="322" y="680"/>
                  </a:cubicBezTo>
                  <a:cubicBezTo>
                    <a:pt x="565" y="680"/>
                    <a:pt x="809" y="479"/>
                    <a:pt x="1058" y="479"/>
                  </a:cubicBezTo>
                  <a:cubicBezTo>
                    <a:pt x="1168" y="479"/>
                    <a:pt x="1280" y="519"/>
                    <a:pt x="1393" y="632"/>
                  </a:cubicBezTo>
                  <a:cubicBezTo>
                    <a:pt x="1464" y="617"/>
                    <a:pt x="1537" y="613"/>
                    <a:pt x="1610" y="613"/>
                  </a:cubicBezTo>
                  <a:cubicBezTo>
                    <a:pt x="1749" y="613"/>
                    <a:pt x="1889" y="629"/>
                    <a:pt x="2027" y="629"/>
                  </a:cubicBezTo>
                  <a:cubicBezTo>
                    <a:pt x="2223" y="629"/>
                    <a:pt x="2414" y="596"/>
                    <a:pt x="2586" y="433"/>
                  </a:cubicBezTo>
                  <a:cubicBezTo>
                    <a:pt x="2427" y="254"/>
                    <a:pt x="2228" y="214"/>
                    <a:pt x="2029" y="174"/>
                  </a:cubicBezTo>
                  <a:cubicBezTo>
                    <a:pt x="1843" y="103"/>
                    <a:pt x="1647" y="0"/>
                    <a:pt x="144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
            <p:cNvSpPr/>
            <p:nvPr/>
          </p:nvSpPr>
          <p:spPr>
            <a:xfrm>
              <a:off x="1601650" y="1221800"/>
              <a:ext cx="44275" cy="19925"/>
            </a:xfrm>
            <a:custGeom>
              <a:avLst/>
              <a:gdLst/>
              <a:ahLst/>
              <a:cxnLst/>
              <a:rect l="l" t="t" r="r" b="b"/>
              <a:pathLst>
                <a:path w="1771" h="797" extrusionOk="0">
                  <a:moveTo>
                    <a:pt x="438" y="1"/>
                  </a:moveTo>
                  <a:cubicBezTo>
                    <a:pt x="60" y="100"/>
                    <a:pt x="0" y="299"/>
                    <a:pt x="199" y="617"/>
                  </a:cubicBezTo>
                  <a:lnTo>
                    <a:pt x="199" y="797"/>
                  </a:lnTo>
                  <a:lnTo>
                    <a:pt x="1751" y="797"/>
                  </a:lnTo>
                  <a:cubicBezTo>
                    <a:pt x="1771" y="399"/>
                    <a:pt x="1393" y="359"/>
                    <a:pt x="1194" y="160"/>
                  </a:cubicBezTo>
                  <a:cubicBezTo>
                    <a:pt x="955" y="60"/>
                    <a:pt x="697" y="1"/>
                    <a:pt x="43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
            <p:cNvSpPr/>
            <p:nvPr/>
          </p:nvSpPr>
          <p:spPr>
            <a:xfrm>
              <a:off x="1566825" y="1301375"/>
              <a:ext cx="41325" cy="19100"/>
            </a:xfrm>
            <a:custGeom>
              <a:avLst/>
              <a:gdLst/>
              <a:ahLst/>
              <a:cxnLst/>
              <a:rect l="l" t="t" r="r" b="b"/>
              <a:pathLst>
                <a:path w="1653" h="764" extrusionOk="0">
                  <a:moveTo>
                    <a:pt x="1573" y="21"/>
                  </a:moveTo>
                  <a:cubicBezTo>
                    <a:pt x="1234" y="60"/>
                    <a:pt x="876" y="1"/>
                    <a:pt x="578" y="219"/>
                  </a:cubicBezTo>
                  <a:cubicBezTo>
                    <a:pt x="299" y="259"/>
                    <a:pt x="1" y="319"/>
                    <a:pt x="200" y="737"/>
                  </a:cubicBezTo>
                  <a:cubicBezTo>
                    <a:pt x="269" y="756"/>
                    <a:pt x="337" y="764"/>
                    <a:pt x="403" y="764"/>
                  </a:cubicBezTo>
                  <a:cubicBezTo>
                    <a:pt x="740" y="764"/>
                    <a:pt x="1036" y="557"/>
                    <a:pt x="1357" y="557"/>
                  </a:cubicBezTo>
                  <a:cubicBezTo>
                    <a:pt x="1369" y="557"/>
                    <a:pt x="1381" y="557"/>
                    <a:pt x="1393" y="558"/>
                  </a:cubicBezTo>
                  <a:cubicBezTo>
                    <a:pt x="1473" y="518"/>
                    <a:pt x="1533" y="418"/>
                    <a:pt x="1573" y="339"/>
                  </a:cubicBezTo>
                  <a:cubicBezTo>
                    <a:pt x="1592" y="299"/>
                    <a:pt x="1632" y="239"/>
                    <a:pt x="1652" y="160"/>
                  </a:cubicBezTo>
                  <a:cubicBezTo>
                    <a:pt x="1652" y="120"/>
                    <a:pt x="1632" y="60"/>
                    <a:pt x="1573" y="2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
            <p:cNvSpPr/>
            <p:nvPr/>
          </p:nvSpPr>
          <p:spPr>
            <a:xfrm>
              <a:off x="2079575" y="1297400"/>
              <a:ext cx="13450" cy="79100"/>
            </a:xfrm>
            <a:custGeom>
              <a:avLst/>
              <a:gdLst/>
              <a:ahLst/>
              <a:cxnLst/>
              <a:rect l="l" t="t" r="r" b="b"/>
              <a:pathLst>
                <a:path w="538" h="3164" extrusionOk="0">
                  <a:moveTo>
                    <a:pt x="358" y="1"/>
                  </a:moveTo>
                  <a:cubicBezTo>
                    <a:pt x="0" y="1055"/>
                    <a:pt x="160" y="2109"/>
                    <a:pt x="219" y="3163"/>
                  </a:cubicBezTo>
                  <a:cubicBezTo>
                    <a:pt x="518" y="2189"/>
                    <a:pt x="339" y="1174"/>
                    <a:pt x="537" y="180"/>
                  </a:cubicBezTo>
                  <a:cubicBezTo>
                    <a:pt x="478" y="100"/>
                    <a:pt x="438" y="60"/>
                    <a:pt x="35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
            <p:cNvSpPr/>
            <p:nvPr/>
          </p:nvSpPr>
          <p:spPr>
            <a:xfrm>
              <a:off x="1565850" y="1344450"/>
              <a:ext cx="31850" cy="23100"/>
            </a:xfrm>
            <a:custGeom>
              <a:avLst/>
              <a:gdLst/>
              <a:ahLst/>
              <a:cxnLst/>
              <a:rect l="l" t="t" r="r" b="b"/>
              <a:pathLst>
                <a:path w="1274" h="924" extrusionOk="0">
                  <a:moveTo>
                    <a:pt x="614" y="1"/>
                  </a:moveTo>
                  <a:cubicBezTo>
                    <a:pt x="552" y="1"/>
                    <a:pt x="489" y="35"/>
                    <a:pt x="438" y="108"/>
                  </a:cubicBezTo>
                  <a:lnTo>
                    <a:pt x="239" y="108"/>
                  </a:lnTo>
                  <a:cubicBezTo>
                    <a:pt x="40" y="267"/>
                    <a:pt x="40" y="506"/>
                    <a:pt x="0" y="724"/>
                  </a:cubicBezTo>
                  <a:cubicBezTo>
                    <a:pt x="0" y="804"/>
                    <a:pt x="20" y="884"/>
                    <a:pt x="80" y="923"/>
                  </a:cubicBezTo>
                  <a:lnTo>
                    <a:pt x="776" y="923"/>
                  </a:lnTo>
                  <a:cubicBezTo>
                    <a:pt x="975" y="665"/>
                    <a:pt x="1273" y="366"/>
                    <a:pt x="776" y="88"/>
                  </a:cubicBezTo>
                  <a:cubicBezTo>
                    <a:pt x="728" y="31"/>
                    <a:pt x="671" y="1"/>
                    <a:pt x="61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
            <p:cNvSpPr/>
            <p:nvPr/>
          </p:nvSpPr>
          <p:spPr>
            <a:xfrm>
              <a:off x="1678725" y="1218325"/>
              <a:ext cx="47275" cy="24400"/>
            </a:xfrm>
            <a:custGeom>
              <a:avLst/>
              <a:gdLst/>
              <a:ahLst/>
              <a:cxnLst/>
              <a:rect l="l" t="t" r="r" b="b"/>
              <a:pathLst>
                <a:path w="1891" h="976" extrusionOk="0">
                  <a:moveTo>
                    <a:pt x="1035" y="1"/>
                  </a:moveTo>
                  <a:cubicBezTo>
                    <a:pt x="976" y="40"/>
                    <a:pt x="936" y="60"/>
                    <a:pt x="876" y="100"/>
                  </a:cubicBezTo>
                  <a:cubicBezTo>
                    <a:pt x="797" y="180"/>
                    <a:pt x="757" y="239"/>
                    <a:pt x="677" y="279"/>
                  </a:cubicBezTo>
                  <a:cubicBezTo>
                    <a:pt x="598" y="299"/>
                    <a:pt x="558" y="299"/>
                    <a:pt x="498" y="339"/>
                  </a:cubicBezTo>
                  <a:cubicBezTo>
                    <a:pt x="359" y="339"/>
                    <a:pt x="240" y="339"/>
                    <a:pt x="100" y="359"/>
                  </a:cubicBezTo>
                  <a:lnTo>
                    <a:pt x="41" y="438"/>
                  </a:lnTo>
                  <a:cubicBezTo>
                    <a:pt x="41" y="458"/>
                    <a:pt x="1" y="498"/>
                    <a:pt x="1" y="538"/>
                  </a:cubicBezTo>
                  <a:cubicBezTo>
                    <a:pt x="1" y="597"/>
                    <a:pt x="1" y="677"/>
                    <a:pt x="61" y="756"/>
                  </a:cubicBezTo>
                  <a:cubicBezTo>
                    <a:pt x="182" y="840"/>
                    <a:pt x="318" y="857"/>
                    <a:pt x="458" y="857"/>
                  </a:cubicBezTo>
                  <a:cubicBezTo>
                    <a:pt x="554" y="857"/>
                    <a:pt x="651" y="849"/>
                    <a:pt x="748" y="849"/>
                  </a:cubicBezTo>
                  <a:cubicBezTo>
                    <a:pt x="881" y="849"/>
                    <a:pt x="1013" y="864"/>
                    <a:pt x="1135" y="936"/>
                  </a:cubicBezTo>
                  <a:cubicBezTo>
                    <a:pt x="1294" y="955"/>
                    <a:pt x="1473" y="955"/>
                    <a:pt x="1652" y="975"/>
                  </a:cubicBezTo>
                  <a:cubicBezTo>
                    <a:pt x="1692" y="896"/>
                    <a:pt x="1771" y="836"/>
                    <a:pt x="1831" y="756"/>
                  </a:cubicBezTo>
                  <a:cubicBezTo>
                    <a:pt x="1891" y="697"/>
                    <a:pt x="1891" y="657"/>
                    <a:pt x="1851" y="637"/>
                  </a:cubicBezTo>
                  <a:cubicBezTo>
                    <a:pt x="1796" y="583"/>
                    <a:pt x="1709" y="495"/>
                    <a:pt x="1679" y="495"/>
                  </a:cubicBezTo>
                  <a:cubicBezTo>
                    <a:pt x="1676" y="495"/>
                    <a:pt x="1674" y="496"/>
                    <a:pt x="1672" y="498"/>
                  </a:cubicBezTo>
                  <a:cubicBezTo>
                    <a:pt x="1563" y="595"/>
                    <a:pt x="1482" y="633"/>
                    <a:pt x="1420" y="633"/>
                  </a:cubicBezTo>
                  <a:cubicBezTo>
                    <a:pt x="1266" y="633"/>
                    <a:pt x="1225" y="401"/>
                    <a:pt x="1155" y="259"/>
                  </a:cubicBezTo>
                  <a:cubicBezTo>
                    <a:pt x="1194" y="199"/>
                    <a:pt x="1234" y="160"/>
                    <a:pt x="1194" y="80"/>
                  </a:cubicBezTo>
                  <a:cubicBezTo>
                    <a:pt x="1155" y="40"/>
                    <a:pt x="1095" y="1"/>
                    <a:pt x="103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
            <p:cNvSpPr/>
            <p:nvPr/>
          </p:nvSpPr>
          <p:spPr>
            <a:xfrm>
              <a:off x="2024375" y="1276200"/>
              <a:ext cx="60700" cy="15400"/>
            </a:xfrm>
            <a:custGeom>
              <a:avLst/>
              <a:gdLst/>
              <a:ahLst/>
              <a:cxnLst/>
              <a:rect l="l" t="t" r="r" b="b"/>
              <a:pathLst>
                <a:path w="2428" h="616" extrusionOk="0">
                  <a:moveTo>
                    <a:pt x="1080" y="0"/>
                  </a:moveTo>
                  <a:cubicBezTo>
                    <a:pt x="720" y="0"/>
                    <a:pt x="360" y="38"/>
                    <a:pt x="0" y="172"/>
                  </a:cubicBezTo>
                  <a:cubicBezTo>
                    <a:pt x="458" y="172"/>
                    <a:pt x="895" y="212"/>
                    <a:pt x="1353" y="232"/>
                  </a:cubicBezTo>
                  <a:cubicBezTo>
                    <a:pt x="1538" y="269"/>
                    <a:pt x="1448" y="616"/>
                    <a:pt x="1691" y="616"/>
                  </a:cubicBezTo>
                  <a:cubicBezTo>
                    <a:pt x="1709" y="616"/>
                    <a:pt x="1729" y="614"/>
                    <a:pt x="1751" y="610"/>
                  </a:cubicBezTo>
                  <a:cubicBezTo>
                    <a:pt x="1970" y="550"/>
                    <a:pt x="2228" y="550"/>
                    <a:pt x="2427" y="371"/>
                  </a:cubicBezTo>
                  <a:cubicBezTo>
                    <a:pt x="2387" y="311"/>
                    <a:pt x="2348" y="252"/>
                    <a:pt x="2328" y="252"/>
                  </a:cubicBezTo>
                  <a:cubicBezTo>
                    <a:pt x="2228" y="212"/>
                    <a:pt x="2149" y="132"/>
                    <a:pt x="2089" y="53"/>
                  </a:cubicBezTo>
                  <a:cubicBezTo>
                    <a:pt x="1753" y="34"/>
                    <a:pt x="1417" y="0"/>
                    <a:pt x="10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
            <p:cNvSpPr/>
            <p:nvPr/>
          </p:nvSpPr>
          <p:spPr>
            <a:xfrm>
              <a:off x="2344650" y="1406375"/>
              <a:ext cx="41800" cy="12900"/>
            </a:xfrm>
            <a:custGeom>
              <a:avLst/>
              <a:gdLst/>
              <a:ahLst/>
              <a:cxnLst/>
              <a:rect l="l" t="t" r="r" b="b"/>
              <a:pathLst>
                <a:path w="1672" h="516" extrusionOk="0">
                  <a:moveTo>
                    <a:pt x="732" y="0"/>
                  </a:moveTo>
                  <a:cubicBezTo>
                    <a:pt x="487" y="0"/>
                    <a:pt x="238" y="32"/>
                    <a:pt x="0" y="177"/>
                  </a:cubicBezTo>
                  <a:lnTo>
                    <a:pt x="60" y="237"/>
                  </a:lnTo>
                  <a:cubicBezTo>
                    <a:pt x="199" y="277"/>
                    <a:pt x="279" y="396"/>
                    <a:pt x="358" y="495"/>
                  </a:cubicBezTo>
                  <a:cubicBezTo>
                    <a:pt x="432" y="509"/>
                    <a:pt x="505" y="515"/>
                    <a:pt x="578" y="515"/>
                  </a:cubicBezTo>
                  <a:cubicBezTo>
                    <a:pt x="917" y="515"/>
                    <a:pt x="1248" y="385"/>
                    <a:pt x="1592" y="336"/>
                  </a:cubicBezTo>
                  <a:cubicBezTo>
                    <a:pt x="1671" y="177"/>
                    <a:pt x="1512" y="117"/>
                    <a:pt x="1393" y="18"/>
                  </a:cubicBezTo>
                  <a:cubicBezTo>
                    <a:pt x="1361" y="19"/>
                    <a:pt x="1329" y="20"/>
                    <a:pt x="1297" y="20"/>
                  </a:cubicBezTo>
                  <a:cubicBezTo>
                    <a:pt x="1116" y="20"/>
                    <a:pt x="925" y="0"/>
                    <a:pt x="73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
            <p:cNvSpPr/>
            <p:nvPr/>
          </p:nvSpPr>
          <p:spPr>
            <a:xfrm>
              <a:off x="1337575" y="1294425"/>
              <a:ext cx="50250" cy="20750"/>
            </a:xfrm>
            <a:custGeom>
              <a:avLst/>
              <a:gdLst/>
              <a:ahLst/>
              <a:cxnLst/>
              <a:rect l="l" t="t" r="r" b="b"/>
              <a:pathLst>
                <a:path w="2010" h="830" extrusionOk="0">
                  <a:moveTo>
                    <a:pt x="20" y="0"/>
                  </a:moveTo>
                  <a:cubicBezTo>
                    <a:pt x="0" y="279"/>
                    <a:pt x="179" y="318"/>
                    <a:pt x="398" y="318"/>
                  </a:cubicBezTo>
                  <a:lnTo>
                    <a:pt x="1254" y="318"/>
                  </a:lnTo>
                  <a:cubicBezTo>
                    <a:pt x="1373" y="318"/>
                    <a:pt x="1492" y="378"/>
                    <a:pt x="1473" y="517"/>
                  </a:cubicBezTo>
                  <a:cubicBezTo>
                    <a:pt x="1453" y="637"/>
                    <a:pt x="1293" y="637"/>
                    <a:pt x="1194" y="696"/>
                  </a:cubicBezTo>
                  <a:cubicBezTo>
                    <a:pt x="1297" y="799"/>
                    <a:pt x="1406" y="830"/>
                    <a:pt x="1514" y="830"/>
                  </a:cubicBezTo>
                  <a:cubicBezTo>
                    <a:pt x="1595" y="830"/>
                    <a:pt x="1675" y="813"/>
                    <a:pt x="1751" y="796"/>
                  </a:cubicBezTo>
                  <a:cubicBezTo>
                    <a:pt x="1910" y="617"/>
                    <a:pt x="2010" y="398"/>
                    <a:pt x="1950" y="139"/>
                  </a:cubicBezTo>
                  <a:cubicBezTo>
                    <a:pt x="1892" y="110"/>
                    <a:pt x="1833" y="92"/>
                    <a:pt x="1775" y="92"/>
                  </a:cubicBezTo>
                  <a:cubicBezTo>
                    <a:pt x="1754" y="92"/>
                    <a:pt x="1733" y="94"/>
                    <a:pt x="1711" y="100"/>
                  </a:cubicBezTo>
                  <a:cubicBezTo>
                    <a:pt x="1565" y="135"/>
                    <a:pt x="1422" y="148"/>
                    <a:pt x="1280" y="148"/>
                  </a:cubicBezTo>
                  <a:cubicBezTo>
                    <a:pt x="860" y="148"/>
                    <a:pt x="451" y="30"/>
                    <a:pt x="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
            <p:cNvSpPr/>
            <p:nvPr/>
          </p:nvSpPr>
          <p:spPr>
            <a:xfrm>
              <a:off x="1372375" y="1289400"/>
              <a:ext cx="52250" cy="12275"/>
            </a:xfrm>
            <a:custGeom>
              <a:avLst/>
              <a:gdLst/>
              <a:ahLst/>
              <a:cxnLst/>
              <a:rect l="l" t="t" r="r" b="b"/>
              <a:pathLst>
                <a:path w="2090" h="491" extrusionOk="0">
                  <a:moveTo>
                    <a:pt x="799" y="0"/>
                  </a:moveTo>
                  <a:cubicBezTo>
                    <a:pt x="533" y="0"/>
                    <a:pt x="267" y="7"/>
                    <a:pt x="1" y="22"/>
                  </a:cubicBezTo>
                  <a:cubicBezTo>
                    <a:pt x="120" y="122"/>
                    <a:pt x="220" y="221"/>
                    <a:pt x="359" y="321"/>
                  </a:cubicBezTo>
                  <a:cubicBezTo>
                    <a:pt x="419" y="321"/>
                    <a:pt x="478" y="340"/>
                    <a:pt x="518" y="380"/>
                  </a:cubicBezTo>
                  <a:cubicBezTo>
                    <a:pt x="620" y="471"/>
                    <a:pt x="736" y="491"/>
                    <a:pt x="849" y="491"/>
                  </a:cubicBezTo>
                  <a:cubicBezTo>
                    <a:pt x="934" y="491"/>
                    <a:pt x="1018" y="480"/>
                    <a:pt x="1095" y="480"/>
                  </a:cubicBezTo>
                  <a:cubicBezTo>
                    <a:pt x="1182" y="480"/>
                    <a:pt x="1254" y="373"/>
                    <a:pt x="1337" y="373"/>
                  </a:cubicBezTo>
                  <a:cubicBezTo>
                    <a:pt x="1349" y="373"/>
                    <a:pt x="1361" y="375"/>
                    <a:pt x="1374" y="380"/>
                  </a:cubicBezTo>
                  <a:cubicBezTo>
                    <a:pt x="1453" y="380"/>
                    <a:pt x="1493" y="340"/>
                    <a:pt x="1572" y="340"/>
                  </a:cubicBezTo>
                  <a:cubicBezTo>
                    <a:pt x="1592" y="321"/>
                    <a:pt x="1617" y="311"/>
                    <a:pt x="1642" y="311"/>
                  </a:cubicBezTo>
                  <a:cubicBezTo>
                    <a:pt x="1667" y="311"/>
                    <a:pt x="1692" y="321"/>
                    <a:pt x="1712" y="340"/>
                  </a:cubicBezTo>
                  <a:cubicBezTo>
                    <a:pt x="1791" y="340"/>
                    <a:pt x="1851" y="380"/>
                    <a:pt x="1911" y="380"/>
                  </a:cubicBezTo>
                  <a:cubicBezTo>
                    <a:pt x="1990" y="321"/>
                    <a:pt x="2050" y="281"/>
                    <a:pt x="2090" y="201"/>
                  </a:cubicBezTo>
                  <a:lnTo>
                    <a:pt x="2090" y="42"/>
                  </a:lnTo>
                  <a:cubicBezTo>
                    <a:pt x="1659" y="17"/>
                    <a:pt x="1229" y="0"/>
                    <a:pt x="7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
            <p:cNvSpPr/>
            <p:nvPr/>
          </p:nvSpPr>
          <p:spPr>
            <a:xfrm>
              <a:off x="2072125" y="1272025"/>
              <a:ext cx="55225" cy="15200"/>
            </a:xfrm>
            <a:custGeom>
              <a:avLst/>
              <a:gdLst/>
              <a:ahLst/>
              <a:cxnLst/>
              <a:rect l="l" t="t" r="r" b="b"/>
              <a:pathLst>
                <a:path w="2209" h="608" extrusionOk="0">
                  <a:moveTo>
                    <a:pt x="2049" y="1"/>
                  </a:moveTo>
                  <a:cubicBezTo>
                    <a:pt x="1870" y="1"/>
                    <a:pt x="1711" y="21"/>
                    <a:pt x="1532" y="41"/>
                  </a:cubicBezTo>
                  <a:cubicBezTo>
                    <a:pt x="1439" y="108"/>
                    <a:pt x="1335" y="119"/>
                    <a:pt x="1230" y="119"/>
                  </a:cubicBezTo>
                  <a:cubicBezTo>
                    <a:pt x="1184" y="119"/>
                    <a:pt x="1139" y="117"/>
                    <a:pt x="1094" y="117"/>
                  </a:cubicBezTo>
                  <a:cubicBezTo>
                    <a:pt x="997" y="117"/>
                    <a:pt x="901" y="125"/>
                    <a:pt x="816" y="180"/>
                  </a:cubicBezTo>
                  <a:cubicBezTo>
                    <a:pt x="617" y="180"/>
                    <a:pt x="378" y="200"/>
                    <a:pt x="159" y="200"/>
                  </a:cubicBezTo>
                  <a:cubicBezTo>
                    <a:pt x="88" y="360"/>
                    <a:pt x="1" y="504"/>
                    <a:pt x="226" y="504"/>
                  </a:cubicBezTo>
                  <a:cubicBezTo>
                    <a:pt x="252" y="504"/>
                    <a:pt x="283" y="502"/>
                    <a:pt x="318" y="498"/>
                  </a:cubicBezTo>
                  <a:cubicBezTo>
                    <a:pt x="616" y="465"/>
                    <a:pt x="907" y="420"/>
                    <a:pt x="1192" y="420"/>
                  </a:cubicBezTo>
                  <a:cubicBezTo>
                    <a:pt x="1422" y="420"/>
                    <a:pt x="1648" y="449"/>
                    <a:pt x="1870" y="538"/>
                  </a:cubicBezTo>
                  <a:lnTo>
                    <a:pt x="1850" y="578"/>
                  </a:lnTo>
                  <a:cubicBezTo>
                    <a:pt x="1890" y="598"/>
                    <a:pt x="1930" y="608"/>
                    <a:pt x="1967" y="608"/>
                  </a:cubicBezTo>
                  <a:cubicBezTo>
                    <a:pt x="2004" y="608"/>
                    <a:pt x="2039" y="598"/>
                    <a:pt x="2069" y="578"/>
                  </a:cubicBezTo>
                  <a:cubicBezTo>
                    <a:pt x="2208" y="419"/>
                    <a:pt x="2208" y="279"/>
                    <a:pt x="2128" y="100"/>
                  </a:cubicBezTo>
                  <a:cubicBezTo>
                    <a:pt x="2109" y="81"/>
                    <a:pt x="2069" y="21"/>
                    <a:pt x="204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
            <p:cNvSpPr/>
            <p:nvPr/>
          </p:nvSpPr>
          <p:spPr>
            <a:xfrm>
              <a:off x="1379850" y="1296250"/>
              <a:ext cx="27875" cy="19275"/>
            </a:xfrm>
            <a:custGeom>
              <a:avLst/>
              <a:gdLst/>
              <a:ahLst/>
              <a:cxnLst/>
              <a:rect l="l" t="t" r="r" b="b"/>
              <a:pathLst>
                <a:path w="1115" h="771" extrusionOk="0">
                  <a:moveTo>
                    <a:pt x="691" y="0"/>
                  </a:moveTo>
                  <a:cubicBezTo>
                    <a:pt x="537" y="0"/>
                    <a:pt x="378" y="106"/>
                    <a:pt x="219" y="106"/>
                  </a:cubicBezTo>
                  <a:cubicBezTo>
                    <a:pt x="120" y="305"/>
                    <a:pt x="0" y="504"/>
                    <a:pt x="80" y="743"/>
                  </a:cubicBezTo>
                  <a:cubicBezTo>
                    <a:pt x="148" y="761"/>
                    <a:pt x="215" y="770"/>
                    <a:pt x="283" y="770"/>
                  </a:cubicBezTo>
                  <a:cubicBezTo>
                    <a:pt x="432" y="770"/>
                    <a:pt x="579" y="726"/>
                    <a:pt x="716" y="643"/>
                  </a:cubicBezTo>
                  <a:cubicBezTo>
                    <a:pt x="776" y="623"/>
                    <a:pt x="796" y="604"/>
                    <a:pt x="816" y="564"/>
                  </a:cubicBezTo>
                  <a:cubicBezTo>
                    <a:pt x="995" y="444"/>
                    <a:pt x="1114" y="305"/>
                    <a:pt x="915" y="106"/>
                  </a:cubicBezTo>
                  <a:cubicBezTo>
                    <a:pt x="842" y="27"/>
                    <a:pt x="767" y="0"/>
                    <a:pt x="69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
            <p:cNvSpPr/>
            <p:nvPr/>
          </p:nvSpPr>
          <p:spPr>
            <a:xfrm>
              <a:off x="2010950" y="1328725"/>
              <a:ext cx="29850" cy="18925"/>
            </a:xfrm>
            <a:custGeom>
              <a:avLst/>
              <a:gdLst/>
              <a:ahLst/>
              <a:cxnLst/>
              <a:rect l="l" t="t" r="r" b="b"/>
              <a:pathLst>
                <a:path w="1194" h="757" extrusionOk="0">
                  <a:moveTo>
                    <a:pt x="696" y="1"/>
                  </a:moveTo>
                  <a:cubicBezTo>
                    <a:pt x="651" y="62"/>
                    <a:pt x="585" y="78"/>
                    <a:pt x="511" y="78"/>
                  </a:cubicBezTo>
                  <a:cubicBezTo>
                    <a:pt x="418" y="78"/>
                    <a:pt x="314" y="52"/>
                    <a:pt x="224" y="52"/>
                  </a:cubicBezTo>
                  <a:cubicBezTo>
                    <a:pt x="104" y="52"/>
                    <a:pt x="9" y="99"/>
                    <a:pt x="0" y="319"/>
                  </a:cubicBezTo>
                  <a:cubicBezTo>
                    <a:pt x="13" y="318"/>
                    <a:pt x="25" y="318"/>
                    <a:pt x="37" y="318"/>
                  </a:cubicBezTo>
                  <a:cubicBezTo>
                    <a:pt x="457" y="318"/>
                    <a:pt x="788" y="641"/>
                    <a:pt x="1194" y="757"/>
                  </a:cubicBezTo>
                  <a:cubicBezTo>
                    <a:pt x="1114" y="200"/>
                    <a:pt x="1114" y="200"/>
                    <a:pt x="69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
            <p:cNvSpPr/>
            <p:nvPr/>
          </p:nvSpPr>
          <p:spPr>
            <a:xfrm>
              <a:off x="2120850" y="1283975"/>
              <a:ext cx="17925" cy="36325"/>
            </a:xfrm>
            <a:custGeom>
              <a:avLst/>
              <a:gdLst/>
              <a:ahLst/>
              <a:cxnLst/>
              <a:rect l="l" t="t" r="r" b="b"/>
              <a:pathLst>
                <a:path w="717" h="1453" extrusionOk="0">
                  <a:moveTo>
                    <a:pt x="418" y="0"/>
                  </a:moveTo>
                  <a:cubicBezTo>
                    <a:pt x="299" y="0"/>
                    <a:pt x="259" y="100"/>
                    <a:pt x="179" y="140"/>
                  </a:cubicBezTo>
                  <a:cubicBezTo>
                    <a:pt x="100" y="160"/>
                    <a:pt x="60" y="199"/>
                    <a:pt x="0" y="239"/>
                  </a:cubicBezTo>
                  <a:lnTo>
                    <a:pt x="0" y="1453"/>
                  </a:lnTo>
                  <a:cubicBezTo>
                    <a:pt x="259" y="1194"/>
                    <a:pt x="100" y="856"/>
                    <a:pt x="179" y="557"/>
                  </a:cubicBezTo>
                  <a:lnTo>
                    <a:pt x="259" y="518"/>
                  </a:lnTo>
                  <a:lnTo>
                    <a:pt x="299" y="557"/>
                  </a:lnTo>
                  <a:cubicBezTo>
                    <a:pt x="299" y="657"/>
                    <a:pt x="299" y="816"/>
                    <a:pt x="418" y="816"/>
                  </a:cubicBezTo>
                  <a:cubicBezTo>
                    <a:pt x="557" y="816"/>
                    <a:pt x="617" y="657"/>
                    <a:pt x="677" y="538"/>
                  </a:cubicBezTo>
                  <a:cubicBezTo>
                    <a:pt x="717" y="358"/>
                    <a:pt x="657" y="219"/>
                    <a:pt x="597" y="60"/>
                  </a:cubicBezTo>
                  <a:cubicBezTo>
                    <a:pt x="557" y="40"/>
                    <a:pt x="498" y="0"/>
                    <a:pt x="41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
            <p:cNvSpPr/>
            <p:nvPr/>
          </p:nvSpPr>
          <p:spPr>
            <a:xfrm>
              <a:off x="1649900" y="1230250"/>
              <a:ext cx="57200" cy="12300"/>
            </a:xfrm>
            <a:custGeom>
              <a:avLst/>
              <a:gdLst/>
              <a:ahLst/>
              <a:cxnLst/>
              <a:rect l="l" t="t" r="r" b="b"/>
              <a:pathLst>
                <a:path w="2288" h="492" extrusionOk="0">
                  <a:moveTo>
                    <a:pt x="895" y="1"/>
                  </a:moveTo>
                  <a:cubicBezTo>
                    <a:pt x="657" y="61"/>
                    <a:pt x="418" y="81"/>
                    <a:pt x="199" y="160"/>
                  </a:cubicBezTo>
                  <a:cubicBezTo>
                    <a:pt x="100" y="200"/>
                    <a:pt x="0" y="279"/>
                    <a:pt x="20" y="419"/>
                  </a:cubicBezTo>
                  <a:cubicBezTo>
                    <a:pt x="277" y="474"/>
                    <a:pt x="538" y="491"/>
                    <a:pt x="802" y="491"/>
                  </a:cubicBezTo>
                  <a:cubicBezTo>
                    <a:pt x="1206" y="491"/>
                    <a:pt x="1614" y="452"/>
                    <a:pt x="2019" y="452"/>
                  </a:cubicBezTo>
                  <a:cubicBezTo>
                    <a:pt x="2109" y="452"/>
                    <a:pt x="2198" y="454"/>
                    <a:pt x="2288" y="459"/>
                  </a:cubicBezTo>
                  <a:cubicBezTo>
                    <a:pt x="2174" y="312"/>
                    <a:pt x="2020" y="299"/>
                    <a:pt x="1859" y="299"/>
                  </a:cubicBezTo>
                  <a:cubicBezTo>
                    <a:pt x="1823" y="299"/>
                    <a:pt x="1787" y="299"/>
                    <a:pt x="1751" y="299"/>
                  </a:cubicBezTo>
                  <a:cubicBezTo>
                    <a:pt x="1552" y="299"/>
                    <a:pt x="1353" y="299"/>
                    <a:pt x="1233" y="100"/>
                  </a:cubicBezTo>
                  <a:cubicBezTo>
                    <a:pt x="1134" y="21"/>
                    <a:pt x="1015" y="1"/>
                    <a:pt x="89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
            <p:cNvSpPr/>
            <p:nvPr/>
          </p:nvSpPr>
          <p:spPr>
            <a:xfrm>
              <a:off x="1424100" y="1332700"/>
              <a:ext cx="30875" cy="13950"/>
            </a:xfrm>
            <a:custGeom>
              <a:avLst/>
              <a:gdLst/>
              <a:ahLst/>
              <a:cxnLst/>
              <a:rect l="l" t="t" r="r" b="b"/>
              <a:pathLst>
                <a:path w="1235" h="558" extrusionOk="0">
                  <a:moveTo>
                    <a:pt x="21" y="1"/>
                  </a:moveTo>
                  <a:cubicBezTo>
                    <a:pt x="1" y="339"/>
                    <a:pt x="140" y="478"/>
                    <a:pt x="438" y="498"/>
                  </a:cubicBezTo>
                  <a:cubicBezTo>
                    <a:pt x="637" y="538"/>
                    <a:pt x="816" y="558"/>
                    <a:pt x="1015" y="558"/>
                  </a:cubicBezTo>
                  <a:cubicBezTo>
                    <a:pt x="1234" y="458"/>
                    <a:pt x="1095" y="339"/>
                    <a:pt x="1035" y="200"/>
                  </a:cubicBezTo>
                  <a:cubicBezTo>
                    <a:pt x="976" y="100"/>
                    <a:pt x="886" y="90"/>
                    <a:pt x="789" y="90"/>
                  </a:cubicBezTo>
                  <a:cubicBezTo>
                    <a:pt x="765" y="90"/>
                    <a:pt x="740" y="91"/>
                    <a:pt x="715" y="91"/>
                  </a:cubicBezTo>
                  <a:cubicBezTo>
                    <a:pt x="641" y="91"/>
                    <a:pt x="565" y="85"/>
                    <a:pt x="498" y="41"/>
                  </a:cubicBezTo>
                  <a:cubicBezTo>
                    <a:pt x="339" y="1"/>
                    <a:pt x="180" y="1"/>
                    <a:pt x="2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
            <p:cNvSpPr/>
            <p:nvPr/>
          </p:nvSpPr>
          <p:spPr>
            <a:xfrm>
              <a:off x="1437525" y="1304375"/>
              <a:ext cx="39325" cy="13200"/>
            </a:xfrm>
            <a:custGeom>
              <a:avLst/>
              <a:gdLst/>
              <a:ahLst/>
              <a:cxnLst/>
              <a:rect l="l" t="t" r="r" b="b"/>
              <a:pathLst>
                <a:path w="1573" h="528" extrusionOk="0">
                  <a:moveTo>
                    <a:pt x="1167" y="0"/>
                  </a:moveTo>
                  <a:cubicBezTo>
                    <a:pt x="1065" y="0"/>
                    <a:pt x="966" y="20"/>
                    <a:pt x="876" y="99"/>
                  </a:cubicBezTo>
                  <a:cubicBezTo>
                    <a:pt x="814" y="204"/>
                    <a:pt x="749" y="237"/>
                    <a:pt x="684" y="237"/>
                  </a:cubicBezTo>
                  <a:cubicBezTo>
                    <a:pt x="563" y="237"/>
                    <a:pt x="443" y="119"/>
                    <a:pt x="339" y="119"/>
                  </a:cubicBezTo>
                  <a:cubicBezTo>
                    <a:pt x="240" y="199"/>
                    <a:pt x="100" y="199"/>
                    <a:pt x="1" y="279"/>
                  </a:cubicBezTo>
                  <a:lnTo>
                    <a:pt x="1" y="438"/>
                  </a:lnTo>
                  <a:cubicBezTo>
                    <a:pt x="24" y="437"/>
                    <a:pt x="47" y="436"/>
                    <a:pt x="70" y="436"/>
                  </a:cubicBezTo>
                  <a:cubicBezTo>
                    <a:pt x="398" y="436"/>
                    <a:pt x="716" y="527"/>
                    <a:pt x="1032" y="527"/>
                  </a:cubicBezTo>
                  <a:cubicBezTo>
                    <a:pt x="1153" y="527"/>
                    <a:pt x="1273" y="514"/>
                    <a:pt x="1393" y="477"/>
                  </a:cubicBezTo>
                  <a:cubicBezTo>
                    <a:pt x="1453" y="338"/>
                    <a:pt x="1533" y="219"/>
                    <a:pt x="1572" y="99"/>
                  </a:cubicBezTo>
                  <a:cubicBezTo>
                    <a:pt x="1553" y="80"/>
                    <a:pt x="1493" y="40"/>
                    <a:pt x="1473" y="20"/>
                  </a:cubicBezTo>
                  <a:cubicBezTo>
                    <a:pt x="1373" y="20"/>
                    <a:pt x="1269" y="0"/>
                    <a:pt x="116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
            <p:cNvSpPr/>
            <p:nvPr/>
          </p:nvSpPr>
          <p:spPr>
            <a:xfrm>
              <a:off x="1758300" y="1230575"/>
              <a:ext cx="35825" cy="15125"/>
            </a:xfrm>
            <a:custGeom>
              <a:avLst/>
              <a:gdLst/>
              <a:ahLst/>
              <a:cxnLst/>
              <a:rect l="l" t="t" r="r" b="b"/>
              <a:pathLst>
                <a:path w="1433" h="605" extrusionOk="0">
                  <a:moveTo>
                    <a:pt x="695" y="0"/>
                  </a:moveTo>
                  <a:cubicBezTo>
                    <a:pt x="657" y="0"/>
                    <a:pt x="627" y="23"/>
                    <a:pt x="597" y="68"/>
                  </a:cubicBezTo>
                  <a:lnTo>
                    <a:pt x="200" y="68"/>
                  </a:lnTo>
                  <a:cubicBezTo>
                    <a:pt x="1" y="346"/>
                    <a:pt x="259" y="465"/>
                    <a:pt x="379" y="605"/>
                  </a:cubicBezTo>
                  <a:cubicBezTo>
                    <a:pt x="438" y="605"/>
                    <a:pt x="478" y="605"/>
                    <a:pt x="558" y="585"/>
                  </a:cubicBezTo>
                  <a:cubicBezTo>
                    <a:pt x="617" y="535"/>
                    <a:pt x="672" y="510"/>
                    <a:pt x="727" y="510"/>
                  </a:cubicBezTo>
                  <a:cubicBezTo>
                    <a:pt x="781" y="510"/>
                    <a:pt x="836" y="535"/>
                    <a:pt x="896" y="585"/>
                  </a:cubicBezTo>
                  <a:cubicBezTo>
                    <a:pt x="956" y="565"/>
                    <a:pt x="1035" y="565"/>
                    <a:pt x="1075" y="565"/>
                  </a:cubicBezTo>
                  <a:cubicBezTo>
                    <a:pt x="1055" y="306"/>
                    <a:pt x="1333" y="247"/>
                    <a:pt x="1433" y="68"/>
                  </a:cubicBezTo>
                  <a:cubicBezTo>
                    <a:pt x="1254" y="68"/>
                    <a:pt x="1055" y="48"/>
                    <a:pt x="876" y="48"/>
                  </a:cubicBezTo>
                  <a:lnTo>
                    <a:pt x="836" y="68"/>
                  </a:lnTo>
                  <a:cubicBezTo>
                    <a:pt x="776" y="68"/>
                    <a:pt x="757" y="68"/>
                    <a:pt x="737" y="8"/>
                  </a:cubicBezTo>
                  <a:cubicBezTo>
                    <a:pt x="722" y="3"/>
                    <a:pt x="708" y="0"/>
                    <a:pt x="69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
            <p:cNvSpPr/>
            <p:nvPr/>
          </p:nvSpPr>
          <p:spPr>
            <a:xfrm>
              <a:off x="1598675" y="1294775"/>
              <a:ext cx="20475" cy="21525"/>
            </a:xfrm>
            <a:custGeom>
              <a:avLst/>
              <a:gdLst/>
              <a:ahLst/>
              <a:cxnLst/>
              <a:rect l="l" t="t" r="r" b="b"/>
              <a:pathLst>
                <a:path w="819" h="861" extrusionOk="0">
                  <a:moveTo>
                    <a:pt x="503" y="0"/>
                  </a:moveTo>
                  <a:cubicBezTo>
                    <a:pt x="421" y="0"/>
                    <a:pt x="348" y="140"/>
                    <a:pt x="299" y="265"/>
                  </a:cubicBezTo>
                  <a:cubicBezTo>
                    <a:pt x="299" y="324"/>
                    <a:pt x="318" y="404"/>
                    <a:pt x="318" y="483"/>
                  </a:cubicBezTo>
                  <a:cubicBezTo>
                    <a:pt x="0" y="483"/>
                    <a:pt x="100" y="682"/>
                    <a:pt x="119" y="822"/>
                  </a:cubicBezTo>
                  <a:cubicBezTo>
                    <a:pt x="220" y="848"/>
                    <a:pt x="309" y="861"/>
                    <a:pt x="386" y="861"/>
                  </a:cubicBezTo>
                  <a:cubicBezTo>
                    <a:pt x="717" y="861"/>
                    <a:pt x="818" y="621"/>
                    <a:pt x="657" y="185"/>
                  </a:cubicBezTo>
                  <a:cubicBezTo>
                    <a:pt x="604" y="51"/>
                    <a:pt x="552" y="0"/>
                    <a:pt x="50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
            <p:cNvSpPr/>
            <p:nvPr/>
          </p:nvSpPr>
          <p:spPr>
            <a:xfrm>
              <a:off x="2379950" y="1402200"/>
              <a:ext cx="37325" cy="13025"/>
            </a:xfrm>
            <a:custGeom>
              <a:avLst/>
              <a:gdLst/>
              <a:ahLst/>
              <a:cxnLst/>
              <a:rect l="l" t="t" r="r" b="b"/>
              <a:pathLst>
                <a:path w="1493" h="521" extrusionOk="0">
                  <a:moveTo>
                    <a:pt x="1269" y="1"/>
                  </a:moveTo>
                  <a:cubicBezTo>
                    <a:pt x="853" y="1"/>
                    <a:pt x="435" y="167"/>
                    <a:pt x="1" y="185"/>
                  </a:cubicBezTo>
                  <a:cubicBezTo>
                    <a:pt x="60" y="284"/>
                    <a:pt x="140" y="404"/>
                    <a:pt x="180" y="503"/>
                  </a:cubicBezTo>
                  <a:cubicBezTo>
                    <a:pt x="199" y="516"/>
                    <a:pt x="217" y="521"/>
                    <a:pt x="234" y="521"/>
                  </a:cubicBezTo>
                  <a:cubicBezTo>
                    <a:pt x="268" y="521"/>
                    <a:pt x="299" y="503"/>
                    <a:pt x="339" y="503"/>
                  </a:cubicBezTo>
                  <a:cubicBezTo>
                    <a:pt x="431" y="445"/>
                    <a:pt x="533" y="435"/>
                    <a:pt x="638" y="435"/>
                  </a:cubicBezTo>
                  <a:cubicBezTo>
                    <a:pt x="686" y="435"/>
                    <a:pt x="735" y="437"/>
                    <a:pt x="784" y="437"/>
                  </a:cubicBezTo>
                  <a:cubicBezTo>
                    <a:pt x="878" y="437"/>
                    <a:pt x="971" y="430"/>
                    <a:pt x="1055" y="384"/>
                  </a:cubicBezTo>
                  <a:cubicBezTo>
                    <a:pt x="1154" y="384"/>
                    <a:pt x="1274" y="364"/>
                    <a:pt x="1373" y="364"/>
                  </a:cubicBezTo>
                  <a:cubicBezTo>
                    <a:pt x="1493" y="245"/>
                    <a:pt x="1493" y="145"/>
                    <a:pt x="1393" y="6"/>
                  </a:cubicBezTo>
                  <a:cubicBezTo>
                    <a:pt x="1352" y="2"/>
                    <a:pt x="1310" y="1"/>
                    <a:pt x="126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
            <p:cNvSpPr/>
            <p:nvPr/>
          </p:nvSpPr>
          <p:spPr>
            <a:xfrm>
              <a:off x="2144725" y="1245675"/>
              <a:ext cx="50250" cy="13300"/>
            </a:xfrm>
            <a:custGeom>
              <a:avLst/>
              <a:gdLst/>
              <a:ahLst/>
              <a:cxnLst/>
              <a:rect l="l" t="t" r="r" b="b"/>
              <a:pathLst>
                <a:path w="2010" h="532" extrusionOk="0">
                  <a:moveTo>
                    <a:pt x="697" y="1"/>
                  </a:moveTo>
                  <a:cubicBezTo>
                    <a:pt x="537" y="40"/>
                    <a:pt x="358" y="40"/>
                    <a:pt x="219" y="80"/>
                  </a:cubicBezTo>
                  <a:cubicBezTo>
                    <a:pt x="140" y="100"/>
                    <a:pt x="100" y="160"/>
                    <a:pt x="40" y="239"/>
                  </a:cubicBezTo>
                  <a:cubicBezTo>
                    <a:pt x="20" y="259"/>
                    <a:pt x="20" y="299"/>
                    <a:pt x="0" y="359"/>
                  </a:cubicBezTo>
                  <a:cubicBezTo>
                    <a:pt x="86" y="380"/>
                    <a:pt x="174" y="387"/>
                    <a:pt x="263" y="387"/>
                  </a:cubicBezTo>
                  <a:cubicBezTo>
                    <a:pt x="406" y="387"/>
                    <a:pt x="551" y="370"/>
                    <a:pt x="694" y="370"/>
                  </a:cubicBezTo>
                  <a:cubicBezTo>
                    <a:pt x="873" y="370"/>
                    <a:pt x="1049" y="397"/>
                    <a:pt x="1214" y="518"/>
                  </a:cubicBezTo>
                  <a:cubicBezTo>
                    <a:pt x="1254" y="527"/>
                    <a:pt x="1293" y="531"/>
                    <a:pt x="1331" y="531"/>
                  </a:cubicBezTo>
                  <a:cubicBezTo>
                    <a:pt x="1541" y="531"/>
                    <a:pt x="1728" y="412"/>
                    <a:pt x="1930" y="379"/>
                  </a:cubicBezTo>
                  <a:cubicBezTo>
                    <a:pt x="2009" y="319"/>
                    <a:pt x="2009" y="279"/>
                    <a:pt x="1930" y="219"/>
                  </a:cubicBezTo>
                  <a:cubicBezTo>
                    <a:pt x="1890" y="200"/>
                    <a:pt x="1811" y="200"/>
                    <a:pt x="1751" y="180"/>
                  </a:cubicBezTo>
                  <a:cubicBezTo>
                    <a:pt x="1691" y="140"/>
                    <a:pt x="1612" y="80"/>
                    <a:pt x="1532" y="60"/>
                  </a:cubicBezTo>
                  <a:cubicBezTo>
                    <a:pt x="1333" y="1"/>
                    <a:pt x="1134" y="1"/>
                    <a:pt x="93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
            <p:cNvSpPr/>
            <p:nvPr/>
          </p:nvSpPr>
          <p:spPr>
            <a:xfrm>
              <a:off x="1324650" y="1251700"/>
              <a:ext cx="34825" cy="8425"/>
            </a:xfrm>
            <a:custGeom>
              <a:avLst/>
              <a:gdLst/>
              <a:ahLst/>
              <a:cxnLst/>
              <a:rect l="l" t="t" r="r" b="b"/>
              <a:pathLst>
                <a:path w="1393" h="337" extrusionOk="0">
                  <a:moveTo>
                    <a:pt x="541" y="1"/>
                  </a:moveTo>
                  <a:cubicBezTo>
                    <a:pt x="370" y="1"/>
                    <a:pt x="192" y="40"/>
                    <a:pt x="0" y="158"/>
                  </a:cubicBezTo>
                  <a:cubicBezTo>
                    <a:pt x="174" y="299"/>
                    <a:pt x="342" y="327"/>
                    <a:pt x="501" y="327"/>
                  </a:cubicBezTo>
                  <a:cubicBezTo>
                    <a:pt x="608" y="327"/>
                    <a:pt x="711" y="314"/>
                    <a:pt x="809" y="314"/>
                  </a:cubicBezTo>
                  <a:cubicBezTo>
                    <a:pt x="831" y="314"/>
                    <a:pt x="854" y="315"/>
                    <a:pt x="876" y="317"/>
                  </a:cubicBezTo>
                  <a:cubicBezTo>
                    <a:pt x="1035" y="297"/>
                    <a:pt x="1273" y="337"/>
                    <a:pt x="1393" y="138"/>
                  </a:cubicBezTo>
                  <a:cubicBezTo>
                    <a:pt x="1105" y="113"/>
                    <a:pt x="833" y="1"/>
                    <a:pt x="54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
            <p:cNvSpPr/>
            <p:nvPr/>
          </p:nvSpPr>
          <p:spPr>
            <a:xfrm>
              <a:off x="1979600" y="1329225"/>
              <a:ext cx="29375" cy="12950"/>
            </a:xfrm>
            <a:custGeom>
              <a:avLst/>
              <a:gdLst/>
              <a:ahLst/>
              <a:cxnLst/>
              <a:rect l="l" t="t" r="r" b="b"/>
              <a:pathLst>
                <a:path w="1175" h="518" extrusionOk="0">
                  <a:moveTo>
                    <a:pt x="936" y="1"/>
                  </a:moveTo>
                  <a:cubicBezTo>
                    <a:pt x="598" y="80"/>
                    <a:pt x="240" y="1"/>
                    <a:pt x="1" y="299"/>
                  </a:cubicBezTo>
                  <a:cubicBezTo>
                    <a:pt x="140" y="518"/>
                    <a:pt x="359" y="478"/>
                    <a:pt x="558" y="498"/>
                  </a:cubicBezTo>
                  <a:cubicBezTo>
                    <a:pt x="737" y="438"/>
                    <a:pt x="896" y="379"/>
                    <a:pt x="1095" y="319"/>
                  </a:cubicBezTo>
                  <a:cubicBezTo>
                    <a:pt x="1175" y="140"/>
                    <a:pt x="1035" y="80"/>
                    <a:pt x="93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
            <p:cNvSpPr/>
            <p:nvPr/>
          </p:nvSpPr>
          <p:spPr>
            <a:xfrm>
              <a:off x="1632975" y="1223875"/>
              <a:ext cx="24400" cy="17350"/>
            </a:xfrm>
            <a:custGeom>
              <a:avLst/>
              <a:gdLst/>
              <a:ahLst/>
              <a:cxnLst/>
              <a:rect l="l" t="t" r="r" b="b"/>
              <a:pathLst>
                <a:path w="976" h="694" extrusionOk="0">
                  <a:moveTo>
                    <a:pt x="487" y="1"/>
                  </a:moveTo>
                  <a:cubicBezTo>
                    <a:pt x="365" y="1"/>
                    <a:pt x="234" y="38"/>
                    <a:pt x="100" y="97"/>
                  </a:cubicBezTo>
                  <a:cubicBezTo>
                    <a:pt x="80" y="157"/>
                    <a:pt x="41" y="176"/>
                    <a:pt x="21" y="236"/>
                  </a:cubicBezTo>
                  <a:cubicBezTo>
                    <a:pt x="1" y="594"/>
                    <a:pt x="418" y="475"/>
                    <a:pt x="518" y="694"/>
                  </a:cubicBezTo>
                  <a:cubicBezTo>
                    <a:pt x="578" y="694"/>
                    <a:pt x="637" y="674"/>
                    <a:pt x="697" y="674"/>
                  </a:cubicBezTo>
                  <a:cubicBezTo>
                    <a:pt x="737" y="634"/>
                    <a:pt x="816" y="574"/>
                    <a:pt x="876" y="534"/>
                  </a:cubicBezTo>
                  <a:cubicBezTo>
                    <a:pt x="936" y="455"/>
                    <a:pt x="975" y="375"/>
                    <a:pt x="936" y="256"/>
                  </a:cubicBezTo>
                  <a:cubicBezTo>
                    <a:pt x="809" y="72"/>
                    <a:pt x="656" y="1"/>
                    <a:pt x="48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
            <p:cNvSpPr/>
            <p:nvPr/>
          </p:nvSpPr>
          <p:spPr>
            <a:xfrm>
              <a:off x="1645900" y="1376150"/>
              <a:ext cx="47775" cy="5125"/>
            </a:xfrm>
            <a:custGeom>
              <a:avLst/>
              <a:gdLst/>
              <a:ahLst/>
              <a:cxnLst/>
              <a:rect l="l" t="t" r="r" b="b"/>
              <a:pathLst>
                <a:path w="1911" h="205" extrusionOk="0">
                  <a:moveTo>
                    <a:pt x="917" y="1"/>
                  </a:moveTo>
                  <a:cubicBezTo>
                    <a:pt x="665" y="1"/>
                    <a:pt x="412" y="16"/>
                    <a:pt x="162" y="16"/>
                  </a:cubicBezTo>
                  <a:cubicBezTo>
                    <a:pt x="108" y="16"/>
                    <a:pt x="54" y="15"/>
                    <a:pt x="1" y="13"/>
                  </a:cubicBezTo>
                  <a:lnTo>
                    <a:pt x="1" y="13"/>
                  </a:lnTo>
                  <a:cubicBezTo>
                    <a:pt x="275" y="164"/>
                    <a:pt x="562" y="204"/>
                    <a:pt x="849" y="204"/>
                  </a:cubicBezTo>
                  <a:cubicBezTo>
                    <a:pt x="1179" y="204"/>
                    <a:pt x="1510" y="151"/>
                    <a:pt x="1827" y="151"/>
                  </a:cubicBezTo>
                  <a:cubicBezTo>
                    <a:pt x="1855" y="151"/>
                    <a:pt x="1883" y="152"/>
                    <a:pt x="1911" y="153"/>
                  </a:cubicBezTo>
                  <a:cubicBezTo>
                    <a:pt x="1587" y="28"/>
                    <a:pt x="1253" y="1"/>
                    <a:pt x="91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
            <p:cNvSpPr/>
            <p:nvPr/>
          </p:nvSpPr>
          <p:spPr>
            <a:xfrm>
              <a:off x="1414150" y="1254675"/>
              <a:ext cx="42300" cy="8425"/>
            </a:xfrm>
            <a:custGeom>
              <a:avLst/>
              <a:gdLst/>
              <a:ahLst/>
              <a:cxnLst/>
              <a:rect l="l" t="t" r="r" b="b"/>
              <a:pathLst>
                <a:path w="1692" h="337" extrusionOk="0">
                  <a:moveTo>
                    <a:pt x="1139" y="0"/>
                  </a:moveTo>
                  <a:cubicBezTo>
                    <a:pt x="791" y="0"/>
                    <a:pt x="437" y="118"/>
                    <a:pt x="100" y="118"/>
                  </a:cubicBezTo>
                  <a:cubicBezTo>
                    <a:pt x="100" y="178"/>
                    <a:pt x="100" y="198"/>
                    <a:pt x="81" y="218"/>
                  </a:cubicBezTo>
                  <a:cubicBezTo>
                    <a:pt x="1" y="277"/>
                    <a:pt x="1" y="317"/>
                    <a:pt x="81" y="337"/>
                  </a:cubicBezTo>
                  <a:lnTo>
                    <a:pt x="777" y="337"/>
                  </a:lnTo>
                  <a:cubicBezTo>
                    <a:pt x="859" y="267"/>
                    <a:pt x="954" y="250"/>
                    <a:pt x="1054" y="250"/>
                  </a:cubicBezTo>
                  <a:cubicBezTo>
                    <a:pt x="1150" y="250"/>
                    <a:pt x="1250" y="266"/>
                    <a:pt x="1349" y="266"/>
                  </a:cubicBezTo>
                  <a:cubicBezTo>
                    <a:pt x="1470" y="266"/>
                    <a:pt x="1588" y="242"/>
                    <a:pt x="1692" y="138"/>
                  </a:cubicBezTo>
                  <a:cubicBezTo>
                    <a:pt x="1511" y="34"/>
                    <a:pt x="1326" y="0"/>
                    <a:pt x="11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
            <p:cNvSpPr/>
            <p:nvPr/>
          </p:nvSpPr>
          <p:spPr>
            <a:xfrm>
              <a:off x="2079075" y="1418650"/>
              <a:ext cx="33850" cy="21500"/>
            </a:xfrm>
            <a:custGeom>
              <a:avLst/>
              <a:gdLst/>
              <a:ahLst/>
              <a:cxnLst/>
              <a:rect l="l" t="t" r="r" b="b"/>
              <a:pathLst>
                <a:path w="1354" h="860" extrusionOk="0">
                  <a:moveTo>
                    <a:pt x="508" y="1"/>
                  </a:moveTo>
                  <a:cubicBezTo>
                    <a:pt x="489" y="1"/>
                    <a:pt x="466" y="8"/>
                    <a:pt x="438" y="24"/>
                  </a:cubicBezTo>
                  <a:cubicBezTo>
                    <a:pt x="438" y="243"/>
                    <a:pt x="299" y="362"/>
                    <a:pt x="80" y="362"/>
                  </a:cubicBezTo>
                  <a:cubicBezTo>
                    <a:pt x="0" y="422"/>
                    <a:pt x="0" y="502"/>
                    <a:pt x="40" y="581"/>
                  </a:cubicBezTo>
                  <a:cubicBezTo>
                    <a:pt x="100" y="621"/>
                    <a:pt x="160" y="681"/>
                    <a:pt x="239" y="701"/>
                  </a:cubicBezTo>
                  <a:cubicBezTo>
                    <a:pt x="398" y="740"/>
                    <a:pt x="597" y="800"/>
                    <a:pt x="776" y="840"/>
                  </a:cubicBezTo>
                  <a:cubicBezTo>
                    <a:pt x="856" y="860"/>
                    <a:pt x="935" y="860"/>
                    <a:pt x="995" y="860"/>
                  </a:cubicBezTo>
                  <a:cubicBezTo>
                    <a:pt x="1095" y="840"/>
                    <a:pt x="1194" y="800"/>
                    <a:pt x="1274" y="701"/>
                  </a:cubicBezTo>
                  <a:lnTo>
                    <a:pt x="1254" y="681"/>
                  </a:lnTo>
                  <a:cubicBezTo>
                    <a:pt x="1353" y="681"/>
                    <a:pt x="1353" y="621"/>
                    <a:pt x="1274" y="541"/>
                  </a:cubicBezTo>
                  <a:lnTo>
                    <a:pt x="1274" y="541"/>
                  </a:lnTo>
                  <a:cubicBezTo>
                    <a:pt x="1254" y="544"/>
                    <a:pt x="1236" y="546"/>
                    <a:pt x="1218" y="546"/>
                  </a:cubicBezTo>
                  <a:cubicBezTo>
                    <a:pt x="986" y="546"/>
                    <a:pt x="924" y="314"/>
                    <a:pt x="776" y="203"/>
                  </a:cubicBezTo>
                  <a:cubicBezTo>
                    <a:pt x="759" y="211"/>
                    <a:pt x="744" y="214"/>
                    <a:pt x="730" y="214"/>
                  </a:cubicBezTo>
                  <a:cubicBezTo>
                    <a:pt x="622" y="214"/>
                    <a:pt x="617" y="1"/>
                    <a:pt x="50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
            <p:cNvSpPr/>
            <p:nvPr/>
          </p:nvSpPr>
          <p:spPr>
            <a:xfrm>
              <a:off x="1889100" y="1232725"/>
              <a:ext cx="21900" cy="17450"/>
            </a:xfrm>
            <a:custGeom>
              <a:avLst/>
              <a:gdLst/>
              <a:ahLst/>
              <a:cxnLst/>
              <a:rect l="l" t="t" r="r" b="b"/>
              <a:pathLst>
                <a:path w="876" h="698" extrusionOk="0">
                  <a:moveTo>
                    <a:pt x="444" y="1"/>
                  </a:moveTo>
                  <a:cubicBezTo>
                    <a:pt x="436" y="1"/>
                    <a:pt x="427" y="1"/>
                    <a:pt x="418" y="1"/>
                  </a:cubicBezTo>
                  <a:cubicBezTo>
                    <a:pt x="219" y="21"/>
                    <a:pt x="100" y="21"/>
                    <a:pt x="100" y="280"/>
                  </a:cubicBezTo>
                  <a:cubicBezTo>
                    <a:pt x="100" y="419"/>
                    <a:pt x="20" y="558"/>
                    <a:pt x="0" y="698"/>
                  </a:cubicBezTo>
                  <a:lnTo>
                    <a:pt x="179" y="698"/>
                  </a:lnTo>
                  <a:cubicBezTo>
                    <a:pt x="279" y="558"/>
                    <a:pt x="398" y="558"/>
                    <a:pt x="538" y="519"/>
                  </a:cubicBezTo>
                  <a:cubicBezTo>
                    <a:pt x="617" y="519"/>
                    <a:pt x="876" y="459"/>
                    <a:pt x="637" y="399"/>
                  </a:cubicBezTo>
                  <a:cubicBezTo>
                    <a:pt x="328" y="322"/>
                    <a:pt x="713" y="1"/>
                    <a:pt x="44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
            <p:cNvSpPr/>
            <p:nvPr/>
          </p:nvSpPr>
          <p:spPr>
            <a:xfrm>
              <a:off x="1554150" y="1341525"/>
              <a:ext cx="21175" cy="22550"/>
            </a:xfrm>
            <a:custGeom>
              <a:avLst/>
              <a:gdLst/>
              <a:ahLst/>
              <a:cxnLst/>
              <a:rect l="l" t="t" r="r" b="b"/>
              <a:pathLst>
                <a:path w="847" h="902" extrusionOk="0">
                  <a:moveTo>
                    <a:pt x="335" y="0"/>
                  </a:moveTo>
                  <a:cubicBezTo>
                    <a:pt x="237" y="0"/>
                    <a:pt x="139" y="18"/>
                    <a:pt x="50" y="26"/>
                  </a:cubicBezTo>
                  <a:lnTo>
                    <a:pt x="50" y="185"/>
                  </a:lnTo>
                  <a:cubicBezTo>
                    <a:pt x="265" y="380"/>
                    <a:pt x="1" y="902"/>
                    <a:pt x="537" y="902"/>
                  </a:cubicBezTo>
                  <a:cubicBezTo>
                    <a:pt x="547" y="902"/>
                    <a:pt x="557" y="901"/>
                    <a:pt x="568" y="901"/>
                  </a:cubicBezTo>
                  <a:cubicBezTo>
                    <a:pt x="846" y="722"/>
                    <a:pt x="767" y="444"/>
                    <a:pt x="747" y="205"/>
                  </a:cubicBezTo>
                  <a:cubicBezTo>
                    <a:pt x="628" y="39"/>
                    <a:pt x="481" y="0"/>
                    <a:pt x="33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
            <p:cNvSpPr/>
            <p:nvPr/>
          </p:nvSpPr>
          <p:spPr>
            <a:xfrm>
              <a:off x="2228275" y="1421675"/>
              <a:ext cx="24400" cy="11575"/>
            </a:xfrm>
            <a:custGeom>
              <a:avLst/>
              <a:gdLst/>
              <a:ahLst/>
              <a:cxnLst/>
              <a:rect l="l" t="t" r="r" b="b"/>
              <a:pathLst>
                <a:path w="976" h="463" extrusionOk="0">
                  <a:moveTo>
                    <a:pt x="569" y="0"/>
                  </a:moveTo>
                  <a:cubicBezTo>
                    <a:pt x="380" y="0"/>
                    <a:pt x="195" y="89"/>
                    <a:pt x="0" y="102"/>
                  </a:cubicBezTo>
                  <a:cubicBezTo>
                    <a:pt x="124" y="377"/>
                    <a:pt x="314" y="462"/>
                    <a:pt x="538" y="462"/>
                  </a:cubicBezTo>
                  <a:cubicBezTo>
                    <a:pt x="638" y="462"/>
                    <a:pt x="745" y="445"/>
                    <a:pt x="856" y="420"/>
                  </a:cubicBezTo>
                  <a:cubicBezTo>
                    <a:pt x="955" y="301"/>
                    <a:pt x="975" y="202"/>
                    <a:pt x="876" y="102"/>
                  </a:cubicBezTo>
                  <a:cubicBezTo>
                    <a:pt x="771" y="26"/>
                    <a:pt x="670" y="0"/>
                    <a:pt x="56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
            <p:cNvSpPr/>
            <p:nvPr/>
          </p:nvSpPr>
          <p:spPr>
            <a:xfrm>
              <a:off x="2080075" y="1280100"/>
              <a:ext cx="38800" cy="5400"/>
            </a:xfrm>
            <a:custGeom>
              <a:avLst/>
              <a:gdLst/>
              <a:ahLst/>
              <a:cxnLst/>
              <a:rect l="l" t="t" r="r" b="b"/>
              <a:pathLst>
                <a:path w="1552" h="216" extrusionOk="0">
                  <a:moveTo>
                    <a:pt x="806" y="1"/>
                  </a:moveTo>
                  <a:cubicBezTo>
                    <a:pt x="537" y="1"/>
                    <a:pt x="269" y="72"/>
                    <a:pt x="0" y="175"/>
                  </a:cubicBezTo>
                  <a:cubicBezTo>
                    <a:pt x="60" y="175"/>
                    <a:pt x="140" y="195"/>
                    <a:pt x="159" y="215"/>
                  </a:cubicBezTo>
                  <a:lnTo>
                    <a:pt x="1552" y="215"/>
                  </a:lnTo>
                  <a:cubicBezTo>
                    <a:pt x="1303" y="62"/>
                    <a:pt x="1054" y="1"/>
                    <a:pt x="80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
            <p:cNvSpPr/>
            <p:nvPr/>
          </p:nvSpPr>
          <p:spPr>
            <a:xfrm>
              <a:off x="2089025" y="1397350"/>
              <a:ext cx="10950" cy="27850"/>
            </a:xfrm>
            <a:custGeom>
              <a:avLst/>
              <a:gdLst/>
              <a:ahLst/>
              <a:cxnLst/>
              <a:rect l="l" t="t" r="r" b="b"/>
              <a:pathLst>
                <a:path w="438" h="1114" extrusionOk="0">
                  <a:moveTo>
                    <a:pt x="179" y="1"/>
                  </a:moveTo>
                  <a:lnTo>
                    <a:pt x="179" y="1"/>
                  </a:lnTo>
                  <a:cubicBezTo>
                    <a:pt x="100" y="180"/>
                    <a:pt x="199" y="399"/>
                    <a:pt x="0" y="538"/>
                  </a:cubicBezTo>
                  <a:lnTo>
                    <a:pt x="0" y="876"/>
                  </a:lnTo>
                  <a:cubicBezTo>
                    <a:pt x="126" y="876"/>
                    <a:pt x="140" y="1113"/>
                    <a:pt x="259" y="1113"/>
                  </a:cubicBezTo>
                  <a:cubicBezTo>
                    <a:pt x="290" y="1113"/>
                    <a:pt x="329" y="1097"/>
                    <a:pt x="378" y="1055"/>
                  </a:cubicBezTo>
                  <a:cubicBezTo>
                    <a:pt x="279" y="737"/>
                    <a:pt x="438" y="339"/>
                    <a:pt x="1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
            <p:cNvSpPr/>
            <p:nvPr/>
          </p:nvSpPr>
          <p:spPr>
            <a:xfrm>
              <a:off x="1433550" y="1258100"/>
              <a:ext cx="38825" cy="6200"/>
            </a:xfrm>
            <a:custGeom>
              <a:avLst/>
              <a:gdLst/>
              <a:ahLst/>
              <a:cxnLst/>
              <a:rect l="l" t="t" r="r" b="b"/>
              <a:pathLst>
                <a:path w="1553" h="248" extrusionOk="0">
                  <a:moveTo>
                    <a:pt x="916" y="1"/>
                  </a:moveTo>
                  <a:cubicBezTo>
                    <a:pt x="841" y="26"/>
                    <a:pt x="762" y="32"/>
                    <a:pt x="681" y="32"/>
                  </a:cubicBezTo>
                  <a:cubicBezTo>
                    <a:pt x="599" y="32"/>
                    <a:pt x="517" y="26"/>
                    <a:pt x="436" y="26"/>
                  </a:cubicBezTo>
                  <a:cubicBezTo>
                    <a:pt x="274" y="26"/>
                    <a:pt x="120" y="51"/>
                    <a:pt x="1" y="200"/>
                  </a:cubicBezTo>
                  <a:cubicBezTo>
                    <a:pt x="30" y="229"/>
                    <a:pt x="48" y="248"/>
                    <a:pt x="80" y="248"/>
                  </a:cubicBezTo>
                  <a:cubicBezTo>
                    <a:pt x="91" y="248"/>
                    <a:pt x="104" y="245"/>
                    <a:pt x="120" y="240"/>
                  </a:cubicBezTo>
                  <a:cubicBezTo>
                    <a:pt x="232" y="207"/>
                    <a:pt x="347" y="197"/>
                    <a:pt x="462" y="197"/>
                  </a:cubicBezTo>
                  <a:cubicBezTo>
                    <a:pt x="627" y="197"/>
                    <a:pt x="794" y="217"/>
                    <a:pt x="957" y="217"/>
                  </a:cubicBezTo>
                  <a:cubicBezTo>
                    <a:pt x="1164" y="217"/>
                    <a:pt x="1365" y="185"/>
                    <a:pt x="1552" y="41"/>
                  </a:cubicBezTo>
                  <a:cubicBezTo>
                    <a:pt x="1353" y="41"/>
                    <a:pt x="1135" y="1"/>
                    <a:pt x="91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
            <p:cNvSpPr/>
            <p:nvPr/>
          </p:nvSpPr>
          <p:spPr>
            <a:xfrm>
              <a:off x="2002000" y="1326550"/>
              <a:ext cx="25875" cy="10975"/>
            </a:xfrm>
            <a:custGeom>
              <a:avLst/>
              <a:gdLst/>
              <a:ahLst/>
              <a:cxnLst/>
              <a:rect l="l" t="t" r="r" b="b"/>
              <a:pathLst>
                <a:path w="1035" h="439" extrusionOk="0">
                  <a:moveTo>
                    <a:pt x="498" y="1"/>
                  </a:moveTo>
                  <a:cubicBezTo>
                    <a:pt x="335" y="1"/>
                    <a:pt x="172" y="31"/>
                    <a:pt x="0" y="108"/>
                  </a:cubicBezTo>
                  <a:cubicBezTo>
                    <a:pt x="80" y="207"/>
                    <a:pt x="139" y="326"/>
                    <a:pt x="179" y="426"/>
                  </a:cubicBezTo>
                  <a:cubicBezTo>
                    <a:pt x="204" y="434"/>
                    <a:pt x="229" y="439"/>
                    <a:pt x="252" y="439"/>
                  </a:cubicBezTo>
                  <a:cubicBezTo>
                    <a:pt x="285" y="439"/>
                    <a:pt x="315" y="429"/>
                    <a:pt x="338" y="406"/>
                  </a:cubicBezTo>
                  <a:cubicBezTo>
                    <a:pt x="478" y="128"/>
                    <a:pt x="875" y="386"/>
                    <a:pt x="1035" y="88"/>
                  </a:cubicBezTo>
                  <a:cubicBezTo>
                    <a:pt x="849" y="36"/>
                    <a:pt x="674" y="1"/>
                    <a:pt x="49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
            <p:cNvSpPr/>
            <p:nvPr/>
          </p:nvSpPr>
          <p:spPr>
            <a:xfrm>
              <a:off x="1307725" y="1288950"/>
              <a:ext cx="24900" cy="12225"/>
            </a:xfrm>
            <a:custGeom>
              <a:avLst/>
              <a:gdLst/>
              <a:ahLst/>
              <a:cxnLst/>
              <a:rect l="l" t="t" r="r" b="b"/>
              <a:pathLst>
                <a:path w="996" h="489" extrusionOk="0">
                  <a:moveTo>
                    <a:pt x="21" y="0"/>
                  </a:moveTo>
                  <a:cubicBezTo>
                    <a:pt x="1" y="120"/>
                    <a:pt x="1" y="239"/>
                    <a:pt x="1" y="358"/>
                  </a:cubicBezTo>
                  <a:cubicBezTo>
                    <a:pt x="180" y="358"/>
                    <a:pt x="359" y="358"/>
                    <a:pt x="498" y="438"/>
                  </a:cubicBezTo>
                  <a:cubicBezTo>
                    <a:pt x="573" y="472"/>
                    <a:pt x="639" y="489"/>
                    <a:pt x="697" y="489"/>
                  </a:cubicBezTo>
                  <a:cubicBezTo>
                    <a:pt x="842" y="489"/>
                    <a:pt x="939" y="389"/>
                    <a:pt x="996" y="219"/>
                  </a:cubicBezTo>
                  <a:cubicBezTo>
                    <a:pt x="677" y="159"/>
                    <a:pt x="299" y="239"/>
                    <a:pt x="2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
            <p:cNvSpPr/>
            <p:nvPr/>
          </p:nvSpPr>
          <p:spPr>
            <a:xfrm>
              <a:off x="2255125" y="1419250"/>
              <a:ext cx="21400" cy="14950"/>
            </a:xfrm>
            <a:custGeom>
              <a:avLst/>
              <a:gdLst/>
              <a:ahLst/>
              <a:cxnLst/>
              <a:rect l="l" t="t" r="r" b="b"/>
              <a:pathLst>
                <a:path w="856" h="598" extrusionOk="0">
                  <a:moveTo>
                    <a:pt x="319" y="0"/>
                  </a:moveTo>
                  <a:cubicBezTo>
                    <a:pt x="264" y="0"/>
                    <a:pt x="209" y="20"/>
                    <a:pt x="160" y="60"/>
                  </a:cubicBezTo>
                  <a:cubicBezTo>
                    <a:pt x="20" y="199"/>
                    <a:pt x="0" y="358"/>
                    <a:pt x="80" y="517"/>
                  </a:cubicBezTo>
                  <a:cubicBezTo>
                    <a:pt x="133" y="570"/>
                    <a:pt x="177" y="597"/>
                    <a:pt x="224" y="597"/>
                  </a:cubicBezTo>
                  <a:cubicBezTo>
                    <a:pt x="248" y="597"/>
                    <a:pt x="272" y="590"/>
                    <a:pt x="299" y="577"/>
                  </a:cubicBezTo>
                  <a:lnTo>
                    <a:pt x="597" y="418"/>
                  </a:lnTo>
                  <a:cubicBezTo>
                    <a:pt x="677" y="378"/>
                    <a:pt x="856" y="458"/>
                    <a:pt x="816" y="279"/>
                  </a:cubicBezTo>
                  <a:cubicBezTo>
                    <a:pt x="816" y="219"/>
                    <a:pt x="677" y="219"/>
                    <a:pt x="597" y="179"/>
                  </a:cubicBezTo>
                  <a:lnTo>
                    <a:pt x="478" y="60"/>
                  </a:lnTo>
                  <a:cubicBezTo>
                    <a:pt x="428" y="20"/>
                    <a:pt x="373" y="0"/>
                    <a:pt x="3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
            <p:cNvSpPr/>
            <p:nvPr/>
          </p:nvSpPr>
          <p:spPr>
            <a:xfrm>
              <a:off x="2425700" y="1394375"/>
              <a:ext cx="21425" cy="12950"/>
            </a:xfrm>
            <a:custGeom>
              <a:avLst/>
              <a:gdLst/>
              <a:ahLst/>
              <a:cxnLst/>
              <a:rect l="l" t="t" r="r" b="b"/>
              <a:pathLst>
                <a:path w="857" h="518" extrusionOk="0">
                  <a:moveTo>
                    <a:pt x="617" y="1"/>
                  </a:moveTo>
                  <a:cubicBezTo>
                    <a:pt x="558" y="20"/>
                    <a:pt x="538" y="20"/>
                    <a:pt x="518" y="40"/>
                  </a:cubicBezTo>
                  <a:cubicBezTo>
                    <a:pt x="505" y="38"/>
                    <a:pt x="493" y="37"/>
                    <a:pt x="480" y="37"/>
                  </a:cubicBezTo>
                  <a:cubicBezTo>
                    <a:pt x="399" y="37"/>
                    <a:pt x="334" y="93"/>
                    <a:pt x="299" y="180"/>
                  </a:cubicBezTo>
                  <a:cubicBezTo>
                    <a:pt x="160" y="239"/>
                    <a:pt x="1" y="299"/>
                    <a:pt x="120" y="498"/>
                  </a:cubicBezTo>
                  <a:cubicBezTo>
                    <a:pt x="339" y="458"/>
                    <a:pt x="597" y="518"/>
                    <a:pt x="796" y="319"/>
                  </a:cubicBezTo>
                  <a:cubicBezTo>
                    <a:pt x="856" y="279"/>
                    <a:pt x="856" y="200"/>
                    <a:pt x="796" y="160"/>
                  </a:cubicBezTo>
                  <a:cubicBezTo>
                    <a:pt x="737" y="100"/>
                    <a:pt x="657" y="60"/>
                    <a:pt x="61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
            <p:cNvSpPr/>
            <p:nvPr/>
          </p:nvSpPr>
          <p:spPr>
            <a:xfrm>
              <a:off x="1463900" y="1336550"/>
              <a:ext cx="21900" cy="9625"/>
            </a:xfrm>
            <a:custGeom>
              <a:avLst/>
              <a:gdLst/>
              <a:ahLst/>
              <a:cxnLst/>
              <a:rect l="l" t="t" r="r" b="b"/>
              <a:pathLst>
                <a:path w="876" h="385" extrusionOk="0">
                  <a:moveTo>
                    <a:pt x="366" y="0"/>
                  </a:moveTo>
                  <a:cubicBezTo>
                    <a:pt x="244" y="0"/>
                    <a:pt x="121" y="18"/>
                    <a:pt x="0" y="26"/>
                  </a:cubicBezTo>
                  <a:lnTo>
                    <a:pt x="0" y="205"/>
                  </a:lnTo>
                  <a:cubicBezTo>
                    <a:pt x="100" y="324"/>
                    <a:pt x="239" y="304"/>
                    <a:pt x="338" y="384"/>
                  </a:cubicBezTo>
                  <a:cubicBezTo>
                    <a:pt x="368" y="384"/>
                    <a:pt x="399" y="385"/>
                    <a:pt x="431" y="385"/>
                  </a:cubicBezTo>
                  <a:cubicBezTo>
                    <a:pt x="588" y="385"/>
                    <a:pt x="759" y="371"/>
                    <a:pt x="875" y="205"/>
                  </a:cubicBezTo>
                  <a:cubicBezTo>
                    <a:pt x="721" y="39"/>
                    <a:pt x="546" y="0"/>
                    <a:pt x="36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
            <p:cNvSpPr/>
            <p:nvPr/>
          </p:nvSpPr>
          <p:spPr>
            <a:xfrm>
              <a:off x="1684700" y="1393175"/>
              <a:ext cx="35325" cy="5200"/>
            </a:xfrm>
            <a:custGeom>
              <a:avLst/>
              <a:gdLst/>
              <a:ahLst/>
              <a:cxnLst/>
              <a:rect l="l" t="t" r="r" b="b"/>
              <a:pathLst>
                <a:path w="1413" h="208" extrusionOk="0">
                  <a:moveTo>
                    <a:pt x="764" y="0"/>
                  </a:moveTo>
                  <a:cubicBezTo>
                    <a:pt x="528" y="0"/>
                    <a:pt x="291" y="50"/>
                    <a:pt x="63" y="50"/>
                  </a:cubicBezTo>
                  <a:cubicBezTo>
                    <a:pt x="42" y="50"/>
                    <a:pt x="21" y="49"/>
                    <a:pt x="1" y="49"/>
                  </a:cubicBezTo>
                  <a:lnTo>
                    <a:pt x="1" y="49"/>
                  </a:lnTo>
                  <a:cubicBezTo>
                    <a:pt x="197" y="165"/>
                    <a:pt x="406" y="189"/>
                    <a:pt x="620" y="189"/>
                  </a:cubicBezTo>
                  <a:cubicBezTo>
                    <a:pt x="768" y="189"/>
                    <a:pt x="918" y="177"/>
                    <a:pt x="1068" y="177"/>
                  </a:cubicBezTo>
                  <a:cubicBezTo>
                    <a:pt x="1184" y="177"/>
                    <a:pt x="1299" y="184"/>
                    <a:pt x="1413" y="208"/>
                  </a:cubicBezTo>
                  <a:cubicBezTo>
                    <a:pt x="1203" y="43"/>
                    <a:pt x="984" y="0"/>
                    <a:pt x="76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
            <p:cNvSpPr/>
            <p:nvPr/>
          </p:nvSpPr>
          <p:spPr>
            <a:xfrm>
              <a:off x="2063150" y="1245350"/>
              <a:ext cx="34850" cy="6200"/>
            </a:xfrm>
            <a:custGeom>
              <a:avLst/>
              <a:gdLst/>
              <a:ahLst/>
              <a:cxnLst/>
              <a:rect l="l" t="t" r="r" b="b"/>
              <a:pathLst>
                <a:path w="1394" h="248" extrusionOk="0">
                  <a:moveTo>
                    <a:pt x="735" y="1"/>
                  </a:moveTo>
                  <a:cubicBezTo>
                    <a:pt x="493" y="1"/>
                    <a:pt x="253" y="77"/>
                    <a:pt x="1" y="193"/>
                  </a:cubicBezTo>
                  <a:cubicBezTo>
                    <a:pt x="220" y="232"/>
                    <a:pt x="448" y="247"/>
                    <a:pt x="682" y="247"/>
                  </a:cubicBezTo>
                  <a:cubicBezTo>
                    <a:pt x="916" y="247"/>
                    <a:pt x="1155" y="232"/>
                    <a:pt x="1393" y="213"/>
                  </a:cubicBezTo>
                  <a:cubicBezTo>
                    <a:pt x="1168" y="62"/>
                    <a:pt x="951" y="1"/>
                    <a:pt x="73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
            <p:cNvSpPr/>
            <p:nvPr/>
          </p:nvSpPr>
          <p:spPr>
            <a:xfrm>
              <a:off x="2050725" y="1280675"/>
              <a:ext cx="17425" cy="13800"/>
            </a:xfrm>
            <a:custGeom>
              <a:avLst/>
              <a:gdLst/>
              <a:ahLst/>
              <a:cxnLst/>
              <a:rect l="l" t="t" r="r" b="b"/>
              <a:pathLst>
                <a:path w="697" h="552" extrusionOk="0">
                  <a:moveTo>
                    <a:pt x="428" y="1"/>
                  </a:moveTo>
                  <a:cubicBezTo>
                    <a:pt x="395" y="1"/>
                    <a:pt x="353" y="10"/>
                    <a:pt x="299" y="33"/>
                  </a:cubicBezTo>
                  <a:cubicBezTo>
                    <a:pt x="279" y="192"/>
                    <a:pt x="1" y="331"/>
                    <a:pt x="100" y="451"/>
                  </a:cubicBezTo>
                  <a:cubicBezTo>
                    <a:pt x="149" y="525"/>
                    <a:pt x="215" y="551"/>
                    <a:pt x="289" y="551"/>
                  </a:cubicBezTo>
                  <a:cubicBezTo>
                    <a:pt x="393" y="551"/>
                    <a:pt x="512" y="497"/>
                    <a:pt x="617" y="451"/>
                  </a:cubicBezTo>
                  <a:cubicBezTo>
                    <a:pt x="637" y="451"/>
                    <a:pt x="677" y="431"/>
                    <a:pt x="697" y="391"/>
                  </a:cubicBezTo>
                  <a:cubicBezTo>
                    <a:pt x="509" y="357"/>
                    <a:pt x="629" y="1"/>
                    <a:pt x="42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
            <p:cNvSpPr/>
            <p:nvPr/>
          </p:nvSpPr>
          <p:spPr>
            <a:xfrm>
              <a:off x="2414275" y="1398075"/>
              <a:ext cx="17925" cy="13425"/>
            </a:xfrm>
            <a:custGeom>
              <a:avLst/>
              <a:gdLst/>
              <a:ahLst/>
              <a:cxnLst/>
              <a:rect l="l" t="t" r="r" b="b"/>
              <a:pathLst>
                <a:path w="717" h="537" extrusionOk="0">
                  <a:moveTo>
                    <a:pt x="518" y="0"/>
                  </a:moveTo>
                  <a:cubicBezTo>
                    <a:pt x="341" y="0"/>
                    <a:pt x="165" y="70"/>
                    <a:pt x="20" y="171"/>
                  </a:cubicBezTo>
                  <a:cubicBezTo>
                    <a:pt x="0" y="310"/>
                    <a:pt x="0" y="410"/>
                    <a:pt x="0" y="529"/>
                  </a:cubicBezTo>
                  <a:cubicBezTo>
                    <a:pt x="30" y="534"/>
                    <a:pt x="58" y="537"/>
                    <a:pt x="86" y="537"/>
                  </a:cubicBezTo>
                  <a:cubicBezTo>
                    <a:pt x="262" y="537"/>
                    <a:pt x="402" y="436"/>
                    <a:pt x="557" y="350"/>
                  </a:cubicBezTo>
                  <a:cubicBezTo>
                    <a:pt x="597" y="250"/>
                    <a:pt x="677" y="131"/>
                    <a:pt x="716" y="32"/>
                  </a:cubicBezTo>
                  <a:cubicBezTo>
                    <a:pt x="651" y="10"/>
                    <a:pt x="584" y="0"/>
                    <a:pt x="51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
            <p:cNvSpPr/>
            <p:nvPr/>
          </p:nvSpPr>
          <p:spPr>
            <a:xfrm>
              <a:off x="1290825" y="1289875"/>
              <a:ext cx="9475" cy="10825"/>
            </a:xfrm>
            <a:custGeom>
              <a:avLst/>
              <a:gdLst/>
              <a:ahLst/>
              <a:cxnLst/>
              <a:rect l="l" t="t" r="r" b="b"/>
              <a:pathLst>
                <a:path w="379" h="433" extrusionOk="0">
                  <a:moveTo>
                    <a:pt x="235" y="1"/>
                  </a:moveTo>
                  <a:cubicBezTo>
                    <a:pt x="84" y="1"/>
                    <a:pt x="1" y="95"/>
                    <a:pt x="1" y="222"/>
                  </a:cubicBezTo>
                  <a:cubicBezTo>
                    <a:pt x="1" y="302"/>
                    <a:pt x="60" y="401"/>
                    <a:pt x="100" y="421"/>
                  </a:cubicBezTo>
                  <a:cubicBezTo>
                    <a:pt x="125" y="429"/>
                    <a:pt x="147" y="433"/>
                    <a:pt x="167" y="433"/>
                  </a:cubicBezTo>
                  <a:cubicBezTo>
                    <a:pt x="285" y="433"/>
                    <a:pt x="305" y="296"/>
                    <a:pt x="339" y="262"/>
                  </a:cubicBezTo>
                  <a:cubicBezTo>
                    <a:pt x="379" y="103"/>
                    <a:pt x="359" y="23"/>
                    <a:pt x="279" y="3"/>
                  </a:cubicBezTo>
                  <a:cubicBezTo>
                    <a:pt x="264" y="1"/>
                    <a:pt x="249" y="1"/>
                    <a:pt x="23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
            <p:cNvSpPr/>
            <p:nvPr/>
          </p:nvSpPr>
          <p:spPr>
            <a:xfrm>
              <a:off x="2123325" y="1267700"/>
              <a:ext cx="27875" cy="12525"/>
            </a:xfrm>
            <a:custGeom>
              <a:avLst/>
              <a:gdLst/>
              <a:ahLst/>
              <a:cxnLst/>
              <a:rect l="l" t="t" r="r" b="b"/>
              <a:pathLst>
                <a:path w="1115" h="501" extrusionOk="0">
                  <a:moveTo>
                    <a:pt x="411" y="1"/>
                  </a:moveTo>
                  <a:cubicBezTo>
                    <a:pt x="271" y="1"/>
                    <a:pt x="136" y="27"/>
                    <a:pt x="21" y="154"/>
                  </a:cubicBezTo>
                  <a:lnTo>
                    <a:pt x="1" y="214"/>
                  </a:lnTo>
                  <a:cubicBezTo>
                    <a:pt x="180" y="353"/>
                    <a:pt x="359" y="452"/>
                    <a:pt x="578" y="492"/>
                  </a:cubicBezTo>
                  <a:cubicBezTo>
                    <a:pt x="627" y="497"/>
                    <a:pt x="676" y="500"/>
                    <a:pt x="724" y="500"/>
                  </a:cubicBezTo>
                  <a:cubicBezTo>
                    <a:pt x="889" y="500"/>
                    <a:pt x="1038" y="459"/>
                    <a:pt x="1115" y="273"/>
                  </a:cubicBezTo>
                  <a:cubicBezTo>
                    <a:pt x="1075" y="55"/>
                    <a:pt x="817" y="154"/>
                    <a:pt x="717" y="15"/>
                  </a:cubicBezTo>
                  <a:cubicBezTo>
                    <a:pt x="617" y="15"/>
                    <a:pt x="513" y="1"/>
                    <a:pt x="41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
            <p:cNvSpPr/>
            <p:nvPr/>
          </p:nvSpPr>
          <p:spPr>
            <a:xfrm>
              <a:off x="2053700" y="1424275"/>
              <a:ext cx="19175" cy="9175"/>
            </a:xfrm>
            <a:custGeom>
              <a:avLst/>
              <a:gdLst/>
              <a:ahLst/>
              <a:cxnLst/>
              <a:rect l="l" t="t" r="r" b="b"/>
              <a:pathLst>
                <a:path w="767" h="367" extrusionOk="0">
                  <a:moveTo>
                    <a:pt x="375" y="1"/>
                  </a:moveTo>
                  <a:cubicBezTo>
                    <a:pt x="255" y="1"/>
                    <a:pt x="133" y="56"/>
                    <a:pt x="1" y="137"/>
                  </a:cubicBezTo>
                  <a:cubicBezTo>
                    <a:pt x="180" y="257"/>
                    <a:pt x="359" y="356"/>
                    <a:pt x="558" y="356"/>
                  </a:cubicBezTo>
                  <a:cubicBezTo>
                    <a:pt x="582" y="363"/>
                    <a:pt x="605" y="366"/>
                    <a:pt x="625" y="366"/>
                  </a:cubicBezTo>
                  <a:cubicBezTo>
                    <a:pt x="721" y="366"/>
                    <a:pt x="766" y="292"/>
                    <a:pt x="717" y="177"/>
                  </a:cubicBezTo>
                  <a:cubicBezTo>
                    <a:pt x="601" y="51"/>
                    <a:pt x="489" y="1"/>
                    <a:pt x="37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
            <p:cNvSpPr/>
            <p:nvPr/>
          </p:nvSpPr>
          <p:spPr>
            <a:xfrm>
              <a:off x="2392375" y="1389175"/>
              <a:ext cx="31375" cy="5250"/>
            </a:xfrm>
            <a:custGeom>
              <a:avLst/>
              <a:gdLst/>
              <a:ahLst/>
              <a:cxnLst/>
              <a:rect l="l" t="t" r="r" b="b"/>
              <a:pathLst>
                <a:path w="1255" h="210" extrusionOk="0">
                  <a:moveTo>
                    <a:pt x="938" y="1"/>
                  </a:moveTo>
                  <a:cubicBezTo>
                    <a:pt x="620" y="1"/>
                    <a:pt x="299" y="35"/>
                    <a:pt x="1" y="169"/>
                  </a:cubicBezTo>
                  <a:cubicBezTo>
                    <a:pt x="205" y="178"/>
                    <a:pt x="405" y="209"/>
                    <a:pt x="601" y="209"/>
                  </a:cubicBezTo>
                  <a:cubicBezTo>
                    <a:pt x="824" y="209"/>
                    <a:pt x="1042" y="169"/>
                    <a:pt x="1254" y="10"/>
                  </a:cubicBezTo>
                  <a:cubicBezTo>
                    <a:pt x="1150" y="5"/>
                    <a:pt x="1044" y="1"/>
                    <a:pt x="93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
            <p:cNvSpPr/>
            <p:nvPr/>
          </p:nvSpPr>
          <p:spPr>
            <a:xfrm>
              <a:off x="1315700" y="1326750"/>
              <a:ext cx="27375" cy="6425"/>
            </a:xfrm>
            <a:custGeom>
              <a:avLst/>
              <a:gdLst/>
              <a:ahLst/>
              <a:cxnLst/>
              <a:rect l="l" t="t" r="r" b="b"/>
              <a:pathLst>
                <a:path w="1095" h="257" extrusionOk="0">
                  <a:moveTo>
                    <a:pt x="0" y="40"/>
                  </a:moveTo>
                  <a:cubicBezTo>
                    <a:pt x="164" y="214"/>
                    <a:pt x="343" y="256"/>
                    <a:pt x="524" y="256"/>
                  </a:cubicBezTo>
                  <a:cubicBezTo>
                    <a:pt x="697" y="256"/>
                    <a:pt x="872" y="218"/>
                    <a:pt x="1040" y="218"/>
                  </a:cubicBezTo>
                  <a:cubicBezTo>
                    <a:pt x="1058" y="218"/>
                    <a:pt x="1076" y="218"/>
                    <a:pt x="1094" y="219"/>
                  </a:cubicBezTo>
                  <a:cubicBezTo>
                    <a:pt x="776" y="0"/>
                    <a:pt x="378" y="120"/>
                    <a:pt x="0" y="4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
            <p:cNvSpPr/>
            <p:nvPr/>
          </p:nvSpPr>
          <p:spPr>
            <a:xfrm>
              <a:off x="2249150" y="1419750"/>
              <a:ext cx="8975" cy="15200"/>
            </a:xfrm>
            <a:custGeom>
              <a:avLst/>
              <a:gdLst/>
              <a:ahLst/>
              <a:cxnLst/>
              <a:rect l="l" t="t" r="r" b="b"/>
              <a:pathLst>
                <a:path w="359" h="608" extrusionOk="0">
                  <a:moveTo>
                    <a:pt x="359" y="0"/>
                  </a:moveTo>
                  <a:cubicBezTo>
                    <a:pt x="259" y="60"/>
                    <a:pt x="140" y="100"/>
                    <a:pt x="21" y="159"/>
                  </a:cubicBezTo>
                  <a:cubicBezTo>
                    <a:pt x="1" y="259"/>
                    <a:pt x="1" y="378"/>
                    <a:pt x="1" y="478"/>
                  </a:cubicBezTo>
                  <a:lnTo>
                    <a:pt x="21" y="537"/>
                  </a:lnTo>
                  <a:cubicBezTo>
                    <a:pt x="75" y="583"/>
                    <a:pt x="130" y="607"/>
                    <a:pt x="183" y="607"/>
                  </a:cubicBezTo>
                  <a:cubicBezTo>
                    <a:pt x="245" y="607"/>
                    <a:pt x="305" y="573"/>
                    <a:pt x="359" y="497"/>
                  </a:cubicBezTo>
                  <a:lnTo>
                    <a:pt x="35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
            <p:cNvSpPr/>
            <p:nvPr/>
          </p:nvSpPr>
          <p:spPr>
            <a:xfrm>
              <a:off x="1737425" y="1262350"/>
              <a:ext cx="21900" cy="5600"/>
            </a:xfrm>
            <a:custGeom>
              <a:avLst/>
              <a:gdLst/>
              <a:ahLst/>
              <a:cxnLst/>
              <a:rect l="l" t="t" r="r" b="b"/>
              <a:pathLst>
                <a:path w="876" h="224" extrusionOk="0">
                  <a:moveTo>
                    <a:pt x="430" y="0"/>
                  </a:moveTo>
                  <a:cubicBezTo>
                    <a:pt x="289" y="0"/>
                    <a:pt x="149" y="10"/>
                    <a:pt x="0" y="30"/>
                  </a:cubicBezTo>
                  <a:cubicBezTo>
                    <a:pt x="149" y="159"/>
                    <a:pt x="294" y="224"/>
                    <a:pt x="438" y="224"/>
                  </a:cubicBezTo>
                  <a:cubicBezTo>
                    <a:pt x="582" y="224"/>
                    <a:pt x="726" y="159"/>
                    <a:pt x="875" y="30"/>
                  </a:cubicBezTo>
                  <a:cubicBezTo>
                    <a:pt x="716" y="10"/>
                    <a:pt x="572" y="0"/>
                    <a:pt x="43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
            <p:cNvSpPr/>
            <p:nvPr/>
          </p:nvSpPr>
          <p:spPr>
            <a:xfrm>
              <a:off x="2067150" y="1428475"/>
              <a:ext cx="14925" cy="15150"/>
            </a:xfrm>
            <a:custGeom>
              <a:avLst/>
              <a:gdLst/>
              <a:ahLst/>
              <a:cxnLst/>
              <a:rect l="l" t="t" r="r" b="b"/>
              <a:pathLst>
                <a:path w="597" h="606" extrusionOk="0">
                  <a:moveTo>
                    <a:pt x="243" y="0"/>
                  </a:moveTo>
                  <a:cubicBezTo>
                    <a:pt x="221" y="0"/>
                    <a:pt x="199" y="3"/>
                    <a:pt x="179" y="9"/>
                  </a:cubicBezTo>
                  <a:lnTo>
                    <a:pt x="20" y="188"/>
                  </a:lnTo>
                  <a:lnTo>
                    <a:pt x="0" y="347"/>
                  </a:lnTo>
                  <a:cubicBezTo>
                    <a:pt x="0" y="427"/>
                    <a:pt x="60" y="507"/>
                    <a:pt x="100" y="546"/>
                  </a:cubicBezTo>
                  <a:cubicBezTo>
                    <a:pt x="139" y="586"/>
                    <a:pt x="179" y="586"/>
                    <a:pt x="199" y="606"/>
                  </a:cubicBezTo>
                  <a:lnTo>
                    <a:pt x="338" y="606"/>
                  </a:lnTo>
                  <a:cubicBezTo>
                    <a:pt x="358" y="586"/>
                    <a:pt x="398" y="586"/>
                    <a:pt x="438" y="546"/>
                  </a:cubicBezTo>
                  <a:cubicBezTo>
                    <a:pt x="477" y="507"/>
                    <a:pt x="537" y="447"/>
                    <a:pt x="577" y="387"/>
                  </a:cubicBezTo>
                  <a:cubicBezTo>
                    <a:pt x="597" y="308"/>
                    <a:pt x="577" y="228"/>
                    <a:pt x="537" y="188"/>
                  </a:cubicBezTo>
                  <a:cubicBezTo>
                    <a:pt x="477" y="109"/>
                    <a:pt x="438" y="49"/>
                    <a:pt x="358" y="9"/>
                  </a:cubicBezTo>
                  <a:cubicBezTo>
                    <a:pt x="332" y="9"/>
                    <a:pt x="287" y="0"/>
                    <a:pt x="24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
            <p:cNvSpPr/>
            <p:nvPr/>
          </p:nvSpPr>
          <p:spPr>
            <a:xfrm>
              <a:off x="1303250" y="1341650"/>
              <a:ext cx="13975" cy="13025"/>
            </a:xfrm>
            <a:custGeom>
              <a:avLst/>
              <a:gdLst/>
              <a:ahLst/>
              <a:cxnLst/>
              <a:rect l="l" t="t" r="r" b="b"/>
              <a:pathLst>
                <a:path w="559" h="521" extrusionOk="0">
                  <a:moveTo>
                    <a:pt x="339" y="1"/>
                  </a:moveTo>
                  <a:cubicBezTo>
                    <a:pt x="259" y="1"/>
                    <a:pt x="200" y="21"/>
                    <a:pt x="140" y="21"/>
                  </a:cubicBezTo>
                  <a:cubicBezTo>
                    <a:pt x="61" y="120"/>
                    <a:pt x="80" y="279"/>
                    <a:pt x="1" y="379"/>
                  </a:cubicBezTo>
                  <a:cubicBezTo>
                    <a:pt x="1" y="399"/>
                    <a:pt x="21" y="439"/>
                    <a:pt x="21" y="498"/>
                  </a:cubicBezTo>
                  <a:cubicBezTo>
                    <a:pt x="99" y="513"/>
                    <a:pt x="161" y="520"/>
                    <a:pt x="211" y="520"/>
                  </a:cubicBezTo>
                  <a:cubicBezTo>
                    <a:pt x="558" y="520"/>
                    <a:pt x="304" y="192"/>
                    <a:pt x="3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
            <p:cNvSpPr/>
            <p:nvPr/>
          </p:nvSpPr>
          <p:spPr>
            <a:xfrm>
              <a:off x="2028350" y="1423675"/>
              <a:ext cx="22400" cy="5175"/>
            </a:xfrm>
            <a:custGeom>
              <a:avLst/>
              <a:gdLst/>
              <a:ahLst/>
              <a:cxnLst/>
              <a:rect l="l" t="t" r="r" b="b"/>
              <a:pathLst>
                <a:path w="896" h="207" extrusionOk="0">
                  <a:moveTo>
                    <a:pt x="361" y="1"/>
                  </a:moveTo>
                  <a:cubicBezTo>
                    <a:pt x="244" y="1"/>
                    <a:pt x="124" y="14"/>
                    <a:pt x="0" y="22"/>
                  </a:cubicBezTo>
                  <a:cubicBezTo>
                    <a:pt x="129" y="172"/>
                    <a:pt x="292" y="207"/>
                    <a:pt x="462" y="207"/>
                  </a:cubicBezTo>
                  <a:cubicBezTo>
                    <a:pt x="607" y="207"/>
                    <a:pt x="758" y="181"/>
                    <a:pt x="896" y="181"/>
                  </a:cubicBezTo>
                  <a:cubicBezTo>
                    <a:pt x="725" y="35"/>
                    <a:pt x="547" y="1"/>
                    <a:pt x="36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
            <p:cNvSpPr/>
            <p:nvPr/>
          </p:nvSpPr>
          <p:spPr>
            <a:xfrm>
              <a:off x="1579275" y="1370375"/>
              <a:ext cx="19925" cy="5625"/>
            </a:xfrm>
            <a:custGeom>
              <a:avLst/>
              <a:gdLst/>
              <a:ahLst/>
              <a:cxnLst/>
              <a:rect l="l" t="t" r="r" b="b"/>
              <a:pathLst>
                <a:path w="797" h="225" extrusionOk="0">
                  <a:moveTo>
                    <a:pt x="522" y="1"/>
                  </a:moveTo>
                  <a:cubicBezTo>
                    <a:pt x="493" y="1"/>
                    <a:pt x="458" y="16"/>
                    <a:pt x="418" y="46"/>
                  </a:cubicBezTo>
                  <a:cubicBezTo>
                    <a:pt x="388" y="55"/>
                    <a:pt x="358" y="60"/>
                    <a:pt x="331" y="60"/>
                  </a:cubicBezTo>
                  <a:cubicBezTo>
                    <a:pt x="304" y="60"/>
                    <a:pt x="279" y="55"/>
                    <a:pt x="259" y="46"/>
                  </a:cubicBezTo>
                  <a:cubicBezTo>
                    <a:pt x="179" y="65"/>
                    <a:pt x="140" y="65"/>
                    <a:pt x="80" y="65"/>
                  </a:cubicBezTo>
                  <a:cubicBezTo>
                    <a:pt x="0" y="125"/>
                    <a:pt x="0" y="165"/>
                    <a:pt x="80" y="225"/>
                  </a:cubicBezTo>
                  <a:cubicBezTo>
                    <a:pt x="319" y="185"/>
                    <a:pt x="557" y="185"/>
                    <a:pt x="796" y="185"/>
                  </a:cubicBezTo>
                  <a:cubicBezTo>
                    <a:pt x="796" y="145"/>
                    <a:pt x="776" y="125"/>
                    <a:pt x="756" y="65"/>
                  </a:cubicBezTo>
                  <a:cubicBezTo>
                    <a:pt x="697" y="65"/>
                    <a:pt x="657" y="65"/>
                    <a:pt x="597" y="46"/>
                  </a:cubicBezTo>
                  <a:cubicBezTo>
                    <a:pt x="577" y="16"/>
                    <a:pt x="552" y="1"/>
                    <a:pt x="52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
            <p:cNvSpPr/>
            <p:nvPr/>
          </p:nvSpPr>
          <p:spPr>
            <a:xfrm>
              <a:off x="1437025" y="1332750"/>
              <a:ext cx="17950" cy="5950"/>
            </a:xfrm>
            <a:custGeom>
              <a:avLst/>
              <a:gdLst/>
              <a:ahLst/>
              <a:cxnLst/>
              <a:rect l="l" t="t" r="r" b="b"/>
              <a:pathLst>
                <a:path w="718" h="238" extrusionOk="0">
                  <a:moveTo>
                    <a:pt x="336" y="0"/>
                  </a:moveTo>
                  <a:cubicBezTo>
                    <a:pt x="227" y="0"/>
                    <a:pt x="114" y="21"/>
                    <a:pt x="1" y="39"/>
                  </a:cubicBezTo>
                  <a:cubicBezTo>
                    <a:pt x="120" y="238"/>
                    <a:pt x="359" y="158"/>
                    <a:pt x="518" y="198"/>
                  </a:cubicBezTo>
                  <a:cubicBezTo>
                    <a:pt x="598" y="198"/>
                    <a:pt x="677" y="178"/>
                    <a:pt x="717" y="158"/>
                  </a:cubicBezTo>
                  <a:cubicBezTo>
                    <a:pt x="605" y="35"/>
                    <a:pt x="475" y="0"/>
                    <a:pt x="33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
            <p:cNvSpPr/>
            <p:nvPr/>
          </p:nvSpPr>
          <p:spPr>
            <a:xfrm>
              <a:off x="1398750" y="1259100"/>
              <a:ext cx="16425" cy="4900"/>
            </a:xfrm>
            <a:custGeom>
              <a:avLst/>
              <a:gdLst/>
              <a:ahLst/>
              <a:cxnLst/>
              <a:rect l="l" t="t" r="r" b="b"/>
              <a:pathLst>
                <a:path w="657" h="196" extrusionOk="0">
                  <a:moveTo>
                    <a:pt x="321" y="1"/>
                  </a:moveTo>
                  <a:cubicBezTo>
                    <a:pt x="209" y="1"/>
                    <a:pt x="100" y="31"/>
                    <a:pt x="0" y="140"/>
                  </a:cubicBezTo>
                  <a:cubicBezTo>
                    <a:pt x="127" y="175"/>
                    <a:pt x="255" y="196"/>
                    <a:pt x="382" y="196"/>
                  </a:cubicBezTo>
                  <a:cubicBezTo>
                    <a:pt x="473" y="196"/>
                    <a:pt x="565" y="185"/>
                    <a:pt x="657" y="160"/>
                  </a:cubicBezTo>
                  <a:lnTo>
                    <a:pt x="657" y="41"/>
                  </a:lnTo>
                  <a:cubicBezTo>
                    <a:pt x="547" y="31"/>
                    <a:pt x="433" y="1"/>
                    <a:pt x="32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
            <p:cNvSpPr/>
            <p:nvPr/>
          </p:nvSpPr>
          <p:spPr>
            <a:xfrm>
              <a:off x="1657850" y="1350125"/>
              <a:ext cx="9975" cy="9475"/>
            </a:xfrm>
            <a:custGeom>
              <a:avLst/>
              <a:gdLst/>
              <a:ahLst/>
              <a:cxnLst/>
              <a:rect l="l" t="t" r="r" b="b"/>
              <a:pathLst>
                <a:path w="399" h="379" extrusionOk="0">
                  <a:moveTo>
                    <a:pt x="398" y="0"/>
                  </a:moveTo>
                  <a:cubicBezTo>
                    <a:pt x="339" y="40"/>
                    <a:pt x="259" y="40"/>
                    <a:pt x="219" y="40"/>
                  </a:cubicBezTo>
                  <a:cubicBezTo>
                    <a:pt x="140" y="139"/>
                    <a:pt x="0" y="239"/>
                    <a:pt x="20" y="279"/>
                  </a:cubicBezTo>
                  <a:cubicBezTo>
                    <a:pt x="60" y="358"/>
                    <a:pt x="120" y="378"/>
                    <a:pt x="187" y="378"/>
                  </a:cubicBezTo>
                  <a:cubicBezTo>
                    <a:pt x="254" y="378"/>
                    <a:pt x="329" y="358"/>
                    <a:pt x="398" y="358"/>
                  </a:cubicBezTo>
                  <a:lnTo>
                    <a:pt x="398"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
            <p:cNvSpPr/>
            <p:nvPr/>
          </p:nvSpPr>
          <p:spPr>
            <a:xfrm>
              <a:off x="2192950" y="1402525"/>
              <a:ext cx="18925" cy="4375"/>
            </a:xfrm>
            <a:custGeom>
              <a:avLst/>
              <a:gdLst/>
              <a:ahLst/>
              <a:cxnLst/>
              <a:rect l="l" t="t" r="r" b="b"/>
              <a:pathLst>
                <a:path w="757" h="175" extrusionOk="0">
                  <a:moveTo>
                    <a:pt x="427" y="0"/>
                  </a:moveTo>
                  <a:cubicBezTo>
                    <a:pt x="274" y="0"/>
                    <a:pt x="130" y="34"/>
                    <a:pt x="1" y="152"/>
                  </a:cubicBezTo>
                  <a:cubicBezTo>
                    <a:pt x="94" y="165"/>
                    <a:pt x="182" y="174"/>
                    <a:pt x="268" y="174"/>
                  </a:cubicBezTo>
                  <a:cubicBezTo>
                    <a:pt x="439" y="174"/>
                    <a:pt x="598" y="139"/>
                    <a:pt x="757" y="33"/>
                  </a:cubicBezTo>
                  <a:cubicBezTo>
                    <a:pt x="643" y="16"/>
                    <a:pt x="533" y="0"/>
                    <a:pt x="42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
            <p:cNvSpPr/>
            <p:nvPr/>
          </p:nvSpPr>
          <p:spPr>
            <a:xfrm>
              <a:off x="2093000" y="1272150"/>
              <a:ext cx="17925" cy="4575"/>
            </a:xfrm>
            <a:custGeom>
              <a:avLst/>
              <a:gdLst/>
              <a:ahLst/>
              <a:cxnLst/>
              <a:rect l="l" t="t" r="r" b="b"/>
              <a:pathLst>
                <a:path w="717" h="183" extrusionOk="0">
                  <a:moveTo>
                    <a:pt x="515" y="1"/>
                  </a:moveTo>
                  <a:cubicBezTo>
                    <a:pt x="321" y="1"/>
                    <a:pt x="150" y="46"/>
                    <a:pt x="0" y="135"/>
                  </a:cubicBezTo>
                  <a:cubicBezTo>
                    <a:pt x="102" y="161"/>
                    <a:pt x="206" y="182"/>
                    <a:pt x="310" y="182"/>
                  </a:cubicBezTo>
                  <a:cubicBezTo>
                    <a:pt x="451" y="182"/>
                    <a:pt x="590" y="142"/>
                    <a:pt x="717" y="16"/>
                  </a:cubicBezTo>
                  <a:cubicBezTo>
                    <a:pt x="647" y="6"/>
                    <a:pt x="580" y="1"/>
                    <a:pt x="51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
            <p:cNvSpPr/>
            <p:nvPr/>
          </p:nvSpPr>
          <p:spPr>
            <a:xfrm>
              <a:off x="2141250" y="1267075"/>
              <a:ext cx="12450" cy="5975"/>
            </a:xfrm>
            <a:custGeom>
              <a:avLst/>
              <a:gdLst/>
              <a:ahLst/>
              <a:cxnLst/>
              <a:rect l="l" t="t" r="r" b="b"/>
              <a:pathLst>
                <a:path w="498" h="239" extrusionOk="0">
                  <a:moveTo>
                    <a:pt x="279" y="0"/>
                  </a:moveTo>
                  <a:cubicBezTo>
                    <a:pt x="199" y="20"/>
                    <a:pt x="100" y="20"/>
                    <a:pt x="0" y="40"/>
                  </a:cubicBezTo>
                  <a:cubicBezTo>
                    <a:pt x="80" y="179"/>
                    <a:pt x="239" y="199"/>
                    <a:pt x="378" y="219"/>
                  </a:cubicBezTo>
                  <a:lnTo>
                    <a:pt x="458" y="239"/>
                  </a:lnTo>
                  <a:lnTo>
                    <a:pt x="497" y="199"/>
                  </a:lnTo>
                  <a:cubicBezTo>
                    <a:pt x="438" y="119"/>
                    <a:pt x="358" y="80"/>
                    <a:pt x="2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
            <p:cNvSpPr/>
            <p:nvPr/>
          </p:nvSpPr>
          <p:spPr>
            <a:xfrm>
              <a:off x="2109900" y="1433175"/>
              <a:ext cx="13450" cy="4025"/>
            </a:xfrm>
            <a:custGeom>
              <a:avLst/>
              <a:gdLst/>
              <a:ahLst/>
              <a:cxnLst/>
              <a:rect l="l" t="t" r="r" b="b"/>
              <a:pathLst>
                <a:path w="538" h="161" extrusionOk="0">
                  <a:moveTo>
                    <a:pt x="21" y="0"/>
                  </a:moveTo>
                  <a:cubicBezTo>
                    <a:pt x="21" y="40"/>
                    <a:pt x="21" y="60"/>
                    <a:pt x="1" y="120"/>
                  </a:cubicBezTo>
                  <a:cubicBezTo>
                    <a:pt x="92" y="138"/>
                    <a:pt x="182" y="160"/>
                    <a:pt x="267" y="160"/>
                  </a:cubicBezTo>
                  <a:cubicBezTo>
                    <a:pt x="369" y="160"/>
                    <a:pt x="462" y="128"/>
                    <a:pt x="538" y="20"/>
                  </a:cubicBezTo>
                  <a:cubicBezTo>
                    <a:pt x="359" y="20"/>
                    <a:pt x="200" y="0"/>
                    <a:pt x="2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
            <p:cNvSpPr/>
            <p:nvPr/>
          </p:nvSpPr>
          <p:spPr>
            <a:xfrm>
              <a:off x="2314800" y="1413825"/>
              <a:ext cx="8975" cy="5325"/>
            </a:xfrm>
            <a:custGeom>
              <a:avLst/>
              <a:gdLst/>
              <a:ahLst/>
              <a:cxnLst/>
              <a:rect l="l" t="t" r="r" b="b"/>
              <a:pathLst>
                <a:path w="359" h="213" extrusionOk="0">
                  <a:moveTo>
                    <a:pt x="203" y="1"/>
                  </a:moveTo>
                  <a:cubicBezTo>
                    <a:pt x="135" y="1"/>
                    <a:pt x="71" y="43"/>
                    <a:pt x="1" y="78"/>
                  </a:cubicBezTo>
                  <a:cubicBezTo>
                    <a:pt x="57" y="172"/>
                    <a:pt x="109" y="213"/>
                    <a:pt x="163" y="213"/>
                  </a:cubicBezTo>
                  <a:cubicBezTo>
                    <a:pt x="223" y="213"/>
                    <a:pt x="285" y="162"/>
                    <a:pt x="359" y="78"/>
                  </a:cubicBezTo>
                  <a:cubicBezTo>
                    <a:pt x="302" y="21"/>
                    <a:pt x="251" y="1"/>
                    <a:pt x="20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
            <p:cNvSpPr/>
            <p:nvPr/>
          </p:nvSpPr>
          <p:spPr>
            <a:xfrm>
              <a:off x="2326750" y="1394375"/>
              <a:ext cx="15425" cy="3375"/>
            </a:xfrm>
            <a:custGeom>
              <a:avLst/>
              <a:gdLst/>
              <a:ahLst/>
              <a:cxnLst/>
              <a:rect l="l" t="t" r="r" b="b"/>
              <a:pathLst>
                <a:path w="617" h="135" extrusionOk="0">
                  <a:moveTo>
                    <a:pt x="40" y="1"/>
                  </a:moveTo>
                  <a:cubicBezTo>
                    <a:pt x="0" y="20"/>
                    <a:pt x="0" y="80"/>
                    <a:pt x="40" y="120"/>
                  </a:cubicBezTo>
                  <a:cubicBezTo>
                    <a:pt x="90" y="130"/>
                    <a:pt x="139" y="135"/>
                    <a:pt x="189" y="135"/>
                  </a:cubicBezTo>
                  <a:cubicBezTo>
                    <a:pt x="337" y="135"/>
                    <a:pt x="482" y="90"/>
                    <a:pt x="61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
            <p:cNvSpPr/>
            <p:nvPr/>
          </p:nvSpPr>
          <p:spPr>
            <a:xfrm>
              <a:off x="1628500" y="1375975"/>
              <a:ext cx="12950" cy="4700"/>
            </a:xfrm>
            <a:custGeom>
              <a:avLst/>
              <a:gdLst/>
              <a:ahLst/>
              <a:cxnLst/>
              <a:rect l="l" t="t" r="r" b="b"/>
              <a:pathLst>
                <a:path w="518" h="188" extrusionOk="0">
                  <a:moveTo>
                    <a:pt x="359" y="1"/>
                  </a:moveTo>
                  <a:cubicBezTo>
                    <a:pt x="220" y="1"/>
                    <a:pt x="120" y="20"/>
                    <a:pt x="1" y="20"/>
                  </a:cubicBezTo>
                  <a:cubicBezTo>
                    <a:pt x="92" y="132"/>
                    <a:pt x="184" y="187"/>
                    <a:pt x="273" y="187"/>
                  </a:cubicBezTo>
                  <a:cubicBezTo>
                    <a:pt x="358" y="187"/>
                    <a:pt x="440" y="137"/>
                    <a:pt x="518" y="40"/>
                  </a:cubicBezTo>
                  <a:cubicBezTo>
                    <a:pt x="478" y="20"/>
                    <a:pt x="399" y="20"/>
                    <a:pt x="3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
            <p:cNvSpPr/>
            <p:nvPr/>
          </p:nvSpPr>
          <p:spPr>
            <a:xfrm>
              <a:off x="1493725" y="1337800"/>
              <a:ext cx="14450" cy="5875"/>
            </a:xfrm>
            <a:custGeom>
              <a:avLst/>
              <a:gdLst/>
              <a:ahLst/>
              <a:cxnLst/>
              <a:rect l="l" t="t" r="r" b="b"/>
              <a:pathLst>
                <a:path w="578" h="235" extrusionOk="0">
                  <a:moveTo>
                    <a:pt x="289" y="1"/>
                  </a:moveTo>
                  <a:cubicBezTo>
                    <a:pt x="195" y="1"/>
                    <a:pt x="100" y="46"/>
                    <a:pt x="1" y="135"/>
                  </a:cubicBezTo>
                  <a:cubicBezTo>
                    <a:pt x="120" y="155"/>
                    <a:pt x="239" y="155"/>
                    <a:pt x="379" y="175"/>
                  </a:cubicBezTo>
                  <a:cubicBezTo>
                    <a:pt x="379" y="195"/>
                    <a:pt x="379" y="195"/>
                    <a:pt x="419" y="235"/>
                  </a:cubicBezTo>
                  <a:cubicBezTo>
                    <a:pt x="438" y="235"/>
                    <a:pt x="498" y="235"/>
                    <a:pt x="518" y="175"/>
                  </a:cubicBezTo>
                  <a:lnTo>
                    <a:pt x="578" y="135"/>
                  </a:lnTo>
                  <a:cubicBezTo>
                    <a:pt x="478" y="46"/>
                    <a:pt x="384" y="1"/>
                    <a:pt x="28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
            <p:cNvSpPr/>
            <p:nvPr/>
          </p:nvSpPr>
          <p:spPr>
            <a:xfrm>
              <a:off x="1724475" y="1393875"/>
              <a:ext cx="12975" cy="4500"/>
            </a:xfrm>
            <a:custGeom>
              <a:avLst/>
              <a:gdLst/>
              <a:ahLst/>
              <a:cxnLst/>
              <a:rect l="l" t="t" r="r" b="b"/>
              <a:pathLst>
                <a:path w="519" h="180" extrusionOk="0">
                  <a:moveTo>
                    <a:pt x="252" y="1"/>
                  </a:moveTo>
                  <a:cubicBezTo>
                    <a:pt x="165" y="1"/>
                    <a:pt x="81" y="60"/>
                    <a:pt x="1" y="180"/>
                  </a:cubicBezTo>
                  <a:lnTo>
                    <a:pt x="518" y="180"/>
                  </a:lnTo>
                  <a:cubicBezTo>
                    <a:pt x="429" y="60"/>
                    <a:pt x="339" y="1"/>
                    <a:pt x="25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
            <p:cNvSpPr/>
            <p:nvPr/>
          </p:nvSpPr>
          <p:spPr>
            <a:xfrm>
              <a:off x="1556900" y="1372500"/>
              <a:ext cx="11450" cy="4500"/>
            </a:xfrm>
            <a:custGeom>
              <a:avLst/>
              <a:gdLst/>
              <a:ahLst/>
              <a:cxnLst/>
              <a:rect l="l" t="t" r="r" b="b"/>
              <a:pathLst>
                <a:path w="458" h="180" extrusionOk="0">
                  <a:moveTo>
                    <a:pt x="100" y="0"/>
                  </a:moveTo>
                  <a:cubicBezTo>
                    <a:pt x="0" y="60"/>
                    <a:pt x="0" y="100"/>
                    <a:pt x="100" y="179"/>
                  </a:cubicBezTo>
                  <a:cubicBezTo>
                    <a:pt x="259" y="179"/>
                    <a:pt x="378" y="159"/>
                    <a:pt x="458" y="40"/>
                  </a:cubicBezTo>
                  <a:cubicBezTo>
                    <a:pt x="338" y="0"/>
                    <a:pt x="239" y="0"/>
                    <a:pt x="1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
            <p:cNvSpPr/>
            <p:nvPr/>
          </p:nvSpPr>
          <p:spPr>
            <a:xfrm>
              <a:off x="1550925" y="1372500"/>
              <a:ext cx="8475" cy="4000"/>
            </a:xfrm>
            <a:custGeom>
              <a:avLst/>
              <a:gdLst/>
              <a:ahLst/>
              <a:cxnLst/>
              <a:rect l="l" t="t" r="r" b="b"/>
              <a:pathLst>
                <a:path w="339" h="160" extrusionOk="0">
                  <a:moveTo>
                    <a:pt x="0" y="0"/>
                  </a:moveTo>
                  <a:cubicBezTo>
                    <a:pt x="40" y="60"/>
                    <a:pt x="120" y="100"/>
                    <a:pt x="179" y="159"/>
                  </a:cubicBezTo>
                  <a:lnTo>
                    <a:pt x="339" y="159"/>
                  </a:lnTo>
                  <a:lnTo>
                    <a:pt x="33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
            <p:cNvSpPr/>
            <p:nvPr/>
          </p:nvSpPr>
          <p:spPr>
            <a:xfrm>
              <a:off x="1576775" y="1343150"/>
              <a:ext cx="8500" cy="3000"/>
            </a:xfrm>
            <a:custGeom>
              <a:avLst/>
              <a:gdLst/>
              <a:ahLst/>
              <a:cxnLst/>
              <a:rect l="l" t="t" r="r" b="b"/>
              <a:pathLst>
                <a:path w="340" h="120" extrusionOk="0">
                  <a:moveTo>
                    <a:pt x="170" y="1"/>
                  </a:moveTo>
                  <a:cubicBezTo>
                    <a:pt x="110" y="1"/>
                    <a:pt x="51" y="40"/>
                    <a:pt x="1" y="120"/>
                  </a:cubicBezTo>
                  <a:lnTo>
                    <a:pt x="339" y="120"/>
                  </a:lnTo>
                  <a:cubicBezTo>
                    <a:pt x="289" y="40"/>
                    <a:pt x="230" y="1"/>
                    <a:pt x="17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
            <p:cNvSpPr/>
            <p:nvPr/>
          </p:nvSpPr>
          <p:spPr>
            <a:xfrm>
              <a:off x="2088525" y="1294425"/>
              <a:ext cx="4500" cy="7475"/>
            </a:xfrm>
            <a:custGeom>
              <a:avLst/>
              <a:gdLst/>
              <a:ahLst/>
              <a:cxnLst/>
              <a:rect l="l" t="t" r="r" b="b"/>
              <a:pathLst>
                <a:path w="180" h="299" extrusionOk="0">
                  <a:moveTo>
                    <a:pt x="20" y="0"/>
                  </a:moveTo>
                  <a:lnTo>
                    <a:pt x="0" y="80"/>
                  </a:lnTo>
                  <a:lnTo>
                    <a:pt x="0" y="139"/>
                  </a:lnTo>
                  <a:cubicBezTo>
                    <a:pt x="60" y="199"/>
                    <a:pt x="120" y="239"/>
                    <a:pt x="179" y="299"/>
                  </a:cubicBezTo>
                  <a:cubicBezTo>
                    <a:pt x="179" y="179"/>
                    <a:pt x="179" y="40"/>
                    <a:pt x="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
            <p:cNvSpPr/>
            <p:nvPr/>
          </p:nvSpPr>
          <p:spPr>
            <a:xfrm>
              <a:off x="1571800" y="1372500"/>
              <a:ext cx="8975" cy="4000"/>
            </a:xfrm>
            <a:custGeom>
              <a:avLst/>
              <a:gdLst/>
              <a:ahLst/>
              <a:cxnLst/>
              <a:rect l="l" t="t" r="r" b="b"/>
              <a:pathLst>
                <a:path w="359" h="160" extrusionOk="0">
                  <a:moveTo>
                    <a:pt x="1" y="0"/>
                  </a:moveTo>
                  <a:cubicBezTo>
                    <a:pt x="80" y="140"/>
                    <a:pt x="220" y="159"/>
                    <a:pt x="359" y="159"/>
                  </a:cubicBezTo>
                  <a:lnTo>
                    <a:pt x="35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
            <p:cNvSpPr/>
            <p:nvPr/>
          </p:nvSpPr>
          <p:spPr>
            <a:xfrm>
              <a:off x="1759300" y="1402325"/>
              <a:ext cx="8475" cy="3575"/>
            </a:xfrm>
            <a:custGeom>
              <a:avLst/>
              <a:gdLst/>
              <a:ahLst/>
              <a:cxnLst/>
              <a:rect l="l" t="t" r="r" b="b"/>
              <a:pathLst>
                <a:path w="339" h="143" extrusionOk="0">
                  <a:moveTo>
                    <a:pt x="0" y="1"/>
                  </a:moveTo>
                  <a:cubicBezTo>
                    <a:pt x="52" y="93"/>
                    <a:pt x="108" y="143"/>
                    <a:pt x="167" y="143"/>
                  </a:cubicBezTo>
                  <a:cubicBezTo>
                    <a:pt x="222" y="143"/>
                    <a:pt x="281" y="98"/>
                    <a:pt x="3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
            <p:cNvSpPr/>
            <p:nvPr/>
          </p:nvSpPr>
          <p:spPr>
            <a:xfrm>
              <a:off x="1772225" y="1242700"/>
              <a:ext cx="8475" cy="3000"/>
            </a:xfrm>
            <a:custGeom>
              <a:avLst/>
              <a:gdLst/>
              <a:ahLst/>
              <a:cxnLst/>
              <a:rect l="l" t="t" r="r" b="b"/>
              <a:pathLst>
                <a:path w="339" h="120" extrusionOk="0">
                  <a:moveTo>
                    <a:pt x="170" y="0"/>
                  </a:moveTo>
                  <a:cubicBezTo>
                    <a:pt x="115" y="0"/>
                    <a:pt x="60" y="40"/>
                    <a:pt x="1" y="120"/>
                  </a:cubicBezTo>
                  <a:lnTo>
                    <a:pt x="339" y="120"/>
                  </a:lnTo>
                  <a:cubicBezTo>
                    <a:pt x="279" y="40"/>
                    <a:pt x="224" y="0"/>
                    <a:pt x="17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
            <p:cNvSpPr/>
            <p:nvPr/>
          </p:nvSpPr>
          <p:spPr>
            <a:xfrm>
              <a:off x="1745875" y="1357575"/>
              <a:ext cx="8475" cy="6000"/>
            </a:xfrm>
            <a:custGeom>
              <a:avLst/>
              <a:gdLst/>
              <a:ahLst/>
              <a:cxnLst/>
              <a:rect l="l" t="t" r="r" b="b"/>
              <a:pathLst>
                <a:path w="339" h="240" extrusionOk="0">
                  <a:moveTo>
                    <a:pt x="339" y="1"/>
                  </a:moveTo>
                  <a:cubicBezTo>
                    <a:pt x="199" y="60"/>
                    <a:pt x="60" y="80"/>
                    <a:pt x="0" y="239"/>
                  </a:cubicBezTo>
                  <a:cubicBezTo>
                    <a:pt x="160" y="239"/>
                    <a:pt x="299" y="199"/>
                    <a:pt x="3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
            <p:cNvSpPr/>
            <p:nvPr/>
          </p:nvSpPr>
          <p:spPr>
            <a:xfrm>
              <a:off x="1724000" y="1263075"/>
              <a:ext cx="8975" cy="4175"/>
            </a:xfrm>
            <a:custGeom>
              <a:avLst/>
              <a:gdLst/>
              <a:ahLst/>
              <a:cxnLst/>
              <a:rect l="l" t="t" r="r" b="b"/>
              <a:pathLst>
                <a:path w="359" h="167" extrusionOk="0">
                  <a:moveTo>
                    <a:pt x="358" y="1"/>
                  </a:moveTo>
                  <a:cubicBezTo>
                    <a:pt x="239" y="1"/>
                    <a:pt x="139" y="1"/>
                    <a:pt x="0" y="41"/>
                  </a:cubicBezTo>
                  <a:cubicBezTo>
                    <a:pt x="0" y="61"/>
                    <a:pt x="40" y="100"/>
                    <a:pt x="40" y="160"/>
                  </a:cubicBezTo>
                  <a:cubicBezTo>
                    <a:pt x="64" y="164"/>
                    <a:pt x="88" y="166"/>
                    <a:pt x="111" y="166"/>
                  </a:cubicBezTo>
                  <a:cubicBezTo>
                    <a:pt x="205" y="166"/>
                    <a:pt x="294" y="128"/>
                    <a:pt x="35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
            <p:cNvSpPr/>
            <p:nvPr/>
          </p:nvSpPr>
          <p:spPr>
            <a:xfrm>
              <a:off x="1402725" y="1333700"/>
              <a:ext cx="9475" cy="3225"/>
            </a:xfrm>
            <a:custGeom>
              <a:avLst/>
              <a:gdLst/>
              <a:ahLst/>
              <a:cxnLst/>
              <a:rect l="l" t="t" r="r" b="b"/>
              <a:pathLst>
                <a:path w="379" h="129" extrusionOk="0">
                  <a:moveTo>
                    <a:pt x="0" y="1"/>
                  </a:moveTo>
                  <a:cubicBezTo>
                    <a:pt x="64" y="92"/>
                    <a:pt x="123" y="128"/>
                    <a:pt x="181" y="128"/>
                  </a:cubicBezTo>
                  <a:cubicBezTo>
                    <a:pt x="249" y="128"/>
                    <a:pt x="314" y="76"/>
                    <a:pt x="37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
            <p:cNvSpPr/>
            <p:nvPr/>
          </p:nvSpPr>
          <p:spPr>
            <a:xfrm>
              <a:off x="1345025" y="1329225"/>
              <a:ext cx="11475" cy="3025"/>
            </a:xfrm>
            <a:custGeom>
              <a:avLst/>
              <a:gdLst/>
              <a:ahLst/>
              <a:cxnLst/>
              <a:rect l="l" t="t" r="r" b="b"/>
              <a:pathLst>
                <a:path w="459" h="121" extrusionOk="0">
                  <a:moveTo>
                    <a:pt x="216" y="0"/>
                  </a:moveTo>
                  <a:cubicBezTo>
                    <a:pt x="146" y="0"/>
                    <a:pt x="76" y="36"/>
                    <a:pt x="1" y="120"/>
                  </a:cubicBezTo>
                  <a:lnTo>
                    <a:pt x="458" y="120"/>
                  </a:lnTo>
                  <a:cubicBezTo>
                    <a:pt x="374" y="46"/>
                    <a:pt x="295" y="0"/>
                    <a:pt x="21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
            <p:cNvSpPr/>
            <p:nvPr/>
          </p:nvSpPr>
          <p:spPr>
            <a:xfrm>
              <a:off x="1303250" y="1341175"/>
              <a:ext cx="3525" cy="9950"/>
            </a:xfrm>
            <a:custGeom>
              <a:avLst/>
              <a:gdLst/>
              <a:ahLst/>
              <a:cxnLst/>
              <a:rect l="l" t="t" r="r" b="b"/>
              <a:pathLst>
                <a:path w="141" h="398" extrusionOk="0">
                  <a:moveTo>
                    <a:pt x="1" y="0"/>
                  </a:moveTo>
                  <a:lnTo>
                    <a:pt x="1" y="398"/>
                  </a:lnTo>
                  <a:cubicBezTo>
                    <a:pt x="140" y="318"/>
                    <a:pt x="140" y="159"/>
                    <a:pt x="140" y="40"/>
                  </a:cubicBezTo>
                  <a:cubicBezTo>
                    <a:pt x="80" y="20"/>
                    <a:pt x="61" y="20"/>
                    <a:pt x="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
            <p:cNvSpPr/>
            <p:nvPr/>
          </p:nvSpPr>
          <p:spPr>
            <a:xfrm>
              <a:off x="1502675" y="1258100"/>
              <a:ext cx="8975" cy="4300"/>
            </a:xfrm>
            <a:custGeom>
              <a:avLst/>
              <a:gdLst/>
              <a:ahLst/>
              <a:cxnLst/>
              <a:rect l="l" t="t" r="r" b="b"/>
              <a:pathLst>
                <a:path w="359" h="172" extrusionOk="0">
                  <a:moveTo>
                    <a:pt x="1" y="1"/>
                  </a:moveTo>
                  <a:cubicBezTo>
                    <a:pt x="66" y="110"/>
                    <a:pt x="132" y="172"/>
                    <a:pt x="198" y="172"/>
                  </a:cubicBezTo>
                  <a:cubicBezTo>
                    <a:pt x="251" y="172"/>
                    <a:pt x="305" y="130"/>
                    <a:pt x="359" y="41"/>
                  </a:cubicBezTo>
                  <a:cubicBezTo>
                    <a:pt x="240" y="41"/>
                    <a:pt x="120" y="41"/>
                    <a:pt x="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
            <p:cNvSpPr/>
            <p:nvPr/>
          </p:nvSpPr>
          <p:spPr>
            <a:xfrm>
              <a:off x="2128300" y="1432175"/>
              <a:ext cx="8975" cy="3725"/>
            </a:xfrm>
            <a:custGeom>
              <a:avLst/>
              <a:gdLst/>
              <a:ahLst/>
              <a:cxnLst/>
              <a:rect l="l" t="t" r="r" b="b"/>
              <a:pathLst>
                <a:path w="359" h="149" extrusionOk="0">
                  <a:moveTo>
                    <a:pt x="359" y="0"/>
                  </a:moveTo>
                  <a:lnTo>
                    <a:pt x="359" y="0"/>
                  </a:lnTo>
                  <a:cubicBezTo>
                    <a:pt x="220" y="40"/>
                    <a:pt x="100" y="40"/>
                    <a:pt x="1" y="40"/>
                  </a:cubicBezTo>
                  <a:cubicBezTo>
                    <a:pt x="55" y="113"/>
                    <a:pt x="114" y="148"/>
                    <a:pt x="171" y="148"/>
                  </a:cubicBezTo>
                  <a:cubicBezTo>
                    <a:pt x="239" y="148"/>
                    <a:pt x="305" y="98"/>
                    <a:pt x="3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
            <p:cNvSpPr/>
            <p:nvPr/>
          </p:nvSpPr>
          <p:spPr>
            <a:xfrm>
              <a:off x="1307725" y="1324625"/>
              <a:ext cx="8975" cy="4225"/>
            </a:xfrm>
            <a:custGeom>
              <a:avLst/>
              <a:gdLst/>
              <a:ahLst/>
              <a:cxnLst/>
              <a:rect l="l" t="t" r="r" b="b"/>
              <a:pathLst>
                <a:path w="359" h="169" extrusionOk="0">
                  <a:moveTo>
                    <a:pt x="59" y="1"/>
                  </a:moveTo>
                  <a:cubicBezTo>
                    <a:pt x="39" y="1"/>
                    <a:pt x="20" y="2"/>
                    <a:pt x="1" y="6"/>
                  </a:cubicBezTo>
                  <a:cubicBezTo>
                    <a:pt x="70" y="110"/>
                    <a:pt x="170" y="169"/>
                    <a:pt x="300" y="169"/>
                  </a:cubicBezTo>
                  <a:cubicBezTo>
                    <a:pt x="319" y="169"/>
                    <a:pt x="339" y="167"/>
                    <a:pt x="359" y="165"/>
                  </a:cubicBezTo>
                  <a:cubicBezTo>
                    <a:pt x="275" y="48"/>
                    <a:pt x="163" y="1"/>
                    <a:pt x="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
            <p:cNvSpPr/>
            <p:nvPr/>
          </p:nvSpPr>
          <p:spPr>
            <a:xfrm>
              <a:off x="2076100" y="1428200"/>
              <a:ext cx="4500" cy="5000"/>
            </a:xfrm>
            <a:custGeom>
              <a:avLst/>
              <a:gdLst/>
              <a:ahLst/>
              <a:cxnLst/>
              <a:rect l="l" t="t" r="r" b="b"/>
              <a:pathLst>
                <a:path w="180" h="200" extrusionOk="0">
                  <a:moveTo>
                    <a:pt x="179" y="0"/>
                  </a:moveTo>
                  <a:cubicBezTo>
                    <a:pt x="119" y="20"/>
                    <a:pt x="60" y="20"/>
                    <a:pt x="0" y="20"/>
                  </a:cubicBezTo>
                  <a:cubicBezTo>
                    <a:pt x="60" y="100"/>
                    <a:pt x="119" y="140"/>
                    <a:pt x="179" y="199"/>
                  </a:cubicBezTo>
                  <a:lnTo>
                    <a:pt x="17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
            <p:cNvSpPr/>
            <p:nvPr/>
          </p:nvSpPr>
          <p:spPr>
            <a:xfrm>
              <a:off x="1680725" y="1391700"/>
              <a:ext cx="4500" cy="3025"/>
            </a:xfrm>
            <a:custGeom>
              <a:avLst/>
              <a:gdLst/>
              <a:ahLst/>
              <a:cxnLst/>
              <a:rect l="l" t="t" r="r" b="b"/>
              <a:pathLst>
                <a:path w="180" h="121" extrusionOk="0">
                  <a:moveTo>
                    <a:pt x="94" y="1"/>
                  </a:moveTo>
                  <a:cubicBezTo>
                    <a:pt x="68" y="1"/>
                    <a:pt x="39" y="30"/>
                    <a:pt x="0" y="88"/>
                  </a:cubicBezTo>
                  <a:cubicBezTo>
                    <a:pt x="47" y="111"/>
                    <a:pt x="80" y="121"/>
                    <a:pt x="111" y="121"/>
                  </a:cubicBezTo>
                  <a:cubicBezTo>
                    <a:pt x="133" y="121"/>
                    <a:pt x="155" y="116"/>
                    <a:pt x="179" y="108"/>
                  </a:cubicBezTo>
                  <a:cubicBezTo>
                    <a:pt x="148" y="35"/>
                    <a:pt x="123" y="1"/>
                    <a:pt x="9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
            <p:cNvSpPr/>
            <p:nvPr/>
          </p:nvSpPr>
          <p:spPr>
            <a:xfrm>
              <a:off x="1628000" y="1348500"/>
              <a:ext cx="6000" cy="2625"/>
            </a:xfrm>
            <a:custGeom>
              <a:avLst/>
              <a:gdLst/>
              <a:ahLst/>
              <a:cxnLst/>
              <a:rect l="l" t="t" r="r" b="b"/>
              <a:pathLst>
                <a:path w="240" h="105" extrusionOk="0">
                  <a:moveTo>
                    <a:pt x="111" y="1"/>
                  </a:moveTo>
                  <a:cubicBezTo>
                    <a:pt x="77" y="1"/>
                    <a:pt x="41" y="13"/>
                    <a:pt x="1" y="45"/>
                  </a:cubicBezTo>
                  <a:lnTo>
                    <a:pt x="41" y="105"/>
                  </a:lnTo>
                  <a:lnTo>
                    <a:pt x="180" y="105"/>
                  </a:lnTo>
                  <a:lnTo>
                    <a:pt x="240" y="65"/>
                  </a:lnTo>
                  <a:cubicBezTo>
                    <a:pt x="204" y="29"/>
                    <a:pt x="161" y="1"/>
                    <a:pt x="11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
            <p:cNvSpPr/>
            <p:nvPr/>
          </p:nvSpPr>
          <p:spPr>
            <a:xfrm>
              <a:off x="1618050" y="1349625"/>
              <a:ext cx="6000" cy="5000"/>
            </a:xfrm>
            <a:custGeom>
              <a:avLst/>
              <a:gdLst/>
              <a:ahLst/>
              <a:cxnLst/>
              <a:rect l="l" t="t" r="r" b="b"/>
              <a:pathLst>
                <a:path w="240" h="200" extrusionOk="0">
                  <a:moveTo>
                    <a:pt x="100" y="0"/>
                  </a:moveTo>
                  <a:cubicBezTo>
                    <a:pt x="81" y="20"/>
                    <a:pt x="21" y="60"/>
                    <a:pt x="1" y="80"/>
                  </a:cubicBezTo>
                  <a:lnTo>
                    <a:pt x="1" y="159"/>
                  </a:lnTo>
                  <a:lnTo>
                    <a:pt x="41" y="199"/>
                  </a:lnTo>
                  <a:cubicBezTo>
                    <a:pt x="140" y="179"/>
                    <a:pt x="200" y="120"/>
                    <a:pt x="240" y="20"/>
                  </a:cubicBezTo>
                  <a:cubicBezTo>
                    <a:pt x="200" y="0"/>
                    <a:pt x="180" y="0"/>
                    <a:pt x="1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
            <p:cNvSpPr/>
            <p:nvPr/>
          </p:nvSpPr>
          <p:spPr>
            <a:xfrm>
              <a:off x="2344150" y="1394375"/>
              <a:ext cx="6975" cy="1525"/>
            </a:xfrm>
            <a:custGeom>
              <a:avLst/>
              <a:gdLst/>
              <a:ahLst/>
              <a:cxnLst/>
              <a:rect l="l" t="t" r="r" b="b"/>
              <a:pathLst>
                <a:path w="279" h="61" extrusionOk="0">
                  <a:moveTo>
                    <a:pt x="0" y="1"/>
                  </a:moveTo>
                  <a:cubicBezTo>
                    <a:pt x="40" y="40"/>
                    <a:pt x="85" y="60"/>
                    <a:pt x="132" y="60"/>
                  </a:cubicBezTo>
                  <a:cubicBezTo>
                    <a:pt x="179" y="60"/>
                    <a:pt x="229" y="40"/>
                    <a:pt x="2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
            <p:cNvSpPr/>
            <p:nvPr/>
          </p:nvSpPr>
          <p:spPr>
            <a:xfrm>
              <a:off x="2323750" y="1394375"/>
              <a:ext cx="4000" cy="4000"/>
            </a:xfrm>
            <a:custGeom>
              <a:avLst/>
              <a:gdLst/>
              <a:ahLst/>
              <a:cxnLst/>
              <a:rect l="l" t="t" r="r" b="b"/>
              <a:pathLst>
                <a:path w="160" h="160" extrusionOk="0">
                  <a:moveTo>
                    <a:pt x="160" y="1"/>
                  </a:moveTo>
                  <a:cubicBezTo>
                    <a:pt x="120" y="60"/>
                    <a:pt x="40" y="100"/>
                    <a:pt x="1" y="160"/>
                  </a:cubicBezTo>
                  <a:lnTo>
                    <a:pt x="160" y="160"/>
                  </a:lnTo>
                  <a:lnTo>
                    <a:pt x="160"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
            <p:cNvSpPr/>
            <p:nvPr/>
          </p:nvSpPr>
          <p:spPr>
            <a:xfrm>
              <a:off x="2128800" y="1393875"/>
              <a:ext cx="4000" cy="4500"/>
            </a:xfrm>
            <a:custGeom>
              <a:avLst/>
              <a:gdLst/>
              <a:ahLst/>
              <a:cxnLst/>
              <a:rect l="l" t="t" r="r" b="b"/>
              <a:pathLst>
                <a:path w="160" h="180" extrusionOk="0">
                  <a:moveTo>
                    <a:pt x="1" y="1"/>
                  </a:moveTo>
                  <a:cubicBezTo>
                    <a:pt x="1" y="80"/>
                    <a:pt x="60" y="120"/>
                    <a:pt x="160" y="180"/>
                  </a:cubicBezTo>
                  <a:cubicBezTo>
                    <a:pt x="100" y="100"/>
                    <a:pt x="60" y="40"/>
                    <a:pt x="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
            <p:cNvSpPr/>
            <p:nvPr/>
          </p:nvSpPr>
          <p:spPr>
            <a:xfrm>
              <a:off x="2124825" y="1389400"/>
              <a:ext cx="4000" cy="4000"/>
            </a:xfrm>
            <a:custGeom>
              <a:avLst/>
              <a:gdLst/>
              <a:ahLst/>
              <a:cxnLst/>
              <a:rect l="l" t="t" r="r" b="b"/>
              <a:pathLst>
                <a:path w="160" h="160" extrusionOk="0">
                  <a:moveTo>
                    <a:pt x="1" y="1"/>
                  </a:moveTo>
                  <a:cubicBezTo>
                    <a:pt x="20" y="80"/>
                    <a:pt x="60" y="160"/>
                    <a:pt x="160" y="160"/>
                  </a:cubicBezTo>
                  <a:cubicBezTo>
                    <a:pt x="160" y="100"/>
                    <a:pt x="140" y="40"/>
                    <a:pt x="1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
            <p:cNvSpPr/>
            <p:nvPr/>
          </p:nvSpPr>
          <p:spPr>
            <a:xfrm>
              <a:off x="2118850" y="1284475"/>
              <a:ext cx="6500" cy="5000"/>
            </a:xfrm>
            <a:custGeom>
              <a:avLst/>
              <a:gdLst/>
              <a:ahLst/>
              <a:cxnLst/>
              <a:rect l="l" t="t" r="r" b="b"/>
              <a:pathLst>
                <a:path w="260" h="200" extrusionOk="0">
                  <a:moveTo>
                    <a:pt x="200" y="0"/>
                  </a:moveTo>
                  <a:lnTo>
                    <a:pt x="200" y="0"/>
                  </a:lnTo>
                  <a:cubicBezTo>
                    <a:pt x="140" y="20"/>
                    <a:pt x="80" y="20"/>
                    <a:pt x="1" y="40"/>
                  </a:cubicBezTo>
                  <a:cubicBezTo>
                    <a:pt x="1" y="100"/>
                    <a:pt x="1" y="140"/>
                    <a:pt x="41" y="199"/>
                  </a:cubicBezTo>
                  <a:lnTo>
                    <a:pt x="180" y="199"/>
                  </a:lnTo>
                  <a:cubicBezTo>
                    <a:pt x="259" y="140"/>
                    <a:pt x="259" y="80"/>
                    <a:pt x="2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
            <p:cNvSpPr/>
            <p:nvPr/>
          </p:nvSpPr>
          <p:spPr>
            <a:xfrm>
              <a:off x="2432175" y="1394775"/>
              <a:ext cx="5975" cy="3600"/>
            </a:xfrm>
            <a:custGeom>
              <a:avLst/>
              <a:gdLst/>
              <a:ahLst/>
              <a:cxnLst/>
              <a:rect l="l" t="t" r="r" b="b"/>
              <a:pathLst>
                <a:path w="239" h="144" extrusionOk="0">
                  <a:moveTo>
                    <a:pt x="201" y="1"/>
                  </a:moveTo>
                  <a:cubicBezTo>
                    <a:pt x="119" y="1"/>
                    <a:pt x="52" y="57"/>
                    <a:pt x="0" y="144"/>
                  </a:cubicBezTo>
                  <a:cubicBezTo>
                    <a:pt x="80" y="104"/>
                    <a:pt x="159" y="64"/>
                    <a:pt x="239" y="4"/>
                  </a:cubicBezTo>
                  <a:cubicBezTo>
                    <a:pt x="226" y="2"/>
                    <a:pt x="214" y="1"/>
                    <a:pt x="20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
            <p:cNvSpPr/>
            <p:nvPr/>
          </p:nvSpPr>
          <p:spPr>
            <a:xfrm>
              <a:off x="2184500" y="1404325"/>
              <a:ext cx="4000" cy="2025"/>
            </a:xfrm>
            <a:custGeom>
              <a:avLst/>
              <a:gdLst/>
              <a:ahLst/>
              <a:cxnLst/>
              <a:rect l="l" t="t" r="r" b="b"/>
              <a:pathLst>
                <a:path w="160" h="81" extrusionOk="0">
                  <a:moveTo>
                    <a:pt x="120" y="0"/>
                  </a:moveTo>
                  <a:cubicBezTo>
                    <a:pt x="60" y="20"/>
                    <a:pt x="41" y="60"/>
                    <a:pt x="1" y="80"/>
                  </a:cubicBezTo>
                  <a:cubicBezTo>
                    <a:pt x="60" y="80"/>
                    <a:pt x="120" y="80"/>
                    <a:pt x="160" y="60"/>
                  </a:cubicBezTo>
                  <a:cubicBezTo>
                    <a:pt x="140" y="60"/>
                    <a:pt x="120" y="0"/>
                    <a:pt x="1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
            <p:cNvSpPr/>
            <p:nvPr/>
          </p:nvSpPr>
          <p:spPr>
            <a:xfrm>
              <a:off x="1476325" y="1259100"/>
              <a:ext cx="4500" cy="2175"/>
            </a:xfrm>
            <a:custGeom>
              <a:avLst/>
              <a:gdLst/>
              <a:ahLst/>
              <a:cxnLst/>
              <a:rect l="l" t="t" r="r" b="b"/>
              <a:pathLst>
                <a:path w="180" h="87" extrusionOk="0">
                  <a:moveTo>
                    <a:pt x="1" y="1"/>
                  </a:moveTo>
                  <a:cubicBezTo>
                    <a:pt x="20" y="21"/>
                    <a:pt x="20" y="41"/>
                    <a:pt x="40" y="60"/>
                  </a:cubicBezTo>
                  <a:cubicBezTo>
                    <a:pt x="65" y="77"/>
                    <a:pt x="86" y="87"/>
                    <a:pt x="106" y="87"/>
                  </a:cubicBezTo>
                  <a:cubicBezTo>
                    <a:pt x="133" y="87"/>
                    <a:pt x="156" y="67"/>
                    <a:pt x="180" y="21"/>
                  </a:cubicBezTo>
                  <a:cubicBezTo>
                    <a:pt x="120" y="1"/>
                    <a:pt x="80" y="1"/>
                    <a:pt x="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
            <p:cNvSpPr/>
            <p:nvPr/>
          </p:nvSpPr>
          <p:spPr>
            <a:xfrm>
              <a:off x="1611100" y="1376975"/>
              <a:ext cx="4500" cy="1350"/>
            </a:xfrm>
            <a:custGeom>
              <a:avLst/>
              <a:gdLst/>
              <a:ahLst/>
              <a:cxnLst/>
              <a:rect l="l" t="t" r="r" b="b"/>
              <a:pathLst>
                <a:path w="180" h="54" extrusionOk="0">
                  <a:moveTo>
                    <a:pt x="0" y="0"/>
                  </a:moveTo>
                  <a:cubicBezTo>
                    <a:pt x="16" y="15"/>
                    <a:pt x="42" y="54"/>
                    <a:pt x="45" y="54"/>
                  </a:cubicBezTo>
                  <a:cubicBezTo>
                    <a:pt x="46" y="54"/>
                    <a:pt x="45" y="50"/>
                    <a:pt x="40" y="40"/>
                  </a:cubicBezTo>
                  <a:cubicBezTo>
                    <a:pt x="100" y="40"/>
                    <a:pt x="120" y="20"/>
                    <a:pt x="1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
            <p:cNvSpPr/>
            <p:nvPr/>
          </p:nvSpPr>
          <p:spPr>
            <a:xfrm>
              <a:off x="1485775" y="1259275"/>
              <a:ext cx="3500" cy="2350"/>
            </a:xfrm>
            <a:custGeom>
              <a:avLst/>
              <a:gdLst/>
              <a:ahLst/>
              <a:cxnLst/>
              <a:rect l="l" t="t" r="r" b="b"/>
              <a:pathLst>
                <a:path w="140" h="94" extrusionOk="0">
                  <a:moveTo>
                    <a:pt x="83" y="1"/>
                  </a:moveTo>
                  <a:cubicBezTo>
                    <a:pt x="54" y="1"/>
                    <a:pt x="24" y="10"/>
                    <a:pt x="0" y="34"/>
                  </a:cubicBezTo>
                  <a:lnTo>
                    <a:pt x="40" y="93"/>
                  </a:lnTo>
                  <a:cubicBezTo>
                    <a:pt x="60" y="53"/>
                    <a:pt x="120" y="34"/>
                    <a:pt x="140" y="14"/>
                  </a:cubicBezTo>
                  <a:cubicBezTo>
                    <a:pt x="123" y="5"/>
                    <a:pt x="103" y="1"/>
                    <a:pt x="8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
            <p:cNvSpPr/>
            <p:nvPr/>
          </p:nvSpPr>
          <p:spPr>
            <a:xfrm>
              <a:off x="1597175" y="1048800"/>
              <a:ext cx="255650" cy="29050"/>
            </a:xfrm>
            <a:custGeom>
              <a:avLst/>
              <a:gdLst/>
              <a:ahLst/>
              <a:cxnLst/>
              <a:rect l="l" t="t" r="r" b="b"/>
              <a:pathLst>
                <a:path w="10226" h="1162" extrusionOk="0">
                  <a:moveTo>
                    <a:pt x="5085" y="0"/>
                  </a:moveTo>
                  <a:cubicBezTo>
                    <a:pt x="5024" y="0"/>
                    <a:pt x="4966" y="25"/>
                    <a:pt x="4914" y="78"/>
                  </a:cubicBezTo>
                  <a:cubicBezTo>
                    <a:pt x="4795" y="78"/>
                    <a:pt x="4675" y="98"/>
                    <a:pt x="4556" y="98"/>
                  </a:cubicBezTo>
                  <a:cubicBezTo>
                    <a:pt x="4483" y="84"/>
                    <a:pt x="4409" y="79"/>
                    <a:pt x="4336" y="79"/>
                  </a:cubicBezTo>
                  <a:cubicBezTo>
                    <a:pt x="3967" y="79"/>
                    <a:pt x="3594" y="217"/>
                    <a:pt x="3263" y="217"/>
                  </a:cubicBezTo>
                  <a:cubicBezTo>
                    <a:pt x="3143" y="277"/>
                    <a:pt x="3024" y="297"/>
                    <a:pt x="2865" y="297"/>
                  </a:cubicBezTo>
                  <a:cubicBezTo>
                    <a:pt x="2403" y="334"/>
                    <a:pt x="1934" y="387"/>
                    <a:pt x="1466" y="387"/>
                  </a:cubicBezTo>
                  <a:cubicBezTo>
                    <a:pt x="1188" y="387"/>
                    <a:pt x="911" y="368"/>
                    <a:pt x="637" y="316"/>
                  </a:cubicBezTo>
                  <a:cubicBezTo>
                    <a:pt x="538" y="284"/>
                    <a:pt x="440" y="269"/>
                    <a:pt x="341" y="269"/>
                  </a:cubicBezTo>
                  <a:cubicBezTo>
                    <a:pt x="261" y="269"/>
                    <a:pt x="180" y="279"/>
                    <a:pt x="100" y="297"/>
                  </a:cubicBezTo>
                  <a:cubicBezTo>
                    <a:pt x="0" y="396"/>
                    <a:pt x="0" y="495"/>
                    <a:pt x="100" y="595"/>
                  </a:cubicBezTo>
                  <a:cubicBezTo>
                    <a:pt x="199" y="615"/>
                    <a:pt x="279" y="615"/>
                    <a:pt x="378" y="655"/>
                  </a:cubicBezTo>
                  <a:cubicBezTo>
                    <a:pt x="556" y="704"/>
                    <a:pt x="737" y="717"/>
                    <a:pt x="920" y="717"/>
                  </a:cubicBezTo>
                  <a:cubicBezTo>
                    <a:pt x="1134" y="717"/>
                    <a:pt x="1351" y="699"/>
                    <a:pt x="1568" y="699"/>
                  </a:cubicBezTo>
                  <a:cubicBezTo>
                    <a:pt x="1769" y="699"/>
                    <a:pt x="1970" y="714"/>
                    <a:pt x="2169" y="774"/>
                  </a:cubicBezTo>
                  <a:lnTo>
                    <a:pt x="2527" y="774"/>
                  </a:lnTo>
                  <a:cubicBezTo>
                    <a:pt x="2646" y="724"/>
                    <a:pt x="2761" y="704"/>
                    <a:pt x="2877" y="704"/>
                  </a:cubicBezTo>
                  <a:cubicBezTo>
                    <a:pt x="2994" y="704"/>
                    <a:pt x="3114" y="724"/>
                    <a:pt x="3243" y="754"/>
                  </a:cubicBezTo>
                  <a:lnTo>
                    <a:pt x="3323" y="814"/>
                  </a:lnTo>
                  <a:cubicBezTo>
                    <a:pt x="3362" y="854"/>
                    <a:pt x="3402" y="854"/>
                    <a:pt x="3422" y="873"/>
                  </a:cubicBezTo>
                  <a:lnTo>
                    <a:pt x="3521" y="873"/>
                  </a:lnTo>
                  <a:cubicBezTo>
                    <a:pt x="3553" y="855"/>
                    <a:pt x="3581" y="848"/>
                    <a:pt x="3607" y="848"/>
                  </a:cubicBezTo>
                  <a:cubicBezTo>
                    <a:pt x="3665" y="848"/>
                    <a:pt x="3718" y="880"/>
                    <a:pt x="3800" y="893"/>
                  </a:cubicBezTo>
                  <a:lnTo>
                    <a:pt x="3999" y="893"/>
                  </a:lnTo>
                  <a:cubicBezTo>
                    <a:pt x="4019" y="873"/>
                    <a:pt x="4059" y="873"/>
                    <a:pt x="4098" y="873"/>
                  </a:cubicBezTo>
                  <a:cubicBezTo>
                    <a:pt x="4145" y="867"/>
                    <a:pt x="4196" y="865"/>
                    <a:pt x="4248" y="865"/>
                  </a:cubicBezTo>
                  <a:cubicBezTo>
                    <a:pt x="4353" y="865"/>
                    <a:pt x="4463" y="873"/>
                    <a:pt x="4556" y="873"/>
                  </a:cubicBezTo>
                  <a:cubicBezTo>
                    <a:pt x="5011" y="888"/>
                    <a:pt x="5464" y="892"/>
                    <a:pt x="5916" y="892"/>
                  </a:cubicBezTo>
                  <a:cubicBezTo>
                    <a:pt x="6409" y="892"/>
                    <a:pt x="6900" y="887"/>
                    <a:pt x="7391" y="887"/>
                  </a:cubicBezTo>
                  <a:cubicBezTo>
                    <a:pt x="7666" y="887"/>
                    <a:pt x="7941" y="889"/>
                    <a:pt x="8216" y="893"/>
                  </a:cubicBezTo>
                  <a:cubicBezTo>
                    <a:pt x="8236" y="888"/>
                    <a:pt x="8256" y="885"/>
                    <a:pt x="8276" y="885"/>
                  </a:cubicBezTo>
                  <a:cubicBezTo>
                    <a:pt x="8481" y="885"/>
                    <a:pt x="8645" y="1161"/>
                    <a:pt x="8870" y="1161"/>
                  </a:cubicBezTo>
                  <a:cubicBezTo>
                    <a:pt x="8937" y="1161"/>
                    <a:pt x="9010" y="1136"/>
                    <a:pt x="9091" y="1072"/>
                  </a:cubicBezTo>
                  <a:cubicBezTo>
                    <a:pt x="9211" y="973"/>
                    <a:pt x="9310" y="854"/>
                    <a:pt x="9430" y="754"/>
                  </a:cubicBezTo>
                  <a:cubicBezTo>
                    <a:pt x="9688" y="595"/>
                    <a:pt x="10006" y="675"/>
                    <a:pt x="10205" y="416"/>
                  </a:cubicBezTo>
                  <a:cubicBezTo>
                    <a:pt x="10225" y="297"/>
                    <a:pt x="10225" y="177"/>
                    <a:pt x="10126" y="78"/>
                  </a:cubicBezTo>
                  <a:cubicBezTo>
                    <a:pt x="8515" y="58"/>
                    <a:pt x="6883" y="58"/>
                    <a:pt x="5252" y="58"/>
                  </a:cubicBezTo>
                  <a:cubicBezTo>
                    <a:pt x="5196" y="20"/>
                    <a:pt x="5139" y="0"/>
                    <a:pt x="508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
            <p:cNvSpPr/>
            <p:nvPr/>
          </p:nvSpPr>
          <p:spPr>
            <a:xfrm>
              <a:off x="1606625" y="1170425"/>
              <a:ext cx="96500" cy="63375"/>
            </a:xfrm>
            <a:custGeom>
              <a:avLst/>
              <a:gdLst/>
              <a:ahLst/>
              <a:cxnLst/>
              <a:rect l="l" t="t" r="r" b="b"/>
              <a:pathLst>
                <a:path w="3860" h="2535" extrusionOk="0">
                  <a:moveTo>
                    <a:pt x="3064" y="1"/>
                  </a:moveTo>
                  <a:cubicBezTo>
                    <a:pt x="3046" y="1"/>
                    <a:pt x="3026" y="3"/>
                    <a:pt x="3004" y="7"/>
                  </a:cubicBezTo>
                  <a:cubicBezTo>
                    <a:pt x="2845" y="186"/>
                    <a:pt x="2865" y="385"/>
                    <a:pt x="2964" y="584"/>
                  </a:cubicBezTo>
                  <a:cubicBezTo>
                    <a:pt x="2984" y="783"/>
                    <a:pt x="2984" y="982"/>
                    <a:pt x="3044" y="1181"/>
                  </a:cubicBezTo>
                  <a:cubicBezTo>
                    <a:pt x="3163" y="1797"/>
                    <a:pt x="3163" y="1797"/>
                    <a:pt x="2567" y="1797"/>
                  </a:cubicBezTo>
                  <a:cubicBezTo>
                    <a:pt x="1771" y="1817"/>
                    <a:pt x="975" y="1817"/>
                    <a:pt x="179" y="1817"/>
                  </a:cubicBezTo>
                  <a:cubicBezTo>
                    <a:pt x="140" y="1877"/>
                    <a:pt x="60" y="1917"/>
                    <a:pt x="0" y="1976"/>
                  </a:cubicBezTo>
                  <a:cubicBezTo>
                    <a:pt x="20" y="2096"/>
                    <a:pt x="120" y="2096"/>
                    <a:pt x="219" y="2096"/>
                  </a:cubicBezTo>
                  <a:cubicBezTo>
                    <a:pt x="219" y="2059"/>
                    <a:pt x="217" y="2047"/>
                    <a:pt x="218" y="2047"/>
                  </a:cubicBezTo>
                  <a:lnTo>
                    <a:pt x="218" y="2047"/>
                  </a:lnTo>
                  <a:cubicBezTo>
                    <a:pt x="218" y="2047"/>
                    <a:pt x="228" y="2098"/>
                    <a:pt x="280" y="2098"/>
                  </a:cubicBezTo>
                  <a:cubicBezTo>
                    <a:pt x="286" y="2098"/>
                    <a:pt x="292" y="2097"/>
                    <a:pt x="299" y="2096"/>
                  </a:cubicBezTo>
                  <a:cubicBezTo>
                    <a:pt x="339" y="2086"/>
                    <a:pt x="363" y="2076"/>
                    <a:pt x="378" y="2076"/>
                  </a:cubicBezTo>
                  <a:cubicBezTo>
                    <a:pt x="393" y="2076"/>
                    <a:pt x="398" y="2086"/>
                    <a:pt x="398" y="2115"/>
                  </a:cubicBezTo>
                  <a:lnTo>
                    <a:pt x="378" y="2175"/>
                  </a:lnTo>
                  <a:cubicBezTo>
                    <a:pt x="557" y="2454"/>
                    <a:pt x="876" y="2314"/>
                    <a:pt x="1095" y="2394"/>
                  </a:cubicBezTo>
                  <a:lnTo>
                    <a:pt x="1075" y="2354"/>
                  </a:lnTo>
                  <a:cubicBezTo>
                    <a:pt x="1244" y="2225"/>
                    <a:pt x="1413" y="2155"/>
                    <a:pt x="1579" y="2155"/>
                  </a:cubicBezTo>
                  <a:cubicBezTo>
                    <a:pt x="1746" y="2155"/>
                    <a:pt x="1910" y="2225"/>
                    <a:pt x="2069" y="2374"/>
                  </a:cubicBezTo>
                  <a:cubicBezTo>
                    <a:pt x="2126" y="2402"/>
                    <a:pt x="2192" y="2430"/>
                    <a:pt x="2268" y="2430"/>
                  </a:cubicBezTo>
                  <a:cubicBezTo>
                    <a:pt x="2299" y="2430"/>
                    <a:pt x="2333" y="2426"/>
                    <a:pt x="2368" y="2414"/>
                  </a:cubicBezTo>
                  <a:cubicBezTo>
                    <a:pt x="2407" y="2394"/>
                    <a:pt x="2407" y="2374"/>
                    <a:pt x="2467" y="2354"/>
                  </a:cubicBezTo>
                  <a:lnTo>
                    <a:pt x="2467" y="2354"/>
                  </a:lnTo>
                  <a:lnTo>
                    <a:pt x="2407" y="2394"/>
                  </a:lnTo>
                  <a:cubicBezTo>
                    <a:pt x="2450" y="2464"/>
                    <a:pt x="2472" y="2535"/>
                    <a:pt x="2538" y="2535"/>
                  </a:cubicBezTo>
                  <a:cubicBezTo>
                    <a:pt x="2565" y="2535"/>
                    <a:pt x="2600" y="2523"/>
                    <a:pt x="2646" y="2493"/>
                  </a:cubicBezTo>
                  <a:cubicBezTo>
                    <a:pt x="2746" y="2474"/>
                    <a:pt x="2865" y="2474"/>
                    <a:pt x="2964" y="2474"/>
                  </a:cubicBezTo>
                  <a:cubicBezTo>
                    <a:pt x="2964" y="2414"/>
                    <a:pt x="2984" y="2374"/>
                    <a:pt x="2984" y="2314"/>
                  </a:cubicBezTo>
                  <a:cubicBezTo>
                    <a:pt x="2997" y="2321"/>
                    <a:pt x="3007" y="2324"/>
                    <a:pt x="3016" y="2324"/>
                  </a:cubicBezTo>
                  <a:cubicBezTo>
                    <a:pt x="3090" y="2324"/>
                    <a:pt x="3023" y="2107"/>
                    <a:pt x="3078" y="2107"/>
                  </a:cubicBezTo>
                  <a:cubicBezTo>
                    <a:pt x="3097" y="2107"/>
                    <a:pt x="3128" y="2131"/>
                    <a:pt x="3183" y="2195"/>
                  </a:cubicBezTo>
                  <a:cubicBezTo>
                    <a:pt x="3223" y="2205"/>
                    <a:pt x="3253" y="2210"/>
                    <a:pt x="3283" y="2210"/>
                  </a:cubicBezTo>
                  <a:cubicBezTo>
                    <a:pt x="3313" y="2210"/>
                    <a:pt x="3342" y="2205"/>
                    <a:pt x="3382" y="2195"/>
                  </a:cubicBezTo>
                  <a:cubicBezTo>
                    <a:pt x="3541" y="2115"/>
                    <a:pt x="3700" y="2096"/>
                    <a:pt x="3860" y="1996"/>
                  </a:cubicBezTo>
                  <a:lnTo>
                    <a:pt x="3860" y="1917"/>
                  </a:lnTo>
                  <a:cubicBezTo>
                    <a:pt x="3840" y="1399"/>
                    <a:pt x="3700" y="902"/>
                    <a:pt x="3541" y="425"/>
                  </a:cubicBezTo>
                  <a:cubicBezTo>
                    <a:pt x="3502" y="365"/>
                    <a:pt x="3462" y="305"/>
                    <a:pt x="3402" y="226"/>
                  </a:cubicBezTo>
                  <a:cubicBezTo>
                    <a:pt x="3296" y="137"/>
                    <a:pt x="3221" y="1"/>
                    <a:pt x="306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
            <p:cNvSpPr/>
            <p:nvPr/>
          </p:nvSpPr>
          <p:spPr>
            <a:xfrm>
              <a:off x="1670275" y="1066700"/>
              <a:ext cx="32850" cy="97675"/>
            </a:xfrm>
            <a:custGeom>
              <a:avLst/>
              <a:gdLst/>
              <a:ahLst/>
              <a:cxnLst/>
              <a:rect l="l" t="t" r="r" b="b"/>
              <a:pathLst>
                <a:path w="1314" h="3907" extrusionOk="0">
                  <a:moveTo>
                    <a:pt x="1142" y="1"/>
                  </a:moveTo>
                  <a:cubicBezTo>
                    <a:pt x="1077" y="1"/>
                    <a:pt x="1009" y="25"/>
                    <a:pt x="936" y="78"/>
                  </a:cubicBezTo>
                  <a:cubicBezTo>
                    <a:pt x="936" y="98"/>
                    <a:pt x="936" y="98"/>
                    <a:pt x="896" y="118"/>
                  </a:cubicBezTo>
                  <a:cubicBezTo>
                    <a:pt x="869" y="136"/>
                    <a:pt x="850" y="145"/>
                    <a:pt x="834" y="145"/>
                  </a:cubicBezTo>
                  <a:cubicBezTo>
                    <a:pt x="814" y="145"/>
                    <a:pt x="798" y="131"/>
                    <a:pt x="776" y="98"/>
                  </a:cubicBezTo>
                  <a:cubicBezTo>
                    <a:pt x="776" y="78"/>
                    <a:pt x="776" y="78"/>
                    <a:pt x="717" y="58"/>
                  </a:cubicBezTo>
                  <a:cubicBezTo>
                    <a:pt x="711" y="46"/>
                    <a:pt x="702" y="41"/>
                    <a:pt x="691" y="41"/>
                  </a:cubicBezTo>
                  <a:cubicBezTo>
                    <a:pt x="665" y="41"/>
                    <a:pt x="631" y="70"/>
                    <a:pt x="617" y="98"/>
                  </a:cubicBezTo>
                  <a:cubicBezTo>
                    <a:pt x="617" y="98"/>
                    <a:pt x="597" y="118"/>
                    <a:pt x="538" y="118"/>
                  </a:cubicBezTo>
                  <a:cubicBezTo>
                    <a:pt x="498" y="118"/>
                    <a:pt x="478" y="118"/>
                    <a:pt x="418" y="78"/>
                  </a:cubicBezTo>
                  <a:cubicBezTo>
                    <a:pt x="418" y="58"/>
                    <a:pt x="399" y="58"/>
                    <a:pt x="339" y="38"/>
                  </a:cubicBezTo>
                  <a:cubicBezTo>
                    <a:pt x="327" y="26"/>
                    <a:pt x="314" y="22"/>
                    <a:pt x="300" y="22"/>
                  </a:cubicBezTo>
                  <a:cubicBezTo>
                    <a:pt x="268" y="22"/>
                    <a:pt x="234" y="50"/>
                    <a:pt x="219" y="78"/>
                  </a:cubicBezTo>
                  <a:lnTo>
                    <a:pt x="219" y="157"/>
                  </a:lnTo>
                  <a:lnTo>
                    <a:pt x="219" y="237"/>
                  </a:lnTo>
                  <a:cubicBezTo>
                    <a:pt x="239" y="376"/>
                    <a:pt x="239" y="496"/>
                    <a:pt x="259" y="635"/>
                  </a:cubicBezTo>
                  <a:cubicBezTo>
                    <a:pt x="319" y="714"/>
                    <a:pt x="418" y="834"/>
                    <a:pt x="239" y="953"/>
                  </a:cubicBezTo>
                  <a:cubicBezTo>
                    <a:pt x="1" y="1252"/>
                    <a:pt x="1" y="1550"/>
                    <a:pt x="239" y="1828"/>
                  </a:cubicBezTo>
                  <a:cubicBezTo>
                    <a:pt x="637" y="2346"/>
                    <a:pt x="239" y="2942"/>
                    <a:pt x="438" y="3480"/>
                  </a:cubicBezTo>
                  <a:cubicBezTo>
                    <a:pt x="551" y="3641"/>
                    <a:pt x="586" y="3906"/>
                    <a:pt x="806" y="3906"/>
                  </a:cubicBezTo>
                  <a:cubicBezTo>
                    <a:pt x="858" y="3906"/>
                    <a:pt x="920" y="3892"/>
                    <a:pt x="995" y="3857"/>
                  </a:cubicBezTo>
                  <a:cubicBezTo>
                    <a:pt x="1095" y="2584"/>
                    <a:pt x="1015" y="1291"/>
                    <a:pt x="1314" y="58"/>
                  </a:cubicBezTo>
                  <a:cubicBezTo>
                    <a:pt x="1257" y="20"/>
                    <a:pt x="1201" y="1"/>
                    <a:pt x="114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
            <p:cNvSpPr/>
            <p:nvPr/>
          </p:nvSpPr>
          <p:spPr>
            <a:xfrm>
              <a:off x="1559375" y="1162625"/>
              <a:ext cx="34850" cy="60300"/>
            </a:xfrm>
            <a:custGeom>
              <a:avLst/>
              <a:gdLst/>
              <a:ahLst/>
              <a:cxnLst/>
              <a:rect l="l" t="t" r="r" b="b"/>
              <a:pathLst>
                <a:path w="1394" h="2412" extrusionOk="0">
                  <a:moveTo>
                    <a:pt x="896" y="1"/>
                  </a:moveTo>
                  <a:cubicBezTo>
                    <a:pt x="796" y="1"/>
                    <a:pt x="677" y="20"/>
                    <a:pt x="577" y="80"/>
                  </a:cubicBezTo>
                  <a:cubicBezTo>
                    <a:pt x="398" y="160"/>
                    <a:pt x="239" y="319"/>
                    <a:pt x="100" y="498"/>
                  </a:cubicBezTo>
                  <a:cubicBezTo>
                    <a:pt x="40" y="617"/>
                    <a:pt x="100" y="757"/>
                    <a:pt x="1" y="896"/>
                  </a:cubicBezTo>
                  <a:cubicBezTo>
                    <a:pt x="40" y="1234"/>
                    <a:pt x="180" y="1751"/>
                    <a:pt x="398" y="1751"/>
                  </a:cubicBezTo>
                  <a:cubicBezTo>
                    <a:pt x="414" y="1751"/>
                    <a:pt x="430" y="1750"/>
                    <a:pt x="444" y="1750"/>
                  </a:cubicBezTo>
                  <a:cubicBezTo>
                    <a:pt x="888" y="1750"/>
                    <a:pt x="780" y="2037"/>
                    <a:pt x="876" y="2248"/>
                  </a:cubicBezTo>
                  <a:lnTo>
                    <a:pt x="856" y="2328"/>
                  </a:lnTo>
                  <a:cubicBezTo>
                    <a:pt x="937" y="2385"/>
                    <a:pt x="1015" y="2412"/>
                    <a:pt x="1089" y="2412"/>
                  </a:cubicBezTo>
                  <a:cubicBezTo>
                    <a:pt x="1197" y="2412"/>
                    <a:pt x="1299" y="2355"/>
                    <a:pt x="1393" y="2248"/>
                  </a:cubicBezTo>
                  <a:cubicBezTo>
                    <a:pt x="1294" y="2109"/>
                    <a:pt x="1254" y="1930"/>
                    <a:pt x="1194" y="1791"/>
                  </a:cubicBezTo>
                  <a:cubicBezTo>
                    <a:pt x="995" y="1214"/>
                    <a:pt x="1035" y="597"/>
                    <a:pt x="89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
            <p:cNvSpPr/>
            <p:nvPr/>
          </p:nvSpPr>
          <p:spPr>
            <a:xfrm>
              <a:off x="1546450" y="1119050"/>
              <a:ext cx="22400" cy="65975"/>
            </a:xfrm>
            <a:custGeom>
              <a:avLst/>
              <a:gdLst/>
              <a:ahLst/>
              <a:cxnLst/>
              <a:rect l="l" t="t" r="r" b="b"/>
              <a:pathLst>
                <a:path w="896" h="2639" extrusionOk="0">
                  <a:moveTo>
                    <a:pt x="420" y="1"/>
                  </a:moveTo>
                  <a:cubicBezTo>
                    <a:pt x="266" y="1"/>
                    <a:pt x="126" y="64"/>
                    <a:pt x="20" y="252"/>
                  </a:cubicBezTo>
                  <a:lnTo>
                    <a:pt x="20" y="431"/>
                  </a:lnTo>
                  <a:cubicBezTo>
                    <a:pt x="80" y="470"/>
                    <a:pt x="120" y="550"/>
                    <a:pt x="160" y="630"/>
                  </a:cubicBezTo>
                  <a:cubicBezTo>
                    <a:pt x="179" y="769"/>
                    <a:pt x="179" y="948"/>
                    <a:pt x="179" y="1087"/>
                  </a:cubicBezTo>
                  <a:cubicBezTo>
                    <a:pt x="219" y="1346"/>
                    <a:pt x="0" y="1565"/>
                    <a:pt x="179" y="1823"/>
                  </a:cubicBezTo>
                  <a:cubicBezTo>
                    <a:pt x="179" y="1982"/>
                    <a:pt x="199" y="2141"/>
                    <a:pt x="199" y="2320"/>
                  </a:cubicBezTo>
                  <a:cubicBezTo>
                    <a:pt x="219" y="2360"/>
                    <a:pt x="299" y="2420"/>
                    <a:pt x="358" y="2460"/>
                  </a:cubicBezTo>
                  <a:lnTo>
                    <a:pt x="518" y="2639"/>
                  </a:lnTo>
                  <a:cubicBezTo>
                    <a:pt x="657" y="2559"/>
                    <a:pt x="677" y="2440"/>
                    <a:pt x="677" y="2320"/>
                  </a:cubicBezTo>
                  <a:cubicBezTo>
                    <a:pt x="776" y="2022"/>
                    <a:pt x="617" y="1664"/>
                    <a:pt x="816" y="1366"/>
                  </a:cubicBezTo>
                  <a:cubicBezTo>
                    <a:pt x="896" y="1147"/>
                    <a:pt x="896" y="928"/>
                    <a:pt x="816" y="689"/>
                  </a:cubicBezTo>
                  <a:cubicBezTo>
                    <a:pt x="796" y="590"/>
                    <a:pt x="518" y="530"/>
                    <a:pt x="776" y="371"/>
                  </a:cubicBezTo>
                  <a:cubicBezTo>
                    <a:pt x="816" y="272"/>
                    <a:pt x="796" y="172"/>
                    <a:pt x="756" y="73"/>
                  </a:cubicBezTo>
                  <a:cubicBezTo>
                    <a:pt x="642" y="32"/>
                    <a:pt x="527" y="1"/>
                    <a:pt x="4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
            <p:cNvSpPr/>
            <p:nvPr/>
          </p:nvSpPr>
          <p:spPr>
            <a:xfrm>
              <a:off x="1566825" y="1105250"/>
              <a:ext cx="19925" cy="62375"/>
            </a:xfrm>
            <a:custGeom>
              <a:avLst/>
              <a:gdLst/>
              <a:ahLst/>
              <a:cxnLst/>
              <a:rect l="l" t="t" r="r" b="b"/>
              <a:pathLst>
                <a:path w="797" h="2495" extrusionOk="0">
                  <a:moveTo>
                    <a:pt x="636" y="1"/>
                  </a:moveTo>
                  <a:cubicBezTo>
                    <a:pt x="513" y="1"/>
                    <a:pt x="455" y="143"/>
                    <a:pt x="359" y="207"/>
                  </a:cubicBezTo>
                  <a:cubicBezTo>
                    <a:pt x="200" y="346"/>
                    <a:pt x="260" y="545"/>
                    <a:pt x="200" y="724"/>
                  </a:cubicBezTo>
                  <a:cubicBezTo>
                    <a:pt x="1" y="923"/>
                    <a:pt x="61" y="1162"/>
                    <a:pt x="61" y="1420"/>
                  </a:cubicBezTo>
                  <a:cubicBezTo>
                    <a:pt x="61" y="1500"/>
                    <a:pt x="81" y="1560"/>
                    <a:pt x="100" y="1639"/>
                  </a:cubicBezTo>
                  <a:cubicBezTo>
                    <a:pt x="160" y="1798"/>
                    <a:pt x="180" y="1938"/>
                    <a:pt x="200" y="2097"/>
                  </a:cubicBezTo>
                  <a:cubicBezTo>
                    <a:pt x="200" y="2176"/>
                    <a:pt x="240" y="2236"/>
                    <a:pt x="260" y="2315"/>
                  </a:cubicBezTo>
                  <a:cubicBezTo>
                    <a:pt x="279" y="2395"/>
                    <a:pt x="339" y="2435"/>
                    <a:pt x="379" y="2495"/>
                  </a:cubicBezTo>
                  <a:cubicBezTo>
                    <a:pt x="459" y="2435"/>
                    <a:pt x="538" y="2375"/>
                    <a:pt x="598" y="2296"/>
                  </a:cubicBezTo>
                  <a:cubicBezTo>
                    <a:pt x="578" y="1977"/>
                    <a:pt x="578" y="1619"/>
                    <a:pt x="558" y="1241"/>
                  </a:cubicBezTo>
                  <a:cubicBezTo>
                    <a:pt x="777" y="1122"/>
                    <a:pt x="797" y="923"/>
                    <a:pt x="737" y="744"/>
                  </a:cubicBezTo>
                  <a:cubicBezTo>
                    <a:pt x="598" y="505"/>
                    <a:pt x="757" y="286"/>
                    <a:pt x="737" y="28"/>
                  </a:cubicBezTo>
                  <a:cubicBezTo>
                    <a:pt x="699" y="9"/>
                    <a:pt x="666" y="1"/>
                    <a:pt x="63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
            <p:cNvSpPr/>
            <p:nvPr/>
          </p:nvSpPr>
          <p:spPr>
            <a:xfrm>
              <a:off x="1557875" y="1088475"/>
              <a:ext cx="14950" cy="71700"/>
            </a:xfrm>
            <a:custGeom>
              <a:avLst/>
              <a:gdLst/>
              <a:ahLst/>
              <a:cxnLst/>
              <a:rect l="l" t="t" r="r" b="b"/>
              <a:pathLst>
                <a:path w="598" h="2868" extrusionOk="0">
                  <a:moveTo>
                    <a:pt x="350" y="0"/>
                  </a:moveTo>
                  <a:cubicBezTo>
                    <a:pt x="177" y="0"/>
                    <a:pt x="56" y="99"/>
                    <a:pt x="1" y="281"/>
                  </a:cubicBezTo>
                  <a:cubicBezTo>
                    <a:pt x="21" y="619"/>
                    <a:pt x="1" y="977"/>
                    <a:pt x="240" y="1276"/>
                  </a:cubicBezTo>
                  <a:lnTo>
                    <a:pt x="240" y="1614"/>
                  </a:lnTo>
                  <a:cubicBezTo>
                    <a:pt x="160" y="1674"/>
                    <a:pt x="160" y="1753"/>
                    <a:pt x="240" y="1793"/>
                  </a:cubicBezTo>
                  <a:cubicBezTo>
                    <a:pt x="220" y="2071"/>
                    <a:pt x="220" y="2370"/>
                    <a:pt x="220" y="2648"/>
                  </a:cubicBezTo>
                  <a:cubicBezTo>
                    <a:pt x="140" y="2807"/>
                    <a:pt x="240" y="2867"/>
                    <a:pt x="399" y="2867"/>
                  </a:cubicBezTo>
                  <a:cubicBezTo>
                    <a:pt x="598" y="2708"/>
                    <a:pt x="558" y="2489"/>
                    <a:pt x="538" y="2290"/>
                  </a:cubicBezTo>
                  <a:cubicBezTo>
                    <a:pt x="538" y="1992"/>
                    <a:pt x="558" y="1713"/>
                    <a:pt x="558" y="1415"/>
                  </a:cubicBezTo>
                  <a:cubicBezTo>
                    <a:pt x="240" y="997"/>
                    <a:pt x="498" y="480"/>
                    <a:pt x="399" y="3"/>
                  </a:cubicBezTo>
                  <a:cubicBezTo>
                    <a:pt x="382" y="1"/>
                    <a:pt x="366" y="0"/>
                    <a:pt x="35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
            <p:cNvSpPr/>
            <p:nvPr/>
          </p:nvSpPr>
          <p:spPr>
            <a:xfrm>
              <a:off x="1571325" y="1031325"/>
              <a:ext cx="26875" cy="32050"/>
            </a:xfrm>
            <a:custGeom>
              <a:avLst/>
              <a:gdLst/>
              <a:ahLst/>
              <a:cxnLst/>
              <a:rect l="l" t="t" r="r" b="b"/>
              <a:pathLst>
                <a:path w="1075" h="1282" extrusionOk="0">
                  <a:moveTo>
                    <a:pt x="219" y="1"/>
                  </a:moveTo>
                  <a:cubicBezTo>
                    <a:pt x="179" y="220"/>
                    <a:pt x="239" y="478"/>
                    <a:pt x="0" y="618"/>
                  </a:cubicBezTo>
                  <a:cubicBezTo>
                    <a:pt x="105" y="1141"/>
                    <a:pt x="469" y="1282"/>
                    <a:pt x="893" y="1282"/>
                  </a:cubicBezTo>
                  <a:cubicBezTo>
                    <a:pt x="952" y="1282"/>
                    <a:pt x="1013" y="1279"/>
                    <a:pt x="1074" y="1274"/>
                  </a:cubicBezTo>
                  <a:lnTo>
                    <a:pt x="1074" y="976"/>
                  </a:lnTo>
                  <a:cubicBezTo>
                    <a:pt x="597" y="817"/>
                    <a:pt x="358" y="478"/>
                    <a:pt x="21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
            <p:cNvSpPr/>
            <p:nvPr/>
          </p:nvSpPr>
          <p:spPr>
            <a:xfrm>
              <a:off x="1546950" y="1072625"/>
              <a:ext cx="22400" cy="43300"/>
            </a:xfrm>
            <a:custGeom>
              <a:avLst/>
              <a:gdLst/>
              <a:ahLst/>
              <a:cxnLst/>
              <a:rect l="l" t="t" r="r" b="b"/>
              <a:pathLst>
                <a:path w="896" h="1732" extrusionOk="0">
                  <a:moveTo>
                    <a:pt x="498" y="0"/>
                  </a:moveTo>
                  <a:cubicBezTo>
                    <a:pt x="159" y="517"/>
                    <a:pt x="60" y="1114"/>
                    <a:pt x="0" y="1731"/>
                  </a:cubicBezTo>
                  <a:cubicBezTo>
                    <a:pt x="12" y="1731"/>
                    <a:pt x="23" y="1731"/>
                    <a:pt x="34" y="1731"/>
                  </a:cubicBezTo>
                  <a:cubicBezTo>
                    <a:pt x="646" y="1731"/>
                    <a:pt x="361" y="1188"/>
                    <a:pt x="537" y="895"/>
                  </a:cubicBezTo>
                  <a:lnTo>
                    <a:pt x="836" y="656"/>
                  </a:lnTo>
                  <a:cubicBezTo>
                    <a:pt x="836" y="477"/>
                    <a:pt x="856" y="338"/>
                    <a:pt x="895" y="199"/>
                  </a:cubicBezTo>
                  <a:lnTo>
                    <a:pt x="895" y="199"/>
                  </a:lnTo>
                  <a:cubicBezTo>
                    <a:pt x="811" y="288"/>
                    <a:pt x="754" y="322"/>
                    <a:pt x="714" y="322"/>
                  </a:cubicBezTo>
                  <a:cubicBezTo>
                    <a:pt x="591" y="322"/>
                    <a:pt x="617" y="15"/>
                    <a:pt x="49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
            <p:cNvSpPr/>
            <p:nvPr/>
          </p:nvSpPr>
          <p:spPr>
            <a:xfrm>
              <a:off x="1575800" y="1077150"/>
              <a:ext cx="22900" cy="34275"/>
            </a:xfrm>
            <a:custGeom>
              <a:avLst/>
              <a:gdLst/>
              <a:ahLst/>
              <a:cxnLst/>
              <a:rect l="l" t="t" r="r" b="b"/>
              <a:pathLst>
                <a:path w="916" h="1371" extrusionOk="0">
                  <a:moveTo>
                    <a:pt x="735" y="0"/>
                  </a:moveTo>
                  <a:cubicBezTo>
                    <a:pt x="339" y="0"/>
                    <a:pt x="269" y="304"/>
                    <a:pt x="199" y="654"/>
                  </a:cubicBezTo>
                  <a:cubicBezTo>
                    <a:pt x="100" y="774"/>
                    <a:pt x="139" y="933"/>
                    <a:pt x="40" y="1032"/>
                  </a:cubicBezTo>
                  <a:cubicBezTo>
                    <a:pt x="20" y="1152"/>
                    <a:pt x="20" y="1251"/>
                    <a:pt x="0" y="1371"/>
                  </a:cubicBezTo>
                  <a:cubicBezTo>
                    <a:pt x="119" y="1331"/>
                    <a:pt x="239" y="1251"/>
                    <a:pt x="378" y="1211"/>
                  </a:cubicBezTo>
                  <a:cubicBezTo>
                    <a:pt x="497" y="1112"/>
                    <a:pt x="438" y="933"/>
                    <a:pt x="537" y="834"/>
                  </a:cubicBezTo>
                  <a:lnTo>
                    <a:pt x="915" y="18"/>
                  </a:lnTo>
                  <a:cubicBezTo>
                    <a:pt x="848" y="6"/>
                    <a:pt x="788" y="0"/>
                    <a:pt x="73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
            <p:cNvSpPr/>
            <p:nvPr/>
          </p:nvSpPr>
          <p:spPr>
            <a:xfrm>
              <a:off x="1546450" y="1094000"/>
              <a:ext cx="17425" cy="30350"/>
            </a:xfrm>
            <a:custGeom>
              <a:avLst/>
              <a:gdLst/>
              <a:ahLst/>
              <a:cxnLst/>
              <a:rect l="l" t="t" r="r" b="b"/>
              <a:pathLst>
                <a:path w="697" h="1214" extrusionOk="0">
                  <a:moveTo>
                    <a:pt x="518" y="0"/>
                  </a:moveTo>
                  <a:cubicBezTo>
                    <a:pt x="358" y="80"/>
                    <a:pt x="358" y="239"/>
                    <a:pt x="319" y="398"/>
                  </a:cubicBezTo>
                  <a:cubicBezTo>
                    <a:pt x="299" y="617"/>
                    <a:pt x="199" y="776"/>
                    <a:pt x="0" y="856"/>
                  </a:cubicBezTo>
                  <a:lnTo>
                    <a:pt x="0" y="1214"/>
                  </a:lnTo>
                  <a:cubicBezTo>
                    <a:pt x="199" y="1154"/>
                    <a:pt x="418" y="1094"/>
                    <a:pt x="657" y="1055"/>
                  </a:cubicBezTo>
                  <a:cubicBezTo>
                    <a:pt x="677" y="697"/>
                    <a:pt x="697" y="339"/>
                    <a:pt x="51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
            <p:cNvSpPr/>
            <p:nvPr/>
          </p:nvSpPr>
          <p:spPr>
            <a:xfrm>
              <a:off x="1605125" y="1063600"/>
              <a:ext cx="44300" cy="4200"/>
            </a:xfrm>
            <a:custGeom>
              <a:avLst/>
              <a:gdLst/>
              <a:ahLst/>
              <a:cxnLst/>
              <a:rect l="l" t="t" r="r" b="b"/>
              <a:pathLst>
                <a:path w="1772" h="168" extrusionOk="0">
                  <a:moveTo>
                    <a:pt x="1022" y="1"/>
                  </a:moveTo>
                  <a:cubicBezTo>
                    <a:pt x="763" y="1"/>
                    <a:pt x="500" y="34"/>
                    <a:pt x="238" y="34"/>
                  </a:cubicBezTo>
                  <a:cubicBezTo>
                    <a:pt x="159" y="34"/>
                    <a:pt x="80" y="31"/>
                    <a:pt x="1" y="23"/>
                  </a:cubicBezTo>
                  <a:lnTo>
                    <a:pt x="1" y="23"/>
                  </a:lnTo>
                  <a:cubicBezTo>
                    <a:pt x="299" y="142"/>
                    <a:pt x="602" y="167"/>
                    <a:pt x="901" y="167"/>
                  </a:cubicBezTo>
                  <a:cubicBezTo>
                    <a:pt x="1114" y="167"/>
                    <a:pt x="1325" y="154"/>
                    <a:pt x="1529" y="154"/>
                  </a:cubicBezTo>
                  <a:cubicBezTo>
                    <a:pt x="1611" y="154"/>
                    <a:pt x="1692" y="156"/>
                    <a:pt x="1771" y="162"/>
                  </a:cubicBezTo>
                  <a:cubicBezTo>
                    <a:pt x="1531" y="33"/>
                    <a:pt x="1279" y="1"/>
                    <a:pt x="102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
            <p:cNvSpPr/>
            <p:nvPr/>
          </p:nvSpPr>
          <p:spPr>
            <a:xfrm>
              <a:off x="1576275" y="1218825"/>
              <a:ext cx="24400" cy="14725"/>
            </a:xfrm>
            <a:custGeom>
              <a:avLst/>
              <a:gdLst/>
              <a:ahLst/>
              <a:cxnLst/>
              <a:rect l="l" t="t" r="r" b="b"/>
              <a:pathLst>
                <a:path w="976" h="589" extrusionOk="0">
                  <a:moveTo>
                    <a:pt x="717" y="0"/>
                  </a:moveTo>
                  <a:cubicBezTo>
                    <a:pt x="538" y="40"/>
                    <a:pt x="339" y="60"/>
                    <a:pt x="180" y="80"/>
                  </a:cubicBezTo>
                  <a:cubicBezTo>
                    <a:pt x="120" y="179"/>
                    <a:pt x="41" y="279"/>
                    <a:pt x="1" y="378"/>
                  </a:cubicBezTo>
                  <a:cubicBezTo>
                    <a:pt x="89" y="510"/>
                    <a:pt x="209" y="588"/>
                    <a:pt x="354" y="588"/>
                  </a:cubicBezTo>
                  <a:cubicBezTo>
                    <a:pt x="406" y="588"/>
                    <a:pt x="461" y="578"/>
                    <a:pt x="518" y="557"/>
                  </a:cubicBezTo>
                  <a:cubicBezTo>
                    <a:pt x="506" y="378"/>
                    <a:pt x="566" y="321"/>
                    <a:pt x="659" y="321"/>
                  </a:cubicBezTo>
                  <a:cubicBezTo>
                    <a:pt x="720" y="321"/>
                    <a:pt x="797" y="347"/>
                    <a:pt x="876" y="378"/>
                  </a:cubicBezTo>
                  <a:cubicBezTo>
                    <a:pt x="936" y="279"/>
                    <a:pt x="976" y="160"/>
                    <a:pt x="876" y="60"/>
                  </a:cubicBezTo>
                  <a:cubicBezTo>
                    <a:pt x="817" y="40"/>
                    <a:pt x="777" y="0"/>
                    <a:pt x="71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
            <p:cNvSpPr/>
            <p:nvPr/>
          </p:nvSpPr>
          <p:spPr>
            <a:xfrm>
              <a:off x="1470850" y="1220450"/>
              <a:ext cx="13950" cy="16300"/>
            </a:xfrm>
            <a:custGeom>
              <a:avLst/>
              <a:gdLst/>
              <a:ahLst/>
              <a:cxnLst/>
              <a:rect l="l" t="t" r="r" b="b"/>
              <a:pathLst>
                <a:path w="558" h="652" extrusionOk="0">
                  <a:moveTo>
                    <a:pt x="486" y="0"/>
                  </a:moveTo>
                  <a:cubicBezTo>
                    <a:pt x="458" y="0"/>
                    <a:pt x="428" y="5"/>
                    <a:pt x="399" y="15"/>
                  </a:cubicBezTo>
                  <a:cubicBezTo>
                    <a:pt x="319" y="254"/>
                    <a:pt x="21" y="353"/>
                    <a:pt x="1" y="652"/>
                  </a:cubicBezTo>
                  <a:cubicBezTo>
                    <a:pt x="438" y="592"/>
                    <a:pt x="438" y="592"/>
                    <a:pt x="558" y="15"/>
                  </a:cubicBezTo>
                  <a:cubicBezTo>
                    <a:pt x="538" y="5"/>
                    <a:pt x="513" y="0"/>
                    <a:pt x="48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
            <p:cNvSpPr/>
            <p:nvPr/>
          </p:nvSpPr>
          <p:spPr>
            <a:xfrm>
              <a:off x="1558575" y="1067400"/>
              <a:ext cx="14750" cy="13075"/>
            </a:xfrm>
            <a:custGeom>
              <a:avLst/>
              <a:gdLst/>
              <a:ahLst/>
              <a:cxnLst/>
              <a:rect l="l" t="t" r="r" b="b"/>
              <a:pathLst>
                <a:path w="590" h="523" extrusionOk="0">
                  <a:moveTo>
                    <a:pt x="239" y="0"/>
                  </a:moveTo>
                  <a:cubicBezTo>
                    <a:pt x="148" y="0"/>
                    <a:pt x="61" y="47"/>
                    <a:pt x="13" y="169"/>
                  </a:cubicBezTo>
                  <a:cubicBezTo>
                    <a:pt x="0" y="392"/>
                    <a:pt x="34" y="522"/>
                    <a:pt x="138" y="522"/>
                  </a:cubicBezTo>
                  <a:cubicBezTo>
                    <a:pt x="201" y="522"/>
                    <a:pt x="290" y="474"/>
                    <a:pt x="411" y="368"/>
                  </a:cubicBezTo>
                  <a:cubicBezTo>
                    <a:pt x="490" y="269"/>
                    <a:pt x="590" y="149"/>
                    <a:pt x="411" y="50"/>
                  </a:cubicBezTo>
                  <a:cubicBezTo>
                    <a:pt x="357" y="19"/>
                    <a:pt x="297" y="0"/>
                    <a:pt x="2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
            <p:cNvSpPr/>
            <p:nvPr/>
          </p:nvSpPr>
          <p:spPr>
            <a:xfrm>
              <a:off x="1598175" y="1219325"/>
              <a:ext cx="19425" cy="17925"/>
            </a:xfrm>
            <a:custGeom>
              <a:avLst/>
              <a:gdLst/>
              <a:ahLst/>
              <a:cxnLst/>
              <a:rect l="l" t="t" r="r" b="b"/>
              <a:pathLst>
                <a:path w="777" h="717" extrusionOk="0">
                  <a:moveTo>
                    <a:pt x="319" y="0"/>
                  </a:moveTo>
                  <a:cubicBezTo>
                    <a:pt x="199" y="20"/>
                    <a:pt x="100" y="20"/>
                    <a:pt x="0" y="40"/>
                  </a:cubicBezTo>
                  <a:lnTo>
                    <a:pt x="0" y="358"/>
                  </a:lnTo>
                  <a:cubicBezTo>
                    <a:pt x="100" y="458"/>
                    <a:pt x="40" y="637"/>
                    <a:pt x="199" y="716"/>
                  </a:cubicBezTo>
                  <a:lnTo>
                    <a:pt x="338" y="716"/>
                  </a:lnTo>
                  <a:cubicBezTo>
                    <a:pt x="338" y="458"/>
                    <a:pt x="378" y="219"/>
                    <a:pt x="696" y="199"/>
                  </a:cubicBezTo>
                  <a:cubicBezTo>
                    <a:pt x="776" y="140"/>
                    <a:pt x="776" y="100"/>
                    <a:pt x="677" y="60"/>
                  </a:cubicBezTo>
                  <a:cubicBezTo>
                    <a:pt x="537" y="40"/>
                    <a:pt x="438" y="20"/>
                    <a:pt x="3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
            <p:cNvSpPr/>
            <p:nvPr/>
          </p:nvSpPr>
          <p:spPr>
            <a:xfrm>
              <a:off x="1544450" y="1146225"/>
              <a:ext cx="14450" cy="18425"/>
            </a:xfrm>
            <a:custGeom>
              <a:avLst/>
              <a:gdLst/>
              <a:ahLst/>
              <a:cxnLst/>
              <a:rect l="l" t="t" r="r" b="b"/>
              <a:pathLst>
                <a:path w="578" h="737" extrusionOk="0">
                  <a:moveTo>
                    <a:pt x="240" y="0"/>
                  </a:moveTo>
                  <a:lnTo>
                    <a:pt x="240" y="0"/>
                  </a:lnTo>
                  <a:cubicBezTo>
                    <a:pt x="1" y="239"/>
                    <a:pt x="41" y="478"/>
                    <a:pt x="240" y="736"/>
                  </a:cubicBezTo>
                  <a:cubicBezTo>
                    <a:pt x="160" y="478"/>
                    <a:pt x="578" y="259"/>
                    <a:pt x="24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
            <p:cNvSpPr/>
            <p:nvPr/>
          </p:nvSpPr>
          <p:spPr>
            <a:xfrm>
              <a:off x="1659825" y="1063050"/>
              <a:ext cx="20925" cy="5100"/>
            </a:xfrm>
            <a:custGeom>
              <a:avLst/>
              <a:gdLst/>
              <a:ahLst/>
              <a:cxnLst/>
              <a:rect l="l" t="t" r="r" b="b"/>
              <a:pathLst>
                <a:path w="837" h="204" extrusionOk="0">
                  <a:moveTo>
                    <a:pt x="411" y="0"/>
                  </a:moveTo>
                  <a:cubicBezTo>
                    <a:pt x="269" y="0"/>
                    <a:pt x="130" y="65"/>
                    <a:pt x="1" y="184"/>
                  </a:cubicBezTo>
                  <a:cubicBezTo>
                    <a:pt x="220" y="184"/>
                    <a:pt x="439" y="204"/>
                    <a:pt x="657" y="204"/>
                  </a:cubicBezTo>
                  <a:lnTo>
                    <a:pt x="836" y="204"/>
                  </a:lnTo>
                  <a:cubicBezTo>
                    <a:pt x="697" y="65"/>
                    <a:pt x="553" y="0"/>
                    <a:pt x="41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
            <p:cNvSpPr/>
            <p:nvPr/>
          </p:nvSpPr>
          <p:spPr>
            <a:xfrm>
              <a:off x="1585250" y="1098475"/>
              <a:ext cx="4000" cy="8975"/>
            </a:xfrm>
            <a:custGeom>
              <a:avLst/>
              <a:gdLst/>
              <a:ahLst/>
              <a:cxnLst/>
              <a:rect l="l" t="t" r="r" b="b"/>
              <a:pathLst>
                <a:path w="160" h="359" extrusionOk="0">
                  <a:moveTo>
                    <a:pt x="159" y="0"/>
                  </a:moveTo>
                  <a:lnTo>
                    <a:pt x="159" y="0"/>
                  </a:lnTo>
                  <a:cubicBezTo>
                    <a:pt x="20" y="80"/>
                    <a:pt x="0" y="199"/>
                    <a:pt x="0" y="358"/>
                  </a:cubicBezTo>
                  <a:cubicBezTo>
                    <a:pt x="139" y="279"/>
                    <a:pt x="159" y="160"/>
                    <a:pt x="1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
            <p:cNvSpPr/>
            <p:nvPr/>
          </p:nvSpPr>
          <p:spPr>
            <a:xfrm>
              <a:off x="1576275" y="1093500"/>
              <a:ext cx="5000" cy="9475"/>
            </a:xfrm>
            <a:custGeom>
              <a:avLst/>
              <a:gdLst/>
              <a:ahLst/>
              <a:cxnLst/>
              <a:rect l="l" t="t" r="r" b="b"/>
              <a:pathLst>
                <a:path w="200" h="379" extrusionOk="0">
                  <a:moveTo>
                    <a:pt x="180" y="0"/>
                  </a:moveTo>
                  <a:lnTo>
                    <a:pt x="180" y="0"/>
                  </a:lnTo>
                  <a:cubicBezTo>
                    <a:pt x="41" y="100"/>
                    <a:pt x="1" y="219"/>
                    <a:pt x="21" y="378"/>
                  </a:cubicBezTo>
                  <a:cubicBezTo>
                    <a:pt x="160" y="279"/>
                    <a:pt x="200" y="140"/>
                    <a:pt x="1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
            <p:cNvSpPr/>
            <p:nvPr/>
          </p:nvSpPr>
          <p:spPr>
            <a:xfrm>
              <a:off x="1550925" y="1177050"/>
              <a:ext cx="3500" cy="3500"/>
            </a:xfrm>
            <a:custGeom>
              <a:avLst/>
              <a:gdLst/>
              <a:ahLst/>
              <a:cxnLst/>
              <a:rect l="l" t="t" r="r" b="b"/>
              <a:pathLst>
                <a:path w="140" h="140" extrusionOk="0">
                  <a:moveTo>
                    <a:pt x="0" y="0"/>
                  </a:moveTo>
                  <a:cubicBezTo>
                    <a:pt x="20" y="60"/>
                    <a:pt x="60" y="140"/>
                    <a:pt x="140" y="140"/>
                  </a:cubicBezTo>
                  <a:lnTo>
                    <a:pt x="0"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
            <p:cNvSpPr/>
            <p:nvPr/>
          </p:nvSpPr>
          <p:spPr>
            <a:xfrm>
              <a:off x="1546950" y="1128800"/>
              <a:ext cx="3500" cy="5000"/>
            </a:xfrm>
            <a:custGeom>
              <a:avLst/>
              <a:gdLst/>
              <a:ahLst/>
              <a:cxnLst/>
              <a:rect l="l" t="t" r="r" b="b"/>
              <a:pathLst>
                <a:path w="140" h="200" extrusionOk="0">
                  <a:moveTo>
                    <a:pt x="0" y="1"/>
                  </a:moveTo>
                  <a:lnTo>
                    <a:pt x="0" y="1"/>
                  </a:lnTo>
                  <a:cubicBezTo>
                    <a:pt x="40" y="80"/>
                    <a:pt x="80" y="160"/>
                    <a:pt x="140" y="200"/>
                  </a:cubicBezTo>
                  <a:cubicBezTo>
                    <a:pt x="140" y="140"/>
                    <a:pt x="80" y="61"/>
                    <a:pt x="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
            <p:cNvSpPr/>
            <p:nvPr/>
          </p:nvSpPr>
          <p:spPr>
            <a:xfrm>
              <a:off x="1520575" y="1225300"/>
              <a:ext cx="68675" cy="12325"/>
            </a:xfrm>
            <a:custGeom>
              <a:avLst/>
              <a:gdLst/>
              <a:ahLst/>
              <a:cxnLst/>
              <a:rect l="l" t="t" r="r" b="b"/>
              <a:pathLst>
                <a:path w="2747" h="493" extrusionOk="0">
                  <a:moveTo>
                    <a:pt x="836" y="0"/>
                  </a:moveTo>
                  <a:cubicBezTo>
                    <a:pt x="777" y="60"/>
                    <a:pt x="717" y="100"/>
                    <a:pt x="657" y="159"/>
                  </a:cubicBezTo>
                  <a:cubicBezTo>
                    <a:pt x="558" y="119"/>
                    <a:pt x="439" y="100"/>
                    <a:pt x="339" y="80"/>
                  </a:cubicBezTo>
                  <a:cubicBezTo>
                    <a:pt x="284" y="56"/>
                    <a:pt x="226" y="39"/>
                    <a:pt x="174" y="39"/>
                  </a:cubicBezTo>
                  <a:cubicBezTo>
                    <a:pt x="96" y="39"/>
                    <a:pt x="33" y="79"/>
                    <a:pt x="21" y="199"/>
                  </a:cubicBezTo>
                  <a:cubicBezTo>
                    <a:pt x="1" y="338"/>
                    <a:pt x="100" y="477"/>
                    <a:pt x="260" y="477"/>
                  </a:cubicBezTo>
                  <a:cubicBezTo>
                    <a:pt x="631" y="477"/>
                    <a:pt x="985" y="486"/>
                    <a:pt x="1344" y="486"/>
                  </a:cubicBezTo>
                  <a:cubicBezTo>
                    <a:pt x="1524" y="486"/>
                    <a:pt x="1705" y="484"/>
                    <a:pt x="1891" y="477"/>
                  </a:cubicBezTo>
                  <a:cubicBezTo>
                    <a:pt x="1911" y="476"/>
                    <a:pt x="1931" y="475"/>
                    <a:pt x="1952" y="475"/>
                  </a:cubicBezTo>
                  <a:cubicBezTo>
                    <a:pt x="2063" y="475"/>
                    <a:pt x="2182" y="493"/>
                    <a:pt x="2298" y="493"/>
                  </a:cubicBezTo>
                  <a:cubicBezTo>
                    <a:pt x="2460" y="493"/>
                    <a:pt x="2618" y="459"/>
                    <a:pt x="2746" y="298"/>
                  </a:cubicBezTo>
                  <a:cubicBezTo>
                    <a:pt x="2587" y="259"/>
                    <a:pt x="2408" y="179"/>
                    <a:pt x="2229" y="119"/>
                  </a:cubicBezTo>
                  <a:cubicBezTo>
                    <a:pt x="2189" y="159"/>
                    <a:pt x="2129" y="159"/>
                    <a:pt x="2050" y="179"/>
                  </a:cubicBezTo>
                  <a:cubicBezTo>
                    <a:pt x="1931" y="179"/>
                    <a:pt x="1931" y="60"/>
                    <a:pt x="189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
            <p:cNvSpPr/>
            <p:nvPr/>
          </p:nvSpPr>
          <p:spPr>
            <a:xfrm>
              <a:off x="1502175" y="1224525"/>
              <a:ext cx="12975" cy="10275"/>
            </a:xfrm>
            <a:custGeom>
              <a:avLst/>
              <a:gdLst/>
              <a:ahLst/>
              <a:cxnLst/>
              <a:rect l="l" t="t" r="r" b="b"/>
              <a:pathLst>
                <a:path w="519" h="411" extrusionOk="0">
                  <a:moveTo>
                    <a:pt x="273" y="1"/>
                  </a:moveTo>
                  <a:cubicBezTo>
                    <a:pt x="194" y="1"/>
                    <a:pt x="101" y="26"/>
                    <a:pt x="1" y="51"/>
                  </a:cubicBezTo>
                  <a:cubicBezTo>
                    <a:pt x="96" y="222"/>
                    <a:pt x="173" y="410"/>
                    <a:pt x="369" y="410"/>
                  </a:cubicBezTo>
                  <a:cubicBezTo>
                    <a:pt x="379" y="410"/>
                    <a:pt x="389" y="410"/>
                    <a:pt x="399" y="409"/>
                  </a:cubicBezTo>
                  <a:cubicBezTo>
                    <a:pt x="498" y="409"/>
                    <a:pt x="518" y="290"/>
                    <a:pt x="498" y="210"/>
                  </a:cubicBezTo>
                  <a:cubicBezTo>
                    <a:pt x="464" y="49"/>
                    <a:pt x="382" y="1"/>
                    <a:pt x="27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
            <p:cNvSpPr/>
            <p:nvPr/>
          </p:nvSpPr>
          <p:spPr>
            <a:xfrm>
              <a:off x="1595300" y="1228275"/>
              <a:ext cx="7875" cy="9025"/>
            </a:xfrm>
            <a:custGeom>
              <a:avLst/>
              <a:gdLst/>
              <a:ahLst/>
              <a:cxnLst/>
              <a:rect l="l" t="t" r="r" b="b"/>
              <a:pathLst>
                <a:path w="315" h="361" extrusionOk="0">
                  <a:moveTo>
                    <a:pt x="135" y="0"/>
                  </a:moveTo>
                  <a:lnTo>
                    <a:pt x="135" y="0"/>
                  </a:lnTo>
                  <a:cubicBezTo>
                    <a:pt x="41" y="189"/>
                    <a:pt x="0" y="360"/>
                    <a:pt x="268" y="360"/>
                  </a:cubicBezTo>
                  <a:cubicBezTo>
                    <a:pt x="283" y="360"/>
                    <a:pt x="298" y="360"/>
                    <a:pt x="314" y="358"/>
                  </a:cubicBezTo>
                  <a:cubicBezTo>
                    <a:pt x="314" y="199"/>
                    <a:pt x="274" y="80"/>
                    <a:pt x="13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
            <p:cNvSpPr/>
            <p:nvPr/>
          </p:nvSpPr>
          <p:spPr>
            <a:xfrm>
              <a:off x="1566950" y="1224800"/>
              <a:ext cx="4875" cy="5550"/>
            </a:xfrm>
            <a:custGeom>
              <a:avLst/>
              <a:gdLst/>
              <a:ahLst/>
              <a:cxnLst/>
              <a:rect l="l" t="t" r="r" b="b"/>
              <a:pathLst>
                <a:path w="195" h="222" extrusionOk="0">
                  <a:moveTo>
                    <a:pt x="36" y="0"/>
                  </a:moveTo>
                  <a:lnTo>
                    <a:pt x="36" y="0"/>
                  </a:lnTo>
                  <a:cubicBezTo>
                    <a:pt x="67" y="62"/>
                    <a:pt x="1" y="222"/>
                    <a:pt x="85" y="222"/>
                  </a:cubicBezTo>
                  <a:cubicBezTo>
                    <a:pt x="108" y="222"/>
                    <a:pt x="143" y="210"/>
                    <a:pt x="195" y="179"/>
                  </a:cubicBezTo>
                  <a:cubicBezTo>
                    <a:pt x="155" y="100"/>
                    <a:pt x="95" y="40"/>
                    <a:pt x="3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
            <p:cNvSpPr/>
            <p:nvPr/>
          </p:nvSpPr>
          <p:spPr>
            <a:xfrm>
              <a:off x="1538000" y="1224800"/>
              <a:ext cx="4000" cy="3500"/>
            </a:xfrm>
            <a:custGeom>
              <a:avLst/>
              <a:gdLst/>
              <a:ahLst/>
              <a:cxnLst/>
              <a:rect l="l" t="t" r="r" b="b"/>
              <a:pathLst>
                <a:path w="160" h="140" extrusionOk="0">
                  <a:moveTo>
                    <a:pt x="159" y="0"/>
                  </a:moveTo>
                  <a:cubicBezTo>
                    <a:pt x="100" y="40"/>
                    <a:pt x="40" y="100"/>
                    <a:pt x="0" y="139"/>
                  </a:cubicBezTo>
                  <a:cubicBezTo>
                    <a:pt x="40" y="100"/>
                    <a:pt x="120" y="40"/>
                    <a:pt x="1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
            <p:cNvSpPr/>
            <p:nvPr/>
          </p:nvSpPr>
          <p:spPr>
            <a:xfrm>
              <a:off x="2366525" y="777200"/>
              <a:ext cx="5000" cy="3500"/>
            </a:xfrm>
            <a:custGeom>
              <a:avLst/>
              <a:gdLst/>
              <a:ahLst/>
              <a:cxnLst/>
              <a:rect l="l" t="t" r="r" b="b"/>
              <a:pathLst>
                <a:path w="200" h="140" extrusionOk="0">
                  <a:moveTo>
                    <a:pt x="199" y="1"/>
                  </a:moveTo>
                  <a:cubicBezTo>
                    <a:pt x="120" y="41"/>
                    <a:pt x="80" y="100"/>
                    <a:pt x="0" y="140"/>
                  </a:cubicBezTo>
                  <a:cubicBezTo>
                    <a:pt x="60" y="140"/>
                    <a:pt x="140" y="80"/>
                    <a:pt x="1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
            <p:cNvSpPr/>
            <p:nvPr/>
          </p:nvSpPr>
          <p:spPr>
            <a:xfrm>
              <a:off x="3152775" y="1523675"/>
              <a:ext cx="17450" cy="13500"/>
            </a:xfrm>
            <a:custGeom>
              <a:avLst/>
              <a:gdLst/>
              <a:ahLst/>
              <a:cxnLst/>
              <a:rect l="l" t="t" r="r" b="b"/>
              <a:pathLst>
                <a:path w="698" h="540" extrusionOk="0">
                  <a:moveTo>
                    <a:pt x="1" y="1"/>
                  </a:moveTo>
                  <a:lnTo>
                    <a:pt x="1" y="518"/>
                  </a:lnTo>
                  <a:cubicBezTo>
                    <a:pt x="84" y="531"/>
                    <a:pt x="164" y="539"/>
                    <a:pt x="243" y="539"/>
                  </a:cubicBezTo>
                  <a:cubicBezTo>
                    <a:pt x="408" y="539"/>
                    <a:pt x="562" y="500"/>
                    <a:pt x="697" y="379"/>
                  </a:cubicBezTo>
                  <a:cubicBezTo>
                    <a:pt x="419" y="379"/>
                    <a:pt x="299" y="1"/>
                    <a:pt x="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
            <p:cNvSpPr/>
            <p:nvPr/>
          </p:nvSpPr>
          <p:spPr>
            <a:xfrm>
              <a:off x="3125925" y="1523675"/>
              <a:ext cx="9475" cy="4650"/>
            </a:xfrm>
            <a:custGeom>
              <a:avLst/>
              <a:gdLst/>
              <a:ahLst/>
              <a:cxnLst/>
              <a:rect l="l" t="t" r="r" b="b"/>
              <a:pathLst>
                <a:path w="379" h="186" extrusionOk="0">
                  <a:moveTo>
                    <a:pt x="379" y="1"/>
                  </a:moveTo>
                  <a:lnTo>
                    <a:pt x="379" y="1"/>
                  </a:lnTo>
                  <a:cubicBezTo>
                    <a:pt x="259" y="21"/>
                    <a:pt x="160" y="21"/>
                    <a:pt x="60" y="60"/>
                  </a:cubicBezTo>
                  <a:cubicBezTo>
                    <a:pt x="40" y="80"/>
                    <a:pt x="1" y="120"/>
                    <a:pt x="1" y="180"/>
                  </a:cubicBezTo>
                  <a:cubicBezTo>
                    <a:pt x="35" y="184"/>
                    <a:pt x="68" y="186"/>
                    <a:pt x="98" y="186"/>
                  </a:cubicBezTo>
                  <a:cubicBezTo>
                    <a:pt x="224" y="186"/>
                    <a:pt x="314" y="145"/>
                    <a:pt x="3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
            <p:cNvSpPr/>
            <p:nvPr/>
          </p:nvSpPr>
          <p:spPr>
            <a:xfrm>
              <a:off x="2692275" y="2115000"/>
              <a:ext cx="4500" cy="3500"/>
            </a:xfrm>
            <a:custGeom>
              <a:avLst/>
              <a:gdLst/>
              <a:ahLst/>
              <a:cxnLst/>
              <a:rect l="l" t="t" r="r" b="b"/>
              <a:pathLst>
                <a:path w="180" h="140" extrusionOk="0">
                  <a:moveTo>
                    <a:pt x="179" y="0"/>
                  </a:moveTo>
                  <a:cubicBezTo>
                    <a:pt x="119" y="40"/>
                    <a:pt x="40" y="100"/>
                    <a:pt x="0" y="139"/>
                  </a:cubicBezTo>
                  <a:cubicBezTo>
                    <a:pt x="80" y="100"/>
                    <a:pt x="119" y="40"/>
                    <a:pt x="1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
            <p:cNvSpPr/>
            <p:nvPr/>
          </p:nvSpPr>
          <p:spPr>
            <a:xfrm>
              <a:off x="3052825" y="1758900"/>
              <a:ext cx="50250" cy="24350"/>
            </a:xfrm>
            <a:custGeom>
              <a:avLst/>
              <a:gdLst/>
              <a:ahLst/>
              <a:cxnLst/>
              <a:rect l="l" t="t" r="r" b="b"/>
              <a:pathLst>
                <a:path w="2010" h="974" extrusionOk="0">
                  <a:moveTo>
                    <a:pt x="1910" y="1"/>
                  </a:moveTo>
                  <a:cubicBezTo>
                    <a:pt x="1612" y="100"/>
                    <a:pt x="1333" y="220"/>
                    <a:pt x="1035" y="339"/>
                  </a:cubicBezTo>
                  <a:cubicBezTo>
                    <a:pt x="935" y="439"/>
                    <a:pt x="796" y="419"/>
                    <a:pt x="677" y="518"/>
                  </a:cubicBezTo>
                  <a:cubicBezTo>
                    <a:pt x="537" y="717"/>
                    <a:pt x="299" y="558"/>
                    <a:pt x="120" y="697"/>
                  </a:cubicBezTo>
                  <a:cubicBezTo>
                    <a:pt x="80" y="697"/>
                    <a:pt x="20" y="717"/>
                    <a:pt x="0" y="737"/>
                  </a:cubicBezTo>
                  <a:cubicBezTo>
                    <a:pt x="84" y="923"/>
                    <a:pt x="193" y="974"/>
                    <a:pt x="313" y="974"/>
                  </a:cubicBezTo>
                  <a:cubicBezTo>
                    <a:pt x="449" y="974"/>
                    <a:pt x="598" y="907"/>
                    <a:pt x="736" y="896"/>
                  </a:cubicBezTo>
                  <a:cubicBezTo>
                    <a:pt x="776" y="896"/>
                    <a:pt x="816" y="896"/>
                    <a:pt x="836" y="856"/>
                  </a:cubicBezTo>
                  <a:cubicBezTo>
                    <a:pt x="935" y="737"/>
                    <a:pt x="1114" y="757"/>
                    <a:pt x="1214" y="697"/>
                  </a:cubicBezTo>
                  <a:cubicBezTo>
                    <a:pt x="1313" y="598"/>
                    <a:pt x="1428" y="583"/>
                    <a:pt x="1542" y="583"/>
                  </a:cubicBezTo>
                  <a:cubicBezTo>
                    <a:pt x="1591" y="583"/>
                    <a:pt x="1640" y="586"/>
                    <a:pt x="1688" y="586"/>
                  </a:cubicBezTo>
                  <a:cubicBezTo>
                    <a:pt x="1752" y="586"/>
                    <a:pt x="1813" y="581"/>
                    <a:pt x="1870" y="558"/>
                  </a:cubicBezTo>
                  <a:lnTo>
                    <a:pt x="1930" y="498"/>
                  </a:lnTo>
                  <a:cubicBezTo>
                    <a:pt x="2010" y="319"/>
                    <a:pt x="2010" y="160"/>
                    <a:pt x="191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
            <p:cNvSpPr/>
            <p:nvPr/>
          </p:nvSpPr>
          <p:spPr>
            <a:xfrm>
              <a:off x="3099575" y="1771350"/>
              <a:ext cx="5975" cy="13950"/>
            </a:xfrm>
            <a:custGeom>
              <a:avLst/>
              <a:gdLst/>
              <a:ahLst/>
              <a:cxnLst/>
              <a:rect l="l" t="t" r="r" b="b"/>
              <a:pathLst>
                <a:path w="239" h="558" extrusionOk="0">
                  <a:moveTo>
                    <a:pt x="100" y="0"/>
                  </a:moveTo>
                  <a:lnTo>
                    <a:pt x="60" y="20"/>
                  </a:lnTo>
                  <a:cubicBezTo>
                    <a:pt x="0" y="100"/>
                    <a:pt x="0" y="140"/>
                    <a:pt x="60" y="199"/>
                  </a:cubicBezTo>
                  <a:cubicBezTo>
                    <a:pt x="100" y="319"/>
                    <a:pt x="140" y="438"/>
                    <a:pt x="199" y="557"/>
                  </a:cubicBezTo>
                  <a:cubicBezTo>
                    <a:pt x="239" y="358"/>
                    <a:pt x="239" y="159"/>
                    <a:pt x="1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
            <p:cNvSpPr/>
            <p:nvPr/>
          </p:nvSpPr>
          <p:spPr>
            <a:xfrm>
              <a:off x="3107525" y="1802175"/>
              <a:ext cx="6000" cy="8975"/>
            </a:xfrm>
            <a:custGeom>
              <a:avLst/>
              <a:gdLst/>
              <a:ahLst/>
              <a:cxnLst/>
              <a:rect l="l" t="t" r="r" b="b"/>
              <a:pathLst>
                <a:path w="240" h="359" extrusionOk="0">
                  <a:moveTo>
                    <a:pt x="100" y="1"/>
                  </a:moveTo>
                  <a:lnTo>
                    <a:pt x="20" y="80"/>
                  </a:lnTo>
                  <a:cubicBezTo>
                    <a:pt x="1" y="180"/>
                    <a:pt x="1" y="279"/>
                    <a:pt x="120" y="319"/>
                  </a:cubicBezTo>
                  <a:cubicBezTo>
                    <a:pt x="140" y="359"/>
                    <a:pt x="199" y="359"/>
                    <a:pt x="239" y="359"/>
                  </a:cubicBezTo>
                  <a:lnTo>
                    <a:pt x="239"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
            <p:cNvSpPr/>
            <p:nvPr/>
          </p:nvSpPr>
          <p:spPr>
            <a:xfrm>
              <a:off x="3095600" y="1697750"/>
              <a:ext cx="6975" cy="6475"/>
            </a:xfrm>
            <a:custGeom>
              <a:avLst/>
              <a:gdLst/>
              <a:ahLst/>
              <a:cxnLst/>
              <a:rect l="l" t="t" r="r" b="b"/>
              <a:pathLst>
                <a:path w="279" h="259" extrusionOk="0">
                  <a:moveTo>
                    <a:pt x="60" y="0"/>
                  </a:moveTo>
                  <a:cubicBezTo>
                    <a:pt x="20" y="20"/>
                    <a:pt x="20" y="80"/>
                    <a:pt x="0" y="120"/>
                  </a:cubicBezTo>
                  <a:cubicBezTo>
                    <a:pt x="20" y="199"/>
                    <a:pt x="100" y="219"/>
                    <a:pt x="179" y="259"/>
                  </a:cubicBezTo>
                  <a:cubicBezTo>
                    <a:pt x="199" y="219"/>
                    <a:pt x="219" y="179"/>
                    <a:pt x="259" y="159"/>
                  </a:cubicBezTo>
                  <a:cubicBezTo>
                    <a:pt x="279" y="100"/>
                    <a:pt x="259" y="80"/>
                    <a:pt x="219" y="20"/>
                  </a:cubicBezTo>
                  <a:cubicBezTo>
                    <a:pt x="179" y="0"/>
                    <a:pt x="100" y="0"/>
                    <a:pt x="6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
            <p:cNvSpPr/>
            <p:nvPr/>
          </p:nvSpPr>
          <p:spPr>
            <a:xfrm>
              <a:off x="3098575" y="1700725"/>
              <a:ext cx="6000" cy="6500"/>
            </a:xfrm>
            <a:custGeom>
              <a:avLst/>
              <a:gdLst/>
              <a:ahLst/>
              <a:cxnLst/>
              <a:rect l="l" t="t" r="r" b="b"/>
              <a:pathLst>
                <a:path w="240" h="260" extrusionOk="0">
                  <a:moveTo>
                    <a:pt x="100" y="1"/>
                  </a:moveTo>
                  <a:lnTo>
                    <a:pt x="60" y="60"/>
                  </a:lnTo>
                  <a:cubicBezTo>
                    <a:pt x="1" y="140"/>
                    <a:pt x="1" y="180"/>
                    <a:pt x="80" y="239"/>
                  </a:cubicBezTo>
                  <a:cubicBezTo>
                    <a:pt x="100" y="259"/>
                    <a:pt x="160" y="259"/>
                    <a:pt x="199" y="259"/>
                  </a:cubicBezTo>
                  <a:cubicBezTo>
                    <a:pt x="239" y="160"/>
                    <a:pt x="199" y="80"/>
                    <a:pt x="1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
            <p:cNvSpPr/>
            <p:nvPr/>
          </p:nvSpPr>
          <p:spPr>
            <a:xfrm>
              <a:off x="3105525" y="1798200"/>
              <a:ext cx="4525" cy="5400"/>
            </a:xfrm>
            <a:custGeom>
              <a:avLst/>
              <a:gdLst/>
              <a:ahLst/>
              <a:cxnLst/>
              <a:rect l="l" t="t" r="r" b="b"/>
              <a:pathLst>
                <a:path w="181" h="216" extrusionOk="0">
                  <a:moveTo>
                    <a:pt x="21" y="0"/>
                  </a:moveTo>
                  <a:lnTo>
                    <a:pt x="1" y="80"/>
                  </a:lnTo>
                  <a:lnTo>
                    <a:pt x="1" y="160"/>
                  </a:lnTo>
                  <a:cubicBezTo>
                    <a:pt x="1" y="160"/>
                    <a:pt x="21" y="180"/>
                    <a:pt x="81" y="199"/>
                  </a:cubicBezTo>
                  <a:cubicBezTo>
                    <a:pt x="86" y="211"/>
                    <a:pt x="96" y="216"/>
                    <a:pt x="106" y="216"/>
                  </a:cubicBezTo>
                  <a:cubicBezTo>
                    <a:pt x="132" y="216"/>
                    <a:pt x="166" y="188"/>
                    <a:pt x="180" y="160"/>
                  </a:cubicBezTo>
                  <a:lnTo>
                    <a:pt x="21"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
            <p:cNvSpPr/>
            <p:nvPr/>
          </p:nvSpPr>
          <p:spPr>
            <a:xfrm>
              <a:off x="3040400" y="1831525"/>
              <a:ext cx="74125" cy="24900"/>
            </a:xfrm>
            <a:custGeom>
              <a:avLst/>
              <a:gdLst/>
              <a:ahLst/>
              <a:cxnLst/>
              <a:rect l="l" t="t" r="r" b="b"/>
              <a:pathLst>
                <a:path w="2965" h="996" extrusionOk="0">
                  <a:moveTo>
                    <a:pt x="2765" y="0"/>
                  </a:moveTo>
                  <a:cubicBezTo>
                    <a:pt x="2029" y="0"/>
                    <a:pt x="1393" y="120"/>
                    <a:pt x="895" y="716"/>
                  </a:cubicBezTo>
                  <a:cubicBezTo>
                    <a:pt x="816" y="697"/>
                    <a:pt x="736" y="617"/>
                    <a:pt x="696" y="557"/>
                  </a:cubicBezTo>
                  <a:lnTo>
                    <a:pt x="338" y="557"/>
                  </a:lnTo>
                  <a:cubicBezTo>
                    <a:pt x="239" y="677"/>
                    <a:pt x="0" y="617"/>
                    <a:pt x="20" y="836"/>
                  </a:cubicBezTo>
                  <a:cubicBezTo>
                    <a:pt x="36" y="982"/>
                    <a:pt x="159" y="996"/>
                    <a:pt x="269" y="996"/>
                  </a:cubicBezTo>
                  <a:cubicBezTo>
                    <a:pt x="293" y="996"/>
                    <a:pt x="317" y="995"/>
                    <a:pt x="338" y="995"/>
                  </a:cubicBezTo>
                  <a:cubicBezTo>
                    <a:pt x="477" y="995"/>
                    <a:pt x="617" y="995"/>
                    <a:pt x="736" y="915"/>
                  </a:cubicBezTo>
                  <a:cubicBezTo>
                    <a:pt x="1512" y="836"/>
                    <a:pt x="2208" y="518"/>
                    <a:pt x="2964" y="378"/>
                  </a:cubicBezTo>
                  <a:cubicBezTo>
                    <a:pt x="2884" y="239"/>
                    <a:pt x="2825" y="120"/>
                    <a:pt x="276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
            <p:cNvSpPr/>
            <p:nvPr/>
          </p:nvSpPr>
          <p:spPr>
            <a:xfrm>
              <a:off x="3103050" y="1801800"/>
              <a:ext cx="7475" cy="14325"/>
            </a:xfrm>
            <a:custGeom>
              <a:avLst/>
              <a:gdLst/>
              <a:ahLst/>
              <a:cxnLst/>
              <a:rect l="l" t="t" r="r" b="b"/>
              <a:pathLst>
                <a:path w="299" h="573" extrusionOk="0">
                  <a:moveTo>
                    <a:pt x="190" y="1"/>
                  </a:moveTo>
                  <a:cubicBezTo>
                    <a:pt x="160" y="1"/>
                    <a:pt x="130" y="6"/>
                    <a:pt x="100" y="16"/>
                  </a:cubicBezTo>
                  <a:lnTo>
                    <a:pt x="80" y="16"/>
                  </a:lnTo>
                  <a:cubicBezTo>
                    <a:pt x="1" y="175"/>
                    <a:pt x="1" y="294"/>
                    <a:pt x="100" y="413"/>
                  </a:cubicBezTo>
                  <a:cubicBezTo>
                    <a:pt x="160" y="473"/>
                    <a:pt x="219" y="513"/>
                    <a:pt x="279" y="573"/>
                  </a:cubicBezTo>
                  <a:cubicBezTo>
                    <a:pt x="279" y="493"/>
                    <a:pt x="299" y="433"/>
                    <a:pt x="299" y="374"/>
                  </a:cubicBezTo>
                  <a:cubicBezTo>
                    <a:pt x="299" y="234"/>
                    <a:pt x="279" y="135"/>
                    <a:pt x="279" y="16"/>
                  </a:cubicBezTo>
                  <a:cubicBezTo>
                    <a:pt x="249" y="6"/>
                    <a:pt x="219" y="1"/>
                    <a:pt x="19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
            <p:cNvSpPr/>
            <p:nvPr/>
          </p:nvSpPr>
          <p:spPr>
            <a:xfrm>
              <a:off x="3118475" y="1844950"/>
              <a:ext cx="4500" cy="9975"/>
            </a:xfrm>
            <a:custGeom>
              <a:avLst/>
              <a:gdLst/>
              <a:ahLst/>
              <a:cxnLst/>
              <a:rect l="l" t="t" r="r" b="b"/>
              <a:pathLst>
                <a:path w="180" h="399" extrusionOk="0">
                  <a:moveTo>
                    <a:pt x="0" y="0"/>
                  </a:moveTo>
                  <a:cubicBezTo>
                    <a:pt x="0" y="160"/>
                    <a:pt x="60" y="299"/>
                    <a:pt x="159" y="398"/>
                  </a:cubicBezTo>
                  <a:cubicBezTo>
                    <a:pt x="179" y="259"/>
                    <a:pt x="159" y="10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
            <p:cNvSpPr/>
            <p:nvPr/>
          </p:nvSpPr>
          <p:spPr>
            <a:xfrm>
              <a:off x="3127425" y="1879750"/>
              <a:ext cx="3500" cy="6000"/>
            </a:xfrm>
            <a:custGeom>
              <a:avLst/>
              <a:gdLst/>
              <a:ahLst/>
              <a:cxnLst/>
              <a:rect l="l" t="t" r="r" b="b"/>
              <a:pathLst>
                <a:path w="140" h="240" extrusionOk="0">
                  <a:moveTo>
                    <a:pt x="0" y="1"/>
                  </a:moveTo>
                  <a:cubicBezTo>
                    <a:pt x="0" y="100"/>
                    <a:pt x="40" y="180"/>
                    <a:pt x="120" y="240"/>
                  </a:cubicBezTo>
                  <a:cubicBezTo>
                    <a:pt x="140" y="160"/>
                    <a:pt x="140" y="80"/>
                    <a:pt x="1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
            <p:cNvSpPr/>
            <p:nvPr/>
          </p:nvSpPr>
          <p:spPr>
            <a:xfrm>
              <a:off x="3122950" y="1867325"/>
              <a:ext cx="3000" cy="6500"/>
            </a:xfrm>
            <a:custGeom>
              <a:avLst/>
              <a:gdLst/>
              <a:ahLst/>
              <a:cxnLst/>
              <a:rect l="l" t="t" r="r" b="b"/>
              <a:pathLst>
                <a:path w="120" h="260" extrusionOk="0">
                  <a:moveTo>
                    <a:pt x="20" y="1"/>
                  </a:moveTo>
                  <a:cubicBezTo>
                    <a:pt x="0" y="100"/>
                    <a:pt x="60" y="180"/>
                    <a:pt x="120" y="259"/>
                  </a:cubicBezTo>
                  <a:cubicBezTo>
                    <a:pt x="120" y="160"/>
                    <a:pt x="100" y="60"/>
                    <a:pt x="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
            <p:cNvSpPr/>
            <p:nvPr/>
          </p:nvSpPr>
          <p:spPr>
            <a:xfrm>
              <a:off x="3098575" y="1893200"/>
              <a:ext cx="107450" cy="80600"/>
            </a:xfrm>
            <a:custGeom>
              <a:avLst/>
              <a:gdLst/>
              <a:ahLst/>
              <a:cxnLst/>
              <a:rect l="l" t="t" r="r" b="b"/>
              <a:pathLst>
                <a:path w="4298" h="3224" extrusionOk="0">
                  <a:moveTo>
                    <a:pt x="1294" y="0"/>
                  </a:moveTo>
                  <a:cubicBezTo>
                    <a:pt x="1095" y="458"/>
                    <a:pt x="557" y="517"/>
                    <a:pt x="259" y="855"/>
                  </a:cubicBezTo>
                  <a:cubicBezTo>
                    <a:pt x="180" y="1034"/>
                    <a:pt x="1" y="1154"/>
                    <a:pt x="60" y="1412"/>
                  </a:cubicBezTo>
                  <a:cubicBezTo>
                    <a:pt x="110" y="1417"/>
                    <a:pt x="157" y="1420"/>
                    <a:pt x="203" y="1420"/>
                  </a:cubicBezTo>
                  <a:cubicBezTo>
                    <a:pt x="341" y="1420"/>
                    <a:pt x="468" y="1397"/>
                    <a:pt x="617" y="1353"/>
                  </a:cubicBezTo>
                  <a:cubicBezTo>
                    <a:pt x="651" y="1343"/>
                    <a:pt x="686" y="1338"/>
                    <a:pt x="720" y="1338"/>
                  </a:cubicBezTo>
                  <a:cubicBezTo>
                    <a:pt x="828" y="1338"/>
                    <a:pt x="930" y="1386"/>
                    <a:pt x="975" y="1492"/>
                  </a:cubicBezTo>
                  <a:cubicBezTo>
                    <a:pt x="995" y="1552"/>
                    <a:pt x="876" y="1711"/>
                    <a:pt x="796" y="1810"/>
                  </a:cubicBezTo>
                  <a:cubicBezTo>
                    <a:pt x="995" y="2029"/>
                    <a:pt x="1294" y="1949"/>
                    <a:pt x="1552" y="2029"/>
                  </a:cubicBezTo>
                  <a:cubicBezTo>
                    <a:pt x="1294" y="2069"/>
                    <a:pt x="975" y="2049"/>
                    <a:pt x="955" y="2447"/>
                  </a:cubicBezTo>
                  <a:cubicBezTo>
                    <a:pt x="975" y="2705"/>
                    <a:pt x="876" y="3004"/>
                    <a:pt x="1154" y="3163"/>
                  </a:cubicBezTo>
                  <a:cubicBezTo>
                    <a:pt x="1180" y="3201"/>
                    <a:pt x="1214" y="3223"/>
                    <a:pt x="1251" y="3223"/>
                  </a:cubicBezTo>
                  <a:cubicBezTo>
                    <a:pt x="1271" y="3223"/>
                    <a:pt x="1292" y="3217"/>
                    <a:pt x="1313" y="3203"/>
                  </a:cubicBezTo>
                  <a:cubicBezTo>
                    <a:pt x="1413" y="3063"/>
                    <a:pt x="1552" y="3063"/>
                    <a:pt x="1691" y="3063"/>
                  </a:cubicBezTo>
                  <a:cubicBezTo>
                    <a:pt x="1791" y="3063"/>
                    <a:pt x="1890" y="3063"/>
                    <a:pt x="1970" y="2984"/>
                  </a:cubicBezTo>
                  <a:cubicBezTo>
                    <a:pt x="2487" y="2586"/>
                    <a:pt x="3203" y="2586"/>
                    <a:pt x="3701" y="2129"/>
                  </a:cubicBezTo>
                  <a:cubicBezTo>
                    <a:pt x="3880" y="2009"/>
                    <a:pt x="4039" y="1890"/>
                    <a:pt x="4198" y="1751"/>
                  </a:cubicBezTo>
                  <a:cubicBezTo>
                    <a:pt x="4297" y="1333"/>
                    <a:pt x="4138" y="1134"/>
                    <a:pt x="3701" y="1094"/>
                  </a:cubicBezTo>
                  <a:cubicBezTo>
                    <a:pt x="3615" y="1082"/>
                    <a:pt x="3527" y="1079"/>
                    <a:pt x="3438" y="1079"/>
                  </a:cubicBezTo>
                  <a:cubicBezTo>
                    <a:pt x="3321" y="1079"/>
                    <a:pt x="3203" y="1085"/>
                    <a:pt x="3084" y="1085"/>
                  </a:cubicBezTo>
                  <a:cubicBezTo>
                    <a:pt x="2830" y="1085"/>
                    <a:pt x="2577" y="1059"/>
                    <a:pt x="2348" y="895"/>
                  </a:cubicBezTo>
                  <a:cubicBezTo>
                    <a:pt x="2221" y="854"/>
                    <a:pt x="2093" y="841"/>
                    <a:pt x="1965" y="841"/>
                  </a:cubicBezTo>
                  <a:cubicBezTo>
                    <a:pt x="1720" y="841"/>
                    <a:pt x="1472" y="890"/>
                    <a:pt x="1213" y="890"/>
                  </a:cubicBezTo>
                  <a:cubicBezTo>
                    <a:pt x="1078" y="890"/>
                    <a:pt x="939" y="876"/>
                    <a:pt x="796" y="835"/>
                  </a:cubicBezTo>
                  <a:cubicBezTo>
                    <a:pt x="1035" y="497"/>
                    <a:pt x="1671" y="597"/>
                    <a:pt x="1453" y="20"/>
                  </a:cubicBezTo>
                  <a:cubicBezTo>
                    <a:pt x="1393" y="20"/>
                    <a:pt x="1353" y="0"/>
                    <a:pt x="129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
            <p:cNvSpPr/>
            <p:nvPr/>
          </p:nvSpPr>
          <p:spPr>
            <a:xfrm>
              <a:off x="3195050" y="1944975"/>
              <a:ext cx="21900" cy="13375"/>
            </a:xfrm>
            <a:custGeom>
              <a:avLst/>
              <a:gdLst/>
              <a:ahLst/>
              <a:cxnLst/>
              <a:rect l="l" t="t" r="r" b="b"/>
              <a:pathLst>
                <a:path w="876" h="535" extrusionOk="0">
                  <a:moveTo>
                    <a:pt x="384" y="0"/>
                  </a:moveTo>
                  <a:cubicBezTo>
                    <a:pt x="303" y="0"/>
                    <a:pt x="222" y="25"/>
                    <a:pt x="180" y="77"/>
                  </a:cubicBezTo>
                  <a:cubicBezTo>
                    <a:pt x="1" y="336"/>
                    <a:pt x="379" y="356"/>
                    <a:pt x="399" y="535"/>
                  </a:cubicBezTo>
                  <a:cubicBezTo>
                    <a:pt x="757" y="475"/>
                    <a:pt x="876" y="336"/>
                    <a:pt x="578" y="58"/>
                  </a:cubicBezTo>
                  <a:cubicBezTo>
                    <a:pt x="531" y="20"/>
                    <a:pt x="457" y="0"/>
                    <a:pt x="38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
            <p:cNvSpPr/>
            <p:nvPr/>
          </p:nvSpPr>
          <p:spPr>
            <a:xfrm>
              <a:off x="3208975" y="1919550"/>
              <a:ext cx="5000" cy="6975"/>
            </a:xfrm>
            <a:custGeom>
              <a:avLst/>
              <a:gdLst/>
              <a:ahLst/>
              <a:cxnLst/>
              <a:rect l="l" t="t" r="r" b="b"/>
              <a:pathLst>
                <a:path w="200" h="279" extrusionOk="0">
                  <a:moveTo>
                    <a:pt x="200" y="0"/>
                  </a:moveTo>
                  <a:lnTo>
                    <a:pt x="200" y="0"/>
                  </a:lnTo>
                  <a:cubicBezTo>
                    <a:pt x="1" y="80"/>
                    <a:pt x="1" y="179"/>
                    <a:pt x="160" y="279"/>
                  </a:cubicBezTo>
                  <a:cubicBezTo>
                    <a:pt x="160" y="179"/>
                    <a:pt x="160" y="100"/>
                    <a:pt x="2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
            <p:cNvSpPr/>
            <p:nvPr/>
          </p:nvSpPr>
          <p:spPr>
            <a:xfrm>
              <a:off x="3109525" y="1973900"/>
              <a:ext cx="12950" cy="6350"/>
            </a:xfrm>
            <a:custGeom>
              <a:avLst/>
              <a:gdLst/>
              <a:ahLst/>
              <a:cxnLst/>
              <a:rect l="l" t="t" r="r" b="b"/>
              <a:pathLst>
                <a:path w="518" h="254" extrusionOk="0">
                  <a:moveTo>
                    <a:pt x="212" y="1"/>
                  </a:moveTo>
                  <a:cubicBezTo>
                    <a:pt x="147" y="1"/>
                    <a:pt x="90" y="32"/>
                    <a:pt x="40" y="94"/>
                  </a:cubicBezTo>
                  <a:cubicBezTo>
                    <a:pt x="20" y="154"/>
                    <a:pt x="20" y="194"/>
                    <a:pt x="0" y="253"/>
                  </a:cubicBezTo>
                  <a:lnTo>
                    <a:pt x="517" y="253"/>
                  </a:lnTo>
                  <a:lnTo>
                    <a:pt x="517" y="94"/>
                  </a:lnTo>
                  <a:cubicBezTo>
                    <a:pt x="458" y="74"/>
                    <a:pt x="398" y="74"/>
                    <a:pt x="338" y="34"/>
                  </a:cubicBezTo>
                  <a:cubicBezTo>
                    <a:pt x="294" y="12"/>
                    <a:pt x="252" y="1"/>
                    <a:pt x="21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
            <p:cNvSpPr/>
            <p:nvPr/>
          </p:nvSpPr>
          <p:spPr>
            <a:xfrm>
              <a:off x="3130900" y="1967225"/>
              <a:ext cx="10975" cy="5250"/>
            </a:xfrm>
            <a:custGeom>
              <a:avLst/>
              <a:gdLst/>
              <a:ahLst/>
              <a:cxnLst/>
              <a:rect l="l" t="t" r="r" b="b"/>
              <a:pathLst>
                <a:path w="439" h="210" extrusionOk="0">
                  <a:moveTo>
                    <a:pt x="255" y="1"/>
                  </a:moveTo>
                  <a:cubicBezTo>
                    <a:pt x="160" y="1"/>
                    <a:pt x="67" y="36"/>
                    <a:pt x="1" y="142"/>
                  </a:cubicBezTo>
                  <a:cubicBezTo>
                    <a:pt x="1" y="162"/>
                    <a:pt x="40" y="182"/>
                    <a:pt x="80" y="182"/>
                  </a:cubicBezTo>
                  <a:cubicBezTo>
                    <a:pt x="89" y="200"/>
                    <a:pt x="106" y="210"/>
                    <a:pt x="126" y="210"/>
                  </a:cubicBezTo>
                  <a:cubicBezTo>
                    <a:pt x="150" y="210"/>
                    <a:pt x="178" y="195"/>
                    <a:pt x="199" y="162"/>
                  </a:cubicBezTo>
                  <a:cubicBezTo>
                    <a:pt x="239" y="142"/>
                    <a:pt x="279" y="142"/>
                    <a:pt x="339" y="142"/>
                  </a:cubicBezTo>
                  <a:cubicBezTo>
                    <a:pt x="398" y="142"/>
                    <a:pt x="438" y="83"/>
                    <a:pt x="398" y="23"/>
                  </a:cubicBezTo>
                  <a:cubicBezTo>
                    <a:pt x="352" y="10"/>
                    <a:pt x="303" y="1"/>
                    <a:pt x="25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
            <p:cNvSpPr/>
            <p:nvPr/>
          </p:nvSpPr>
          <p:spPr>
            <a:xfrm>
              <a:off x="3125925" y="1970775"/>
              <a:ext cx="9475" cy="4650"/>
            </a:xfrm>
            <a:custGeom>
              <a:avLst/>
              <a:gdLst/>
              <a:ahLst/>
              <a:cxnLst/>
              <a:rect l="l" t="t" r="r" b="b"/>
              <a:pathLst>
                <a:path w="379" h="186" extrusionOk="0">
                  <a:moveTo>
                    <a:pt x="200" y="0"/>
                  </a:moveTo>
                  <a:cubicBezTo>
                    <a:pt x="171" y="14"/>
                    <a:pt x="133" y="28"/>
                    <a:pt x="99" y="28"/>
                  </a:cubicBezTo>
                  <a:cubicBezTo>
                    <a:pt x="85" y="28"/>
                    <a:pt x="72" y="26"/>
                    <a:pt x="60" y="20"/>
                  </a:cubicBezTo>
                  <a:cubicBezTo>
                    <a:pt x="40" y="80"/>
                    <a:pt x="40" y="120"/>
                    <a:pt x="1" y="179"/>
                  </a:cubicBezTo>
                  <a:cubicBezTo>
                    <a:pt x="32" y="183"/>
                    <a:pt x="63" y="186"/>
                    <a:pt x="91" y="186"/>
                  </a:cubicBezTo>
                  <a:cubicBezTo>
                    <a:pt x="207" y="186"/>
                    <a:pt x="299" y="147"/>
                    <a:pt x="379" y="20"/>
                  </a:cubicBezTo>
                  <a:cubicBezTo>
                    <a:pt x="339" y="20"/>
                    <a:pt x="259" y="0"/>
                    <a:pt x="2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
            <p:cNvSpPr/>
            <p:nvPr/>
          </p:nvSpPr>
          <p:spPr>
            <a:xfrm>
              <a:off x="3139350" y="1966300"/>
              <a:ext cx="8975" cy="4650"/>
            </a:xfrm>
            <a:custGeom>
              <a:avLst/>
              <a:gdLst/>
              <a:ahLst/>
              <a:cxnLst/>
              <a:rect l="l" t="t" r="r" b="b"/>
              <a:pathLst>
                <a:path w="359" h="186" extrusionOk="0">
                  <a:moveTo>
                    <a:pt x="359" y="0"/>
                  </a:moveTo>
                  <a:lnTo>
                    <a:pt x="359" y="0"/>
                  </a:lnTo>
                  <a:cubicBezTo>
                    <a:pt x="259" y="20"/>
                    <a:pt x="160" y="20"/>
                    <a:pt x="60" y="60"/>
                  </a:cubicBezTo>
                  <a:cubicBezTo>
                    <a:pt x="40" y="100"/>
                    <a:pt x="21" y="120"/>
                    <a:pt x="1" y="179"/>
                  </a:cubicBezTo>
                  <a:cubicBezTo>
                    <a:pt x="28" y="183"/>
                    <a:pt x="55" y="185"/>
                    <a:pt x="83" y="185"/>
                  </a:cubicBezTo>
                  <a:cubicBezTo>
                    <a:pt x="198" y="185"/>
                    <a:pt x="311" y="145"/>
                    <a:pt x="3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
            <p:cNvSpPr/>
            <p:nvPr/>
          </p:nvSpPr>
          <p:spPr>
            <a:xfrm>
              <a:off x="1675750" y="920925"/>
              <a:ext cx="31850" cy="105150"/>
            </a:xfrm>
            <a:custGeom>
              <a:avLst/>
              <a:gdLst/>
              <a:ahLst/>
              <a:cxnLst/>
              <a:rect l="l" t="t" r="r" b="b"/>
              <a:pathLst>
                <a:path w="1274" h="4206" extrusionOk="0">
                  <a:moveTo>
                    <a:pt x="896" y="1"/>
                  </a:moveTo>
                  <a:cubicBezTo>
                    <a:pt x="677" y="856"/>
                    <a:pt x="458" y="1731"/>
                    <a:pt x="219" y="2567"/>
                  </a:cubicBezTo>
                  <a:cubicBezTo>
                    <a:pt x="0" y="2965"/>
                    <a:pt x="80" y="3402"/>
                    <a:pt x="199" y="3800"/>
                  </a:cubicBezTo>
                  <a:cubicBezTo>
                    <a:pt x="259" y="3920"/>
                    <a:pt x="319" y="4019"/>
                    <a:pt x="378" y="4138"/>
                  </a:cubicBezTo>
                  <a:cubicBezTo>
                    <a:pt x="378" y="4138"/>
                    <a:pt x="378" y="4178"/>
                    <a:pt x="418" y="4198"/>
                  </a:cubicBezTo>
                  <a:cubicBezTo>
                    <a:pt x="433" y="4203"/>
                    <a:pt x="446" y="4206"/>
                    <a:pt x="456" y="4206"/>
                  </a:cubicBezTo>
                  <a:cubicBezTo>
                    <a:pt x="489" y="4206"/>
                    <a:pt x="508" y="4183"/>
                    <a:pt x="538" y="4138"/>
                  </a:cubicBezTo>
                  <a:cubicBezTo>
                    <a:pt x="299" y="3522"/>
                    <a:pt x="478" y="2925"/>
                    <a:pt x="677" y="2328"/>
                  </a:cubicBezTo>
                  <a:cubicBezTo>
                    <a:pt x="896" y="1652"/>
                    <a:pt x="1015" y="956"/>
                    <a:pt x="1194" y="259"/>
                  </a:cubicBezTo>
                  <a:cubicBezTo>
                    <a:pt x="1274" y="1"/>
                    <a:pt x="1075" y="1"/>
                    <a:pt x="89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
            <p:cNvSpPr/>
            <p:nvPr/>
          </p:nvSpPr>
          <p:spPr>
            <a:xfrm>
              <a:off x="1631500" y="1027100"/>
              <a:ext cx="67650" cy="17450"/>
            </a:xfrm>
            <a:custGeom>
              <a:avLst/>
              <a:gdLst/>
              <a:ahLst/>
              <a:cxnLst/>
              <a:rect l="l" t="t" r="r" b="b"/>
              <a:pathLst>
                <a:path w="2706" h="698" extrusionOk="0">
                  <a:moveTo>
                    <a:pt x="276" y="1"/>
                  </a:moveTo>
                  <a:cubicBezTo>
                    <a:pt x="205" y="1"/>
                    <a:pt x="143" y="40"/>
                    <a:pt x="100" y="170"/>
                  </a:cubicBezTo>
                  <a:cubicBezTo>
                    <a:pt x="0" y="448"/>
                    <a:pt x="219" y="528"/>
                    <a:pt x="438" y="568"/>
                  </a:cubicBezTo>
                  <a:cubicBezTo>
                    <a:pt x="537" y="588"/>
                    <a:pt x="657" y="588"/>
                    <a:pt x="756" y="627"/>
                  </a:cubicBezTo>
                  <a:cubicBezTo>
                    <a:pt x="961" y="683"/>
                    <a:pt x="1165" y="697"/>
                    <a:pt x="1372" y="697"/>
                  </a:cubicBezTo>
                  <a:cubicBezTo>
                    <a:pt x="1606" y="697"/>
                    <a:pt x="1843" y="679"/>
                    <a:pt x="2087" y="679"/>
                  </a:cubicBezTo>
                  <a:cubicBezTo>
                    <a:pt x="2173" y="679"/>
                    <a:pt x="2260" y="681"/>
                    <a:pt x="2347" y="687"/>
                  </a:cubicBezTo>
                  <a:cubicBezTo>
                    <a:pt x="2705" y="448"/>
                    <a:pt x="2447" y="349"/>
                    <a:pt x="2248" y="249"/>
                  </a:cubicBezTo>
                  <a:cubicBezTo>
                    <a:pt x="2188" y="249"/>
                    <a:pt x="2148" y="230"/>
                    <a:pt x="2089" y="230"/>
                  </a:cubicBezTo>
                  <a:cubicBezTo>
                    <a:pt x="1930" y="230"/>
                    <a:pt x="1772" y="233"/>
                    <a:pt x="1616" y="233"/>
                  </a:cubicBezTo>
                  <a:cubicBezTo>
                    <a:pt x="1266" y="233"/>
                    <a:pt x="921" y="214"/>
                    <a:pt x="577" y="90"/>
                  </a:cubicBezTo>
                  <a:cubicBezTo>
                    <a:pt x="476" y="68"/>
                    <a:pt x="368" y="1"/>
                    <a:pt x="27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
            <p:cNvSpPr/>
            <p:nvPr/>
          </p:nvSpPr>
          <p:spPr>
            <a:xfrm>
              <a:off x="1650375" y="1038625"/>
              <a:ext cx="60700" cy="19100"/>
            </a:xfrm>
            <a:custGeom>
              <a:avLst/>
              <a:gdLst/>
              <a:ahLst/>
              <a:cxnLst/>
              <a:rect l="l" t="t" r="r" b="b"/>
              <a:pathLst>
                <a:path w="2428" h="764" extrusionOk="0">
                  <a:moveTo>
                    <a:pt x="2068" y="1"/>
                  </a:moveTo>
                  <a:cubicBezTo>
                    <a:pt x="2035" y="1"/>
                    <a:pt x="2002" y="3"/>
                    <a:pt x="1970" y="7"/>
                  </a:cubicBezTo>
                  <a:cubicBezTo>
                    <a:pt x="1891" y="27"/>
                    <a:pt x="1811" y="87"/>
                    <a:pt x="1732" y="127"/>
                  </a:cubicBezTo>
                  <a:cubicBezTo>
                    <a:pt x="1175" y="127"/>
                    <a:pt x="578" y="166"/>
                    <a:pt x="1" y="166"/>
                  </a:cubicBezTo>
                  <a:cubicBezTo>
                    <a:pt x="209" y="305"/>
                    <a:pt x="433" y="336"/>
                    <a:pt x="664" y="336"/>
                  </a:cubicBezTo>
                  <a:cubicBezTo>
                    <a:pt x="852" y="336"/>
                    <a:pt x="1045" y="316"/>
                    <a:pt x="1240" y="316"/>
                  </a:cubicBezTo>
                  <a:cubicBezTo>
                    <a:pt x="1423" y="316"/>
                    <a:pt x="1608" y="334"/>
                    <a:pt x="1791" y="405"/>
                  </a:cubicBezTo>
                  <a:cubicBezTo>
                    <a:pt x="1634" y="468"/>
                    <a:pt x="1476" y="481"/>
                    <a:pt x="1318" y="481"/>
                  </a:cubicBezTo>
                  <a:cubicBezTo>
                    <a:pt x="1202" y="481"/>
                    <a:pt x="1087" y="474"/>
                    <a:pt x="974" y="474"/>
                  </a:cubicBezTo>
                  <a:cubicBezTo>
                    <a:pt x="752" y="474"/>
                    <a:pt x="538" y="501"/>
                    <a:pt x="339" y="664"/>
                  </a:cubicBezTo>
                  <a:cubicBezTo>
                    <a:pt x="418" y="742"/>
                    <a:pt x="515" y="751"/>
                    <a:pt x="610" y="751"/>
                  </a:cubicBezTo>
                  <a:cubicBezTo>
                    <a:pt x="638" y="751"/>
                    <a:pt x="666" y="750"/>
                    <a:pt x="693" y="750"/>
                  </a:cubicBezTo>
                  <a:cubicBezTo>
                    <a:pt x="737" y="750"/>
                    <a:pt x="779" y="752"/>
                    <a:pt x="817" y="763"/>
                  </a:cubicBezTo>
                  <a:cubicBezTo>
                    <a:pt x="896" y="763"/>
                    <a:pt x="976" y="723"/>
                    <a:pt x="1035" y="684"/>
                  </a:cubicBezTo>
                  <a:cubicBezTo>
                    <a:pt x="1153" y="643"/>
                    <a:pt x="1273" y="631"/>
                    <a:pt x="1394" y="631"/>
                  </a:cubicBezTo>
                  <a:cubicBezTo>
                    <a:pt x="1567" y="631"/>
                    <a:pt x="1741" y="655"/>
                    <a:pt x="1913" y="655"/>
                  </a:cubicBezTo>
                  <a:cubicBezTo>
                    <a:pt x="2090" y="655"/>
                    <a:pt x="2263" y="629"/>
                    <a:pt x="2428" y="525"/>
                  </a:cubicBezTo>
                  <a:lnTo>
                    <a:pt x="2428" y="166"/>
                  </a:lnTo>
                  <a:cubicBezTo>
                    <a:pt x="2332" y="39"/>
                    <a:pt x="2199" y="1"/>
                    <a:pt x="206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
            <p:cNvSpPr/>
            <p:nvPr/>
          </p:nvSpPr>
          <p:spPr>
            <a:xfrm>
              <a:off x="1640950" y="894525"/>
              <a:ext cx="66650" cy="4550"/>
            </a:xfrm>
            <a:custGeom>
              <a:avLst/>
              <a:gdLst/>
              <a:ahLst/>
              <a:cxnLst/>
              <a:rect l="l" t="t" r="r" b="b"/>
              <a:pathLst>
                <a:path w="2666" h="182" extrusionOk="0">
                  <a:moveTo>
                    <a:pt x="1102" y="0"/>
                  </a:moveTo>
                  <a:cubicBezTo>
                    <a:pt x="729" y="0"/>
                    <a:pt x="361" y="33"/>
                    <a:pt x="0" y="162"/>
                  </a:cubicBezTo>
                  <a:cubicBezTo>
                    <a:pt x="656" y="162"/>
                    <a:pt x="1293" y="181"/>
                    <a:pt x="1930" y="181"/>
                  </a:cubicBezTo>
                  <a:cubicBezTo>
                    <a:pt x="2168" y="181"/>
                    <a:pt x="2407" y="162"/>
                    <a:pt x="2666" y="162"/>
                  </a:cubicBezTo>
                  <a:cubicBezTo>
                    <a:pt x="2666" y="102"/>
                    <a:pt x="2646" y="62"/>
                    <a:pt x="2586" y="22"/>
                  </a:cubicBezTo>
                  <a:cubicBezTo>
                    <a:pt x="2470" y="30"/>
                    <a:pt x="2355" y="33"/>
                    <a:pt x="2239" y="33"/>
                  </a:cubicBezTo>
                  <a:cubicBezTo>
                    <a:pt x="1858" y="33"/>
                    <a:pt x="1478" y="0"/>
                    <a:pt x="110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
            <p:cNvSpPr/>
            <p:nvPr/>
          </p:nvSpPr>
          <p:spPr>
            <a:xfrm>
              <a:off x="1611100" y="1052850"/>
              <a:ext cx="62200" cy="6575"/>
            </a:xfrm>
            <a:custGeom>
              <a:avLst/>
              <a:gdLst/>
              <a:ahLst/>
              <a:cxnLst/>
              <a:rect l="l" t="t" r="r" b="b"/>
              <a:pathLst>
                <a:path w="2488" h="263" extrusionOk="0">
                  <a:moveTo>
                    <a:pt x="1482" y="0"/>
                  </a:moveTo>
                  <a:cubicBezTo>
                    <a:pt x="1393" y="0"/>
                    <a:pt x="1303" y="25"/>
                    <a:pt x="1214" y="95"/>
                  </a:cubicBezTo>
                  <a:cubicBezTo>
                    <a:pt x="1099" y="129"/>
                    <a:pt x="983" y="140"/>
                    <a:pt x="865" y="140"/>
                  </a:cubicBezTo>
                  <a:cubicBezTo>
                    <a:pt x="645" y="140"/>
                    <a:pt x="422" y="101"/>
                    <a:pt x="203" y="101"/>
                  </a:cubicBezTo>
                  <a:cubicBezTo>
                    <a:pt x="135" y="101"/>
                    <a:pt x="68" y="105"/>
                    <a:pt x="0" y="115"/>
                  </a:cubicBezTo>
                  <a:cubicBezTo>
                    <a:pt x="125" y="239"/>
                    <a:pt x="257" y="262"/>
                    <a:pt x="397" y="262"/>
                  </a:cubicBezTo>
                  <a:cubicBezTo>
                    <a:pt x="481" y="262"/>
                    <a:pt x="567" y="254"/>
                    <a:pt x="657" y="254"/>
                  </a:cubicBezTo>
                  <a:cubicBezTo>
                    <a:pt x="856" y="261"/>
                    <a:pt x="1055" y="263"/>
                    <a:pt x="1254" y="263"/>
                  </a:cubicBezTo>
                  <a:cubicBezTo>
                    <a:pt x="1652" y="263"/>
                    <a:pt x="2049" y="254"/>
                    <a:pt x="2447" y="254"/>
                  </a:cubicBezTo>
                  <a:cubicBezTo>
                    <a:pt x="2487" y="214"/>
                    <a:pt x="2487" y="154"/>
                    <a:pt x="2447" y="115"/>
                  </a:cubicBezTo>
                  <a:cubicBezTo>
                    <a:pt x="2268" y="115"/>
                    <a:pt x="2089" y="95"/>
                    <a:pt x="1910" y="95"/>
                  </a:cubicBezTo>
                  <a:cubicBezTo>
                    <a:pt x="1870" y="95"/>
                    <a:pt x="1791" y="95"/>
                    <a:pt x="1751" y="55"/>
                  </a:cubicBezTo>
                  <a:cubicBezTo>
                    <a:pt x="1661" y="25"/>
                    <a:pt x="1572" y="0"/>
                    <a:pt x="148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
            <p:cNvSpPr/>
            <p:nvPr/>
          </p:nvSpPr>
          <p:spPr>
            <a:xfrm>
              <a:off x="1574300" y="911975"/>
              <a:ext cx="9975" cy="43800"/>
            </a:xfrm>
            <a:custGeom>
              <a:avLst/>
              <a:gdLst/>
              <a:ahLst/>
              <a:cxnLst/>
              <a:rect l="l" t="t" r="r" b="b"/>
              <a:pathLst>
                <a:path w="399" h="1752" extrusionOk="0">
                  <a:moveTo>
                    <a:pt x="279" y="1"/>
                  </a:moveTo>
                  <a:cubicBezTo>
                    <a:pt x="199" y="60"/>
                    <a:pt x="160" y="120"/>
                    <a:pt x="80" y="200"/>
                  </a:cubicBezTo>
                  <a:cubicBezTo>
                    <a:pt x="80" y="578"/>
                    <a:pt x="80" y="975"/>
                    <a:pt x="60" y="1373"/>
                  </a:cubicBezTo>
                  <a:cubicBezTo>
                    <a:pt x="80" y="1453"/>
                    <a:pt x="80" y="1493"/>
                    <a:pt x="80" y="1572"/>
                  </a:cubicBezTo>
                  <a:cubicBezTo>
                    <a:pt x="0" y="1612"/>
                    <a:pt x="0" y="1692"/>
                    <a:pt x="80" y="1751"/>
                  </a:cubicBezTo>
                  <a:lnTo>
                    <a:pt x="259" y="1751"/>
                  </a:lnTo>
                  <a:cubicBezTo>
                    <a:pt x="299" y="1711"/>
                    <a:pt x="299" y="1672"/>
                    <a:pt x="279" y="1612"/>
                  </a:cubicBezTo>
                  <a:cubicBezTo>
                    <a:pt x="378" y="1095"/>
                    <a:pt x="398" y="558"/>
                    <a:pt x="2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
            <p:cNvSpPr/>
            <p:nvPr/>
          </p:nvSpPr>
          <p:spPr>
            <a:xfrm>
              <a:off x="1581250" y="911975"/>
              <a:ext cx="7500" cy="40300"/>
            </a:xfrm>
            <a:custGeom>
              <a:avLst/>
              <a:gdLst/>
              <a:ahLst/>
              <a:cxnLst/>
              <a:rect l="l" t="t" r="r" b="b"/>
              <a:pathLst>
                <a:path w="300" h="1612" extrusionOk="0">
                  <a:moveTo>
                    <a:pt x="1" y="1"/>
                  </a:moveTo>
                  <a:lnTo>
                    <a:pt x="1" y="1612"/>
                  </a:lnTo>
                  <a:cubicBezTo>
                    <a:pt x="100" y="1075"/>
                    <a:pt x="299" y="518"/>
                    <a:pt x="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
            <p:cNvSpPr/>
            <p:nvPr/>
          </p:nvSpPr>
          <p:spPr>
            <a:xfrm>
              <a:off x="1683700" y="1024375"/>
              <a:ext cx="23400" cy="12550"/>
            </a:xfrm>
            <a:custGeom>
              <a:avLst/>
              <a:gdLst/>
              <a:ahLst/>
              <a:cxnLst/>
              <a:rect l="l" t="t" r="r" b="b"/>
              <a:pathLst>
                <a:path w="936" h="502" extrusionOk="0">
                  <a:moveTo>
                    <a:pt x="60" y="0"/>
                  </a:moveTo>
                  <a:cubicBezTo>
                    <a:pt x="41" y="100"/>
                    <a:pt x="41" y="239"/>
                    <a:pt x="1" y="299"/>
                  </a:cubicBezTo>
                  <a:lnTo>
                    <a:pt x="80" y="378"/>
                  </a:lnTo>
                  <a:cubicBezTo>
                    <a:pt x="248" y="390"/>
                    <a:pt x="442" y="502"/>
                    <a:pt x="610" y="502"/>
                  </a:cubicBezTo>
                  <a:cubicBezTo>
                    <a:pt x="741" y="502"/>
                    <a:pt x="857" y="434"/>
                    <a:pt x="936" y="199"/>
                  </a:cubicBezTo>
                  <a:cubicBezTo>
                    <a:pt x="879" y="185"/>
                    <a:pt x="819" y="182"/>
                    <a:pt x="758" y="182"/>
                  </a:cubicBezTo>
                  <a:cubicBezTo>
                    <a:pt x="714" y="182"/>
                    <a:pt x="670" y="184"/>
                    <a:pt x="626" y="184"/>
                  </a:cubicBezTo>
                  <a:cubicBezTo>
                    <a:pt x="473" y="184"/>
                    <a:pt x="326" y="165"/>
                    <a:pt x="2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
            <p:cNvSpPr/>
            <p:nvPr/>
          </p:nvSpPr>
          <p:spPr>
            <a:xfrm>
              <a:off x="1641425" y="1050800"/>
              <a:ext cx="13450" cy="4925"/>
            </a:xfrm>
            <a:custGeom>
              <a:avLst/>
              <a:gdLst/>
              <a:ahLst/>
              <a:cxnLst/>
              <a:rect l="l" t="t" r="r" b="b"/>
              <a:pathLst>
                <a:path w="538" h="197" extrusionOk="0">
                  <a:moveTo>
                    <a:pt x="275" y="0"/>
                  </a:moveTo>
                  <a:cubicBezTo>
                    <a:pt x="184" y="0"/>
                    <a:pt x="92" y="65"/>
                    <a:pt x="1" y="197"/>
                  </a:cubicBezTo>
                  <a:cubicBezTo>
                    <a:pt x="180" y="177"/>
                    <a:pt x="359" y="177"/>
                    <a:pt x="538" y="177"/>
                  </a:cubicBezTo>
                  <a:cubicBezTo>
                    <a:pt x="450" y="60"/>
                    <a:pt x="363" y="0"/>
                    <a:pt x="27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
            <p:cNvSpPr/>
            <p:nvPr/>
          </p:nvSpPr>
          <p:spPr>
            <a:xfrm>
              <a:off x="1633475" y="889600"/>
              <a:ext cx="4000" cy="5000"/>
            </a:xfrm>
            <a:custGeom>
              <a:avLst/>
              <a:gdLst/>
              <a:ahLst/>
              <a:cxnLst/>
              <a:rect l="l" t="t" r="r" b="b"/>
              <a:pathLst>
                <a:path w="160" h="200" extrusionOk="0">
                  <a:moveTo>
                    <a:pt x="160" y="0"/>
                  </a:moveTo>
                  <a:lnTo>
                    <a:pt x="160" y="0"/>
                  </a:lnTo>
                  <a:cubicBezTo>
                    <a:pt x="60" y="60"/>
                    <a:pt x="1" y="100"/>
                    <a:pt x="1" y="199"/>
                  </a:cubicBezTo>
                  <a:cubicBezTo>
                    <a:pt x="60" y="120"/>
                    <a:pt x="100" y="80"/>
                    <a:pt x="16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
            <p:cNvSpPr/>
            <p:nvPr/>
          </p:nvSpPr>
          <p:spPr>
            <a:xfrm>
              <a:off x="1568325" y="950775"/>
              <a:ext cx="10475" cy="30350"/>
            </a:xfrm>
            <a:custGeom>
              <a:avLst/>
              <a:gdLst/>
              <a:ahLst/>
              <a:cxnLst/>
              <a:rect l="l" t="t" r="r" b="b"/>
              <a:pathLst>
                <a:path w="419" h="1214" extrusionOk="0">
                  <a:moveTo>
                    <a:pt x="319" y="0"/>
                  </a:moveTo>
                  <a:cubicBezTo>
                    <a:pt x="1" y="358"/>
                    <a:pt x="219" y="816"/>
                    <a:pt x="140" y="1214"/>
                  </a:cubicBezTo>
                  <a:cubicBezTo>
                    <a:pt x="418" y="915"/>
                    <a:pt x="279" y="517"/>
                    <a:pt x="319" y="159"/>
                  </a:cubicBezTo>
                  <a:lnTo>
                    <a:pt x="31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
            <p:cNvSpPr/>
            <p:nvPr/>
          </p:nvSpPr>
          <p:spPr>
            <a:xfrm>
              <a:off x="1395750" y="1352200"/>
              <a:ext cx="28875" cy="12975"/>
            </a:xfrm>
            <a:custGeom>
              <a:avLst/>
              <a:gdLst/>
              <a:ahLst/>
              <a:cxnLst/>
              <a:rect l="l" t="t" r="r" b="b"/>
              <a:pathLst>
                <a:path w="1155" h="519" extrusionOk="0">
                  <a:moveTo>
                    <a:pt x="826" y="1"/>
                  </a:moveTo>
                  <a:cubicBezTo>
                    <a:pt x="590" y="1"/>
                    <a:pt x="350" y="115"/>
                    <a:pt x="120" y="156"/>
                  </a:cubicBezTo>
                  <a:cubicBezTo>
                    <a:pt x="1" y="176"/>
                    <a:pt x="80" y="315"/>
                    <a:pt x="140" y="414"/>
                  </a:cubicBezTo>
                  <a:cubicBezTo>
                    <a:pt x="240" y="434"/>
                    <a:pt x="359" y="434"/>
                    <a:pt x="458" y="474"/>
                  </a:cubicBezTo>
                  <a:cubicBezTo>
                    <a:pt x="518" y="504"/>
                    <a:pt x="573" y="519"/>
                    <a:pt x="628" y="519"/>
                  </a:cubicBezTo>
                  <a:cubicBezTo>
                    <a:pt x="682" y="519"/>
                    <a:pt x="737" y="504"/>
                    <a:pt x="797" y="474"/>
                  </a:cubicBezTo>
                  <a:lnTo>
                    <a:pt x="797" y="434"/>
                  </a:lnTo>
                  <a:cubicBezTo>
                    <a:pt x="916" y="355"/>
                    <a:pt x="1075" y="414"/>
                    <a:pt x="1155" y="275"/>
                  </a:cubicBezTo>
                  <a:lnTo>
                    <a:pt x="1155" y="96"/>
                  </a:lnTo>
                  <a:cubicBezTo>
                    <a:pt x="1047" y="26"/>
                    <a:pt x="936" y="1"/>
                    <a:pt x="82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
            <p:cNvSpPr/>
            <p:nvPr/>
          </p:nvSpPr>
          <p:spPr>
            <a:xfrm>
              <a:off x="1463900" y="1375000"/>
              <a:ext cx="43275" cy="5975"/>
            </a:xfrm>
            <a:custGeom>
              <a:avLst/>
              <a:gdLst/>
              <a:ahLst/>
              <a:cxnLst/>
              <a:rect l="l" t="t" r="r" b="b"/>
              <a:pathLst>
                <a:path w="1731" h="239" extrusionOk="0">
                  <a:moveTo>
                    <a:pt x="409" y="1"/>
                  </a:moveTo>
                  <a:cubicBezTo>
                    <a:pt x="249" y="1"/>
                    <a:pt x="107" y="13"/>
                    <a:pt x="0" y="40"/>
                  </a:cubicBezTo>
                  <a:cubicBezTo>
                    <a:pt x="120" y="79"/>
                    <a:pt x="279" y="59"/>
                    <a:pt x="378" y="179"/>
                  </a:cubicBezTo>
                  <a:cubicBezTo>
                    <a:pt x="816" y="199"/>
                    <a:pt x="1273" y="238"/>
                    <a:pt x="1731" y="238"/>
                  </a:cubicBezTo>
                  <a:cubicBezTo>
                    <a:pt x="1410" y="93"/>
                    <a:pt x="845" y="1"/>
                    <a:pt x="40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
            <p:cNvSpPr/>
            <p:nvPr/>
          </p:nvSpPr>
          <p:spPr>
            <a:xfrm>
              <a:off x="1340550" y="1367300"/>
              <a:ext cx="36325" cy="5600"/>
            </a:xfrm>
            <a:custGeom>
              <a:avLst/>
              <a:gdLst/>
              <a:ahLst/>
              <a:cxnLst/>
              <a:rect l="l" t="t" r="r" b="b"/>
              <a:pathLst>
                <a:path w="1453" h="224" extrusionOk="0">
                  <a:moveTo>
                    <a:pt x="817" y="1"/>
                  </a:moveTo>
                  <a:cubicBezTo>
                    <a:pt x="632" y="1"/>
                    <a:pt x="447" y="27"/>
                    <a:pt x="266" y="27"/>
                  </a:cubicBezTo>
                  <a:cubicBezTo>
                    <a:pt x="190" y="27"/>
                    <a:pt x="115" y="22"/>
                    <a:pt x="41" y="9"/>
                  </a:cubicBezTo>
                  <a:lnTo>
                    <a:pt x="41" y="9"/>
                  </a:lnTo>
                  <a:cubicBezTo>
                    <a:pt x="1" y="89"/>
                    <a:pt x="1" y="149"/>
                    <a:pt x="80" y="169"/>
                  </a:cubicBezTo>
                  <a:cubicBezTo>
                    <a:pt x="405" y="182"/>
                    <a:pt x="711" y="223"/>
                    <a:pt x="1017" y="223"/>
                  </a:cubicBezTo>
                  <a:cubicBezTo>
                    <a:pt x="1162" y="223"/>
                    <a:pt x="1306" y="214"/>
                    <a:pt x="1453" y="188"/>
                  </a:cubicBezTo>
                  <a:cubicBezTo>
                    <a:pt x="1247" y="36"/>
                    <a:pt x="1032" y="1"/>
                    <a:pt x="81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
            <p:cNvSpPr/>
            <p:nvPr/>
          </p:nvSpPr>
          <p:spPr>
            <a:xfrm>
              <a:off x="1429075" y="1363275"/>
              <a:ext cx="30875" cy="4725"/>
            </a:xfrm>
            <a:custGeom>
              <a:avLst/>
              <a:gdLst/>
              <a:ahLst/>
              <a:cxnLst/>
              <a:rect l="l" t="t" r="r" b="b"/>
              <a:pathLst>
                <a:path w="1235" h="189" extrusionOk="0">
                  <a:moveTo>
                    <a:pt x="569" y="1"/>
                  </a:moveTo>
                  <a:cubicBezTo>
                    <a:pt x="381" y="1"/>
                    <a:pt x="191" y="22"/>
                    <a:pt x="1" y="31"/>
                  </a:cubicBezTo>
                  <a:cubicBezTo>
                    <a:pt x="179" y="156"/>
                    <a:pt x="362" y="189"/>
                    <a:pt x="547" y="189"/>
                  </a:cubicBezTo>
                  <a:cubicBezTo>
                    <a:pt x="751" y="189"/>
                    <a:pt x="958" y="149"/>
                    <a:pt x="1165" y="149"/>
                  </a:cubicBezTo>
                  <a:cubicBezTo>
                    <a:pt x="1188" y="149"/>
                    <a:pt x="1211" y="149"/>
                    <a:pt x="1234" y="150"/>
                  </a:cubicBezTo>
                  <a:cubicBezTo>
                    <a:pt x="1017" y="31"/>
                    <a:pt x="795" y="1"/>
                    <a:pt x="56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
            <p:cNvSpPr/>
            <p:nvPr/>
          </p:nvSpPr>
          <p:spPr>
            <a:xfrm>
              <a:off x="1511150" y="1367525"/>
              <a:ext cx="17925" cy="5000"/>
            </a:xfrm>
            <a:custGeom>
              <a:avLst/>
              <a:gdLst/>
              <a:ahLst/>
              <a:cxnLst/>
              <a:rect l="l" t="t" r="r" b="b"/>
              <a:pathLst>
                <a:path w="717" h="200" extrusionOk="0">
                  <a:moveTo>
                    <a:pt x="179" y="0"/>
                  </a:moveTo>
                  <a:cubicBezTo>
                    <a:pt x="119" y="0"/>
                    <a:pt x="80" y="0"/>
                    <a:pt x="0" y="40"/>
                  </a:cubicBezTo>
                  <a:cubicBezTo>
                    <a:pt x="109" y="170"/>
                    <a:pt x="241" y="200"/>
                    <a:pt x="377" y="200"/>
                  </a:cubicBezTo>
                  <a:cubicBezTo>
                    <a:pt x="491" y="200"/>
                    <a:pt x="608" y="179"/>
                    <a:pt x="716" y="179"/>
                  </a:cubicBezTo>
                  <a:cubicBezTo>
                    <a:pt x="577" y="0"/>
                    <a:pt x="378" y="40"/>
                    <a:pt x="1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
            <p:cNvSpPr/>
            <p:nvPr/>
          </p:nvSpPr>
          <p:spPr>
            <a:xfrm>
              <a:off x="1396750" y="1372100"/>
              <a:ext cx="14950" cy="4425"/>
            </a:xfrm>
            <a:custGeom>
              <a:avLst/>
              <a:gdLst/>
              <a:ahLst/>
              <a:cxnLst/>
              <a:rect l="l" t="t" r="r" b="b"/>
              <a:pathLst>
                <a:path w="598" h="177" extrusionOk="0">
                  <a:moveTo>
                    <a:pt x="227" y="0"/>
                  </a:moveTo>
                  <a:cubicBezTo>
                    <a:pt x="153" y="0"/>
                    <a:pt x="77" y="9"/>
                    <a:pt x="1" y="16"/>
                  </a:cubicBezTo>
                  <a:cubicBezTo>
                    <a:pt x="147" y="163"/>
                    <a:pt x="307" y="176"/>
                    <a:pt x="480" y="176"/>
                  </a:cubicBezTo>
                  <a:cubicBezTo>
                    <a:pt x="519" y="176"/>
                    <a:pt x="558" y="175"/>
                    <a:pt x="597" y="175"/>
                  </a:cubicBezTo>
                  <a:cubicBezTo>
                    <a:pt x="494" y="33"/>
                    <a:pt x="365" y="0"/>
                    <a:pt x="22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
            <p:cNvSpPr/>
            <p:nvPr/>
          </p:nvSpPr>
          <p:spPr>
            <a:xfrm>
              <a:off x="1416150" y="1359075"/>
              <a:ext cx="12950" cy="4500"/>
            </a:xfrm>
            <a:custGeom>
              <a:avLst/>
              <a:gdLst/>
              <a:ahLst/>
              <a:cxnLst/>
              <a:rect l="l" t="t" r="r" b="b"/>
              <a:pathLst>
                <a:path w="518" h="180" extrusionOk="0">
                  <a:moveTo>
                    <a:pt x="339" y="0"/>
                  </a:moveTo>
                  <a:cubicBezTo>
                    <a:pt x="219" y="20"/>
                    <a:pt x="60" y="40"/>
                    <a:pt x="1" y="179"/>
                  </a:cubicBezTo>
                  <a:lnTo>
                    <a:pt x="518" y="179"/>
                  </a:lnTo>
                  <a:lnTo>
                    <a:pt x="33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
            <p:cNvSpPr/>
            <p:nvPr/>
          </p:nvSpPr>
          <p:spPr>
            <a:xfrm>
              <a:off x="1414650" y="1376975"/>
              <a:ext cx="14950" cy="2650"/>
            </a:xfrm>
            <a:custGeom>
              <a:avLst/>
              <a:gdLst/>
              <a:ahLst/>
              <a:cxnLst/>
              <a:rect l="l" t="t" r="r" b="b"/>
              <a:pathLst>
                <a:path w="598" h="106" extrusionOk="0">
                  <a:moveTo>
                    <a:pt x="1" y="0"/>
                  </a:moveTo>
                  <a:cubicBezTo>
                    <a:pt x="93" y="74"/>
                    <a:pt x="186" y="105"/>
                    <a:pt x="278" y="105"/>
                  </a:cubicBezTo>
                  <a:cubicBezTo>
                    <a:pt x="385" y="105"/>
                    <a:pt x="491" y="64"/>
                    <a:pt x="59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
            <p:cNvSpPr/>
            <p:nvPr/>
          </p:nvSpPr>
          <p:spPr>
            <a:xfrm>
              <a:off x="1533525" y="1376475"/>
              <a:ext cx="12950" cy="4500"/>
            </a:xfrm>
            <a:custGeom>
              <a:avLst/>
              <a:gdLst/>
              <a:ahLst/>
              <a:cxnLst/>
              <a:rect l="l" t="t" r="r" b="b"/>
              <a:pathLst>
                <a:path w="518" h="180" extrusionOk="0">
                  <a:moveTo>
                    <a:pt x="259" y="0"/>
                  </a:moveTo>
                  <a:cubicBezTo>
                    <a:pt x="174" y="0"/>
                    <a:pt x="90" y="60"/>
                    <a:pt x="0" y="179"/>
                  </a:cubicBezTo>
                  <a:lnTo>
                    <a:pt x="517" y="179"/>
                  </a:lnTo>
                  <a:cubicBezTo>
                    <a:pt x="428" y="60"/>
                    <a:pt x="343" y="0"/>
                    <a:pt x="2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
            <p:cNvSpPr/>
            <p:nvPr/>
          </p:nvSpPr>
          <p:spPr>
            <a:xfrm>
              <a:off x="1441525" y="1374550"/>
              <a:ext cx="4975" cy="3450"/>
            </a:xfrm>
            <a:custGeom>
              <a:avLst/>
              <a:gdLst/>
              <a:ahLst/>
              <a:cxnLst/>
              <a:rect l="l" t="t" r="r" b="b"/>
              <a:pathLst>
                <a:path w="199" h="138" extrusionOk="0">
                  <a:moveTo>
                    <a:pt x="103" y="0"/>
                  </a:moveTo>
                  <a:cubicBezTo>
                    <a:pt x="72" y="0"/>
                    <a:pt x="38" y="30"/>
                    <a:pt x="0" y="97"/>
                  </a:cubicBezTo>
                  <a:cubicBezTo>
                    <a:pt x="20" y="117"/>
                    <a:pt x="20" y="137"/>
                    <a:pt x="40" y="137"/>
                  </a:cubicBezTo>
                  <a:cubicBezTo>
                    <a:pt x="99" y="137"/>
                    <a:pt x="139" y="117"/>
                    <a:pt x="199" y="97"/>
                  </a:cubicBezTo>
                  <a:cubicBezTo>
                    <a:pt x="168" y="35"/>
                    <a:pt x="137" y="0"/>
                    <a:pt x="10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
            <p:cNvSpPr/>
            <p:nvPr/>
          </p:nvSpPr>
          <p:spPr>
            <a:xfrm>
              <a:off x="1407200" y="1364050"/>
              <a:ext cx="8975" cy="2625"/>
            </a:xfrm>
            <a:custGeom>
              <a:avLst/>
              <a:gdLst/>
              <a:ahLst/>
              <a:cxnLst/>
              <a:rect l="l" t="t" r="r" b="b"/>
              <a:pathLst>
                <a:path w="359" h="105" extrusionOk="0">
                  <a:moveTo>
                    <a:pt x="0" y="0"/>
                  </a:moveTo>
                  <a:cubicBezTo>
                    <a:pt x="60" y="70"/>
                    <a:pt x="115" y="105"/>
                    <a:pt x="172" y="105"/>
                  </a:cubicBezTo>
                  <a:cubicBezTo>
                    <a:pt x="229" y="105"/>
                    <a:pt x="289" y="70"/>
                    <a:pt x="3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
            <p:cNvSpPr/>
            <p:nvPr/>
          </p:nvSpPr>
          <p:spPr>
            <a:xfrm>
              <a:off x="1338075" y="1357250"/>
              <a:ext cx="8975" cy="6325"/>
            </a:xfrm>
            <a:custGeom>
              <a:avLst/>
              <a:gdLst/>
              <a:ahLst/>
              <a:cxnLst/>
              <a:rect l="l" t="t" r="r" b="b"/>
              <a:pathLst>
                <a:path w="359" h="253" extrusionOk="0">
                  <a:moveTo>
                    <a:pt x="161" y="1"/>
                  </a:moveTo>
                  <a:cubicBezTo>
                    <a:pt x="104" y="1"/>
                    <a:pt x="48" y="26"/>
                    <a:pt x="0" y="73"/>
                  </a:cubicBezTo>
                  <a:lnTo>
                    <a:pt x="40" y="153"/>
                  </a:lnTo>
                  <a:cubicBezTo>
                    <a:pt x="100" y="252"/>
                    <a:pt x="239" y="252"/>
                    <a:pt x="358" y="252"/>
                  </a:cubicBezTo>
                  <a:cubicBezTo>
                    <a:pt x="358" y="193"/>
                    <a:pt x="339" y="153"/>
                    <a:pt x="339" y="93"/>
                  </a:cubicBezTo>
                  <a:cubicBezTo>
                    <a:pt x="287" y="31"/>
                    <a:pt x="224" y="1"/>
                    <a:pt x="16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
            <p:cNvSpPr/>
            <p:nvPr/>
          </p:nvSpPr>
          <p:spPr>
            <a:xfrm>
              <a:off x="1449475" y="1376475"/>
              <a:ext cx="6475" cy="1900"/>
            </a:xfrm>
            <a:custGeom>
              <a:avLst/>
              <a:gdLst/>
              <a:ahLst/>
              <a:cxnLst/>
              <a:rect l="l" t="t" r="r" b="b"/>
              <a:pathLst>
                <a:path w="259" h="76" extrusionOk="0">
                  <a:moveTo>
                    <a:pt x="259" y="0"/>
                  </a:moveTo>
                  <a:lnTo>
                    <a:pt x="259" y="0"/>
                  </a:lnTo>
                  <a:cubicBezTo>
                    <a:pt x="209" y="10"/>
                    <a:pt x="164" y="15"/>
                    <a:pt x="122" y="15"/>
                  </a:cubicBezTo>
                  <a:cubicBezTo>
                    <a:pt x="80" y="15"/>
                    <a:pt x="40" y="10"/>
                    <a:pt x="0" y="0"/>
                  </a:cubicBezTo>
                  <a:lnTo>
                    <a:pt x="0" y="0"/>
                  </a:lnTo>
                  <a:cubicBezTo>
                    <a:pt x="40" y="50"/>
                    <a:pt x="85" y="75"/>
                    <a:pt x="130" y="75"/>
                  </a:cubicBezTo>
                  <a:cubicBezTo>
                    <a:pt x="174" y="75"/>
                    <a:pt x="219" y="50"/>
                    <a:pt x="2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
            <p:cNvSpPr/>
            <p:nvPr/>
          </p:nvSpPr>
          <p:spPr>
            <a:xfrm>
              <a:off x="1479800" y="1365150"/>
              <a:ext cx="7000" cy="1900"/>
            </a:xfrm>
            <a:custGeom>
              <a:avLst/>
              <a:gdLst/>
              <a:ahLst/>
              <a:cxnLst/>
              <a:rect l="l" t="t" r="r" b="b"/>
              <a:pathLst>
                <a:path w="280" h="76" extrusionOk="0">
                  <a:moveTo>
                    <a:pt x="133" y="1"/>
                  </a:moveTo>
                  <a:cubicBezTo>
                    <a:pt x="85" y="1"/>
                    <a:pt x="41" y="26"/>
                    <a:pt x="1" y="75"/>
                  </a:cubicBezTo>
                  <a:lnTo>
                    <a:pt x="279" y="75"/>
                  </a:lnTo>
                  <a:cubicBezTo>
                    <a:pt x="230" y="26"/>
                    <a:pt x="180" y="1"/>
                    <a:pt x="13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
            <p:cNvSpPr/>
            <p:nvPr/>
          </p:nvSpPr>
          <p:spPr>
            <a:xfrm>
              <a:off x="1462400" y="1365150"/>
              <a:ext cx="6000" cy="2275"/>
            </a:xfrm>
            <a:custGeom>
              <a:avLst/>
              <a:gdLst/>
              <a:ahLst/>
              <a:cxnLst/>
              <a:rect l="l" t="t" r="r" b="b"/>
              <a:pathLst>
                <a:path w="240" h="91" extrusionOk="0">
                  <a:moveTo>
                    <a:pt x="120" y="1"/>
                  </a:moveTo>
                  <a:cubicBezTo>
                    <a:pt x="80" y="1"/>
                    <a:pt x="40" y="26"/>
                    <a:pt x="1" y="75"/>
                  </a:cubicBezTo>
                  <a:cubicBezTo>
                    <a:pt x="40" y="85"/>
                    <a:pt x="85" y="90"/>
                    <a:pt x="127" y="90"/>
                  </a:cubicBezTo>
                  <a:cubicBezTo>
                    <a:pt x="170" y="90"/>
                    <a:pt x="209" y="85"/>
                    <a:pt x="239" y="75"/>
                  </a:cubicBezTo>
                  <a:cubicBezTo>
                    <a:pt x="199" y="26"/>
                    <a:pt x="160" y="1"/>
                    <a:pt x="1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
            <p:cNvSpPr/>
            <p:nvPr/>
          </p:nvSpPr>
          <p:spPr>
            <a:xfrm>
              <a:off x="1379850" y="1372500"/>
              <a:ext cx="6975" cy="1875"/>
            </a:xfrm>
            <a:custGeom>
              <a:avLst/>
              <a:gdLst/>
              <a:ahLst/>
              <a:cxnLst/>
              <a:rect l="l" t="t" r="r" b="b"/>
              <a:pathLst>
                <a:path w="279" h="75" extrusionOk="0">
                  <a:moveTo>
                    <a:pt x="0" y="0"/>
                  </a:moveTo>
                  <a:cubicBezTo>
                    <a:pt x="50" y="50"/>
                    <a:pt x="95" y="75"/>
                    <a:pt x="140" y="75"/>
                  </a:cubicBezTo>
                  <a:cubicBezTo>
                    <a:pt x="184" y="75"/>
                    <a:pt x="229" y="50"/>
                    <a:pt x="2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
            <p:cNvSpPr/>
            <p:nvPr/>
          </p:nvSpPr>
          <p:spPr>
            <a:xfrm>
              <a:off x="1506650" y="1381450"/>
              <a:ext cx="6500" cy="2075"/>
            </a:xfrm>
            <a:custGeom>
              <a:avLst/>
              <a:gdLst/>
              <a:ahLst/>
              <a:cxnLst/>
              <a:rect l="l" t="t" r="r" b="b"/>
              <a:pathLst>
                <a:path w="260" h="83" extrusionOk="0">
                  <a:moveTo>
                    <a:pt x="1" y="0"/>
                  </a:moveTo>
                  <a:cubicBezTo>
                    <a:pt x="39" y="57"/>
                    <a:pt x="81" y="83"/>
                    <a:pt x="124" y="83"/>
                  </a:cubicBezTo>
                  <a:cubicBezTo>
                    <a:pt x="171" y="83"/>
                    <a:pt x="218" y="52"/>
                    <a:pt x="26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
            <p:cNvSpPr/>
            <p:nvPr/>
          </p:nvSpPr>
          <p:spPr>
            <a:xfrm>
              <a:off x="1488750" y="1365150"/>
              <a:ext cx="6000" cy="1900"/>
            </a:xfrm>
            <a:custGeom>
              <a:avLst/>
              <a:gdLst/>
              <a:ahLst/>
              <a:cxnLst/>
              <a:rect l="l" t="t" r="r" b="b"/>
              <a:pathLst>
                <a:path w="240" h="76" extrusionOk="0">
                  <a:moveTo>
                    <a:pt x="135" y="1"/>
                  </a:moveTo>
                  <a:cubicBezTo>
                    <a:pt x="95" y="1"/>
                    <a:pt x="51" y="26"/>
                    <a:pt x="1" y="75"/>
                  </a:cubicBezTo>
                  <a:lnTo>
                    <a:pt x="240" y="75"/>
                  </a:lnTo>
                  <a:cubicBezTo>
                    <a:pt x="210" y="26"/>
                    <a:pt x="175" y="1"/>
                    <a:pt x="13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
            <p:cNvSpPr/>
            <p:nvPr/>
          </p:nvSpPr>
          <p:spPr>
            <a:xfrm>
              <a:off x="1529050" y="1380950"/>
              <a:ext cx="4500" cy="1525"/>
            </a:xfrm>
            <a:custGeom>
              <a:avLst/>
              <a:gdLst/>
              <a:ahLst/>
              <a:cxnLst/>
              <a:rect l="l" t="t" r="r" b="b"/>
              <a:pathLst>
                <a:path w="180" h="61" extrusionOk="0">
                  <a:moveTo>
                    <a:pt x="179" y="0"/>
                  </a:moveTo>
                  <a:cubicBezTo>
                    <a:pt x="100" y="0"/>
                    <a:pt x="60" y="0"/>
                    <a:pt x="0" y="20"/>
                  </a:cubicBezTo>
                  <a:cubicBezTo>
                    <a:pt x="0" y="40"/>
                    <a:pt x="20" y="60"/>
                    <a:pt x="60" y="60"/>
                  </a:cubicBezTo>
                  <a:cubicBezTo>
                    <a:pt x="80" y="40"/>
                    <a:pt x="120" y="20"/>
                    <a:pt x="1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
            <p:cNvSpPr/>
            <p:nvPr/>
          </p:nvSpPr>
          <p:spPr>
            <a:xfrm>
              <a:off x="1524575" y="1378825"/>
              <a:ext cx="4000" cy="3025"/>
            </a:xfrm>
            <a:custGeom>
              <a:avLst/>
              <a:gdLst/>
              <a:ahLst/>
              <a:cxnLst/>
              <a:rect l="l" t="t" r="r" b="b"/>
              <a:pathLst>
                <a:path w="160" h="121" extrusionOk="0">
                  <a:moveTo>
                    <a:pt x="85" y="0"/>
                  </a:moveTo>
                  <a:cubicBezTo>
                    <a:pt x="58" y="0"/>
                    <a:pt x="32" y="42"/>
                    <a:pt x="0" y="105"/>
                  </a:cubicBezTo>
                  <a:cubicBezTo>
                    <a:pt x="30" y="115"/>
                    <a:pt x="55" y="120"/>
                    <a:pt x="80" y="120"/>
                  </a:cubicBezTo>
                  <a:cubicBezTo>
                    <a:pt x="105" y="120"/>
                    <a:pt x="129" y="115"/>
                    <a:pt x="159" y="105"/>
                  </a:cubicBezTo>
                  <a:cubicBezTo>
                    <a:pt x="132" y="31"/>
                    <a:pt x="108" y="0"/>
                    <a:pt x="8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
            <p:cNvSpPr/>
            <p:nvPr/>
          </p:nvSpPr>
          <p:spPr>
            <a:xfrm>
              <a:off x="1519100" y="1381450"/>
              <a:ext cx="5500" cy="2250"/>
            </a:xfrm>
            <a:custGeom>
              <a:avLst/>
              <a:gdLst/>
              <a:ahLst/>
              <a:cxnLst/>
              <a:rect l="l" t="t" r="r" b="b"/>
              <a:pathLst>
                <a:path w="220" h="90" extrusionOk="0">
                  <a:moveTo>
                    <a:pt x="0" y="0"/>
                  </a:moveTo>
                  <a:cubicBezTo>
                    <a:pt x="40" y="60"/>
                    <a:pt x="80" y="90"/>
                    <a:pt x="117" y="90"/>
                  </a:cubicBezTo>
                  <a:cubicBezTo>
                    <a:pt x="154" y="90"/>
                    <a:pt x="189" y="60"/>
                    <a:pt x="2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
            <p:cNvSpPr/>
            <p:nvPr/>
          </p:nvSpPr>
          <p:spPr>
            <a:xfrm>
              <a:off x="1515625" y="1378825"/>
              <a:ext cx="4000" cy="3025"/>
            </a:xfrm>
            <a:custGeom>
              <a:avLst/>
              <a:gdLst/>
              <a:ahLst/>
              <a:cxnLst/>
              <a:rect l="l" t="t" r="r" b="b"/>
              <a:pathLst>
                <a:path w="160" h="121" extrusionOk="0">
                  <a:moveTo>
                    <a:pt x="93" y="0"/>
                  </a:moveTo>
                  <a:cubicBezTo>
                    <a:pt x="64" y="0"/>
                    <a:pt x="32" y="42"/>
                    <a:pt x="0" y="105"/>
                  </a:cubicBezTo>
                  <a:cubicBezTo>
                    <a:pt x="30" y="115"/>
                    <a:pt x="60" y="120"/>
                    <a:pt x="87" y="120"/>
                  </a:cubicBezTo>
                  <a:cubicBezTo>
                    <a:pt x="114" y="120"/>
                    <a:pt x="139" y="115"/>
                    <a:pt x="159" y="105"/>
                  </a:cubicBezTo>
                  <a:cubicBezTo>
                    <a:pt x="141" y="31"/>
                    <a:pt x="118" y="0"/>
                    <a:pt x="9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
            <p:cNvSpPr/>
            <p:nvPr/>
          </p:nvSpPr>
          <p:spPr>
            <a:xfrm>
              <a:off x="1337075" y="1368525"/>
              <a:ext cx="5500" cy="3500"/>
            </a:xfrm>
            <a:custGeom>
              <a:avLst/>
              <a:gdLst/>
              <a:ahLst/>
              <a:cxnLst/>
              <a:rect l="l" t="t" r="r" b="b"/>
              <a:pathLst>
                <a:path w="220" h="140" extrusionOk="0">
                  <a:moveTo>
                    <a:pt x="180" y="0"/>
                  </a:moveTo>
                  <a:cubicBezTo>
                    <a:pt x="140" y="0"/>
                    <a:pt x="100" y="20"/>
                    <a:pt x="80" y="20"/>
                  </a:cubicBezTo>
                  <a:cubicBezTo>
                    <a:pt x="40" y="40"/>
                    <a:pt x="20" y="100"/>
                    <a:pt x="1" y="139"/>
                  </a:cubicBezTo>
                  <a:lnTo>
                    <a:pt x="219" y="139"/>
                  </a:lnTo>
                  <a:cubicBezTo>
                    <a:pt x="219" y="100"/>
                    <a:pt x="199" y="40"/>
                    <a:pt x="1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
            <p:cNvSpPr/>
            <p:nvPr/>
          </p:nvSpPr>
          <p:spPr>
            <a:xfrm>
              <a:off x="2175550" y="1316425"/>
              <a:ext cx="34350" cy="25750"/>
            </a:xfrm>
            <a:custGeom>
              <a:avLst/>
              <a:gdLst/>
              <a:ahLst/>
              <a:cxnLst/>
              <a:rect l="l" t="t" r="r" b="b"/>
              <a:pathLst>
                <a:path w="1374" h="1030" extrusionOk="0">
                  <a:moveTo>
                    <a:pt x="1042" y="0"/>
                  </a:moveTo>
                  <a:cubicBezTo>
                    <a:pt x="935" y="0"/>
                    <a:pt x="820" y="49"/>
                    <a:pt x="697" y="135"/>
                  </a:cubicBezTo>
                  <a:cubicBezTo>
                    <a:pt x="657" y="214"/>
                    <a:pt x="657" y="294"/>
                    <a:pt x="717" y="334"/>
                  </a:cubicBezTo>
                  <a:cubicBezTo>
                    <a:pt x="677" y="334"/>
                    <a:pt x="657" y="254"/>
                    <a:pt x="597" y="234"/>
                  </a:cubicBezTo>
                  <a:cubicBezTo>
                    <a:pt x="537" y="200"/>
                    <a:pt x="474" y="180"/>
                    <a:pt x="410" y="180"/>
                  </a:cubicBezTo>
                  <a:cubicBezTo>
                    <a:pt x="325" y="180"/>
                    <a:pt x="239" y="215"/>
                    <a:pt x="160" y="294"/>
                  </a:cubicBezTo>
                  <a:cubicBezTo>
                    <a:pt x="1" y="513"/>
                    <a:pt x="100" y="692"/>
                    <a:pt x="319" y="811"/>
                  </a:cubicBezTo>
                  <a:cubicBezTo>
                    <a:pt x="400" y="784"/>
                    <a:pt x="472" y="766"/>
                    <a:pt x="532" y="766"/>
                  </a:cubicBezTo>
                  <a:cubicBezTo>
                    <a:pt x="648" y="766"/>
                    <a:pt x="717" y="833"/>
                    <a:pt x="717" y="1030"/>
                  </a:cubicBezTo>
                  <a:lnTo>
                    <a:pt x="816" y="1030"/>
                  </a:lnTo>
                  <a:cubicBezTo>
                    <a:pt x="956" y="851"/>
                    <a:pt x="1214" y="891"/>
                    <a:pt x="1353" y="692"/>
                  </a:cubicBezTo>
                  <a:cubicBezTo>
                    <a:pt x="1373" y="513"/>
                    <a:pt x="1373" y="354"/>
                    <a:pt x="1373" y="194"/>
                  </a:cubicBezTo>
                  <a:cubicBezTo>
                    <a:pt x="1269" y="59"/>
                    <a:pt x="1160" y="0"/>
                    <a:pt x="104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
            <p:cNvSpPr/>
            <p:nvPr/>
          </p:nvSpPr>
          <p:spPr>
            <a:xfrm>
              <a:off x="2217325" y="1322450"/>
              <a:ext cx="36325" cy="12275"/>
            </a:xfrm>
            <a:custGeom>
              <a:avLst/>
              <a:gdLst/>
              <a:ahLst/>
              <a:cxnLst/>
              <a:rect l="l" t="t" r="r" b="b"/>
              <a:pathLst>
                <a:path w="1453" h="491" extrusionOk="0">
                  <a:moveTo>
                    <a:pt x="1220" y="0"/>
                  </a:moveTo>
                  <a:cubicBezTo>
                    <a:pt x="1204" y="0"/>
                    <a:pt x="1189" y="4"/>
                    <a:pt x="1174" y="13"/>
                  </a:cubicBezTo>
                  <a:cubicBezTo>
                    <a:pt x="1011" y="140"/>
                    <a:pt x="835" y="168"/>
                    <a:pt x="654" y="168"/>
                  </a:cubicBezTo>
                  <a:cubicBezTo>
                    <a:pt x="515" y="168"/>
                    <a:pt x="374" y="152"/>
                    <a:pt x="234" y="152"/>
                  </a:cubicBezTo>
                  <a:cubicBezTo>
                    <a:pt x="156" y="152"/>
                    <a:pt x="78" y="157"/>
                    <a:pt x="1" y="172"/>
                  </a:cubicBezTo>
                  <a:cubicBezTo>
                    <a:pt x="140" y="490"/>
                    <a:pt x="418" y="391"/>
                    <a:pt x="617" y="451"/>
                  </a:cubicBezTo>
                  <a:cubicBezTo>
                    <a:pt x="916" y="451"/>
                    <a:pt x="1194" y="371"/>
                    <a:pt x="1453" y="252"/>
                  </a:cubicBezTo>
                  <a:cubicBezTo>
                    <a:pt x="1402" y="133"/>
                    <a:pt x="1308" y="0"/>
                    <a:pt x="12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
            <p:cNvSpPr/>
            <p:nvPr/>
          </p:nvSpPr>
          <p:spPr>
            <a:xfrm>
              <a:off x="2197425" y="1332700"/>
              <a:ext cx="17450" cy="8975"/>
            </a:xfrm>
            <a:custGeom>
              <a:avLst/>
              <a:gdLst/>
              <a:ahLst/>
              <a:cxnLst/>
              <a:rect l="l" t="t" r="r" b="b"/>
              <a:pathLst>
                <a:path w="698" h="359" extrusionOk="0">
                  <a:moveTo>
                    <a:pt x="518" y="1"/>
                  </a:moveTo>
                  <a:cubicBezTo>
                    <a:pt x="279" y="1"/>
                    <a:pt x="1" y="1"/>
                    <a:pt x="1" y="359"/>
                  </a:cubicBezTo>
                  <a:cubicBezTo>
                    <a:pt x="240" y="359"/>
                    <a:pt x="498" y="339"/>
                    <a:pt x="697" y="180"/>
                  </a:cubicBezTo>
                  <a:lnTo>
                    <a:pt x="518"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
            <p:cNvSpPr/>
            <p:nvPr/>
          </p:nvSpPr>
          <p:spPr>
            <a:xfrm>
              <a:off x="2266575" y="1324250"/>
              <a:ext cx="13450" cy="4575"/>
            </a:xfrm>
            <a:custGeom>
              <a:avLst/>
              <a:gdLst/>
              <a:ahLst/>
              <a:cxnLst/>
              <a:rect l="l" t="t" r="r" b="b"/>
              <a:pathLst>
                <a:path w="538" h="183" extrusionOk="0">
                  <a:moveTo>
                    <a:pt x="537" y="1"/>
                  </a:moveTo>
                  <a:cubicBezTo>
                    <a:pt x="338" y="1"/>
                    <a:pt x="139" y="1"/>
                    <a:pt x="0" y="180"/>
                  </a:cubicBezTo>
                  <a:cubicBezTo>
                    <a:pt x="53" y="180"/>
                    <a:pt x="108" y="183"/>
                    <a:pt x="161" y="183"/>
                  </a:cubicBezTo>
                  <a:cubicBezTo>
                    <a:pt x="309" y="183"/>
                    <a:pt x="450" y="161"/>
                    <a:pt x="53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
            <p:cNvSpPr/>
            <p:nvPr/>
          </p:nvSpPr>
          <p:spPr>
            <a:xfrm>
              <a:off x="2201900" y="1351100"/>
              <a:ext cx="5000" cy="3025"/>
            </a:xfrm>
            <a:custGeom>
              <a:avLst/>
              <a:gdLst/>
              <a:ahLst/>
              <a:cxnLst/>
              <a:rect l="l" t="t" r="r" b="b"/>
              <a:pathLst>
                <a:path w="200" h="121" extrusionOk="0">
                  <a:moveTo>
                    <a:pt x="200" y="1"/>
                  </a:moveTo>
                  <a:cubicBezTo>
                    <a:pt x="100" y="1"/>
                    <a:pt x="21" y="41"/>
                    <a:pt x="1" y="120"/>
                  </a:cubicBezTo>
                  <a:cubicBezTo>
                    <a:pt x="100" y="120"/>
                    <a:pt x="140" y="61"/>
                    <a:pt x="2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
            <p:cNvSpPr/>
            <p:nvPr/>
          </p:nvSpPr>
          <p:spPr>
            <a:xfrm>
              <a:off x="2150700" y="1308475"/>
              <a:ext cx="68150" cy="21975"/>
            </a:xfrm>
            <a:custGeom>
              <a:avLst/>
              <a:gdLst/>
              <a:ahLst/>
              <a:cxnLst/>
              <a:rect l="l" t="t" r="r" b="b"/>
              <a:pathLst>
                <a:path w="2726" h="879" extrusionOk="0">
                  <a:moveTo>
                    <a:pt x="2468" y="0"/>
                  </a:moveTo>
                  <a:cubicBezTo>
                    <a:pt x="2436" y="0"/>
                    <a:pt x="2402" y="5"/>
                    <a:pt x="2367" y="15"/>
                  </a:cubicBezTo>
                  <a:cubicBezTo>
                    <a:pt x="1611" y="154"/>
                    <a:pt x="875" y="35"/>
                    <a:pt x="179" y="353"/>
                  </a:cubicBezTo>
                  <a:cubicBezTo>
                    <a:pt x="20" y="433"/>
                    <a:pt x="0" y="552"/>
                    <a:pt x="20" y="711"/>
                  </a:cubicBezTo>
                  <a:cubicBezTo>
                    <a:pt x="103" y="846"/>
                    <a:pt x="202" y="878"/>
                    <a:pt x="305" y="878"/>
                  </a:cubicBezTo>
                  <a:cubicBezTo>
                    <a:pt x="401" y="878"/>
                    <a:pt x="501" y="851"/>
                    <a:pt x="597" y="851"/>
                  </a:cubicBezTo>
                  <a:cubicBezTo>
                    <a:pt x="716" y="831"/>
                    <a:pt x="855" y="831"/>
                    <a:pt x="975" y="771"/>
                  </a:cubicBezTo>
                  <a:cubicBezTo>
                    <a:pt x="1054" y="751"/>
                    <a:pt x="1094" y="691"/>
                    <a:pt x="1174" y="652"/>
                  </a:cubicBezTo>
                  <a:cubicBezTo>
                    <a:pt x="1353" y="652"/>
                    <a:pt x="1492" y="632"/>
                    <a:pt x="1671" y="632"/>
                  </a:cubicBezTo>
                  <a:cubicBezTo>
                    <a:pt x="1831" y="471"/>
                    <a:pt x="2024" y="450"/>
                    <a:pt x="2209" y="450"/>
                  </a:cubicBezTo>
                  <a:cubicBezTo>
                    <a:pt x="2277" y="450"/>
                    <a:pt x="2343" y="453"/>
                    <a:pt x="2407" y="453"/>
                  </a:cubicBezTo>
                  <a:cubicBezTo>
                    <a:pt x="2467" y="453"/>
                    <a:pt x="2506" y="433"/>
                    <a:pt x="2566" y="433"/>
                  </a:cubicBezTo>
                  <a:cubicBezTo>
                    <a:pt x="2626" y="413"/>
                    <a:pt x="2686" y="333"/>
                    <a:pt x="2725" y="274"/>
                  </a:cubicBezTo>
                  <a:lnTo>
                    <a:pt x="2725" y="134"/>
                  </a:lnTo>
                  <a:cubicBezTo>
                    <a:pt x="2651" y="45"/>
                    <a:pt x="2565" y="0"/>
                    <a:pt x="246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
            <p:cNvSpPr/>
            <p:nvPr/>
          </p:nvSpPr>
          <p:spPr>
            <a:xfrm>
              <a:off x="2214850" y="1316300"/>
              <a:ext cx="5000" cy="3500"/>
            </a:xfrm>
            <a:custGeom>
              <a:avLst/>
              <a:gdLst/>
              <a:ahLst/>
              <a:cxnLst/>
              <a:rect l="l" t="t" r="r" b="b"/>
              <a:pathLst>
                <a:path w="200" h="140" extrusionOk="0">
                  <a:moveTo>
                    <a:pt x="159" y="0"/>
                  </a:moveTo>
                  <a:cubicBezTo>
                    <a:pt x="120" y="40"/>
                    <a:pt x="40" y="100"/>
                    <a:pt x="0" y="140"/>
                  </a:cubicBezTo>
                  <a:cubicBezTo>
                    <a:pt x="53" y="140"/>
                    <a:pt x="89" y="131"/>
                    <a:pt x="130" y="131"/>
                  </a:cubicBezTo>
                  <a:cubicBezTo>
                    <a:pt x="150" y="131"/>
                    <a:pt x="173" y="133"/>
                    <a:pt x="199" y="140"/>
                  </a:cubicBezTo>
                  <a:cubicBezTo>
                    <a:pt x="199" y="100"/>
                    <a:pt x="159" y="40"/>
                    <a:pt x="1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
            <p:cNvSpPr/>
            <p:nvPr/>
          </p:nvSpPr>
          <p:spPr>
            <a:xfrm>
              <a:off x="2485200" y="1368525"/>
              <a:ext cx="117325" cy="25875"/>
            </a:xfrm>
            <a:custGeom>
              <a:avLst/>
              <a:gdLst/>
              <a:ahLst/>
              <a:cxnLst/>
              <a:rect l="l" t="t" r="r" b="b"/>
              <a:pathLst>
                <a:path w="4693" h="1035" extrusionOk="0">
                  <a:moveTo>
                    <a:pt x="3588" y="0"/>
                  </a:moveTo>
                  <a:cubicBezTo>
                    <a:pt x="3350" y="0"/>
                    <a:pt x="3131" y="20"/>
                    <a:pt x="2912" y="20"/>
                  </a:cubicBezTo>
                  <a:cubicBezTo>
                    <a:pt x="2833" y="60"/>
                    <a:pt x="2793" y="120"/>
                    <a:pt x="2713" y="159"/>
                  </a:cubicBezTo>
                  <a:cubicBezTo>
                    <a:pt x="2494" y="159"/>
                    <a:pt x="2256" y="199"/>
                    <a:pt x="2037" y="199"/>
                  </a:cubicBezTo>
                  <a:cubicBezTo>
                    <a:pt x="1937" y="318"/>
                    <a:pt x="1798" y="338"/>
                    <a:pt x="1639" y="358"/>
                  </a:cubicBezTo>
                  <a:lnTo>
                    <a:pt x="1559" y="398"/>
                  </a:lnTo>
                  <a:cubicBezTo>
                    <a:pt x="1559" y="358"/>
                    <a:pt x="1540" y="338"/>
                    <a:pt x="1520" y="318"/>
                  </a:cubicBezTo>
                  <a:cubicBezTo>
                    <a:pt x="1261" y="338"/>
                    <a:pt x="1022" y="398"/>
                    <a:pt x="823" y="517"/>
                  </a:cubicBezTo>
                  <a:cubicBezTo>
                    <a:pt x="775" y="582"/>
                    <a:pt x="685" y="596"/>
                    <a:pt x="584" y="596"/>
                  </a:cubicBezTo>
                  <a:cubicBezTo>
                    <a:pt x="512" y="596"/>
                    <a:pt x="434" y="589"/>
                    <a:pt x="362" y="589"/>
                  </a:cubicBezTo>
                  <a:cubicBezTo>
                    <a:pt x="162" y="589"/>
                    <a:pt x="1" y="641"/>
                    <a:pt x="107" y="1035"/>
                  </a:cubicBezTo>
                  <a:cubicBezTo>
                    <a:pt x="346" y="1035"/>
                    <a:pt x="565" y="1015"/>
                    <a:pt x="823" y="1015"/>
                  </a:cubicBezTo>
                  <a:cubicBezTo>
                    <a:pt x="1241" y="736"/>
                    <a:pt x="1778" y="1035"/>
                    <a:pt x="2156" y="696"/>
                  </a:cubicBezTo>
                  <a:cubicBezTo>
                    <a:pt x="2037" y="637"/>
                    <a:pt x="2057" y="597"/>
                    <a:pt x="2156" y="537"/>
                  </a:cubicBezTo>
                  <a:cubicBezTo>
                    <a:pt x="2338" y="610"/>
                    <a:pt x="2520" y="705"/>
                    <a:pt x="2702" y="705"/>
                  </a:cubicBezTo>
                  <a:cubicBezTo>
                    <a:pt x="2818" y="705"/>
                    <a:pt x="2935" y="666"/>
                    <a:pt x="3051" y="557"/>
                  </a:cubicBezTo>
                  <a:cubicBezTo>
                    <a:pt x="3131" y="497"/>
                    <a:pt x="3211" y="458"/>
                    <a:pt x="3310" y="458"/>
                  </a:cubicBezTo>
                  <a:cubicBezTo>
                    <a:pt x="3409" y="458"/>
                    <a:pt x="3509" y="458"/>
                    <a:pt x="3569" y="537"/>
                  </a:cubicBezTo>
                  <a:cubicBezTo>
                    <a:pt x="3666" y="537"/>
                    <a:pt x="3760" y="546"/>
                    <a:pt x="3850" y="546"/>
                  </a:cubicBezTo>
                  <a:cubicBezTo>
                    <a:pt x="4001" y="546"/>
                    <a:pt x="4141" y="522"/>
                    <a:pt x="4265" y="398"/>
                  </a:cubicBezTo>
                  <a:cubicBezTo>
                    <a:pt x="4341" y="245"/>
                    <a:pt x="4693" y="19"/>
                    <a:pt x="4245" y="19"/>
                  </a:cubicBezTo>
                  <a:cubicBezTo>
                    <a:pt x="4226" y="19"/>
                    <a:pt x="4206" y="19"/>
                    <a:pt x="4185" y="20"/>
                  </a:cubicBezTo>
                  <a:cubicBezTo>
                    <a:pt x="3986" y="20"/>
                    <a:pt x="3787" y="0"/>
                    <a:pt x="358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
            <p:cNvSpPr/>
            <p:nvPr/>
          </p:nvSpPr>
          <p:spPr>
            <a:xfrm>
              <a:off x="2628600" y="1351100"/>
              <a:ext cx="46775" cy="16450"/>
            </a:xfrm>
            <a:custGeom>
              <a:avLst/>
              <a:gdLst/>
              <a:ahLst/>
              <a:cxnLst/>
              <a:rect l="l" t="t" r="r" b="b"/>
              <a:pathLst>
                <a:path w="1871" h="658" extrusionOk="0">
                  <a:moveTo>
                    <a:pt x="1851" y="1"/>
                  </a:moveTo>
                  <a:cubicBezTo>
                    <a:pt x="1214" y="21"/>
                    <a:pt x="677" y="240"/>
                    <a:pt x="1" y="399"/>
                  </a:cubicBezTo>
                  <a:cubicBezTo>
                    <a:pt x="145" y="471"/>
                    <a:pt x="273" y="494"/>
                    <a:pt x="390" y="494"/>
                  </a:cubicBezTo>
                  <a:cubicBezTo>
                    <a:pt x="531" y="494"/>
                    <a:pt x="657" y="460"/>
                    <a:pt x="777" y="439"/>
                  </a:cubicBezTo>
                  <a:cubicBezTo>
                    <a:pt x="792" y="437"/>
                    <a:pt x="806" y="436"/>
                    <a:pt x="820" y="436"/>
                  </a:cubicBezTo>
                  <a:cubicBezTo>
                    <a:pt x="959" y="436"/>
                    <a:pt x="976" y="528"/>
                    <a:pt x="976" y="637"/>
                  </a:cubicBezTo>
                  <a:cubicBezTo>
                    <a:pt x="1155" y="637"/>
                    <a:pt x="1354" y="657"/>
                    <a:pt x="1513" y="657"/>
                  </a:cubicBezTo>
                  <a:lnTo>
                    <a:pt x="1513" y="458"/>
                  </a:lnTo>
                  <a:cubicBezTo>
                    <a:pt x="1592" y="419"/>
                    <a:pt x="1672" y="399"/>
                    <a:pt x="1751" y="339"/>
                  </a:cubicBezTo>
                  <a:cubicBezTo>
                    <a:pt x="1771" y="319"/>
                    <a:pt x="1811" y="260"/>
                    <a:pt x="1851" y="220"/>
                  </a:cubicBezTo>
                  <a:cubicBezTo>
                    <a:pt x="1871" y="200"/>
                    <a:pt x="1871" y="160"/>
                    <a:pt x="1871" y="140"/>
                  </a:cubicBezTo>
                  <a:cubicBezTo>
                    <a:pt x="1871" y="100"/>
                    <a:pt x="1851" y="41"/>
                    <a:pt x="185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
            <p:cNvSpPr/>
            <p:nvPr/>
          </p:nvSpPr>
          <p:spPr>
            <a:xfrm>
              <a:off x="2337675" y="1324250"/>
              <a:ext cx="23400" cy="4725"/>
            </a:xfrm>
            <a:custGeom>
              <a:avLst/>
              <a:gdLst/>
              <a:ahLst/>
              <a:cxnLst/>
              <a:rect l="l" t="t" r="r" b="b"/>
              <a:pathLst>
                <a:path w="936" h="189" extrusionOk="0">
                  <a:moveTo>
                    <a:pt x="505" y="0"/>
                  </a:moveTo>
                  <a:cubicBezTo>
                    <a:pt x="334" y="0"/>
                    <a:pt x="161" y="41"/>
                    <a:pt x="1" y="41"/>
                  </a:cubicBezTo>
                  <a:cubicBezTo>
                    <a:pt x="126" y="156"/>
                    <a:pt x="258" y="188"/>
                    <a:pt x="397" y="188"/>
                  </a:cubicBezTo>
                  <a:cubicBezTo>
                    <a:pt x="569" y="188"/>
                    <a:pt x="749" y="140"/>
                    <a:pt x="936" y="140"/>
                  </a:cubicBezTo>
                  <a:cubicBezTo>
                    <a:pt x="798" y="30"/>
                    <a:pt x="652" y="0"/>
                    <a:pt x="50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
            <p:cNvSpPr/>
            <p:nvPr/>
          </p:nvSpPr>
          <p:spPr>
            <a:xfrm>
              <a:off x="2192475" y="1299400"/>
              <a:ext cx="53225" cy="15000"/>
            </a:xfrm>
            <a:custGeom>
              <a:avLst/>
              <a:gdLst/>
              <a:ahLst/>
              <a:cxnLst/>
              <a:rect l="l" t="t" r="r" b="b"/>
              <a:pathLst>
                <a:path w="2129" h="600" extrusionOk="0">
                  <a:moveTo>
                    <a:pt x="1810" y="0"/>
                  </a:moveTo>
                  <a:cubicBezTo>
                    <a:pt x="1731" y="20"/>
                    <a:pt x="1691" y="80"/>
                    <a:pt x="1611" y="119"/>
                  </a:cubicBezTo>
                  <a:cubicBezTo>
                    <a:pt x="1492" y="139"/>
                    <a:pt x="1392" y="139"/>
                    <a:pt x="1293" y="179"/>
                  </a:cubicBezTo>
                  <a:cubicBezTo>
                    <a:pt x="1293" y="179"/>
                    <a:pt x="1273" y="179"/>
                    <a:pt x="1213" y="199"/>
                  </a:cubicBezTo>
                  <a:cubicBezTo>
                    <a:pt x="1204" y="204"/>
                    <a:pt x="1192" y="206"/>
                    <a:pt x="1181" y="206"/>
                  </a:cubicBezTo>
                  <a:cubicBezTo>
                    <a:pt x="1145" y="206"/>
                    <a:pt x="1104" y="184"/>
                    <a:pt x="1074" y="139"/>
                  </a:cubicBezTo>
                  <a:lnTo>
                    <a:pt x="776" y="139"/>
                  </a:lnTo>
                  <a:cubicBezTo>
                    <a:pt x="696" y="199"/>
                    <a:pt x="637" y="239"/>
                    <a:pt x="577" y="279"/>
                  </a:cubicBezTo>
                  <a:cubicBezTo>
                    <a:pt x="438" y="298"/>
                    <a:pt x="338" y="298"/>
                    <a:pt x="219" y="298"/>
                  </a:cubicBezTo>
                  <a:cubicBezTo>
                    <a:pt x="186" y="282"/>
                    <a:pt x="156" y="275"/>
                    <a:pt x="130" y="275"/>
                  </a:cubicBezTo>
                  <a:cubicBezTo>
                    <a:pt x="60" y="275"/>
                    <a:pt x="14" y="326"/>
                    <a:pt x="0" y="398"/>
                  </a:cubicBezTo>
                  <a:cubicBezTo>
                    <a:pt x="97" y="553"/>
                    <a:pt x="213" y="599"/>
                    <a:pt x="336" y="599"/>
                  </a:cubicBezTo>
                  <a:cubicBezTo>
                    <a:pt x="466" y="599"/>
                    <a:pt x="603" y="548"/>
                    <a:pt x="736" y="517"/>
                  </a:cubicBezTo>
                  <a:lnTo>
                    <a:pt x="1074" y="517"/>
                  </a:lnTo>
                  <a:cubicBezTo>
                    <a:pt x="1187" y="503"/>
                    <a:pt x="1309" y="489"/>
                    <a:pt x="1435" y="489"/>
                  </a:cubicBezTo>
                  <a:cubicBezTo>
                    <a:pt x="1487" y="489"/>
                    <a:pt x="1539" y="492"/>
                    <a:pt x="1591" y="497"/>
                  </a:cubicBezTo>
                  <a:cubicBezTo>
                    <a:pt x="1711" y="418"/>
                    <a:pt x="1870" y="438"/>
                    <a:pt x="1969" y="338"/>
                  </a:cubicBezTo>
                  <a:lnTo>
                    <a:pt x="1969" y="318"/>
                  </a:lnTo>
                  <a:cubicBezTo>
                    <a:pt x="2009" y="219"/>
                    <a:pt x="2089" y="100"/>
                    <a:pt x="212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
            <p:cNvSpPr/>
            <p:nvPr/>
          </p:nvSpPr>
          <p:spPr>
            <a:xfrm>
              <a:off x="2323750" y="1284975"/>
              <a:ext cx="6500" cy="6975"/>
            </a:xfrm>
            <a:custGeom>
              <a:avLst/>
              <a:gdLst/>
              <a:ahLst/>
              <a:cxnLst/>
              <a:rect l="l" t="t" r="r" b="b"/>
              <a:pathLst>
                <a:path w="260" h="279" extrusionOk="0">
                  <a:moveTo>
                    <a:pt x="1" y="0"/>
                  </a:moveTo>
                  <a:lnTo>
                    <a:pt x="1" y="0"/>
                  </a:lnTo>
                  <a:cubicBezTo>
                    <a:pt x="21" y="120"/>
                    <a:pt x="21" y="279"/>
                    <a:pt x="219" y="279"/>
                  </a:cubicBezTo>
                  <a:cubicBezTo>
                    <a:pt x="239" y="279"/>
                    <a:pt x="259" y="259"/>
                    <a:pt x="259" y="219"/>
                  </a:cubicBezTo>
                  <a:cubicBezTo>
                    <a:pt x="259" y="20"/>
                    <a:pt x="120" y="20"/>
                    <a:pt x="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
            <p:cNvSpPr/>
            <p:nvPr/>
          </p:nvSpPr>
          <p:spPr>
            <a:xfrm>
              <a:off x="2231750" y="1307200"/>
              <a:ext cx="8975" cy="4150"/>
            </a:xfrm>
            <a:custGeom>
              <a:avLst/>
              <a:gdLst/>
              <a:ahLst/>
              <a:cxnLst/>
              <a:rect l="l" t="t" r="r" b="b"/>
              <a:pathLst>
                <a:path w="359" h="166" extrusionOk="0">
                  <a:moveTo>
                    <a:pt x="274" y="0"/>
                  </a:moveTo>
                  <a:cubicBezTo>
                    <a:pt x="160" y="0"/>
                    <a:pt x="48" y="38"/>
                    <a:pt x="1" y="166"/>
                  </a:cubicBezTo>
                  <a:cubicBezTo>
                    <a:pt x="140" y="166"/>
                    <a:pt x="299" y="126"/>
                    <a:pt x="359" y="6"/>
                  </a:cubicBezTo>
                  <a:cubicBezTo>
                    <a:pt x="331" y="2"/>
                    <a:pt x="302" y="0"/>
                    <a:pt x="27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
            <p:cNvSpPr/>
            <p:nvPr/>
          </p:nvSpPr>
          <p:spPr>
            <a:xfrm>
              <a:off x="2348625" y="1221800"/>
              <a:ext cx="60700" cy="22050"/>
            </a:xfrm>
            <a:custGeom>
              <a:avLst/>
              <a:gdLst/>
              <a:ahLst/>
              <a:cxnLst/>
              <a:rect l="l" t="t" r="r" b="b"/>
              <a:pathLst>
                <a:path w="2428" h="882" extrusionOk="0">
                  <a:moveTo>
                    <a:pt x="2029" y="1"/>
                  </a:moveTo>
                  <a:cubicBezTo>
                    <a:pt x="1950" y="1"/>
                    <a:pt x="1890" y="1"/>
                    <a:pt x="1811" y="21"/>
                  </a:cubicBezTo>
                  <a:cubicBezTo>
                    <a:pt x="1691" y="60"/>
                    <a:pt x="1532" y="100"/>
                    <a:pt x="1413" y="140"/>
                  </a:cubicBezTo>
                  <a:cubicBezTo>
                    <a:pt x="1333" y="140"/>
                    <a:pt x="1273" y="160"/>
                    <a:pt x="1214" y="200"/>
                  </a:cubicBezTo>
                  <a:cubicBezTo>
                    <a:pt x="1167" y="206"/>
                    <a:pt x="1121" y="209"/>
                    <a:pt x="1075" y="209"/>
                  </a:cubicBezTo>
                  <a:cubicBezTo>
                    <a:pt x="984" y="209"/>
                    <a:pt x="895" y="200"/>
                    <a:pt x="816" y="200"/>
                  </a:cubicBezTo>
                  <a:cubicBezTo>
                    <a:pt x="736" y="200"/>
                    <a:pt x="657" y="200"/>
                    <a:pt x="577" y="220"/>
                  </a:cubicBezTo>
                  <a:cubicBezTo>
                    <a:pt x="358" y="259"/>
                    <a:pt x="120" y="279"/>
                    <a:pt x="0" y="518"/>
                  </a:cubicBezTo>
                  <a:cubicBezTo>
                    <a:pt x="54" y="804"/>
                    <a:pt x="176" y="881"/>
                    <a:pt x="325" y="881"/>
                  </a:cubicBezTo>
                  <a:cubicBezTo>
                    <a:pt x="499" y="881"/>
                    <a:pt x="709" y="776"/>
                    <a:pt x="890" y="776"/>
                  </a:cubicBezTo>
                  <a:cubicBezTo>
                    <a:pt x="898" y="776"/>
                    <a:pt x="907" y="776"/>
                    <a:pt x="915" y="777"/>
                  </a:cubicBezTo>
                  <a:cubicBezTo>
                    <a:pt x="1000" y="709"/>
                    <a:pt x="1102" y="699"/>
                    <a:pt x="1209" y="699"/>
                  </a:cubicBezTo>
                  <a:cubicBezTo>
                    <a:pt x="1255" y="699"/>
                    <a:pt x="1302" y="701"/>
                    <a:pt x="1348" y="701"/>
                  </a:cubicBezTo>
                  <a:cubicBezTo>
                    <a:pt x="1447" y="701"/>
                    <a:pt x="1546" y="692"/>
                    <a:pt x="1632" y="637"/>
                  </a:cubicBezTo>
                  <a:cubicBezTo>
                    <a:pt x="1649" y="643"/>
                    <a:pt x="1665" y="646"/>
                    <a:pt x="1679" y="646"/>
                  </a:cubicBezTo>
                  <a:cubicBezTo>
                    <a:pt x="1714" y="646"/>
                    <a:pt x="1743" y="632"/>
                    <a:pt x="1771" y="617"/>
                  </a:cubicBezTo>
                  <a:cubicBezTo>
                    <a:pt x="1930" y="458"/>
                    <a:pt x="2149" y="598"/>
                    <a:pt x="2348" y="458"/>
                  </a:cubicBezTo>
                  <a:cubicBezTo>
                    <a:pt x="2427" y="299"/>
                    <a:pt x="2328" y="200"/>
                    <a:pt x="2228" y="60"/>
                  </a:cubicBezTo>
                  <a:cubicBezTo>
                    <a:pt x="2189" y="41"/>
                    <a:pt x="2109" y="21"/>
                    <a:pt x="202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
            <p:cNvSpPr/>
            <p:nvPr/>
          </p:nvSpPr>
          <p:spPr>
            <a:xfrm>
              <a:off x="2311325" y="1232750"/>
              <a:ext cx="38325" cy="22900"/>
            </a:xfrm>
            <a:custGeom>
              <a:avLst/>
              <a:gdLst/>
              <a:ahLst/>
              <a:cxnLst/>
              <a:rect l="l" t="t" r="r" b="b"/>
              <a:pathLst>
                <a:path w="1533" h="916" extrusionOk="0">
                  <a:moveTo>
                    <a:pt x="896" y="0"/>
                  </a:moveTo>
                  <a:cubicBezTo>
                    <a:pt x="597" y="20"/>
                    <a:pt x="319" y="120"/>
                    <a:pt x="100" y="359"/>
                  </a:cubicBezTo>
                  <a:cubicBezTo>
                    <a:pt x="0" y="538"/>
                    <a:pt x="0" y="717"/>
                    <a:pt x="140" y="896"/>
                  </a:cubicBezTo>
                  <a:cubicBezTo>
                    <a:pt x="199" y="896"/>
                    <a:pt x="259" y="916"/>
                    <a:pt x="319" y="916"/>
                  </a:cubicBezTo>
                  <a:cubicBezTo>
                    <a:pt x="657" y="776"/>
                    <a:pt x="1015" y="657"/>
                    <a:pt x="1353" y="518"/>
                  </a:cubicBezTo>
                  <a:cubicBezTo>
                    <a:pt x="1532" y="80"/>
                    <a:pt x="1194" y="40"/>
                    <a:pt x="89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
            <p:cNvSpPr/>
            <p:nvPr/>
          </p:nvSpPr>
          <p:spPr>
            <a:xfrm>
              <a:off x="2330725" y="1229525"/>
              <a:ext cx="40800" cy="16500"/>
            </a:xfrm>
            <a:custGeom>
              <a:avLst/>
              <a:gdLst/>
              <a:ahLst/>
              <a:cxnLst/>
              <a:rect l="l" t="t" r="r" b="b"/>
              <a:pathLst>
                <a:path w="1632" h="660" extrusionOk="0">
                  <a:moveTo>
                    <a:pt x="408" y="0"/>
                  </a:moveTo>
                  <a:cubicBezTo>
                    <a:pt x="333" y="0"/>
                    <a:pt x="259" y="10"/>
                    <a:pt x="179" y="30"/>
                  </a:cubicBezTo>
                  <a:cubicBezTo>
                    <a:pt x="80" y="70"/>
                    <a:pt x="0" y="149"/>
                    <a:pt x="0" y="289"/>
                  </a:cubicBezTo>
                  <a:cubicBezTo>
                    <a:pt x="239" y="328"/>
                    <a:pt x="557" y="289"/>
                    <a:pt x="577" y="647"/>
                  </a:cubicBezTo>
                  <a:cubicBezTo>
                    <a:pt x="607" y="645"/>
                    <a:pt x="637" y="644"/>
                    <a:pt x="668" y="644"/>
                  </a:cubicBezTo>
                  <a:cubicBezTo>
                    <a:pt x="809" y="644"/>
                    <a:pt x="953" y="659"/>
                    <a:pt x="1093" y="659"/>
                  </a:cubicBezTo>
                  <a:cubicBezTo>
                    <a:pt x="1281" y="659"/>
                    <a:pt x="1465" y="633"/>
                    <a:pt x="1631" y="507"/>
                  </a:cubicBezTo>
                  <a:cubicBezTo>
                    <a:pt x="1461" y="507"/>
                    <a:pt x="1303" y="423"/>
                    <a:pt x="1129" y="423"/>
                  </a:cubicBezTo>
                  <a:cubicBezTo>
                    <a:pt x="1079" y="423"/>
                    <a:pt x="1028" y="430"/>
                    <a:pt x="975" y="448"/>
                  </a:cubicBezTo>
                  <a:cubicBezTo>
                    <a:pt x="965" y="449"/>
                    <a:pt x="955" y="450"/>
                    <a:pt x="946" y="450"/>
                  </a:cubicBezTo>
                  <a:cubicBezTo>
                    <a:pt x="811" y="450"/>
                    <a:pt x="776" y="318"/>
                    <a:pt x="776" y="169"/>
                  </a:cubicBezTo>
                  <a:cubicBezTo>
                    <a:pt x="756" y="110"/>
                    <a:pt x="716" y="50"/>
                    <a:pt x="637" y="30"/>
                  </a:cubicBezTo>
                  <a:cubicBezTo>
                    <a:pt x="557" y="10"/>
                    <a:pt x="483" y="0"/>
                    <a:pt x="40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
            <p:cNvSpPr/>
            <p:nvPr/>
          </p:nvSpPr>
          <p:spPr>
            <a:xfrm>
              <a:off x="2371500" y="1237575"/>
              <a:ext cx="17925" cy="4650"/>
            </a:xfrm>
            <a:custGeom>
              <a:avLst/>
              <a:gdLst/>
              <a:ahLst/>
              <a:cxnLst/>
              <a:rect l="l" t="t" r="r" b="b"/>
              <a:pathLst>
                <a:path w="717" h="186" extrusionOk="0">
                  <a:moveTo>
                    <a:pt x="364" y="1"/>
                  </a:moveTo>
                  <a:cubicBezTo>
                    <a:pt x="232" y="1"/>
                    <a:pt x="107" y="35"/>
                    <a:pt x="0" y="185"/>
                  </a:cubicBezTo>
                  <a:cubicBezTo>
                    <a:pt x="239" y="166"/>
                    <a:pt x="498" y="185"/>
                    <a:pt x="717" y="26"/>
                  </a:cubicBezTo>
                  <a:cubicBezTo>
                    <a:pt x="597" y="26"/>
                    <a:pt x="478" y="1"/>
                    <a:pt x="36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
            <p:cNvSpPr/>
            <p:nvPr/>
          </p:nvSpPr>
          <p:spPr>
            <a:xfrm>
              <a:off x="2392875" y="1233175"/>
              <a:ext cx="13950" cy="4075"/>
            </a:xfrm>
            <a:custGeom>
              <a:avLst/>
              <a:gdLst/>
              <a:ahLst/>
              <a:cxnLst/>
              <a:rect l="l" t="t" r="r" b="b"/>
              <a:pathLst>
                <a:path w="558" h="163" extrusionOk="0">
                  <a:moveTo>
                    <a:pt x="388" y="0"/>
                  </a:moveTo>
                  <a:cubicBezTo>
                    <a:pt x="248" y="0"/>
                    <a:pt x="114" y="20"/>
                    <a:pt x="1" y="162"/>
                  </a:cubicBezTo>
                  <a:lnTo>
                    <a:pt x="498" y="162"/>
                  </a:lnTo>
                  <a:cubicBezTo>
                    <a:pt x="538" y="103"/>
                    <a:pt x="558" y="63"/>
                    <a:pt x="558" y="3"/>
                  </a:cubicBezTo>
                  <a:cubicBezTo>
                    <a:pt x="501" y="3"/>
                    <a:pt x="444" y="0"/>
                    <a:pt x="38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
            <p:cNvSpPr/>
            <p:nvPr/>
          </p:nvSpPr>
          <p:spPr>
            <a:xfrm>
              <a:off x="2526175" y="1336700"/>
              <a:ext cx="2000" cy="2000"/>
            </a:xfrm>
            <a:custGeom>
              <a:avLst/>
              <a:gdLst/>
              <a:ahLst/>
              <a:cxnLst/>
              <a:rect l="l" t="t" r="r" b="b"/>
              <a:pathLst>
                <a:path w="80" h="80" extrusionOk="0">
                  <a:moveTo>
                    <a:pt x="80" y="0"/>
                  </a:moveTo>
                  <a:lnTo>
                    <a:pt x="0" y="80"/>
                  </a:lnTo>
                  <a:lnTo>
                    <a:pt x="80"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
            <p:cNvSpPr/>
            <p:nvPr/>
          </p:nvSpPr>
          <p:spPr>
            <a:xfrm>
              <a:off x="2470475" y="1380950"/>
              <a:ext cx="35325" cy="12950"/>
            </a:xfrm>
            <a:custGeom>
              <a:avLst/>
              <a:gdLst/>
              <a:ahLst/>
              <a:cxnLst/>
              <a:rect l="l" t="t" r="r" b="b"/>
              <a:pathLst>
                <a:path w="1413" h="518" extrusionOk="0">
                  <a:moveTo>
                    <a:pt x="20" y="0"/>
                  </a:moveTo>
                  <a:cubicBezTo>
                    <a:pt x="20" y="40"/>
                    <a:pt x="0" y="100"/>
                    <a:pt x="0" y="140"/>
                  </a:cubicBezTo>
                  <a:cubicBezTo>
                    <a:pt x="46" y="129"/>
                    <a:pt x="88" y="124"/>
                    <a:pt x="128" y="124"/>
                  </a:cubicBezTo>
                  <a:cubicBezTo>
                    <a:pt x="386" y="124"/>
                    <a:pt x="541" y="328"/>
                    <a:pt x="696" y="518"/>
                  </a:cubicBezTo>
                  <a:cubicBezTo>
                    <a:pt x="716" y="40"/>
                    <a:pt x="1253" y="259"/>
                    <a:pt x="141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
            <p:cNvSpPr/>
            <p:nvPr/>
          </p:nvSpPr>
          <p:spPr>
            <a:xfrm>
              <a:off x="2427700" y="1289775"/>
              <a:ext cx="8975" cy="4175"/>
            </a:xfrm>
            <a:custGeom>
              <a:avLst/>
              <a:gdLst/>
              <a:ahLst/>
              <a:cxnLst/>
              <a:rect l="l" t="t" r="r" b="b"/>
              <a:pathLst>
                <a:path w="359" h="167" extrusionOk="0">
                  <a:moveTo>
                    <a:pt x="130" y="1"/>
                  </a:moveTo>
                  <a:cubicBezTo>
                    <a:pt x="78" y="1"/>
                    <a:pt x="32" y="20"/>
                    <a:pt x="20" y="67"/>
                  </a:cubicBezTo>
                  <a:cubicBezTo>
                    <a:pt x="0" y="117"/>
                    <a:pt x="20" y="126"/>
                    <a:pt x="55" y="126"/>
                  </a:cubicBezTo>
                  <a:cubicBezTo>
                    <a:pt x="78" y="126"/>
                    <a:pt x="108" y="122"/>
                    <a:pt x="137" y="122"/>
                  </a:cubicBezTo>
                  <a:cubicBezTo>
                    <a:pt x="152" y="122"/>
                    <a:pt x="166" y="123"/>
                    <a:pt x="179" y="126"/>
                  </a:cubicBezTo>
                  <a:cubicBezTo>
                    <a:pt x="239" y="166"/>
                    <a:pt x="319" y="166"/>
                    <a:pt x="358" y="166"/>
                  </a:cubicBezTo>
                  <a:cubicBezTo>
                    <a:pt x="319" y="126"/>
                    <a:pt x="279" y="87"/>
                    <a:pt x="239" y="27"/>
                  </a:cubicBezTo>
                  <a:cubicBezTo>
                    <a:pt x="206" y="11"/>
                    <a:pt x="166" y="1"/>
                    <a:pt x="13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
            <p:cNvSpPr/>
            <p:nvPr/>
          </p:nvSpPr>
          <p:spPr>
            <a:xfrm>
              <a:off x="2131300" y="1266825"/>
              <a:ext cx="105950" cy="33075"/>
            </a:xfrm>
            <a:custGeom>
              <a:avLst/>
              <a:gdLst/>
              <a:ahLst/>
              <a:cxnLst/>
              <a:rect l="l" t="t" r="r" b="b"/>
              <a:pathLst>
                <a:path w="4238" h="1323" extrusionOk="0">
                  <a:moveTo>
                    <a:pt x="3625" y="0"/>
                  </a:moveTo>
                  <a:cubicBezTo>
                    <a:pt x="3558" y="0"/>
                    <a:pt x="3491" y="4"/>
                    <a:pt x="3422" y="10"/>
                  </a:cubicBezTo>
                  <a:cubicBezTo>
                    <a:pt x="2288" y="209"/>
                    <a:pt x="1154" y="328"/>
                    <a:pt x="80" y="746"/>
                  </a:cubicBezTo>
                  <a:cubicBezTo>
                    <a:pt x="0" y="945"/>
                    <a:pt x="139" y="1104"/>
                    <a:pt x="259" y="1224"/>
                  </a:cubicBezTo>
                  <a:cubicBezTo>
                    <a:pt x="320" y="1190"/>
                    <a:pt x="379" y="1174"/>
                    <a:pt x="437" y="1174"/>
                  </a:cubicBezTo>
                  <a:cubicBezTo>
                    <a:pt x="549" y="1174"/>
                    <a:pt x="658" y="1231"/>
                    <a:pt x="776" y="1323"/>
                  </a:cubicBezTo>
                  <a:lnTo>
                    <a:pt x="875" y="1323"/>
                  </a:lnTo>
                  <a:cubicBezTo>
                    <a:pt x="955" y="1323"/>
                    <a:pt x="1035" y="1323"/>
                    <a:pt x="1094" y="1303"/>
                  </a:cubicBezTo>
                  <a:cubicBezTo>
                    <a:pt x="1253" y="1283"/>
                    <a:pt x="1373" y="1243"/>
                    <a:pt x="1532" y="1204"/>
                  </a:cubicBezTo>
                  <a:cubicBezTo>
                    <a:pt x="1830" y="1104"/>
                    <a:pt x="2129" y="1025"/>
                    <a:pt x="2348" y="786"/>
                  </a:cubicBezTo>
                  <a:cubicBezTo>
                    <a:pt x="2944" y="507"/>
                    <a:pt x="3641" y="587"/>
                    <a:pt x="4237" y="348"/>
                  </a:cubicBezTo>
                  <a:cubicBezTo>
                    <a:pt x="4237" y="229"/>
                    <a:pt x="4178" y="149"/>
                    <a:pt x="4118" y="110"/>
                  </a:cubicBezTo>
                  <a:cubicBezTo>
                    <a:pt x="3948" y="25"/>
                    <a:pt x="3789" y="0"/>
                    <a:pt x="362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
            <p:cNvSpPr/>
            <p:nvPr/>
          </p:nvSpPr>
          <p:spPr>
            <a:xfrm>
              <a:off x="2236725" y="1259475"/>
              <a:ext cx="30850" cy="16400"/>
            </a:xfrm>
            <a:custGeom>
              <a:avLst/>
              <a:gdLst/>
              <a:ahLst/>
              <a:cxnLst/>
              <a:rect l="l" t="t" r="r" b="b"/>
              <a:pathLst>
                <a:path w="1234" h="656" extrusionOk="0">
                  <a:moveTo>
                    <a:pt x="862" y="1"/>
                  </a:moveTo>
                  <a:cubicBezTo>
                    <a:pt x="702" y="1"/>
                    <a:pt x="544" y="67"/>
                    <a:pt x="398" y="145"/>
                  </a:cubicBezTo>
                  <a:cubicBezTo>
                    <a:pt x="299" y="224"/>
                    <a:pt x="160" y="304"/>
                    <a:pt x="100" y="404"/>
                  </a:cubicBezTo>
                  <a:cubicBezTo>
                    <a:pt x="60" y="423"/>
                    <a:pt x="40" y="483"/>
                    <a:pt x="20" y="503"/>
                  </a:cubicBezTo>
                  <a:cubicBezTo>
                    <a:pt x="20" y="543"/>
                    <a:pt x="0" y="602"/>
                    <a:pt x="0" y="642"/>
                  </a:cubicBezTo>
                  <a:cubicBezTo>
                    <a:pt x="48" y="651"/>
                    <a:pt x="94" y="655"/>
                    <a:pt x="141" y="655"/>
                  </a:cubicBezTo>
                  <a:cubicBezTo>
                    <a:pt x="448" y="655"/>
                    <a:pt x="739" y="484"/>
                    <a:pt x="1056" y="484"/>
                  </a:cubicBezTo>
                  <a:cubicBezTo>
                    <a:pt x="1115" y="484"/>
                    <a:pt x="1174" y="489"/>
                    <a:pt x="1234" y="503"/>
                  </a:cubicBezTo>
                  <a:lnTo>
                    <a:pt x="1234" y="145"/>
                  </a:lnTo>
                  <a:cubicBezTo>
                    <a:pt x="1112" y="41"/>
                    <a:pt x="986" y="1"/>
                    <a:pt x="86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
            <p:cNvSpPr/>
            <p:nvPr/>
          </p:nvSpPr>
          <p:spPr>
            <a:xfrm>
              <a:off x="2195950" y="1284175"/>
              <a:ext cx="38800" cy="14750"/>
            </a:xfrm>
            <a:custGeom>
              <a:avLst/>
              <a:gdLst/>
              <a:ahLst/>
              <a:cxnLst/>
              <a:rect l="l" t="t" r="r" b="b"/>
              <a:pathLst>
                <a:path w="1552" h="590" extrusionOk="0">
                  <a:moveTo>
                    <a:pt x="1179" y="1"/>
                  </a:moveTo>
                  <a:cubicBezTo>
                    <a:pt x="860" y="1"/>
                    <a:pt x="554" y="118"/>
                    <a:pt x="259" y="211"/>
                  </a:cubicBezTo>
                  <a:cubicBezTo>
                    <a:pt x="199" y="251"/>
                    <a:pt x="159" y="291"/>
                    <a:pt x="80" y="311"/>
                  </a:cubicBezTo>
                  <a:cubicBezTo>
                    <a:pt x="40" y="350"/>
                    <a:pt x="0" y="410"/>
                    <a:pt x="0" y="490"/>
                  </a:cubicBezTo>
                  <a:cubicBezTo>
                    <a:pt x="40" y="530"/>
                    <a:pt x="40" y="549"/>
                    <a:pt x="60" y="589"/>
                  </a:cubicBezTo>
                  <a:cubicBezTo>
                    <a:pt x="159" y="549"/>
                    <a:pt x="279" y="549"/>
                    <a:pt x="378" y="530"/>
                  </a:cubicBezTo>
                  <a:cubicBezTo>
                    <a:pt x="478" y="450"/>
                    <a:pt x="637" y="490"/>
                    <a:pt x="756" y="410"/>
                  </a:cubicBezTo>
                  <a:cubicBezTo>
                    <a:pt x="975" y="350"/>
                    <a:pt x="1234" y="291"/>
                    <a:pt x="1452" y="211"/>
                  </a:cubicBezTo>
                  <a:cubicBezTo>
                    <a:pt x="1552" y="152"/>
                    <a:pt x="1532" y="112"/>
                    <a:pt x="1452" y="32"/>
                  </a:cubicBezTo>
                  <a:cubicBezTo>
                    <a:pt x="1360" y="10"/>
                    <a:pt x="1269" y="1"/>
                    <a:pt x="11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
            <p:cNvSpPr/>
            <p:nvPr/>
          </p:nvSpPr>
          <p:spPr>
            <a:xfrm>
              <a:off x="2166100" y="1286450"/>
              <a:ext cx="36325" cy="13950"/>
            </a:xfrm>
            <a:custGeom>
              <a:avLst/>
              <a:gdLst/>
              <a:ahLst/>
              <a:cxnLst/>
              <a:rect l="l" t="t" r="r" b="b"/>
              <a:pathLst>
                <a:path w="1453" h="558" extrusionOk="0">
                  <a:moveTo>
                    <a:pt x="916" y="1"/>
                  </a:moveTo>
                  <a:cubicBezTo>
                    <a:pt x="578" y="21"/>
                    <a:pt x="299" y="140"/>
                    <a:pt x="1" y="299"/>
                  </a:cubicBezTo>
                  <a:cubicBezTo>
                    <a:pt x="120" y="518"/>
                    <a:pt x="319" y="558"/>
                    <a:pt x="558" y="558"/>
                  </a:cubicBezTo>
                  <a:cubicBezTo>
                    <a:pt x="796" y="538"/>
                    <a:pt x="1055" y="518"/>
                    <a:pt x="1254" y="319"/>
                  </a:cubicBezTo>
                  <a:cubicBezTo>
                    <a:pt x="1334" y="240"/>
                    <a:pt x="1373" y="180"/>
                    <a:pt x="1453" y="140"/>
                  </a:cubicBezTo>
                  <a:cubicBezTo>
                    <a:pt x="1274" y="120"/>
                    <a:pt x="1055" y="160"/>
                    <a:pt x="91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
            <p:cNvSpPr/>
            <p:nvPr/>
          </p:nvSpPr>
          <p:spPr>
            <a:xfrm>
              <a:off x="2239700" y="1281175"/>
              <a:ext cx="18425" cy="4325"/>
            </a:xfrm>
            <a:custGeom>
              <a:avLst/>
              <a:gdLst/>
              <a:ahLst/>
              <a:cxnLst/>
              <a:rect l="l" t="t" r="r" b="b"/>
              <a:pathLst>
                <a:path w="737" h="173" extrusionOk="0">
                  <a:moveTo>
                    <a:pt x="428" y="0"/>
                  </a:moveTo>
                  <a:cubicBezTo>
                    <a:pt x="310" y="0"/>
                    <a:pt x="185" y="33"/>
                    <a:pt x="60" y="33"/>
                  </a:cubicBezTo>
                  <a:cubicBezTo>
                    <a:pt x="1" y="73"/>
                    <a:pt x="1" y="132"/>
                    <a:pt x="60" y="172"/>
                  </a:cubicBezTo>
                  <a:lnTo>
                    <a:pt x="419" y="172"/>
                  </a:lnTo>
                  <a:cubicBezTo>
                    <a:pt x="518" y="152"/>
                    <a:pt x="637" y="152"/>
                    <a:pt x="737" y="132"/>
                  </a:cubicBezTo>
                  <a:cubicBezTo>
                    <a:pt x="642" y="28"/>
                    <a:pt x="537" y="0"/>
                    <a:pt x="42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
            <p:cNvSpPr/>
            <p:nvPr/>
          </p:nvSpPr>
          <p:spPr>
            <a:xfrm>
              <a:off x="2232250" y="1281975"/>
              <a:ext cx="8475" cy="8000"/>
            </a:xfrm>
            <a:custGeom>
              <a:avLst/>
              <a:gdLst/>
              <a:ahLst/>
              <a:cxnLst/>
              <a:rect l="l" t="t" r="r" b="b"/>
              <a:pathLst>
                <a:path w="339" h="320" extrusionOk="0">
                  <a:moveTo>
                    <a:pt x="339" y="1"/>
                  </a:moveTo>
                  <a:cubicBezTo>
                    <a:pt x="239" y="41"/>
                    <a:pt x="120" y="100"/>
                    <a:pt x="0" y="160"/>
                  </a:cubicBezTo>
                  <a:lnTo>
                    <a:pt x="0" y="240"/>
                  </a:lnTo>
                  <a:lnTo>
                    <a:pt x="0" y="319"/>
                  </a:lnTo>
                  <a:cubicBezTo>
                    <a:pt x="120" y="319"/>
                    <a:pt x="219" y="299"/>
                    <a:pt x="339" y="299"/>
                  </a:cubicBezTo>
                  <a:lnTo>
                    <a:pt x="339" y="140"/>
                  </a:lnTo>
                  <a:lnTo>
                    <a:pt x="339"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
            <p:cNvSpPr/>
            <p:nvPr/>
          </p:nvSpPr>
          <p:spPr>
            <a:xfrm>
              <a:off x="2264075" y="1277000"/>
              <a:ext cx="3000" cy="3025"/>
            </a:xfrm>
            <a:custGeom>
              <a:avLst/>
              <a:gdLst/>
              <a:ahLst/>
              <a:cxnLst/>
              <a:rect l="l" t="t" r="r" b="b"/>
              <a:pathLst>
                <a:path w="120" h="121" extrusionOk="0">
                  <a:moveTo>
                    <a:pt x="120" y="1"/>
                  </a:moveTo>
                  <a:cubicBezTo>
                    <a:pt x="60" y="21"/>
                    <a:pt x="40" y="41"/>
                    <a:pt x="1" y="80"/>
                  </a:cubicBezTo>
                  <a:cubicBezTo>
                    <a:pt x="40" y="80"/>
                    <a:pt x="60" y="100"/>
                    <a:pt x="120" y="120"/>
                  </a:cubicBezTo>
                  <a:lnTo>
                    <a:pt x="120"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
            <p:cNvSpPr/>
            <p:nvPr/>
          </p:nvSpPr>
          <p:spPr>
            <a:xfrm>
              <a:off x="2140750" y="1292925"/>
              <a:ext cx="45275" cy="44275"/>
            </a:xfrm>
            <a:custGeom>
              <a:avLst/>
              <a:gdLst/>
              <a:ahLst/>
              <a:cxnLst/>
              <a:rect l="l" t="t" r="r" b="b"/>
              <a:pathLst>
                <a:path w="1811" h="1771" extrusionOk="0">
                  <a:moveTo>
                    <a:pt x="1015" y="0"/>
                  </a:moveTo>
                  <a:lnTo>
                    <a:pt x="577" y="80"/>
                  </a:lnTo>
                  <a:cubicBezTo>
                    <a:pt x="478" y="80"/>
                    <a:pt x="418" y="160"/>
                    <a:pt x="378" y="239"/>
                  </a:cubicBezTo>
                  <a:cubicBezTo>
                    <a:pt x="378" y="438"/>
                    <a:pt x="219" y="557"/>
                    <a:pt x="139" y="697"/>
                  </a:cubicBezTo>
                  <a:cubicBezTo>
                    <a:pt x="259" y="1055"/>
                    <a:pt x="0" y="1473"/>
                    <a:pt x="358" y="1771"/>
                  </a:cubicBezTo>
                  <a:cubicBezTo>
                    <a:pt x="497" y="1691"/>
                    <a:pt x="617" y="1632"/>
                    <a:pt x="517" y="1433"/>
                  </a:cubicBezTo>
                  <a:lnTo>
                    <a:pt x="517" y="1095"/>
                  </a:lnTo>
                  <a:cubicBezTo>
                    <a:pt x="856" y="737"/>
                    <a:pt x="1393" y="975"/>
                    <a:pt x="1711" y="657"/>
                  </a:cubicBezTo>
                  <a:cubicBezTo>
                    <a:pt x="1791" y="577"/>
                    <a:pt x="1810" y="498"/>
                    <a:pt x="1810" y="438"/>
                  </a:cubicBezTo>
                  <a:cubicBezTo>
                    <a:pt x="1791" y="359"/>
                    <a:pt x="1771" y="279"/>
                    <a:pt x="1691" y="239"/>
                  </a:cubicBezTo>
                  <a:cubicBezTo>
                    <a:pt x="1651" y="239"/>
                    <a:pt x="1611" y="199"/>
                    <a:pt x="1572" y="199"/>
                  </a:cubicBezTo>
                  <a:cubicBezTo>
                    <a:pt x="1393" y="100"/>
                    <a:pt x="1214" y="0"/>
                    <a:pt x="101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
            <p:cNvSpPr/>
            <p:nvPr/>
          </p:nvSpPr>
          <p:spPr>
            <a:xfrm>
              <a:off x="2150200" y="1324250"/>
              <a:ext cx="34325" cy="19425"/>
            </a:xfrm>
            <a:custGeom>
              <a:avLst/>
              <a:gdLst/>
              <a:ahLst/>
              <a:cxnLst/>
              <a:rect l="l" t="t" r="r" b="b"/>
              <a:pathLst>
                <a:path w="1373" h="777" extrusionOk="0">
                  <a:moveTo>
                    <a:pt x="1214" y="1"/>
                  </a:moveTo>
                  <a:cubicBezTo>
                    <a:pt x="1174" y="1"/>
                    <a:pt x="1094" y="21"/>
                    <a:pt x="1015" y="21"/>
                  </a:cubicBezTo>
                  <a:cubicBezTo>
                    <a:pt x="952" y="73"/>
                    <a:pt x="895" y="103"/>
                    <a:pt x="841" y="103"/>
                  </a:cubicBezTo>
                  <a:cubicBezTo>
                    <a:pt x="791" y="103"/>
                    <a:pt x="744" y="78"/>
                    <a:pt x="696" y="21"/>
                  </a:cubicBezTo>
                  <a:cubicBezTo>
                    <a:pt x="679" y="19"/>
                    <a:pt x="662" y="18"/>
                    <a:pt x="645" y="18"/>
                  </a:cubicBezTo>
                  <a:cubicBezTo>
                    <a:pt x="469" y="18"/>
                    <a:pt x="324" y="107"/>
                    <a:pt x="179" y="180"/>
                  </a:cubicBezTo>
                  <a:cubicBezTo>
                    <a:pt x="119" y="299"/>
                    <a:pt x="40" y="399"/>
                    <a:pt x="0" y="518"/>
                  </a:cubicBezTo>
                  <a:lnTo>
                    <a:pt x="0" y="677"/>
                  </a:lnTo>
                  <a:cubicBezTo>
                    <a:pt x="20" y="697"/>
                    <a:pt x="20" y="737"/>
                    <a:pt x="40" y="777"/>
                  </a:cubicBezTo>
                  <a:cubicBezTo>
                    <a:pt x="80" y="777"/>
                    <a:pt x="119" y="737"/>
                    <a:pt x="139" y="717"/>
                  </a:cubicBezTo>
                  <a:cubicBezTo>
                    <a:pt x="577" y="637"/>
                    <a:pt x="975" y="578"/>
                    <a:pt x="1373" y="498"/>
                  </a:cubicBezTo>
                  <a:cubicBezTo>
                    <a:pt x="1313" y="319"/>
                    <a:pt x="1273" y="180"/>
                    <a:pt x="121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
            <p:cNvSpPr/>
            <p:nvPr/>
          </p:nvSpPr>
          <p:spPr>
            <a:xfrm>
              <a:off x="2145725" y="1341175"/>
              <a:ext cx="5000" cy="5475"/>
            </a:xfrm>
            <a:custGeom>
              <a:avLst/>
              <a:gdLst/>
              <a:ahLst/>
              <a:cxnLst/>
              <a:rect l="l" t="t" r="r" b="b"/>
              <a:pathLst>
                <a:path w="200" h="219" extrusionOk="0">
                  <a:moveTo>
                    <a:pt x="179" y="0"/>
                  </a:moveTo>
                  <a:cubicBezTo>
                    <a:pt x="80" y="60"/>
                    <a:pt x="0" y="139"/>
                    <a:pt x="159" y="219"/>
                  </a:cubicBezTo>
                  <a:lnTo>
                    <a:pt x="199" y="199"/>
                  </a:lnTo>
                  <a:cubicBezTo>
                    <a:pt x="199" y="139"/>
                    <a:pt x="179" y="119"/>
                    <a:pt x="179" y="60"/>
                  </a:cubicBezTo>
                  <a:lnTo>
                    <a:pt x="17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
            <p:cNvSpPr/>
            <p:nvPr/>
          </p:nvSpPr>
          <p:spPr>
            <a:xfrm>
              <a:off x="2145450" y="1392575"/>
              <a:ext cx="34600" cy="5800"/>
            </a:xfrm>
            <a:custGeom>
              <a:avLst/>
              <a:gdLst/>
              <a:ahLst/>
              <a:cxnLst/>
              <a:rect l="l" t="t" r="r" b="b"/>
              <a:pathLst>
                <a:path w="1384" h="232" extrusionOk="0">
                  <a:moveTo>
                    <a:pt x="129" y="0"/>
                  </a:moveTo>
                  <a:cubicBezTo>
                    <a:pt x="54" y="0"/>
                    <a:pt x="1" y="48"/>
                    <a:pt x="11" y="232"/>
                  </a:cubicBezTo>
                  <a:cubicBezTo>
                    <a:pt x="469" y="192"/>
                    <a:pt x="926" y="192"/>
                    <a:pt x="1384" y="192"/>
                  </a:cubicBezTo>
                  <a:lnTo>
                    <a:pt x="1384" y="53"/>
                  </a:lnTo>
                  <a:lnTo>
                    <a:pt x="369" y="53"/>
                  </a:lnTo>
                  <a:cubicBezTo>
                    <a:pt x="292" y="43"/>
                    <a:pt x="200" y="0"/>
                    <a:pt x="12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
            <p:cNvSpPr/>
            <p:nvPr/>
          </p:nvSpPr>
          <p:spPr>
            <a:xfrm>
              <a:off x="2154675" y="1381450"/>
              <a:ext cx="11200" cy="8400"/>
            </a:xfrm>
            <a:custGeom>
              <a:avLst/>
              <a:gdLst/>
              <a:ahLst/>
              <a:cxnLst/>
              <a:rect l="l" t="t" r="r" b="b"/>
              <a:pathLst>
                <a:path w="448" h="336" extrusionOk="0">
                  <a:moveTo>
                    <a:pt x="318" y="0"/>
                  </a:moveTo>
                  <a:lnTo>
                    <a:pt x="318" y="0"/>
                  </a:lnTo>
                  <a:cubicBezTo>
                    <a:pt x="139" y="40"/>
                    <a:pt x="40" y="140"/>
                    <a:pt x="0" y="319"/>
                  </a:cubicBezTo>
                  <a:cubicBezTo>
                    <a:pt x="9" y="318"/>
                    <a:pt x="19" y="317"/>
                    <a:pt x="29" y="317"/>
                  </a:cubicBezTo>
                  <a:cubicBezTo>
                    <a:pt x="93" y="317"/>
                    <a:pt x="178" y="336"/>
                    <a:pt x="249" y="336"/>
                  </a:cubicBezTo>
                  <a:cubicBezTo>
                    <a:pt x="368" y="336"/>
                    <a:pt x="448" y="283"/>
                    <a:pt x="31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
            <p:cNvSpPr/>
            <p:nvPr/>
          </p:nvSpPr>
          <p:spPr>
            <a:xfrm>
              <a:off x="2338675" y="1198650"/>
              <a:ext cx="115900" cy="33125"/>
            </a:xfrm>
            <a:custGeom>
              <a:avLst/>
              <a:gdLst/>
              <a:ahLst/>
              <a:cxnLst/>
              <a:rect l="l" t="t" r="r" b="b"/>
              <a:pathLst>
                <a:path w="4636" h="1325" extrusionOk="0">
                  <a:moveTo>
                    <a:pt x="4158" y="0"/>
                  </a:moveTo>
                  <a:cubicBezTo>
                    <a:pt x="4087" y="0"/>
                    <a:pt x="4014" y="6"/>
                    <a:pt x="3939" y="12"/>
                  </a:cubicBezTo>
                  <a:cubicBezTo>
                    <a:pt x="3661" y="111"/>
                    <a:pt x="3382" y="91"/>
                    <a:pt x="3104" y="151"/>
                  </a:cubicBezTo>
                  <a:cubicBezTo>
                    <a:pt x="2109" y="350"/>
                    <a:pt x="1035" y="211"/>
                    <a:pt x="140" y="788"/>
                  </a:cubicBezTo>
                  <a:cubicBezTo>
                    <a:pt x="0" y="1106"/>
                    <a:pt x="239" y="1166"/>
                    <a:pt x="458" y="1265"/>
                  </a:cubicBezTo>
                  <a:cubicBezTo>
                    <a:pt x="567" y="1305"/>
                    <a:pt x="682" y="1325"/>
                    <a:pt x="796" y="1325"/>
                  </a:cubicBezTo>
                  <a:cubicBezTo>
                    <a:pt x="911" y="1325"/>
                    <a:pt x="1025" y="1305"/>
                    <a:pt x="1134" y="1265"/>
                  </a:cubicBezTo>
                  <a:cubicBezTo>
                    <a:pt x="1174" y="1245"/>
                    <a:pt x="1254" y="1245"/>
                    <a:pt x="1313" y="1245"/>
                  </a:cubicBezTo>
                  <a:cubicBezTo>
                    <a:pt x="1363" y="1270"/>
                    <a:pt x="1409" y="1284"/>
                    <a:pt x="1453" y="1284"/>
                  </a:cubicBezTo>
                  <a:cubicBezTo>
                    <a:pt x="1515" y="1284"/>
                    <a:pt x="1573" y="1255"/>
                    <a:pt x="1632" y="1185"/>
                  </a:cubicBezTo>
                  <a:cubicBezTo>
                    <a:pt x="1811" y="1086"/>
                    <a:pt x="2010" y="1185"/>
                    <a:pt x="2169" y="1066"/>
                  </a:cubicBezTo>
                  <a:cubicBezTo>
                    <a:pt x="2228" y="1026"/>
                    <a:pt x="2288" y="1026"/>
                    <a:pt x="2328" y="1026"/>
                  </a:cubicBezTo>
                  <a:cubicBezTo>
                    <a:pt x="2392" y="994"/>
                    <a:pt x="2459" y="984"/>
                    <a:pt x="2528" y="984"/>
                  </a:cubicBezTo>
                  <a:cubicBezTo>
                    <a:pt x="2643" y="984"/>
                    <a:pt x="2764" y="1012"/>
                    <a:pt x="2887" y="1012"/>
                  </a:cubicBezTo>
                  <a:cubicBezTo>
                    <a:pt x="3012" y="1012"/>
                    <a:pt x="3139" y="983"/>
                    <a:pt x="3263" y="867"/>
                  </a:cubicBezTo>
                  <a:cubicBezTo>
                    <a:pt x="3303" y="847"/>
                    <a:pt x="3342" y="847"/>
                    <a:pt x="3402" y="847"/>
                  </a:cubicBezTo>
                  <a:cubicBezTo>
                    <a:pt x="3516" y="776"/>
                    <a:pt x="3644" y="761"/>
                    <a:pt x="3774" y="761"/>
                  </a:cubicBezTo>
                  <a:cubicBezTo>
                    <a:pt x="3869" y="761"/>
                    <a:pt x="3965" y="769"/>
                    <a:pt x="4060" y="769"/>
                  </a:cubicBezTo>
                  <a:cubicBezTo>
                    <a:pt x="4199" y="769"/>
                    <a:pt x="4335" y="752"/>
                    <a:pt x="4456" y="668"/>
                  </a:cubicBezTo>
                  <a:lnTo>
                    <a:pt x="4437" y="668"/>
                  </a:lnTo>
                  <a:cubicBezTo>
                    <a:pt x="4516" y="648"/>
                    <a:pt x="4616" y="609"/>
                    <a:pt x="4635" y="509"/>
                  </a:cubicBezTo>
                  <a:lnTo>
                    <a:pt x="4635" y="191"/>
                  </a:lnTo>
                  <a:cubicBezTo>
                    <a:pt x="4494" y="35"/>
                    <a:pt x="4332" y="0"/>
                    <a:pt x="415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
            <p:cNvSpPr/>
            <p:nvPr/>
          </p:nvSpPr>
          <p:spPr>
            <a:xfrm>
              <a:off x="2449075" y="1209375"/>
              <a:ext cx="52750" cy="10975"/>
            </a:xfrm>
            <a:custGeom>
              <a:avLst/>
              <a:gdLst/>
              <a:ahLst/>
              <a:cxnLst/>
              <a:rect l="l" t="t" r="r" b="b"/>
              <a:pathLst>
                <a:path w="2110" h="439" extrusionOk="0">
                  <a:moveTo>
                    <a:pt x="1244" y="1"/>
                  </a:moveTo>
                  <a:cubicBezTo>
                    <a:pt x="1189" y="1"/>
                    <a:pt x="1135" y="20"/>
                    <a:pt x="1075" y="60"/>
                  </a:cubicBezTo>
                  <a:lnTo>
                    <a:pt x="896" y="60"/>
                  </a:lnTo>
                  <a:cubicBezTo>
                    <a:pt x="876" y="40"/>
                    <a:pt x="846" y="30"/>
                    <a:pt x="814" y="30"/>
                  </a:cubicBezTo>
                  <a:cubicBezTo>
                    <a:pt x="781" y="30"/>
                    <a:pt x="747" y="40"/>
                    <a:pt x="717" y="60"/>
                  </a:cubicBezTo>
                  <a:cubicBezTo>
                    <a:pt x="601" y="99"/>
                    <a:pt x="494" y="121"/>
                    <a:pt x="384" y="121"/>
                  </a:cubicBezTo>
                  <a:cubicBezTo>
                    <a:pt x="324" y="121"/>
                    <a:pt x="263" y="114"/>
                    <a:pt x="200" y="100"/>
                  </a:cubicBezTo>
                  <a:cubicBezTo>
                    <a:pt x="120" y="140"/>
                    <a:pt x="80" y="199"/>
                    <a:pt x="1" y="239"/>
                  </a:cubicBezTo>
                  <a:cubicBezTo>
                    <a:pt x="102" y="266"/>
                    <a:pt x="206" y="273"/>
                    <a:pt x="311" y="273"/>
                  </a:cubicBezTo>
                  <a:cubicBezTo>
                    <a:pt x="470" y="273"/>
                    <a:pt x="633" y="255"/>
                    <a:pt x="793" y="255"/>
                  </a:cubicBezTo>
                  <a:cubicBezTo>
                    <a:pt x="1008" y="255"/>
                    <a:pt x="1218" y="288"/>
                    <a:pt x="1413" y="438"/>
                  </a:cubicBezTo>
                  <a:cubicBezTo>
                    <a:pt x="1612" y="259"/>
                    <a:pt x="1950" y="339"/>
                    <a:pt x="2109" y="100"/>
                  </a:cubicBezTo>
                  <a:cubicBezTo>
                    <a:pt x="1890" y="100"/>
                    <a:pt x="1632" y="60"/>
                    <a:pt x="1413" y="60"/>
                  </a:cubicBezTo>
                  <a:cubicBezTo>
                    <a:pt x="1353" y="20"/>
                    <a:pt x="1299" y="1"/>
                    <a:pt x="124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
            <p:cNvSpPr/>
            <p:nvPr/>
          </p:nvSpPr>
          <p:spPr>
            <a:xfrm>
              <a:off x="2396850" y="1220300"/>
              <a:ext cx="31875" cy="12975"/>
            </a:xfrm>
            <a:custGeom>
              <a:avLst/>
              <a:gdLst/>
              <a:ahLst/>
              <a:cxnLst/>
              <a:rect l="l" t="t" r="r" b="b"/>
              <a:pathLst>
                <a:path w="1275" h="519" extrusionOk="0">
                  <a:moveTo>
                    <a:pt x="732" y="0"/>
                  </a:moveTo>
                  <a:cubicBezTo>
                    <a:pt x="483" y="0"/>
                    <a:pt x="229" y="14"/>
                    <a:pt x="1" y="160"/>
                  </a:cubicBezTo>
                  <a:cubicBezTo>
                    <a:pt x="61" y="160"/>
                    <a:pt x="120" y="180"/>
                    <a:pt x="200" y="200"/>
                  </a:cubicBezTo>
                  <a:cubicBezTo>
                    <a:pt x="319" y="300"/>
                    <a:pt x="677" y="160"/>
                    <a:pt x="558" y="518"/>
                  </a:cubicBezTo>
                  <a:cubicBezTo>
                    <a:pt x="757" y="498"/>
                    <a:pt x="976" y="498"/>
                    <a:pt x="1194" y="479"/>
                  </a:cubicBezTo>
                  <a:cubicBezTo>
                    <a:pt x="1214" y="419"/>
                    <a:pt x="1254" y="379"/>
                    <a:pt x="1274" y="359"/>
                  </a:cubicBezTo>
                  <a:cubicBezTo>
                    <a:pt x="1075" y="319"/>
                    <a:pt x="896" y="260"/>
                    <a:pt x="896" y="1"/>
                  </a:cubicBezTo>
                  <a:cubicBezTo>
                    <a:pt x="842" y="1"/>
                    <a:pt x="787" y="0"/>
                    <a:pt x="73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
            <p:cNvSpPr/>
            <p:nvPr/>
          </p:nvSpPr>
          <p:spPr>
            <a:xfrm>
              <a:off x="2422225" y="1214350"/>
              <a:ext cx="26875" cy="6425"/>
            </a:xfrm>
            <a:custGeom>
              <a:avLst/>
              <a:gdLst/>
              <a:ahLst/>
              <a:cxnLst/>
              <a:rect l="l" t="t" r="r" b="b"/>
              <a:pathLst>
                <a:path w="1075" h="257" extrusionOk="0">
                  <a:moveTo>
                    <a:pt x="1075" y="40"/>
                  </a:moveTo>
                  <a:lnTo>
                    <a:pt x="1075" y="40"/>
                  </a:lnTo>
                  <a:cubicBezTo>
                    <a:pt x="736" y="60"/>
                    <a:pt x="339" y="0"/>
                    <a:pt x="0" y="219"/>
                  </a:cubicBezTo>
                  <a:cubicBezTo>
                    <a:pt x="19" y="218"/>
                    <a:pt x="38" y="218"/>
                    <a:pt x="57" y="218"/>
                  </a:cubicBezTo>
                  <a:cubicBezTo>
                    <a:pt x="233" y="218"/>
                    <a:pt x="413" y="257"/>
                    <a:pt x="583" y="257"/>
                  </a:cubicBezTo>
                  <a:cubicBezTo>
                    <a:pt x="761" y="257"/>
                    <a:pt x="930" y="214"/>
                    <a:pt x="1075" y="4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
            <p:cNvSpPr/>
            <p:nvPr/>
          </p:nvSpPr>
          <p:spPr>
            <a:xfrm>
              <a:off x="2184500" y="1296575"/>
              <a:ext cx="13450" cy="12525"/>
            </a:xfrm>
            <a:custGeom>
              <a:avLst/>
              <a:gdLst/>
              <a:ahLst/>
              <a:cxnLst/>
              <a:rect l="l" t="t" r="r" b="b"/>
              <a:pathLst>
                <a:path w="538" h="501" extrusionOk="0">
                  <a:moveTo>
                    <a:pt x="341" y="1"/>
                  </a:moveTo>
                  <a:cubicBezTo>
                    <a:pt x="295" y="1"/>
                    <a:pt x="249" y="5"/>
                    <a:pt x="200" y="14"/>
                  </a:cubicBezTo>
                  <a:cubicBezTo>
                    <a:pt x="60" y="93"/>
                    <a:pt x="21" y="153"/>
                    <a:pt x="1" y="292"/>
                  </a:cubicBezTo>
                  <a:lnTo>
                    <a:pt x="1" y="411"/>
                  </a:lnTo>
                  <a:cubicBezTo>
                    <a:pt x="70" y="469"/>
                    <a:pt x="140" y="500"/>
                    <a:pt x="209" y="500"/>
                  </a:cubicBezTo>
                  <a:cubicBezTo>
                    <a:pt x="259" y="500"/>
                    <a:pt x="309" y="484"/>
                    <a:pt x="359" y="451"/>
                  </a:cubicBezTo>
                  <a:cubicBezTo>
                    <a:pt x="418" y="431"/>
                    <a:pt x="498" y="431"/>
                    <a:pt x="538" y="411"/>
                  </a:cubicBezTo>
                  <a:cubicBezTo>
                    <a:pt x="518" y="312"/>
                    <a:pt x="518" y="213"/>
                    <a:pt x="518" y="113"/>
                  </a:cubicBezTo>
                  <a:lnTo>
                    <a:pt x="538" y="34"/>
                  </a:lnTo>
                  <a:cubicBezTo>
                    <a:pt x="468" y="10"/>
                    <a:pt x="405" y="1"/>
                    <a:pt x="34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
            <p:cNvSpPr/>
            <p:nvPr/>
          </p:nvSpPr>
          <p:spPr>
            <a:xfrm>
              <a:off x="2205400" y="1294800"/>
              <a:ext cx="9475" cy="3125"/>
            </a:xfrm>
            <a:custGeom>
              <a:avLst/>
              <a:gdLst/>
              <a:ahLst/>
              <a:cxnLst/>
              <a:rect l="l" t="t" r="r" b="b"/>
              <a:pathLst>
                <a:path w="379" h="125" extrusionOk="0">
                  <a:moveTo>
                    <a:pt x="302" y="0"/>
                  </a:moveTo>
                  <a:cubicBezTo>
                    <a:pt x="180" y="0"/>
                    <a:pt x="83" y="42"/>
                    <a:pt x="0" y="124"/>
                  </a:cubicBezTo>
                  <a:cubicBezTo>
                    <a:pt x="159" y="124"/>
                    <a:pt x="279" y="124"/>
                    <a:pt x="378" y="5"/>
                  </a:cubicBezTo>
                  <a:cubicBezTo>
                    <a:pt x="352" y="2"/>
                    <a:pt x="326" y="0"/>
                    <a:pt x="30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
            <p:cNvSpPr/>
            <p:nvPr/>
          </p:nvSpPr>
          <p:spPr>
            <a:xfrm>
              <a:off x="2205900" y="1302875"/>
              <a:ext cx="4975" cy="3500"/>
            </a:xfrm>
            <a:custGeom>
              <a:avLst/>
              <a:gdLst/>
              <a:ahLst/>
              <a:cxnLst/>
              <a:rect l="l" t="t" r="r" b="b"/>
              <a:pathLst>
                <a:path w="199" h="140" extrusionOk="0">
                  <a:moveTo>
                    <a:pt x="199" y="0"/>
                  </a:moveTo>
                  <a:lnTo>
                    <a:pt x="199" y="0"/>
                  </a:lnTo>
                  <a:cubicBezTo>
                    <a:pt x="159" y="40"/>
                    <a:pt x="80" y="80"/>
                    <a:pt x="0" y="140"/>
                  </a:cubicBezTo>
                  <a:cubicBezTo>
                    <a:pt x="80" y="80"/>
                    <a:pt x="139" y="60"/>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
            <p:cNvSpPr/>
            <p:nvPr/>
          </p:nvSpPr>
          <p:spPr>
            <a:xfrm>
              <a:off x="2232250" y="1298900"/>
              <a:ext cx="5000" cy="3075"/>
            </a:xfrm>
            <a:custGeom>
              <a:avLst/>
              <a:gdLst/>
              <a:ahLst/>
              <a:cxnLst/>
              <a:rect l="l" t="t" r="r" b="b"/>
              <a:pathLst>
                <a:path w="200" h="123" extrusionOk="0">
                  <a:moveTo>
                    <a:pt x="199" y="0"/>
                  </a:moveTo>
                  <a:cubicBezTo>
                    <a:pt x="140" y="40"/>
                    <a:pt x="80" y="60"/>
                    <a:pt x="0" y="120"/>
                  </a:cubicBezTo>
                  <a:cubicBezTo>
                    <a:pt x="11" y="122"/>
                    <a:pt x="21" y="123"/>
                    <a:pt x="30" y="123"/>
                  </a:cubicBezTo>
                  <a:cubicBezTo>
                    <a:pt x="109" y="123"/>
                    <a:pt x="146" y="53"/>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
            <p:cNvSpPr/>
            <p:nvPr/>
          </p:nvSpPr>
          <p:spPr>
            <a:xfrm>
              <a:off x="2219325" y="1302375"/>
              <a:ext cx="5500" cy="2325"/>
            </a:xfrm>
            <a:custGeom>
              <a:avLst/>
              <a:gdLst/>
              <a:ahLst/>
              <a:cxnLst/>
              <a:rect l="l" t="t" r="r" b="b"/>
              <a:pathLst>
                <a:path w="220" h="93" extrusionOk="0">
                  <a:moveTo>
                    <a:pt x="0" y="0"/>
                  </a:moveTo>
                  <a:lnTo>
                    <a:pt x="0" y="0"/>
                  </a:lnTo>
                  <a:cubicBezTo>
                    <a:pt x="31" y="63"/>
                    <a:pt x="68" y="93"/>
                    <a:pt x="107" y="93"/>
                  </a:cubicBezTo>
                  <a:cubicBezTo>
                    <a:pt x="143" y="93"/>
                    <a:pt x="181" y="68"/>
                    <a:pt x="219" y="20"/>
                  </a:cubicBezTo>
                  <a:cubicBezTo>
                    <a:pt x="139" y="20"/>
                    <a:pt x="60" y="2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
            <p:cNvSpPr/>
            <p:nvPr/>
          </p:nvSpPr>
          <p:spPr>
            <a:xfrm>
              <a:off x="2150200" y="1341650"/>
              <a:ext cx="3500" cy="3525"/>
            </a:xfrm>
            <a:custGeom>
              <a:avLst/>
              <a:gdLst/>
              <a:ahLst/>
              <a:cxnLst/>
              <a:rect l="l" t="t" r="r" b="b"/>
              <a:pathLst>
                <a:path w="140" h="141" extrusionOk="0">
                  <a:moveTo>
                    <a:pt x="139" y="1"/>
                  </a:moveTo>
                  <a:cubicBezTo>
                    <a:pt x="100" y="1"/>
                    <a:pt x="40" y="1"/>
                    <a:pt x="0" y="21"/>
                  </a:cubicBezTo>
                  <a:cubicBezTo>
                    <a:pt x="0" y="81"/>
                    <a:pt x="0" y="120"/>
                    <a:pt x="20" y="140"/>
                  </a:cubicBezTo>
                  <a:cubicBezTo>
                    <a:pt x="40" y="100"/>
                    <a:pt x="100" y="81"/>
                    <a:pt x="1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
            <p:cNvSpPr/>
            <p:nvPr/>
          </p:nvSpPr>
          <p:spPr>
            <a:xfrm>
              <a:off x="2582850" y="1198625"/>
              <a:ext cx="26875" cy="4375"/>
            </a:xfrm>
            <a:custGeom>
              <a:avLst/>
              <a:gdLst/>
              <a:ahLst/>
              <a:cxnLst/>
              <a:rect l="l" t="t" r="r" b="b"/>
              <a:pathLst>
                <a:path w="1075" h="175" extrusionOk="0">
                  <a:moveTo>
                    <a:pt x="631" y="0"/>
                  </a:moveTo>
                  <a:cubicBezTo>
                    <a:pt x="415" y="0"/>
                    <a:pt x="201" y="34"/>
                    <a:pt x="1" y="152"/>
                  </a:cubicBezTo>
                  <a:cubicBezTo>
                    <a:pt x="26" y="151"/>
                    <a:pt x="52" y="150"/>
                    <a:pt x="77" y="150"/>
                  </a:cubicBezTo>
                  <a:cubicBezTo>
                    <a:pt x="240" y="150"/>
                    <a:pt x="405" y="175"/>
                    <a:pt x="569" y="175"/>
                  </a:cubicBezTo>
                  <a:cubicBezTo>
                    <a:pt x="742" y="175"/>
                    <a:pt x="913" y="147"/>
                    <a:pt x="1075" y="33"/>
                  </a:cubicBezTo>
                  <a:cubicBezTo>
                    <a:pt x="929" y="16"/>
                    <a:pt x="779" y="0"/>
                    <a:pt x="63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
            <p:cNvSpPr/>
            <p:nvPr/>
          </p:nvSpPr>
          <p:spPr>
            <a:xfrm>
              <a:off x="2127325" y="1339675"/>
              <a:ext cx="8975" cy="32850"/>
            </a:xfrm>
            <a:custGeom>
              <a:avLst/>
              <a:gdLst/>
              <a:ahLst/>
              <a:cxnLst/>
              <a:rect l="l" t="t" r="r" b="b"/>
              <a:pathLst>
                <a:path w="359" h="1314" extrusionOk="0">
                  <a:moveTo>
                    <a:pt x="40" y="0"/>
                  </a:moveTo>
                  <a:lnTo>
                    <a:pt x="40" y="0"/>
                  </a:lnTo>
                  <a:cubicBezTo>
                    <a:pt x="20" y="478"/>
                    <a:pt x="0" y="876"/>
                    <a:pt x="60" y="1274"/>
                  </a:cubicBezTo>
                  <a:cubicBezTo>
                    <a:pt x="119" y="1293"/>
                    <a:pt x="139" y="1313"/>
                    <a:pt x="199" y="1313"/>
                  </a:cubicBezTo>
                  <a:cubicBezTo>
                    <a:pt x="239" y="1075"/>
                    <a:pt x="119" y="796"/>
                    <a:pt x="358" y="617"/>
                  </a:cubicBezTo>
                  <a:cubicBezTo>
                    <a:pt x="358" y="378"/>
                    <a:pt x="298" y="199"/>
                    <a:pt x="4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
            <p:cNvSpPr/>
            <p:nvPr/>
          </p:nvSpPr>
          <p:spPr>
            <a:xfrm>
              <a:off x="2271525" y="1229300"/>
              <a:ext cx="43300" cy="30825"/>
            </a:xfrm>
            <a:custGeom>
              <a:avLst/>
              <a:gdLst/>
              <a:ahLst/>
              <a:cxnLst/>
              <a:rect l="l" t="t" r="r" b="b"/>
              <a:pathLst>
                <a:path w="1732" h="1233" extrusionOk="0">
                  <a:moveTo>
                    <a:pt x="877" y="0"/>
                  </a:moveTo>
                  <a:cubicBezTo>
                    <a:pt x="658" y="0"/>
                    <a:pt x="421" y="94"/>
                    <a:pt x="160" y="298"/>
                  </a:cubicBezTo>
                  <a:cubicBezTo>
                    <a:pt x="41" y="437"/>
                    <a:pt x="1" y="616"/>
                    <a:pt x="41" y="795"/>
                  </a:cubicBezTo>
                  <a:cubicBezTo>
                    <a:pt x="149" y="1120"/>
                    <a:pt x="402" y="1156"/>
                    <a:pt x="677" y="1156"/>
                  </a:cubicBezTo>
                  <a:cubicBezTo>
                    <a:pt x="756" y="1156"/>
                    <a:pt x="836" y="1153"/>
                    <a:pt x="916" y="1153"/>
                  </a:cubicBezTo>
                  <a:cubicBezTo>
                    <a:pt x="996" y="1153"/>
                    <a:pt x="1035" y="1133"/>
                    <a:pt x="1115" y="1133"/>
                  </a:cubicBezTo>
                  <a:cubicBezTo>
                    <a:pt x="1195" y="1113"/>
                    <a:pt x="1234" y="1054"/>
                    <a:pt x="1314" y="1014"/>
                  </a:cubicBezTo>
                  <a:cubicBezTo>
                    <a:pt x="1325" y="1008"/>
                    <a:pt x="1335" y="1006"/>
                    <a:pt x="1345" y="1006"/>
                  </a:cubicBezTo>
                  <a:cubicBezTo>
                    <a:pt x="1374" y="1006"/>
                    <a:pt x="1399" y="1024"/>
                    <a:pt x="1413" y="1054"/>
                  </a:cubicBezTo>
                  <a:cubicBezTo>
                    <a:pt x="1433" y="1093"/>
                    <a:pt x="1453" y="1133"/>
                    <a:pt x="1493" y="1193"/>
                  </a:cubicBezTo>
                  <a:lnTo>
                    <a:pt x="1553" y="1233"/>
                  </a:lnTo>
                  <a:cubicBezTo>
                    <a:pt x="1612" y="1153"/>
                    <a:pt x="1692" y="1093"/>
                    <a:pt x="1732" y="1014"/>
                  </a:cubicBezTo>
                  <a:lnTo>
                    <a:pt x="1732" y="536"/>
                  </a:lnTo>
                  <a:cubicBezTo>
                    <a:pt x="1473" y="196"/>
                    <a:pt x="1194" y="0"/>
                    <a:pt x="87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
            <p:cNvSpPr/>
            <p:nvPr/>
          </p:nvSpPr>
          <p:spPr>
            <a:xfrm>
              <a:off x="2280000" y="1256050"/>
              <a:ext cx="30350" cy="13025"/>
            </a:xfrm>
            <a:custGeom>
              <a:avLst/>
              <a:gdLst/>
              <a:ahLst/>
              <a:cxnLst/>
              <a:rect l="l" t="t" r="r" b="b"/>
              <a:pathLst>
                <a:path w="1214" h="521" extrusionOk="0">
                  <a:moveTo>
                    <a:pt x="1022" y="1"/>
                  </a:moveTo>
                  <a:cubicBezTo>
                    <a:pt x="966" y="1"/>
                    <a:pt x="911" y="16"/>
                    <a:pt x="856" y="43"/>
                  </a:cubicBezTo>
                  <a:cubicBezTo>
                    <a:pt x="776" y="43"/>
                    <a:pt x="676" y="43"/>
                    <a:pt x="597" y="23"/>
                  </a:cubicBezTo>
                  <a:cubicBezTo>
                    <a:pt x="566" y="33"/>
                    <a:pt x="531" y="36"/>
                    <a:pt x="495" y="36"/>
                  </a:cubicBezTo>
                  <a:cubicBezTo>
                    <a:pt x="425" y="36"/>
                    <a:pt x="348" y="25"/>
                    <a:pt x="276" y="25"/>
                  </a:cubicBezTo>
                  <a:cubicBezTo>
                    <a:pt x="140" y="25"/>
                    <a:pt x="22" y="63"/>
                    <a:pt x="0" y="282"/>
                  </a:cubicBezTo>
                  <a:cubicBezTo>
                    <a:pt x="80" y="361"/>
                    <a:pt x="119" y="441"/>
                    <a:pt x="199" y="521"/>
                  </a:cubicBezTo>
                  <a:cubicBezTo>
                    <a:pt x="517" y="381"/>
                    <a:pt x="875" y="282"/>
                    <a:pt x="1214" y="163"/>
                  </a:cubicBezTo>
                  <a:lnTo>
                    <a:pt x="1214" y="63"/>
                  </a:lnTo>
                  <a:cubicBezTo>
                    <a:pt x="1150" y="20"/>
                    <a:pt x="1086" y="1"/>
                    <a:pt x="102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
            <p:cNvSpPr/>
            <p:nvPr/>
          </p:nvSpPr>
          <p:spPr>
            <a:xfrm>
              <a:off x="2300625" y="1268000"/>
              <a:ext cx="9225" cy="4100"/>
            </a:xfrm>
            <a:custGeom>
              <a:avLst/>
              <a:gdLst/>
              <a:ahLst/>
              <a:cxnLst/>
              <a:rect l="l" t="t" r="r" b="b"/>
              <a:pathLst>
                <a:path w="369" h="164" extrusionOk="0">
                  <a:moveTo>
                    <a:pt x="127" y="0"/>
                  </a:moveTo>
                  <a:cubicBezTo>
                    <a:pt x="80" y="0"/>
                    <a:pt x="41" y="20"/>
                    <a:pt x="31" y="63"/>
                  </a:cubicBezTo>
                  <a:cubicBezTo>
                    <a:pt x="1" y="152"/>
                    <a:pt x="72" y="163"/>
                    <a:pt x="134" y="163"/>
                  </a:cubicBezTo>
                  <a:cubicBezTo>
                    <a:pt x="155" y="163"/>
                    <a:pt x="175" y="162"/>
                    <a:pt x="190" y="162"/>
                  </a:cubicBezTo>
                  <a:lnTo>
                    <a:pt x="369" y="162"/>
                  </a:lnTo>
                  <a:cubicBezTo>
                    <a:pt x="349" y="102"/>
                    <a:pt x="289" y="63"/>
                    <a:pt x="249" y="43"/>
                  </a:cubicBezTo>
                  <a:cubicBezTo>
                    <a:pt x="212" y="15"/>
                    <a:pt x="167" y="0"/>
                    <a:pt x="12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
            <p:cNvSpPr/>
            <p:nvPr/>
          </p:nvSpPr>
          <p:spPr>
            <a:xfrm>
              <a:off x="2281475" y="1271550"/>
              <a:ext cx="11475" cy="5475"/>
            </a:xfrm>
            <a:custGeom>
              <a:avLst/>
              <a:gdLst/>
              <a:ahLst/>
              <a:cxnLst/>
              <a:rect l="l" t="t" r="r" b="b"/>
              <a:pathLst>
                <a:path w="459" h="219" extrusionOk="0">
                  <a:moveTo>
                    <a:pt x="140" y="0"/>
                  </a:moveTo>
                  <a:cubicBezTo>
                    <a:pt x="1" y="60"/>
                    <a:pt x="21" y="139"/>
                    <a:pt x="140" y="219"/>
                  </a:cubicBezTo>
                  <a:cubicBezTo>
                    <a:pt x="259" y="219"/>
                    <a:pt x="359" y="199"/>
                    <a:pt x="458" y="199"/>
                  </a:cubicBezTo>
                  <a:cubicBezTo>
                    <a:pt x="399" y="40"/>
                    <a:pt x="259" y="40"/>
                    <a:pt x="14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
            <p:cNvSpPr/>
            <p:nvPr/>
          </p:nvSpPr>
          <p:spPr>
            <a:xfrm>
              <a:off x="2553025" y="1368525"/>
              <a:ext cx="5000" cy="3500"/>
            </a:xfrm>
            <a:custGeom>
              <a:avLst/>
              <a:gdLst/>
              <a:ahLst/>
              <a:cxnLst/>
              <a:rect l="l" t="t" r="r" b="b"/>
              <a:pathLst>
                <a:path w="200" h="140" extrusionOk="0">
                  <a:moveTo>
                    <a:pt x="199" y="0"/>
                  </a:moveTo>
                  <a:lnTo>
                    <a:pt x="199" y="0"/>
                  </a:lnTo>
                  <a:cubicBezTo>
                    <a:pt x="120" y="40"/>
                    <a:pt x="60" y="100"/>
                    <a:pt x="0" y="139"/>
                  </a:cubicBezTo>
                  <a:cubicBezTo>
                    <a:pt x="60" y="100"/>
                    <a:pt x="139" y="40"/>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
            <p:cNvSpPr/>
            <p:nvPr/>
          </p:nvSpPr>
          <p:spPr>
            <a:xfrm>
              <a:off x="2176050" y="1360050"/>
              <a:ext cx="2525" cy="2525"/>
            </a:xfrm>
            <a:custGeom>
              <a:avLst/>
              <a:gdLst/>
              <a:ahLst/>
              <a:cxnLst/>
              <a:rect l="l" t="t" r="r" b="b"/>
              <a:pathLst>
                <a:path w="101" h="101" extrusionOk="0">
                  <a:moveTo>
                    <a:pt x="1" y="1"/>
                  </a:moveTo>
                  <a:lnTo>
                    <a:pt x="1" y="61"/>
                  </a:lnTo>
                  <a:lnTo>
                    <a:pt x="1" y="100"/>
                  </a:lnTo>
                  <a:cubicBezTo>
                    <a:pt x="60" y="81"/>
                    <a:pt x="80" y="81"/>
                    <a:pt x="100" y="81"/>
                  </a:cubicBezTo>
                  <a:cubicBezTo>
                    <a:pt x="80" y="61"/>
                    <a:pt x="40" y="41"/>
                    <a:pt x="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
            <p:cNvSpPr/>
            <p:nvPr/>
          </p:nvSpPr>
          <p:spPr>
            <a:xfrm>
              <a:off x="2126325" y="1245175"/>
              <a:ext cx="173575" cy="41125"/>
            </a:xfrm>
            <a:custGeom>
              <a:avLst/>
              <a:gdLst/>
              <a:ahLst/>
              <a:cxnLst/>
              <a:rect l="l" t="t" r="r" b="b"/>
              <a:pathLst>
                <a:path w="6943" h="1645" extrusionOk="0">
                  <a:moveTo>
                    <a:pt x="4078" y="1"/>
                  </a:moveTo>
                  <a:cubicBezTo>
                    <a:pt x="3840" y="21"/>
                    <a:pt x="3581" y="41"/>
                    <a:pt x="3442" y="299"/>
                  </a:cubicBezTo>
                  <a:cubicBezTo>
                    <a:pt x="3561" y="478"/>
                    <a:pt x="3601" y="677"/>
                    <a:pt x="3302" y="717"/>
                  </a:cubicBezTo>
                  <a:lnTo>
                    <a:pt x="1154" y="1095"/>
                  </a:lnTo>
                  <a:cubicBezTo>
                    <a:pt x="1126" y="1109"/>
                    <a:pt x="1098" y="1123"/>
                    <a:pt x="1063" y="1123"/>
                  </a:cubicBezTo>
                  <a:cubicBezTo>
                    <a:pt x="1048" y="1123"/>
                    <a:pt x="1032" y="1121"/>
                    <a:pt x="1015" y="1115"/>
                  </a:cubicBezTo>
                  <a:cubicBezTo>
                    <a:pt x="856" y="1234"/>
                    <a:pt x="657" y="1234"/>
                    <a:pt x="458" y="1234"/>
                  </a:cubicBezTo>
                  <a:cubicBezTo>
                    <a:pt x="392" y="1218"/>
                    <a:pt x="334" y="1205"/>
                    <a:pt x="281" y="1205"/>
                  </a:cubicBezTo>
                  <a:cubicBezTo>
                    <a:pt x="204" y="1205"/>
                    <a:pt x="138" y="1232"/>
                    <a:pt x="80" y="1314"/>
                  </a:cubicBezTo>
                  <a:cubicBezTo>
                    <a:pt x="0" y="1413"/>
                    <a:pt x="60" y="1513"/>
                    <a:pt x="159" y="1592"/>
                  </a:cubicBezTo>
                  <a:cubicBezTo>
                    <a:pt x="199" y="1592"/>
                    <a:pt x="259" y="1612"/>
                    <a:pt x="299" y="1632"/>
                  </a:cubicBezTo>
                  <a:cubicBezTo>
                    <a:pt x="384" y="1640"/>
                    <a:pt x="469" y="1644"/>
                    <a:pt x="554" y="1644"/>
                  </a:cubicBezTo>
                  <a:cubicBezTo>
                    <a:pt x="867" y="1644"/>
                    <a:pt x="1179" y="1591"/>
                    <a:pt x="1492" y="1513"/>
                  </a:cubicBezTo>
                  <a:cubicBezTo>
                    <a:pt x="2208" y="1314"/>
                    <a:pt x="2944" y="1115"/>
                    <a:pt x="3680" y="1035"/>
                  </a:cubicBezTo>
                  <a:cubicBezTo>
                    <a:pt x="3836" y="999"/>
                    <a:pt x="3984" y="992"/>
                    <a:pt x="4133" y="992"/>
                  </a:cubicBezTo>
                  <a:cubicBezTo>
                    <a:pt x="4233" y="992"/>
                    <a:pt x="4333" y="995"/>
                    <a:pt x="4436" y="995"/>
                  </a:cubicBezTo>
                  <a:cubicBezTo>
                    <a:pt x="4556" y="995"/>
                    <a:pt x="4675" y="995"/>
                    <a:pt x="4775" y="896"/>
                  </a:cubicBezTo>
                  <a:cubicBezTo>
                    <a:pt x="5007" y="730"/>
                    <a:pt x="5253" y="716"/>
                    <a:pt x="5501" y="716"/>
                  </a:cubicBezTo>
                  <a:cubicBezTo>
                    <a:pt x="5550" y="716"/>
                    <a:pt x="5600" y="717"/>
                    <a:pt x="5650" y="717"/>
                  </a:cubicBezTo>
                  <a:cubicBezTo>
                    <a:pt x="5809" y="697"/>
                    <a:pt x="5968" y="697"/>
                    <a:pt x="6147" y="697"/>
                  </a:cubicBezTo>
                  <a:cubicBezTo>
                    <a:pt x="6262" y="570"/>
                    <a:pt x="6397" y="544"/>
                    <a:pt x="6537" y="544"/>
                  </a:cubicBezTo>
                  <a:cubicBezTo>
                    <a:pt x="6639" y="544"/>
                    <a:pt x="6743" y="558"/>
                    <a:pt x="6843" y="558"/>
                  </a:cubicBezTo>
                  <a:cubicBezTo>
                    <a:pt x="6923" y="498"/>
                    <a:pt x="6943" y="458"/>
                    <a:pt x="6883" y="399"/>
                  </a:cubicBezTo>
                  <a:cubicBezTo>
                    <a:pt x="6808" y="323"/>
                    <a:pt x="6718" y="303"/>
                    <a:pt x="6624" y="303"/>
                  </a:cubicBezTo>
                  <a:cubicBezTo>
                    <a:pt x="6519" y="303"/>
                    <a:pt x="6408" y="328"/>
                    <a:pt x="6303" y="328"/>
                  </a:cubicBezTo>
                  <a:cubicBezTo>
                    <a:pt x="6202" y="328"/>
                    <a:pt x="6107" y="306"/>
                    <a:pt x="6028" y="220"/>
                  </a:cubicBezTo>
                  <a:cubicBezTo>
                    <a:pt x="5889" y="120"/>
                    <a:pt x="5789" y="41"/>
                    <a:pt x="5650" y="21"/>
                  </a:cubicBezTo>
                  <a:cubicBezTo>
                    <a:pt x="5491" y="1"/>
                    <a:pt x="5371" y="1"/>
                    <a:pt x="523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
            <p:cNvSpPr/>
            <p:nvPr/>
          </p:nvSpPr>
          <p:spPr>
            <a:xfrm>
              <a:off x="2723100" y="1346150"/>
              <a:ext cx="3500" cy="4000"/>
            </a:xfrm>
            <a:custGeom>
              <a:avLst/>
              <a:gdLst/>
              <a:ahLst/>
              <a:cxnLst/>
              <a:rect l="l" t="t" r="r" b="b"/>
              <a:pathLst>
                <a:path w="140" h="160" extrusionOk="0">
                  <a:moveTo>
                    <a:pt x="1" y="0"/>
                  </a:moveTo>
                  <a:lnTo>
                    <a:pt x="1" y="159"/>
                  </a:lnTo>
                  <a:cubicBezTo>
                    <a:pt x="140" y="119"/>
                    <a:pt x="140" y="60"/>
                    <a:pt x="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
            <p:cNvSpPr/>
            <p:nvPr/>
          </p:nvSpPr>
          <p:spPr>
            <a:xfrm>
              <a:off x="2401825" y="1224700"/>
              <a:ext cx="11575" cy="9750"/>
            </a:xfrm>
            <a:custGeom>
              <a:avLst/>
              <a:gdLst/>
              <a:ahLst/>
              <a:cxnLst/>
              <a:rect l="l" t="t" r="r" b="b"/>
              <a:pathLst>
                <a:path w="463" h="390" extrusionOk="0">
                  <a:moveTo>
                    <a:pt x="237" y="0"/>
                  </a:moveTo>
                  <a:cubicBezTo>
                    <a:pt x="164" y="0"/>
                    <a:pt x="77" y="17"/>
                    <a:pt x="1" y="24"/>
                  </a:cubicBezTo>
                  <a:cubicBezTo>
                    <a:pt x="61" y="124"/>
                    <a:pt x="120" y="243"/>
                    <a:pt x="200" y="382"/>
                  </a:cubicBezTo>
                  <a:cubicBezTo>
                    <a:pt x="216" y="387"/>
                    <a:pt x="230" y="390"/>
                    <a:pt x="244" y="390"/>
                  </a:cubicBezTo>
                  <a:cubicBezTo>
                    <a:pt x="282" y="390"/>
                    <a:pt x="315" y="371"/>
                    <a:pt x="359" y="342"/>
                  </a:cubicBezTo>
                  <a:cubicBezTo>
                    <a:pt x="462" y="58"/>
                    <a:pt x="373" y="0"/>
                    <a:pt x="23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
            <p:cNvSpPr/>
            <p:nvPr/>
          </p:nvSpPr>
          <p:spPr>
            <a:xfrm>
              <a:off x="2262075" y="1431175"/>
              <a:ext cx="151725" cy="28375"/>
            </a:xfrm>
            <a:custGeom>
              <a:avLst/>
              <a:gdLst/>
              <a:ahLst/>
              <a:cxnLst/>
              <a:rect l="l" t="t" r="r" b="b"/>
              <a:pathLst>
                <a:path w="6069" h="1135" extrusionOk="0">
                  <a:moveTo>
                    <a:pt x="2090" y="1"/>
                  </a:moveTo>
                  <a:cubicBezTo>
                    <a:pt x="2010" y="21"/>
                    <a:pt x="1911" y="21"/>
                    <a:pt x="1831" y="40"/>
                  </a:cubicBezTo>
                  <a:cubicBezTo>
                    <a:pt x="1473" y="100"/>
                    <a:pt x="1095" y="1"/>
                    <a:pt x="737" y="219"/>
                  </a:cubicBezTo>
                  <a:cubicBezTo>
                    <a:pt x="518" y="239"/>
                    <a:pt x="279" y="279"/>
                    <a:pt x="41" y="299"/>
                  </a:cubicBezTo>
                  <a:cubicBezTo>
                    <a:pt x="21" y="319"/>
                    <a:pt x="21" y="339"/>
                    <a:pt x="1" y="359"/>
                  </a:cubicBezTo>
                  <a:cubicBezTo>
                    <a:pt x="339" y="677"/>
                    <a:pt x="777" y="637"/>
                    <a:pt x="1195" y="697"/>
                  </a:cubicBezTo>
                  <a:cubicBezTo>
                    <a:pt x="2766" y="836"/>
                    <a:pt x="4298" y="995"/>
                    <a:pt x="5869" y="1135"/>
                  </a:cubicBezTo>
                  <a:cubicBezTo>
                    <a:pt x="5949" y="1095"/>
                    <a:pt x="6009" y="1015"/>
                    <a:pt x="6048" y="916"/>
                  </a:cubicBezTo>
                  <a:cubicBezTo>
                    <a:pt x="6068" y="717"/>
                    <a:pt x="6068" y="518"/>
                    <a:pt x="5889" y="379"/>
                  </a:cubicBezTo>
                  <a:cubicBezTo>
                    <a:pt x="5054" y="399"/>
                    <a:pt x="4178" y="399"/>
                    <a:pt x="3323" y="399"/>
                  </a:cubicBezTo>
                  <a:cubicBezTo>
                    <a:pt x="3064" y="219"/>
                    <a:pt x="2686" y="339"/>
                    <a:pt x="2408" y="140"/>
                  </a:cubicBezTo>
                  <a:cubicBezTo>
                    <a:pt x="2309" y="80"/>
                    <a:pt x="2209" y="21"/>
                    <a:pt x="209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
            <p:cNvSpPr/>
            <p:nvPr/>
          </p:nvSpPr>
          <p:spPr>
            <a:xfrm>
              <a:off x="2080575" y="1609725"/>
              <a:ext cx="72125" cy="24950"/>
            </a:xfrm>
            <a:custGeom>
              <a:avLst/>
              <a:gdLst/>
              <a:ahLst/>
              <a:cxnLst/>
              <a:rect l="l" t="t" r="r" b="b"/>
              <a:pathLst>
                <a:path w="2885" h="998" extrusionOk="0">
                  <a:moveTo>
                    <a:pt x="239" y="0"/>
                  </a:moveTo>
                  <a:cubicBezTo>
                    <a:pt x="219" y="0"/>
                    <a:pt x="199" y="20"/>
                    <a:pt x="179" y="40"/>
                  </a:cubicBezTo>
                  <a:cubicBezTo>
                    <a:pt x="40" y="299"/>
                    <a:pt x="0" y="537"/>
                    <a:pt x="179" y="756"/>
                  </a:cubicBezTo>
                  <a:cubicBezTo>
                    <a:pt x="245" y="749"/>
                    <a:pt x="311" y="746"/>
                    <a:pt x="376" y="746"/>
                  </a:cubicBezTo>
                  <a:cubicBezTo>
                    <a:pt x="896" y="746"/>
                    <a:pt x="1379" y="935"/>
                    <a:pt x="1910" y="935"/>
                  </a:cubicBezTo>
                  <a:cubicBezTo>
                    <a:pt x="1963" y="978"/>
                    <a:pt x="2016" y="998"/>
                    <a:pt x="2079" y="998"/>
                  </a:cubicBezTo>
                  <a:cubicBezTo>
                    <a:pt x="2133" y="998"/>
                    <a:pt x="2194" y="983"/>
                    <a:pt x="2268" y="955"/>
                  </a:cubicBezTo>
                  <a:cubicBezTo>
                    <a:pt x="2268" y="915"/>
                    <a:pt x="2288" y="895"/>
                    <a:pt x="2308" y="856"/>
                  </a:cubicBezTo>
                  <a:cubicBezTo>
                    <a:pt x="2323" y="858"/>
                    <a:pt x="2338" y="859"/>
                    <a:pt x="2351" y="859"/>
                  </a:cubicBezTo>
                  <a:cubicBezTo>
                    <a:pt x="2615" y="859"/>
                    <a:pt x="2464" y="379"/>
                    <a:pt x="2722" y="379"/>
                  </a:cubicBezTo>
                  <a:cubicBezTo>
                    <a:pt x="2751" y="379"/>
                    <a:pt x="2785" y="385"/>
                    <a:pt x="2825" y="398"/>
                  </a:cubicBezTo>
                  <a:cubicBezTo>
                    <a:pt x="2885" y="318"/>
                    <a:pt x="2865" y="239"/>
                    <a:pt x="2805" y="199"/>
                  </a:cubicBezTo>
                  <a:cubicBezTo>
                    <a:pt x="1970" y="0"/>
                    <a:pt x="1094" y="40"/>
                    <a:pt x="2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
            <p:cNvSpPr/>
            <p:nvPr/>
          </p:nvSpPr>
          <p:spPr>
            <a:xfrm>
              <a:off x="2195725" y="1501350"/>
              <a:ext cx="71350" cy="32100"/>
            </a:xfrm>
            <a:custGeom>
              <a:avLst/>
              <a:gdLst/>
              <a:ahLst/>
              <a:cxnLst/>
              <a:rect l="l" t="t" r="r" b="b"/>
              <a:pathLst>
                <a:path w="2854" h="1284" extrusionOk="0">
                  <a:moveTo>
                    <a:pt x="1600" y="1"/>
                  </a:moveTo>
                  <a:cubicBezTo>
                    <a:pt x="1049" y="1"/>
                    <a:pt x="535" y="338"/>
                    <a:pt x="49" y="1033"/>
                  </a:cubicBezTo>
                  <a:cubicBezTo>
                    <a:pt x="1" y="1210"/>
                    <a:pt x="57" y="1283"/>
                    <a:pt x="175" y="1283"/>
                  </a:cubicBezTo>
                  <a:cubicBezTo>
                    <a:pt x="203" y="1283"/>
                    <a:pt x="234" y="1279"/>
                    <a:pt x="268" y="1272"/>
                  </a:cubicBezTo>
                  <a:cubicBezTo>
                    <a:pt x="407" y="1212"/>
                    <a:pt x="507" y="1113"/>
                    <a:pt x="606" y="1013"/>
                  </a:cubicBezTo>
                  <a:cubicBezTo>
                    <a:pt x="1006" y="688"/>
                    <a:pt x="1413" y="489"/>
                    <a:pt x="1853" y="489"/>
                  </a:cubicBezTo>
                  <a:cubicBezTo>
                    <a:pt x="2114" y="489"/>
                    <a:pt x="2386" y="559"/>
                    <a:pt x="2675" y="715"/>
                  </a:cubicBezTo>
                  <a:cubicBezTo>
                    <a:pt x="2774" y="715"/>
                    <a:pt x="2854" y="655"/>
                    <a:pt x="2854" y="516"/>
                  </a:cubicBezTo>
                  <a:cubicBezTo>
                    <a:pt x="2413" y="175"/>
                    <a:pt x="1997" y="1"/>
                    <a:pt x="16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
            <p:cNvSpPr/>
            <p:nvPr/>
          </p:nvSpPr>
          <p:spPr>
            <a:xfrm>
              <a:off x="2168600" y="1613125"/>
              <a:ext cx="71100" cy="23975"/>
            </a:xfrm>
            <a:custGeom>
              <a:avLst/>
              <a:gdLst/>
              <a:ahLst/>
              <a:cxnLst/>
              <a:rect l="l" t="t" r="r" b="b"/>
              <a:pathLst>
                <a:path w="2844" h="959" extrusionOk="0">
                  <a:moveTo>
                    <a:pt x="781" y="1"/>
                  </a:moveTo>
                  <a:cubicBezTo>
                    <a:pt x="567" y="1"/>
                    <a:pt x="353" y="8"/>
                    <a:pt x="139" y="23"/>
                  </a:cubicBezTo>
                  <a:cubicBezTo>
                    <a:pt x="100" y="83"/>
                    <a:pt x="80" y="103"/>
                    <a:pt x="60" y="123"/>
                  </a:cubicBezTo>
                  <a:cubicBezTo>
                    <a:pt x="0" y="361"/>
                    <a:pt x="80" y="580"/>
                    <a:pt x="80" y="799"/>
                  </a:cubicBezTo>
                  <a:cubicBezTo>
                    <a:pt x="348" y="928"/>
                    <a:pt x="631" y="939"/>
                    <a:pt x="911" y="939"/>
                  </a:cubicBezTo>
                  <a:cubicBezTo>
                    <a:pt x="974" y="939"/>
                    <a:pt x="1038" y="939"/>
                    <a:pt x="1101" y="939"/>
                  </a:cubicBezTo>
                  <a:cubicBezTo>
                    <a:pt x="1233" y="939"/>
                    <a:pt x="1364" y="942"/>
                    <a:pt x="1492" y="958"/>
                  </a:cubicBezTo>
                  <a:cubicBezTo>
                    <a:pt x="1478" y="729"/>
                    <a:pt x="1378" y="670"/>
                    <a:pt x="1253" y="670"/>
                  </a:cubicBezTo>
                  <a:cubicBezTo>
                    <a:pt x="1121" y="670"/>
                    <a:pt x="961" y="735"/>
                    <a:pt x="842" y="735"/>
                  </a:cubicBezTo>
                  <a:cubicBezTo>
                    <a:pt x="760" y="735"/>
                    <a:pt x="697" y="704"/>
                    <a:pt x="677" y="600"/>
                  </a:cubicBezTo>
                  <a:lnTo>
                    <a:pt x="677" y="600"/>
                  </a:lnTo>
                  <a:cubicBezTo>
                    <a:pt x="739" y="607"/>
                    <a:pt x="803" y="610"/>
                    <a:pt x="868" y="610"/>
                  </a:cubicBezTo>
                  <a:cubicBezTo>
                    <a:pt x="1121" y="610"/>
                    <a:pt x="1385" y="569"/>
                    <a:pt x="1648" y="569"/>
                  </a:cubicBezTo>
                  <a:cubicBezTo>
                    <a:pt x="1914" y="569"/>
                    <a:pt x="2179" y="611"/>
                    <a:pt x="2427" y="779"/>
                  </a:cubicBezTo>
                  <a:cubicBezTo>
                    <a:pt x="2442" y="780"/>
                    <a:pt x="2456" y="781"/>
                    <a:pt x="2470" y="781"/>
                  </a:cubicBezTo>
                  <a:cubicBezTo>
                    <a:pt x="2754" y="781"/>
                    <a:pt x="2844" y="586"/>
                    <a:pt x="2825" y="302"/>
                  </a:cubicBezTo>
                  <a:lnTo>
                    <a:pt x="2725" y="202"/>
                  </a:lnTo>
                  <a:cubicBezTo>
                    <a:pt x="2069" y="68"/>
                    <a:pt x="1424" y="1"/>
                    <a:pt x="78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
            <p:cNvSpPr/>
            <p:nvPr/>
          </p:nvSpPr>
          <p:spPr>
            <a:xfrm>
              <a:off x="1972150" y="1480425"/>
              <a:ext cx="21400" cy="87050"/>
            </a:xfrm>
            <a:custGeom>
              <a:avLst/>
              <a:gdLst/>
              <a:ahLst/>
              <a:cxnLst/>
              <a:rect l="l" t="t" r="r" b="b"/>
              <a:pathLst>
                <a:path w="856" h="3482" extrusionOk="0">
                  <a:moveTo>
                    <a:pt x="714" y="0"/>
                  </a:moveTo>
                  <a:cubicBezTo>
                    <a:pt x="604" y="0"/>
                    <a:pt x="536" y="89"/>
                    <a:pt x="478" y="219"/>
                  </a:cubicBezTo>
                  <a:cubicBezTo>
                    <a:pt x="398" y="418"/>
                    <a:pt x="319" y="637"/>
                    <a:pt x="279" y="855"/>
                  </a:cubicBezTo>
                  <a:cubicBezTo>
                    <a:pt x="140" y="1512"/>
                    <a:pt x="239" y="2188"/>
                    <a:pt x="1" y="2805"/>
                  </a:cubicBezTo>
                  <a:cubicBezTo>
                    <a:pt x="259" y="2944"/>
                    <a:pt x="60" y="3322"/>
                    <a:pt x="339" y="3481"/>
                  </a:cubicBezTo>
                  <a:cubicBezTo>
                    <a:pt x="538" y="2327"/>
                    <a:pt x="438" y="1114"/>
                    <a:pt x="856" y="40"/>
                  </a:cubicBezTo>
                  <a:cubicBezTo>
                    <a:pt x="802" y="13"/>
                    <a:pt x="755" y="0"/>
                    <a:pt x="71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
            <p:cNvSpPr/>
            <p:nvPr/>
          </p:nvSpPr>
          <p:spPr>
            <a:xfrm>
              <a:off x="2183500" y="1528150"/>
              <a:ext cx="31625" cy="55000"/>
            </a:xfrm>
            <a:custGeom>
              <a:avLst/>
              <a:gdLst/>
              <a:ahLst/>
              <a:cxnLst/>
              <a:rect l="l" t="t" r="r" b="b"/>
              <a:pathLst>
                <a:path w="1265" h="2200" extrusionOk="0">
                  <a:moveTo>
                    <a:pt x="558" y="1"/>
                  </a:moveTo>
                  <a:cubicBezTo>
                    <a:pt x="379" y="140"/>
                    <a:pt x="299" y="339"/>
                    <a:pt x="240" y="538"/>
                  </a:cubicBezTo>
                  <a:cubicBezTo>
                    <a:pt x="260" y="598"/>
                    <a:pt x="379" y="677"/>
                    <a:pt x="200" y="677"/>
                  </a:cubicBezTo>
                  <a:cubicBezTo>
                    <a:pt x="1" y="1373"/>
                    <a:pt x="399" y="1791"/>
                    <a:pt x="896" y="2129"/>
                  </a:cubicBezTo>
                  <a:cubicBezTo>
                    <a:pt x="972" y="2158"/>
                    <a:pt x="1060" y="2199"/>
                    <a:pt x="1131" y="2199"/>
                  </a:cubicBezTo>
                  <a:cubicBezTo>
                    <a:pt x="1209" y="2199"/>
                    <a:pt x="1265" y="2148"/>
                    <a:pt x="1254" y="1970"/>
                  </a:cubicBezTo>
                  <a:cubicBezTo>
                    <a:pt x="439" y="1532"/>
                    <a:pt x="379" y="1433"/>
                    <a:pt x="638" y="617"/>
                  </a:cubicBezTo>
                  <a:cubicBezTo>
                    <a:pt x="657" y="478"/>
                    <a:pt x="737" y="339"/>
                    <a:pt x="777" y="220"/>
                  </a:cubicBezTo>
                  <a:lnTo>
                    <a:pt x="558"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
            <p:cNvSpPr/>
            <p:nvPr/>
          </p:nvSpPr>
          <p:spPr>
            <a:xfrm>
              <a:off x="2018900" y="1603750"/>
              <a:ext cx="61700" cy="18925"/>
            </a:xfrm>
            <a:custGeom>
              <a:avLst/>
              <a:gdLst/>
              <a:ahLst/>
              <a:cxnLst/>
              <a:rect l="l" t="t" r="r" b="b"/>
              <a:pathLst>
                <a:path w="2468" h="757" extrusionOk="0">
                  <a:moveTo>
                    <a:pt x="219" y="0"/>
                  </a:moveTo>
                  <a:cubicBezTo>
                    <a:pt x="160" y="0"/>
                    <a:pt x="80" y="80"/>
                    <a:pt x="0" y="100"/>
                  </a:cubicBezTo>
                  <a:cubicBezTo>
                    <a:pt x="60" y="179"/>
                    <a:pt x="120" y="239"/>
                    <a:pt x="199" y="299"/>
                  </a:cubicBezTo>
                  <a:cubicBezTo>
                    <a:pt x="100" y="378"/>
                    <a:pt x="100" y="498"/>
                    <a:pt x="160" y="657"/>
                  </a:cubicBezTo>
                  <a:cubicBezTo>
                    <a:pt x="194" y="655"/>
                    <a:pt x="228" y="654"/>
                    <a:pt x="263" y="654"/>
                  </a:cubicBezTo>
                  <a:cubicBezTo>
                    <a:pt x="613" y="654"/>
                    <a:pt x="993" y="738"/>
                    <a:pt x="1373" y="756"/>
                  </a:cubicBezTo>
                  <a:cubicBezTo>
                    <a:pt x="1572" y="657"/>
                    <a:pt x="1751" y="498"/>
                    <a:pt x="1970" y="498"/>
                  </a:cubicBezTo>
                  <a:cubicBezTo>
                    <a:pt x="2109" y="478"/>
                    <a:pt x="2268" y="478"/>
                    <a:pt x="2388" y="378"/>
                  </a:cubicBezTo>
                  <a:cubicBezTo>
                    <a:pt x="2407" y="359"/>
                    <a:pt x="2447" y="299"/>
                    <a:pt x="2467" y="279"/>
                  </a:cubicBezTo>
                  <a:cubicBezTo>
                    <a:pt x="1751" y="60"/>
                    <a:pt x="975" y="100"/>
                    <a:pt x="2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
            <p:cNvSpPr/>
            <p:nvPr/>
          </p:nvSpPr>
          <p:spPr>
            <a:xfrm>
              <a:off x="2205400" y="1577400"/>
              <a:ext cx="52725" cy="13950"/>
            </a:xfrm>
            <a:custGeom>
              <a:avLst/>
              <a:gdLst/>
              <a:ahLst/>
              <a:cxnLst/>
              <a:rect l="l" t="t" r="r" b="b"/>
              <a:pathLst>
                <a:path w="2109" h="558" extrusionOk="0">
                  <a:moveTo>
                    <a:pt x="358" y="0"/>
                  </a:moveTo>
                  <a:cubicBezTo>
                    <a:pt x="279" y="119"/>
                    <a:pt x="159" y="139"/>
                    <a:pt x="0" y="159"/>
                  </a:cubicBezTo>
                  <a:cubicBezTo>
                    <a:pt x="397" y="441"/>
                    <a:pt x="826" y="558"/>
                    <a:pt x="1294" y="558"/>
                  </a:cubicBezTo>
                  <a:cubicBezTo>
                    <a:pt x="1553" y="558"/>
                    <a:pt x="1825" y="522"/>
                    <a:pt x="2109" y="458"/>
                  </a:cubicBezTo>
                  <a:cubicBezTo>
                    <a:pt x="1552" y="20"/>
                    <a:pt x="895" y="159"/>
                    <a:pt x="35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
            <p:cNvSpPr/>
            <p:nvPr/>
          </p:nvSpPr>
          <p:spPr>
            <a:xfrm>
              <a:off x="2083550" y="1505775"/>
              <a:ext cx="11475" cy="70650"/>
            </a:xfrm>
            <a:custGeom>
              <a:avLst/>
              <a:gdLst/>
              <a:ahLst/>
              <a:cxnLst/>
              <a:rect l="l" t="t" r="r" b="b"/>
              <a:pathLst>
                <a:path w="459" h="2826" extrusionOk="0">
                  <a:moveTo>
                    <a:pt x="259" y="1"/>
                  </a:moveTo>
                  <a:cubicBezTo>
                    <a:pt x="1" y="199"/>
                    <a:pt x="259" y="518"/>
                    <a:pt x="60" y="717"/>
                  </a:cubicBezTo>
                  <a:cubicBezTo>
                    <a:pt x="120" y="1433"/>
                    <a:pt x="180" y="2129"/>
                    <a:pt x="259" y="2825"/>
                  </a:cubicBezTo>
                  <a:cubicBezTo>
                    <a:pt x="418" y="1890"/>
                    <a:pt x="458" y="936"/>
                    <a:pt x="2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
            <p:cNvSpPr/>
            <p:nvPr/>
          </p:nvSpPr>
          <p:spPr>
            <a:xfrm>
              <a:off x="1974650" y="1465175"/>
              <a:ext cx="40300" cy="20225"/>
            </a:xfrm>
            <a:custGeom>
              <a:avLst/>
              <a:gdLst/>
              <a:ahLst/>
              <a:cxnLst/>
              <a:rect l="l" t="t" r="r" b="b"/>
              <a:pathLst>
                <a:path w="1612" h="809" extrusionOk="0">
                  <a:moveTo>
                    <a:pt x="934" y="1"/>
                  </a:moveTo>
                  <a:cubicBezTo>
                    <a:pt x="817" y="1"/>
                    <a:pt x="694" y="20"/>
                    <a:pt x="577" y="73"/>
                  </a:cubicBezTo>
                  <a:cubicBezTo>
                    <a:pt x="398" y="113"/>
                    <a:pt x="159" y="33"/>
                    <a:pt x="80" y="272"/>
                  </a:cubicBezTo>
                  <a:cubicBezTo>
                    <a:pt x="0" y="550"/>
                    <a:pt x="259" y="650"/>
                    <a:pt x="398" y="809"/>
                  </a:cubicBezTo>
                  <a:cubicBezTo>
                    <a:pt x="537" y="749"/>
                    <a:pt x="656" y="670"/>
                    <a:pt x="776" y="630"/>
                  </a:cubicBezTo>
                  <a:cubicBezTo>
                    <a:pt x="895" y="431"/>
                    <a:pt x="1094" y="471"/>
                    <a:pt x="1273" y="451"/>
                  </a:cubicBezTo>
                  <a:cubicBezTo>
                    <a:pt x="1492" y="272"/>
                    <a:pt x="1611" y="113"/>
                    <a:pt x="1213" y="33"/>
                  </a:cubicBezTo>
                  <a:cubicBezTo>
                    <a:pt x="1131" y="15"/>
                    <a:pt x="1035" y="1"/>
                    <a:pt x="93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
            <p:cNvSpPr/>
            <p:nvPr/>
          </p:nvSpPr>
          <p:spPr>
            <a:xfrm>
              <a:off x="1989050" y="1463100"/>
              <a:ext cx="50275" cy="13375"/>
            </a:xfrm>
            <a:custGeom>
              <a:avLst/>
              <a:gdLst/>
              <a:ahLst/>
              <a:cxnLst/>
              <a:rect l="l" t="t" r="r" b="b"/>
              <a:pathLst>
                <a:path w="2011" h="535" extrusionOk="0">
                  <a:moveTo>
                    <a:pt x="866" y="0"/>
                  </a:moveTo>
                  <a:cubicBezTo>
                    <a:pt x="578" y="0"/>
                    <a:pt x="290" y="46"/>
                    <a:pt x="1" y="156"/>
                  </a:cubicBezTo>
                  <a:cubicBezTo>
                    <a:pt x="200" y="156"/>
                    <a:pt x="379" y="196"/>
                    <a:pt x="578" y="196"/>
                  </a:cubicBezTo>
                  <a:cubicBezTo>
                    <a:pt x="856" y="216"/>
                    <a:pt x="737" y="395"/>
                    <a:pt x="697" y="534"/>
                  </a:cubicBezTo>
                  <a:cubicBezTo>
                    <a:pt x="708" y="534"/>
                    <a:pt x="718" y="535"/>
                    <a:pt x="729" y="535"/>
                  </a:cubicBezTo>
                  <a:cubicBezTo>
                    <a:pt x="1150" y="535"/>
                    <a:pt x="1466" y="186"/>
                    <a:pt x="1889" y="186"/>
                  </a:cubicBezTo>
                  <a:cubicBezTo>
                    <a:pt x="1928" y="186"/>
                    <a:pt x="1969" y="189"/>
                    <a:pt x="2010" y="196"/>
                  </a:cubicBezTo>
                  <a:cubicBezTo>
                    <a:pt x="1634" y="82"/>
                    <a:pt x="1251" y="0"/>
                    <a:pt x="86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
            <p:cNvSpPr/>
            <p:nvPr/>
          </p:nvSpPr>
          <p:spPr>
            <a:xfrm>
              <a:off x="2326750" y="1506775"/>
              <a:ext cx="15925" cy="48525"/>
            </a:xfrm>
            <a:custGeom>
              <a:avLst/>
              <a:gdLst/>
              <a:ahLst/>
              <a:cxnLst/>
              <a:rect l="l" t="t" r="r" b="b"/>
              <a:pathLst>
                <a:path w="637" h="1941" extrusionOk="0">
                  <a:moveTo>
                    <a:pt x="80" y="0"/>
                  </a:moveTo>
                  <a:lnTo>
                    <a:pt x="80" y="0"/>
                  </a:lnTo>
                  <a:cubicBezTo>
                    <a:pt x="119" y="657"/>
                    <a:pt x="80" y="1194"/>
                    <a:pt x="0" y="1731"/>
                  </a:cubicBezTo>
                  <a:cubicBezTo>
                    <a:pt x="0" y="1863"/>
                    <a:pt x="55" y="1940"/>
                    <a:pt x="164" y="1940"/>
                  </a:cubicBezTo>
                  <a:cubicBezTo>
                    <a:pt x="186" y="1940"/>
                    <a:pt x="211" y="1937"/>
                    <a:pt x="239" y="1930"/>
                  </a:cubicBezTo>
                  <a:cubicBezTo>
                    <a:pt x="477" y="1293"/>
                    <a:pt x="637" y="677"/>
                    <a:pt x="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
            <p:cNvSpPr/>
            <p:nvPr/>
          </p:nvSpPr>
          <p:spPr>
            <a:xfrm>
              <a:off x="2145225" y="1611200"/>
              <a:ext cx="27375" cy="21925"/>
            </a:xfrm>
            <a:custGeom>
              <a:avLst/>
              <a:gdLst/>
              <a:ahLst/>
              <a:cxnLst/>
              <a:rect l="l" t="t" r="r" b="b"/>
              <a:pathLst>
                <a:path w="1095" h="877" extrusionOk="0">
                  <a:moveTo>
                    <a:pt x="770" y="1"/>
                  </a:moveTo>
                  <a:cubicBezTo>
                    <a:pt x="581" y="1"/>
                    <a:pt x="394" y="107"/>
                    <a:pt x="199" y="120"/>
                  </a:cubicBezTo>
                  <a:cubicBezTo>
                    <a:pt x="179" y="200"/>
                    <a:pt x="179" y="259"/>
                    <a:pt x="179" y="339"/>
                  </a:cubicBezTo>
                  <a:cubicBezTo>
                    <a:pt x="0" y="558"/>
                    <a:pt x="120" y="697"/>
                    <a:pt x="318" y="797"/>
                  </a:cubicBezTo>
                  <a:lnTo>
                    <a:pt x="378" y="876"/>
                  </a:lnTo>
                  <a:lnTo>
                    <a:pt x="875" y="876"/>
                  </a:lnTo>
                  <a:cubicBezTo>
                    <a:pt x="1094" y="697"/>
                    <a:pt x="995" y="458"/>
                    <a:pt x="1035" y="240"/>
                  </a:cubicBezTo>
                  <a:cubicBezTo>
                    <a:pt x="1035" y="180"/>
                    <a:pt x="1074" y="160"/>
                    <a:pt x="1074" y="120"/>
                  </a:cubicBezTo>
                  <a:cubicBezTo>
                    <a:pt x="971" y="31"/>
                    <a:pt x="870" y="1"/>
                    <a:pt x="77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
            <p:cNvSpPr/>
            <p:nvPr/>
          </p:nvSpPr>
          <p:spPr>
            <a:xfrm>
              <a:off x="2298400" y="1550050"/>
              <a:ext cx="34325" cy="28050"/>
            </a:xfrm>
            <a:custGeom>
              <a:avLst/>
              <a:gdLst/>
              <a:ahLst/>
              <a:cxnLst/>
              <a:rect l="l" t="t" r="r" b="b"/>
              <a:pathLst>
                <a:path w="1373" h="1122" extrusionOk="0">
                  <a:moveTo>
                    <a:pt x="1134" y="0"/>
                  </a:moveTo>
                  <a:cubicBezTo>
                    <a:pt x="1035" y="438"/>
                    <a:pt x="637" y="537"/>
                    <a:pt x="279" y="716"/>
                  </a:cubicBezTo>
                  <a:cubicBezTo>
                    <a:pt x="159" y="756"/>
                    <a:pt x="0" y="836"/>
                    <a:pt x="80" y="1015"/>
                  </a:cubicBezTo>
                  <a:cubicBezTo>
                    <a:pt x="114" y="1092"/>
                    <a:pt x="160" y="1121"/>
                    <a:pt x="212" y="1121"/>
                  </a:cubicBezTo>
                  <a:cubicBezTo>
                    <a:pt x="280" y="1121"/>
                    <a:pt x="359" y="1071"/>
                    <a:pt x="438" y="1015"/>
                  </a:cubicBezTo>
                  <a:cubicBezTo>
                    <a:pt x="657" y="855"/>
                    <a:pt x="875" y="756"/>
                    <a:pt x="1134" y="696"/>
                  </a:cubicBezTo>
                  <a:cubicBezTo>
                    <a:pt x="1373" y="637"/>
                    <a:pt x="1353" y="418"/>
                    <a:pt x="1373" y="219"/>
                  </a:cubicBezTo>
                  <a:cubicBezTo>
                    <a:pt x="1273" y="139"/>
                    <a:pt x="1214" y="60"/>
                    <a:pt x="113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
            <p:cNvSpPr/>
            <p:nvPr/>
          </p:nvSpPr>
          <p:spPr>
            <a:xfrm>
              <a:off x="2423225" y="1602250"/>
              <a:ext cx="41300" cy="16450"/>
            </a:xfrm>
            <a:custGeom>
              <a:avLst/>
              <a:gdLst/>
              <a:ahLst/>
              <a:cxnLst/>
              <a:rect l="l" t="t" r="r" b="b"/>
              <a:pathLst>
                <a:path w="1652" h="658" extrusionOk="0">
                  <a:moveTo>
                    <a:pt x="1572" y="1"/>
                  </a:moveTo>
                  <a:cubicBezTo>
                    <a:pt x="1076" y="56"/>
                    <a:pt x="631" y="366"/>
                    <a:pt x="127" y="366"/>
                  </a:cubicBezTo>
                  <a:cubicBezTo>
                    <a:pt x="85" y="366"/>
                    <a:pt x="43" y="363"/>
                    <a:pt x="0" y="359"/>
                  </a:cubicBezTo>
                  <a:lnTo>
                    <a:pt x="0" y="359"/>
                  </a:lnTo>
                  <a:cubicBezTo>
                    <a:pt x="120" y="458"/>
                    <a:pt x="219" y="538"/>
                    <a:pt x="338" y="637"/>
                  </a:cubicBezTo>
                  <a:cubicBezTo>
                    <a:pt x="438" y="657"/>
                    <a:pt x="557" y="657"/>
                    <a:pt x="657" y="657"/>
                  </a:cubicBezTo>
                  <a:cubicBezTo>
                    <a:pt x="716" y="637"/>
                    <a:pt x="776" y="598"/>
                    <a:pt x="856" y="558"/>
                  </a:cubicBezTo>
                  <a:cubicBezTo>
                    <a:pt x="915" y="558"/>
                    <a:pt x="995" y="538"/>
                    <a:pt x="1035" y="538"/>
                  </a:cubicBezTo>
                  <a:cubicBezTo>
                    <a:pt x="1214" y="458"/>
                    <a:pt x="1353" y="399"/>
                    <a:pt x="1512" y="299"/>
                  </a:cubicBezTo>
                  <a:cubicBezTo>
                    <a:pt x="1572" y="299"/>
                    <a:pt x="1631" y="239"/>
                    <a:pt x="1651" y="160"/>
                  </a:cubicBezTo>
                  <a:cubicBezTo>
                    <a:pt x="1651" y="100"/>
                    <a:pt x="1631" y="41"/>
                    <a:pt x="157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
            <p:cNvSpPr/>
            <p:nvPr/>
          </p:nvSpPr>
          <p:spPr>
            <a:xfrm>
              <a:off x="2076100" y="1480425"/>
              <a:ext cx="14925" cy="43775"/>
            </a:xfrm>
            <a:custGeom>
              <a:avLst/>
              <a:gdLst/>
              <a:ahLst/>
              <a:cxnLst/>
              <a:rect l="l" t="t" r="r" b="b"/>
              <a:pathLst>
                <a:path w="597" h="1751" extrusionOk="0">
                  <a:moveTo>
                    <a:pt x="299" y="0"/>
                  </a:moveTo>
                  <a:lnTo>
                    <a:pt x="299" y="0"/>
                  </a:lnTo>
                  <a:cubicBezTo>
                    <a:pt x="0" y="597"/>
                    <a:pt x="378" y="1154"/>
                    <a:pt x="358" y="1751"/>
                  </a:cubicBezTo>
                  <a:cubicBezTo>
                    <a:pt x="597" y="1552"/>
                    <a:pt x="478" y="1253"/>
                    <a:pt x="557" y="1015"/>
                  </a:cubicBezTo>
                  <a:cubicBezTo>
                    <a:pt x="557" y="836"/>
                    <a:pt x="517" y="696"/>
                    <a:pt x="517" y="557"/>
                  </a:cubicBezTo>
                  <a:cubicBezTo>
                    <a:pt x="318" y="418"/>
                    <a:pt x="557" y="119"/>
                    <a:pt x="2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
            <p:cNvSpPr/>
            <p:nvPr/>
          </p:nvSpPr>
          <p:spPr>
            <a:xfrm>
              <a:off x="2083550" y="1435100"/>
              <a:ext cx="31850" cy="16375"/>
            </a:xfrm>
            <a:custGeom>
              <a:avLst/>
              <a:gdLst/>
              <a:ahLst/>
              <a:cxnLst/>
              <a:rect l="l" t="t" r="r" b="b"/>
              <a:pathLst>
                <a:path w="1274" h="655" extrusionOk="0">
                  <a:moveTo>
                    <a:pt x="296" y="0"/>
                  </a:moveTo>
                  <a:cubicBezTo>
                    <a:pt x="200" y="0"/>
                    <a:pt x="119" y="47"/>
                    <a:pt x="80" y="222"/>
                  </a:cubicBezTo>
                  <a:cubicBezTo>
                    <a:pt x="1" y="381"/>
                    <a:pt x="319" y="341"/>
                    <a:pt x="398" y="480"/>
                  </a:cubicBezTo>
                  <a:cubicBezTo>
                    <a:pt x="578" y="609"/>
                    <a:pt x="767" y="654"/>
                    <a:pt x="958" y="654"/>
                  </a:cubicBezTo>
                  <a:cubicBezTo>
                    <a:pt x="1062" y="654"/>
                    <a:pt x="1168" y="641"/>
                    <a:pt x="1274" y="619"/>
                  </a:cubicBezTo>
                  <a:cubicBezTo>
                    <a:pt x="1274" y="460"/>
                    <a:pt x="1254" y="361"/>
                    <a:pt x="1114" y="281"/>
                  </a:cubicBezTo>
                  <a:cubicBezTo>
                    <a:pt x="975" y="281"/>
                    <a:pt x="856" y="222"/>
                    <a:pt x="756" y="122"/>
                  </a:cubicBezTo>
                  <a:cubicBezTo>
                    <a:pt x="717" y="62"/>
                    <a:pt x="677" y="62"/>
                    <a:pt x="617" y="62"/>
                  </a:cubicBezTo>
                  <a:cubicBezTo>
                    <a:pt x="515" y="52"/>
                    <a:pt x="397" y="0"/>
                    <a:pt x="29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
            <p:cNvSpPr/>
            <p:nvPr/>
          </p:nvSpPr>
          <p:spPr>
            <a:xfrm>
              <a:off x="2074100" y="1433075"/>
              <a:ext cx="24900" cy="13550"/>
            </a:xfrm>
            <a:custGeom>
              <a:avLst/>
              <a:gdLst/>
              <a:ahLst/>
              <a:cxnLst/>
              <a:rect l="l" t="t" r="r" b="b"/>
              <a:pathLst>
                <a:path w="996" h="542" extrusionOk="0">
                  <a:moveTo>
                    <a:pt x="484" y="0"/>
                  </a:moveTo>
                  <a:cubicBezTo>
                    <a:pt x="408" y="0"/>
                    <a:pt x="333" y="4"/>
                    <a:pt x="259" y="4"/>
                  </a:cubicBezTo>
                  <a:lnTo>
                    <a:pt x="219" y="64"/>
                  </a:lnTo>
                  <a:lnTo>
                    <a:pt x="219" y="143"/>
                  </a:lnTo>
                  <a:cubicBezTo>
                    <a:pt x="199" y="223"/>
                    <a:pt x="160" y="303"/>
                    <a:pt x="80" y="342"/>
                  </a:cubicBezTo>
                  <a:cubicBezTo>
                    <a:pt x="1" y="422"/>
                    <a:pt x="1" y="462"/>
                    <a:pt x="80" y="521"/>
                  </a:cubicBezTo>
                  <a:cubicBezTo>
                    <a:pt x="299" y="521"/>
                    <a:pt x="558" y="541"/>
                    <a:pt x="776" y="541"/>
                  </a:cubicBezTo>
                  <a:cubicBezTo>
                    <a:pt x="379" y="143"/>
                    <a:pt x="756" y="163"/>
                    <a:pt x="995" y="143"/>
                  </a:cubicBezTo>
                  <a:cubicBezTo>
                    <a:pt x="830" y="20"/>
                    <a:pt x="655" y="0"/>
                    <a:pt x="48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
            <p:cNvSpPr/>
            <p:nvPr/>
          </p:nvSpPr>
          <p:spPr>
            <a:xfrm>
              <a:off x="2240200" y="1435275"/>
              <a:ext cx="22900" cy="6875"/>
            </a:xfrm>
            <a:custGeom>
              <a:avLst/>
              <a:gdLst/>
              <a:ahLst/>
              <a:cxnLst/>
              <a:rect l="l" t="t" r="r" b="b"/>
              <a:pathLst>
                <a:path w="916" h="275" extrusionOk="0">
                  <a:moveTo>
                    <a:pt x="647" y="1"/>
                  </a:moveTo>
                  <a:cubicBezTo>
                    <a:pt x="568" y="1"/>
                    <a:pt x="488" y="26"/>
                    <a:pt x="399" y="75"/>
                  </a:cubicBezTo>
                  <a:cubicBezTo>
                    <a:pt x="279" y="115"/>
                    <a:pt x="120" y="36"/>
                    <a:pt x="1" y="235"/>
                  </a:cubicBezTo>
                  <a:cubicBezTo>
                    <a:pt x="220" y="254"/>
                    <a:pt x="399" y="254"/>
                    <a:pt x="597" y="274"/>
                  </a:cubicBezTo>
                  <a:cubicBezTo>
                    <a:pt x="697" y="254"/>
                    <a:pt x="816" y="254"/>
                    <a:pt x="916" y="235"/>
                  </a:cubicBezTo>
                  <a:lnTo>
                    <a:pt x="916" y="135"/>
                  </a:lnTo>
                  <a:lnTo>
                    <a:pt x="896" y="75"/>
                  </a:lnTo>
                  <a:cubicBezTo>
                    <a:pt x="806" y="26"/>
                    <a:pt x="727" y="1"/>
                    <a:pt x="64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
            <p:cNvSpPr/>
            <p:nvPr/>
          </p:nvSpPr>
          <p:spPr>
            <a:xfrm>
              <a:off x="2405800" y="1462025"/>
              <a:ext cx="8000" cy="26875"/>
            </a:xfrm>
            <a:custGeom>
              <a:avLst/>
              <a:gdLst/>
              <a:ahLst/>
              <a:cxnLst/>
              <a:rect l="l" t="t" r="r" b="b"/>
              <a:pathLst>
                <a:path w="320" h="1075" extrusionOk="0">
                  <a:moveTo>
                    <a:pt x="160" y="0"/>
                  </a:moveTo>
                  <a:cubicBezTo>
                    <a:pt x="1" y="358"/>
                    <a:pt x="21" y="696"/>
                    <a:pt x="41" y="1074"/>
                  </a:cubicBezTo>
                  <a:cubicBezTo>
                    <a:pt x="220" y="935"/>
                    <a:pt x="160" y="736"/>
                    <a:pt x="220" y="537"/>
                  </a:cubicBezTo>
                  <a:cubicBezTo>
                    <a:pt x="260" y="477"/>
                    <a:pt x="299" y="398"/>
                    <a:pt x="319" y="298"/>
                  </a:cubicBezTo>
                  <a:cubicBezTo>
                    <a:pt x="319" y="179"/>
                    <a:pt x="299" y="80"/>
                    <a:pt x="16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
            <p:cNvSpPr/>
            <p:nvPr/>
          </p:nvSpPr>
          <p:spPr>
            <a:xfrm>
              <a:off x="2083550" y="1475050"/>
              <a:ext cx="9975" cy="18825"/>
            </a:xfrm>
            <a:custGeom>
              <a:avLst/>
              <a:gdLst/>
              <a:ahLst/>
              <a:cxnLst/>
              <a:rect l="l" t="t" r="r" b="b"/>
              <a:pathLst>
                <a:path w="399" h="753" extrusionOk="0">
                  <a:moveTo>
                    <a:pt x="131" y="0"/>
                  </a:moveTo>
                  <a:cubicBezTo>
                    <a:pt x="75" y="0"/>
                    <a:pt x="38" y="76"/>
                    <a:pt x="1" y="175"/>
                  </a:cubicBezTo>
                  <a:cubicBezTo>
                    <a:pt x="60" y="374"/>
                    <a:pt x="1" y="633"/>
                    <a:pt x="219" y="752"/>
                  </a:cubicBezTo>
                  <a:cubicBezTo>
                    <a:pt x="279" y="533"/>
                    <a:pt x="398" y="334"/>
                    <a:pt x="259" y="96"/>
                  </a:cubicBezTo>
                  <a:cubicBezTo>
                    <a:pt x="207" y="28"/>
                    <a:pt x="165" y="0"/>
                    <a:pt x="13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
            <p:cNvSpPr/>
            <p:nvPr/>
          </p:nvSpPr>
          <p:spPr>
            <a:xfrm>
              <a:off x="2074100" y="1610350"/>
              <a:ext cx="15950" cy="18925"/>
            </a:xfrm>
            <a:custGeom>
              <a:avLst/>
              <a:gdLst/>
              <a:ahLst/>
              <a:cxnLst/>
              <a:rect l="l" t="t" r="r" b="b"/>
              <a:pathLst>
                <a:path w="638" h="757" extrusionOk="0">
                  <a:moveTo>
                    <a:pt x="331" y="0"/>
                  </a:moveTo>
                  <a:cubicBezTo>
                    <a:pt x="299" y="0"/>
                    <a:pt x="269" y="5"/>
                    <a:pt x="239" y="15"/>
                  </a:cubicBezTo>
                  <a:lnTo>
                    <a:pt x="239" y="75"/>
                  </a:lnTo>
                  <a:cubicBezTo>
                    <a:pt x="140" y="134"/>
                    <a:pt x="60" y="194"/>
                    <a:pt x="1" y="293"/>
                  </a:cubicBezTo>
                  <a:cubicBezTo>
                    <a:pt x="1" y="333"/>
                    <a:pt x="1" y="413"/>
                    <a:pt x="40" y="492"/>
                  </a:cubicBezTo>
                  <a:cubicBezTo>
                    <a:pt x="122" y="591"/>
                    <a:pt x="164" y="756"/>
                    <a:pt x="320" y="756"/>
                  </a:cubicBezTo>
                  <a:cubicBezTo>
                    <a:pt x="354" y="756"/>
                    <a:pt x="392" y="749"/>
                    <a:pt x="438" y="731"/>
                  </a:cubicBezTo>
                  <a:cubicBezTo>
                    <a:pt x="438" y="492"/>
                    <a:pt x="637" y="234"/>
                    <a:pt x="438" y="15"/>
                  </a:cubicBezTo>
                  <a:cubicBezTo>
                    <a:pt x="398" y="5"/>
                    <a:pt x="364" y="0"/>
                    <a:pt x="33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
            <p:cNvSpPr/>
            <p:nvPr/>
          </p:nvSpPr>
          <p:spPr>
            <a:xfrm>
              <a:off x="2308625" y="1493825"/>
              <a:ext cx="14150" cy="8725"/>
            </a:xfrm>
            <a:custGeom>
              <a:avLst/>
              <a:gdLst/>
              <a:ahLst/>
              <a:cxnLst/>
              <a:rect l="l" t="t" r="r" b="b"/>
              <a:pathLst>
                <a:path w="566" h="349" extrusionOk="0">
                  <a:moveTo>
                    <a:pt x="97" y="1"/>
                  </a:moveTo>
                  <a:cubicBezTo>
                    <a:pt x="39" y="1"/>
                    <a:pt x="1" y="39"/>
                    <a:pt x="29" y="160"/>
                  </a:cubicBezTo>
                  <a:cubicBezTo>
                    <a:pt x="52" y="288"/>
                    <a:pt x="143" y="348"/>
                    <a:pt x="266" y="348"/>
                  </a:cubicBezTo>
                  <a:cubicBezTo>
                    <a:pt x="354" y="348"/>
                    <a:pt x="458" y="318"/>
                    <a:pt x="566" y="260"/>
                  </a:cubicBezTo>
                  <a:cubicBezTo>
                    <a:pt x="447" y="180"/>
                    <a:pt x="367" y="120"/>
                    <a:pt x="307" y="81"/>
                  </a:cubicBezTo>
                  <a:cubicBezTo>
                    <a:pt x="255" y="49"/>
                    <a:pt x="163" y="1"/>
                    <a:pt x="9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
            <p:cNvSpPr/>
            <p:nvPr/>
          </p:nvSpPr>
          <p:spPr>
            <a:xfrm>
              <a:off x="2054200" y="1436650"/>
              <a:ext cx="18925" cy="8700"/>
            </a:xfrm>
            <a:custGeom>
              <a:avLst/>
              <a:gdLst/>
              <a:ahLst/>
              <a:cxnLst/>
              <a:rect l="l" t="t" r="r" b="b"/>
              <a:pathLst>
                <a:path w="757" h="348" extrusionOk="0">
                  <a:moveTo>
                    <a:pt x="359" y="0"/>
                  </a:moveTo>
                  <a:cubicBezTo>
                    <a:pt x="200" y="0"/>
                    <a:pt x="80" y="20"/>
                    <a:pt x="1" y="180"/>
                  </a:cubicBezTo>
                  <a:cubicBezTo>
                    <a:pt x="180" y="269"/>
                    <a:pt x="348" y="347"/>
                    <a:pt x="521" y="347"/>
                  </a:cubicBezTo>
                  <a:cubicBezTo>
                    <a:pt x="579" y="347"/>
                    <a:pt x="637" y="339"/>
                    <a:pt x="697" y="319"/>
                  </a:cubicBezTo>
                  <a:cubicBezTo>
                    <a:pt x="757" y="279"/>
                    <a:pt x="757" y="219"/>
                    <a:pt x="697" y="180"/>
                  </a:cubicBezTo>
                  <a:cubicBezTo>
                    <a:pt x="598" y="80"/>
                    <a:pt x="458" y="100"/>
                    <a:pt x="3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
            <p:cNvSpPr/>
            <p:nvPr/>
          </p:nvSpPr>
          <p:spPr>
            <a:xfrm>
              <a:off x="2409300" y="1454550"/>
              <a:ext cx="11950" cy="18425"/>
            </a:xfrm>
            <a:custGeom>
              <a:avLst/>
              <a:gdLst/>
              <a:ahLst/>
              <a:cxnLst/>
              <a:rect l="l" t="t" r="r" b="b"/>
              <a:pathLst>
                <a:path w="478" h="737" extrusionOk="0">
                  <a:moveTo>
                    <a:pt x="60" y="1"/>
                  </a:moveTo>
                  <a:cubicBezTo>
                    <a:pt x="20" y="80"/>
                    <a:pt x="0" y="160"/>
                    <a:pt x="0" y="239"/>
                  </a:cubicBezTo>
                  <a:lnTo>
                    <a:pt x="0" y="279"/>
                  </a:lnTo>
                  <a:lnTo>
                    <a:pt x="20" y="339"/>
                  </a:lnTo>
                  <a:cubicBezTo>
                    <a:pt x="20" y="458"/>
                    <a:pt x="60" y="597"/>
                    <a:pt x="80" y="737"/>
                  </a:cubicBezTo>
                  <a:cubicBezTo>
                    <a:pt x="418" y="458"/>
                    <a:pt x="478" y="239"/>
                    <a:pt x="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
            <p:cNvSpPr/>
            <p:nvPr/>
          </p:nvSpPr>
          <p:spPr>
            <a:xfrm>
              <a:off x="2262575" y="1515225"/>
              <a:ext cx="8975" cy="7725"/>
            </a:xfrm>
            <a:custGeom>
              <a:avLst/>
              <a:gdLst/>
              <a:ahLst/>
              <a:cxnLst/>
              <a:rect l="l" t="t" r="r" b="b"/>
              <a:pathLst>
                <a:path w="359" h="309" extrusionOk="0">
                  <a:moveTo>
                    <a:pt x="180" y="1"/>
                  </a:moveTo>
                  <a:lnTo>
                    <a:pt x="1" y="160"/>
                  </a:lnTo>
                  <a:cubicBezTo>
                    <a:pt x="53" y="251"/>
                    <a:pt x="106" y="309"/>
                    <a:pt x="164" y="309"/>
                  </a:cubicBezTo>
                  <a:cubicBezTo>
                    <a:pt x="194" y="309"/>
                    <a:pt x="225" y="293"/>
                    <a:pt x="259" y="259"/>
                  </a:cubicBezTo>
                  <a:cubicBezTo>
                    <a:pt x="359" y="160"/>
                    <a:pt x="279" y="60"/>
                    <a:pt x="1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
            <p:cNvSpPr/>
            <p:nvPr/>
          </p:nvSpPr>
          <p:spPr>
            <a:xfrm>
              <a:off x="2187975" y="1541575"/>
              <a:ext cx="5000" cy="9025"/>
            </a:xfrm>
            <a:custGeom>
              <a:avLst/>
              <a:gdLst/>
              <a:ahLst/>
              <a:cxnLst/>
              <a:rect l="l" t="t" r="r" b="b"/>
              <a:pathLst>
                <a:path w="200" h="361" extrusionOk="0">
                  <a:moveTo>
                    <a:pt x="61" y="1"/>
                  </a:moveTo>
                  <a:cubicBezTo>
                    <a:pt x="21" y="41"/>
                    <a:pt x="1" y="80"/>
                    <a:pt x="21" y="160"/>
                  </a:cubicBezTo>
                  <a:cubicBezTo>
                    <a:pt x="77" y="234"/>
                    <a:pt x="11" y="361"/>
                    <a:pt x="148" y="361"/>
                  </a:cubicBezTo>
                  <a:cubicBezTo>
                    <a:pt x="158" y="361"/>
                    <a:pt x="168" y="360"/>
                    <a:pt x="180" y="359"/>
                  </a:cubicBezTo>
                  <a:cubicBezTo>
                    <a:pt x="200" y="359"/>
                    <a:pt x="200" y="200"/>
                    <a:pt x="180" y="140"/>
                  </a:cubicBezTo>
                  <a:cubicBezTo>
                    <a:pt x="160" y="80"/>
                    <a:pt x="100" y="61"/>
                    <a:pt x="6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
            <p:cNvSpPr/>
            <p:nvPr/>
          </p:nvSpPr>
          <p:spPr>
            <a:xfrm>
              <a:off x="2405800" y="1624325"/>
              <a:ext cx="13475" cy="3925"/>
            </a:xfrm>
            <a:custGeom>
              <a:avLst/>
              <a:gdLst/>
              <a:ahLst/>
              <a:cxnLst/>
              <a:rect l="l" t="t" r="r" b="b"/>
              <a:pathLst>
                <a:path w="539" h="157" extrusionOk="0">
                  <a:moveTo>
                    <a:pt x="403" y="0"/>
                  </a:moveTo>
                  <a:cubicBezTo>
                    <a:pt x="245" y="0"/>
                    <a:pt x="110" y="54"/>
                    <a:pt x="1" y="132"/>
                  </a:cubicBezTo>
                  <a:cubicBezTo>
                    <a:pt x="85" y="141"/>
                    <a:pt x="170" y="156"/>
                    <a:pt x="249" y="156"/>
                  </a:cubicBezTo>
                  <a:cubicBezTo>
                    <a:pt x="358" y="156"/>
                    <a:pt x="458" y="128"/>
                    <a:pt x="538" y="13"/>
                  </a:cubicBezTo>
                  <a:cubicBezTo>
                    <a:pt x="491" y="4"/>
                    <a:pt x="446" y="0"/>
                    <a:pt x="40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
            <p:cNvSpPr/>
            <p:nvPr/>
          </p:nvSpPr>
          <p:spPr>
            <a:xfrm>
              <a:off x="2422225" y="1620000"/>
              <a:ext cx="9975" cy="4025"/>
            </a:xfrm>
            <a:custGeom>
              <a:avLst/>
              <a:gdLst/>
              <a:ahLst/>
              <a:cxnLst/>
              <a:rect l="l" t="t" r="r" b="b"/>
              <a:pathLst>
                <a:path w="399" h="161" extrusionOk="0">
                  <a:moveTo>
                    <a:pt x="302" y="0"/>
                  </a:moveTo>
                  <a:cubicBezTo>
                    <a:pt x="183" y="0"/>
                    <a:pt x="79" y="36"/>
                    <a:pt x="0" y="146"/>
                  </a:cubicBezTo>
                  <a:cubicBezTo>
                    <a:pt x="39" y="156"/>
                    <a:pt x="76" y="161"/>
                    <a:pt x="112" y="161"/>
                  </a:cubicBezTo>
                  <a:cubicBezTo>
                    <a:pt x="225" y="161"/>
                    <a:pt x="323" y="112"/>
                    <a:pt x="398" y="7"/>
                  </a:cubicBezTo>
                  <a:cubicBezTo>
                    <a:pt x="365" y="3"/>
                    <a:pt x="333" y="0"/>
                    <a:pt x="30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
            <p:cNvSpPr/>
            <p:nvPr/>
          </p:nvSpPr>
          <p:spPr>
            <a:xfrm>
              <a:off x="2119850" y="1446350"/>
              <a:ext cx="9975" cy="3625"/>
            </a:xfrm>
            <a:custGeom>
              <a:avLst/>
              <a:gdLst/>
              <a:ahLst/>
              <a:cxnLst/>
              <a:rect l="l" t="t" r="r" b="b"/>
              <a:pathLst>
                <a:path w="399" h="145" extrusionOk="0">
                  <a:moveTo>
                    <a:pt x="272" y="1"/>
                  </a:moveTo>
                  <a:cubicBezTo>
                    <a:pt x="166" y="1"/>
                    <a:pt x="73" y="29"/>
                    <a:pt x="1" y="130"/>
                  </a:cubicBezTo>
                  <a:cubicBezTo>
                    <a:pt x="35" y="140"/>
                    <a:pt x="72" y="145"/>
                    <a:pt x="108" y="145"/>
                  </a:cubicBezTo>
                  <a:cubicBezTo>
                    <a:pt x="216" y="145"/>
                    <a:pt x="324" y="100"/>
                    <a:pt x="399" y="10"/>
                  </a:cubicBezTo>
                  <a:cubicBezTo>
                    <a:pt x="355" y="5"/>
                    <a:pt x="313" y="1"/>
                    <a:pt x="27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
            <p:cNvSpPr/>
            <p:nvPr/>
          </p:nvSpPr>
          <p:spPr>
            <a:xfrm>
              <a:off x="2071625" y="1441625"/>
              <a:ext cx="4500" cy="4500"/>
            </a:xfrm>
            <a:custGeom>
              <a:avLst/>
              <a:gdLst/>
              <a:ahLst/>
              <a:cxnLst/>
              <a:rect l="l" t="t" r="r" b="b"/>
              <a:pathLst>
                <a:path w="180" h="180" extrusionOk="0">
                  <a:moveTo>
                    <a:pt x="0" y="0"/>
                  </a:moveTo>
                  <a:lnTo>
                    <a:pt x="0" y="160"/>
                  </a:lnTo>
                  <a:cubicBezTo>
                    <a:pt x="60" y="179"/>
                    <a:pt x="100" y="179"/>
                    <a:pt x="179" y="179"/>
                  </a:cubicBezTo>
                  <a:lnTo>
                    <a:pt x="17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
            <p:cNvSpPr/>
            <p:nvPr/>
          </p:nvSpPr>
          <p:spPr>
            <a:xfrm>
              <a:off x="2236725" y="1617675"/>
              <a:ext cx="4500" cy="3000"/>
            </a:xfrm>
            <a:custGeom>
              <a:avLst/>
              <a:gdLst/>
              <a:ahLst/>
              <a:cxnLst/>
              <a:rect l="l" t="t" r="r" b="b"/>
              <a:pathLst>
                <a:path w="180" h="120" extrusionOk="0">
                  <a:moveTo>
                    <a:pt x="140" y="0"/>
                  </a:moveTo>
                  <a:cubicBezTo>
                    <a:pt x="100" y="20"/>
                    <a:pt x="40" y="20"/>
                    <a:pt x="0" y="40"/>
                  </a:cubicBezTo>
                  <a:lnTo>
                    <a:pt x="20" y="80"/>
                  </a:lnTo>
                  <a:cubicBezTo>
                    <a:pt x="20" y="100"/>
                    <a:pt x="40" y="100"/>
                    <a:pt x="60" y="120"/>
                  </a:cubicBezTo>
                  <a:cubicBezTo>
                    <a:pt x="120" y="120"/>
                    <a:pt x="140" y="120"/>
                    <a:pt x="160" y="80"/>
                  </a:cubicBezTo>
                  <a:lnTo>
                    <a:pt x="179" y="40"/>
                  </a:lnTo>
                  <a:cubicBezTo>
                    <a:pt x="160" y="40"/>
                    <a:pt x="160" y="0"/>
                    <a:pt x="14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
            <p:cNvSpPr/>
            <p:nvPr/>
          </p:nvSpPr>
          <p:spPr>
            <a:xfrm>
              <a:off x="2542575" y="1554950"/>
              <a:ext cx="43800" cy="16575"/>
            </a:xfrm>
            <a:custGeom>
              <a:avLst/>
              <a:gdLst/>
              <a:ahLst/>
              <a:cxnLst/>
              <a:rect l="l" t="t" r="r" b="b"/>
              <a:pathLst>
                <a:path w="1752" h="663" extrusionOk="0">
                  <a:moveTo>
                    <a:pt x="1615" y="1"/>
                  </a:moveTo>
                  <a:cubicBezTo>
                    <a:pt x="980" y="1"/>
                    <a:pt x="536" y="468"/>
                    <a:pt x="0" y="659"/>
                  </a:cubicBezTo>
                  <a:cubicBezTo>
                    <a:pt x="33" y="661"/>
                    <a:pt x="64" y="662"/>
                    <a:pt x="96" y="662"/>
                  </a:cubicBezTo>
                  <a:cubicBezTo>
                    <a:pt x="667" y="662"/>
                    <a:pt x="1124" y="334"/>
                    <a:pt x="1652" y="202"/>
                  </a:cubicBezTo>
                  <a:lnTo>
                    <a:pt x="1691" y="142"/>
                  </a:lnTo>
                  <a:cubicBezTo>
                    <a:pt x="1751" y="102"/>
                    <a:pt x="1751" y="43"/>
                    <a:pt x="1691" y="3"/>
                  </a:cubicBezTo>
                  <a:cubicBezTo>
                    <a:pt x="1666" y="1"/>
                    <a:pt x="1640" y="1"/>
                    <a:pt x="161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
            <p:cNvSpPr/>
            <p:nvPr/>
          </p:nvSpPr>
          <p:spPr>
            <a:xfrm>
              <a:off x="2583850" y="1550175"/>
              <a:ext cx="16925" cy="8700"/>
            </a:xfrm>
            <a:custGeom>
              <a:avLst/>
              <a:gdLst/>
              <a:ahLst/>
              <a:cxnLst/>
              <a:rect l="l" t="t" r="r" b="b"/>
              <a:pathLst>
                <a:path w="677" h="348" extrusionOk="0">
                  <a:moveTo>
                    <a:pt x="415" y="1"/>
                  </a:moveTo>
                  <a:cubicBezTo>
                    <a:pt x="337" y="1"/>
                    <a:pt x="255" y="15"/>
                    <a:pt x="180" y="15"/>
                  </a:cubicBezTo>
                  <a:lnTo>
                    <a:pt x="1" y="194"/>
                  </a:lnTo>
                  <a:lnTo>
                    <a:pt x="1" y="254"/>
                  </a:lnTo>
                  <a:lnTo>
                    <a:pt x="1" y="333"/>
                  </a:lnTo>
                  <a:cubicBezTo>
                    <a:pt x="44" y="343"/>
                    <a:pt x="86" y="348"/>
                    <a:pt x="127" y="348"/>
                  </a:cubicBezTo>
                  <a:cubicBezTo>
                    <a:pt x="332" y="348"/>
                    <a:pt x="511" y="237"/>
                    <a:pt x="677" y="154"/>
                  </a:cubicBezTo>
                  <a:cubicBezTo>
                    <a:pt x="619" y="27"/>
                    <a:pt x="522" y="1"/>
                    <a:pt x="41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
            <p:cNvSpPr/>
            <p:nvPr/>
          </p:nvSpPr>
          <p:spPr>
            <a:xfrm>
              <a:off x="2463000" y="1596500"/>
              <a:ext cx="17150" cy="11400"/>
            </a:xfrm>
            <a:custGeom>
              <a:avLst/>
              <a:gdLst/>
              <a:ahLst/>
              <a:cxnLst/>
              <a:rect l="l" t="t" r="r" b="b"/>
              <a:pathLst>
                <a:path w="686" h="456" extrusionOk="0">
                  <a:moveTo>
                    <a:pt x="603" y="0"/>
                  </a:moveTo>
                  <a:cubicBezTo>
                    <a:pt x="576" y="0"/>
                    <a:pt x="541" y="10"/>
                    <a:pt x="498" y="32"/>
                  </a:cubicBezTo>
                  <a:cubicBezTo>
                    <a:pt x="319" y="52"/>
                    <a:pt x="140" y="131"/>
                    <a:pt x="1" y="231"/>
                  </a:cubicBezTo>
                  <a:lnTo>
                    <a:pt x="1" y="390"/>
                  </a:lnTo>
                  <a:cubicBezTo>
                    <a:pt x="12" y="437"/>
                    <a:pt x="44" y="456"/>
                    <a:pt x="81" y="456"/>
                  </a:cubicBezTo>
                  <a:cubicBezTo>
                    <a:pt x="107" y="456"/>
                    <a:pt x="135" y="446"/>
                    <a:pt x="160" y="430"/>
                  </a:cubicBezTo>
                  <a:cubicBezTo>
                    <a:pt x="200" y="370"/>
                    <a:pt x="259" y="370"/>
                    <a:pt x="319" y="370"/>
                  </a:cubicBezTo>
                  <a:cubicBezTo>
                    <a:pt x="359" y="330"/>
                    <a:pt x="418" y="290"/>
                    <a:pt x="498" y="271"/>
                  </a:cubicBezTo>
                  <a:cubicBezTo>
                    <a:pt x="558" y="251"/>
                    <a:pt x="617" y="191"/>
                    <a:pt x="657" y="171"/>
                  </a:cubicBezTo>
                  <a:cubicBezTo>
                    <a:pt x="686" y="70"/>
                    <a:pt x="673" y="0"/>
                    <a:pt x="60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
            <p:cNvSpPr/>
            <p:nvPr/>
          </p:nvSpPr>
          <p:spPr>
            <a:xfrm>
              <a:off x="2475425" y="1592975"/>
              <a:ext cx="15450" cy="8300"/>
            </a:xfrm>
            <a:custGeom>
              <a:avLst/>
              <a:gdLst/>
              <a:ahLst/>
              <a:cxnLst/>
              <a:rect l="l" t="t" r="r" b="b"/>
              <a:pathLst>
                <a:path w="618" h="332" extrusionOk="0">
                  <a:moveTo>
                    <a:pt x="393" y="1"/>
                  </a:moveTo>
                  <a:cubicBezTo>
                    <a:pt x="328" y="1"/>
                    <a:pt x="255" y="15"/>
                    <a:pt x="200" y="34"/>
                  </a:cubicBezTo>
                  <a:cubicBezTo>
                    <a:pt x="120" y="93"/>
                    <a:pt x="61" y="133"/>
                    <a:pt x="1" y="193"/>
                  </a:cubicBezTo>
                  <a:cubicBezTo>
                    <a:pt x="61" y="233"/>
                    <a:pt x="120" y="292"/>
                    <a:pt x="160" y="332"/>
                  </a:cubicBezTo>
                  <a:lnTo>
                    <a:pt x="319" y="332"/>
                  </a:lnTo>
                  <a:cubicBezTo>
                    <a:pt x="399" y="213"/>
                    <a:pt x="618" y="213"/>
                    <a:pt x="558" y="73"/>
                  </a:cubicBezTo>
                  <a:cubicBezTo>
                    <a:pt x="537" y="20"/>
                    <a:pt x="469" y="1"/>
                    <a:pt x="39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
            <p:cNvSpPr/>
            <p:nvPr/>
          </p:nvSpPr>
          <p:spPr>
            <a:xfrm>
              <a:off x="2499300" y="1590325"/>
              <a:ext cx="4500" cy="2500"/>
            </a:xfrm>
            <a:custGeom>
              <a:avLst/>
              <a:gdLst/>
              <a:ahLst/>
              <a:cxnLst/>
              <a:rect l="l" t="t" r="r" b="b"/>
              <a:pathLst>
                <a:path w="180" h="100" extrusionOk="0">
                  <a:moveTo>
                    <a:pt x="160" y="0"/>
                  </a:moveTo>
                  <a:cubicBezTo>
                    <a:pt x="100" y="20"/>
                    <a:pt x="60" y="20"/>
                    <a:pt x="1" y="40"/>
                  </a:cubicBezTo>
                  <a:cubicBezTo>
                    <a:pt x="21" y="80"/>
                    <a:pt x="21" y="100"/>
                    <a:pt x="60" y="100"/>
                  </a:cubicBezTo>
                  <a:cubicBezTo>
                    <a:pt x="80" y="80"/>
                    <a:pt x="140" y="80"/>
                    <a:pt x="180" y="40"/>
                  </a:cubicBezTo>
                  <a:cubicBezTo>
                    <a:pt x="180" y="20"/>
                    <a:pt x="160" y="0"/>
                    <a:pt x="16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
            <p:cNvSpPr/>
            <p:nvPr/>
          </p:nvSpPr>
          <p:spPr>
            <a:xfrm>
              <a:off x="2707175" y="1511725"/>
              <a:ext cx="8000" cy="5450"/>
            </a:xfrm>
            <a:custGeom>
              <a:avLst/>
              <a:gdLst/>
              <a:ahLst/>
              <a:cxnLst/>
              <a:rect l="l" t="t" r="r" b="b"/>
              <a:pathLst>
                <a:path w="320" h="218" extrusionOk="0">
                  <a:moveTo>
                    <a:pt x="202" y="0"/>
                  </a:moveTo>
                  <a:cubicBezTo>
                    <a:pt x="181" y="0"/>
                    <a:pt x="160" y="1"/>
                    <a:pt x="140" y="1"/>
                  </a:cubicBezTo>
                  <a:cubicBezTo>
                    <a:pt x="41" y="1"/>
                    <a:pt x="1" y="61"/>
                    <a:pt x="1" y="160"/>
                  </a:cubicBezTo>
                  <a:cubicBezTo>
                    <a:pt x="19" y="206"/>
                    <a:pt x="45" y="218"/>
                    <a:pt x="78" y="218"/>
                  </a:cubicBezTo>
                  <a:cubicBezTo>
                    <a:pt x="117" y="218"/>
                    <a:pt x="166" y="200"/>
                    <a:pt x="220" y="200"/>
                  </a:cubicBezTo>
                  <a:cubicBezTo>
                    <a:pt x="240" y="180"/>
                    <a:pt x="319" y="141"/>
                    <a:pt x="319" y="101"/>
                  </a:cubicBezTo>
                  <a:cubicBezTo>
                    <a:pt x="319" y="11"/>
                    <a:pt x="263" y="0"/>
                    <a:pt x="20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
            <p:cNvSpPr/>
            <p:nvPr/>
          </p:nvSpPr>
          <p:spPr>
            <a:xfrm>
              <a:off x="2638050" y="1538100"/>
              <a:ext cx="8975" cy="7075"/>
            </a:xfrm>
            <a:custGeom>
              <a:avLst/>
              <a:gdLst/>
              <a:ahLst/>
              <a:cxnLst/>
              <a:rect l="l" t="t" r="r" b="b"/>
              <a:pathLst>
                <a:path w="359" h="283" extrusionOk="0">
                  <a:moveTo>
                    <a:pt x="259" y="1"/>
                  </a:moveTo>
                  <a:cubicBezTo>
                    <a:pt x="180" y="20"/>
                    <a:pt x="120" y="80"/>
                    <a:pt x="61" y="140"/>
                  </a:cubicBezTo>
                  <a:cubicBezTo>
                    <a:pt x="1" y="200"/>
                    <a:pt x="1" y="239"/>
                    <a:pt x="80" y="279"/>
                  </a:cubicBezTo>
                  <a:cubicBezTo>
                    <a:pt x="93" y="281"/>
                    <a:pt x="105" y="282"/>
                    <a:pt x="117" y="282"/>
                  </a:cubicBezTo>
                  <a:cubicBezTo>
                    <a:pt x="216" y="282"/>
                    <a:pt x="284" y="209"/>
                    <a:pt x="319" y="120"/>
                  </a:cubicBezTo>
                  <a:cubicBezTo>
                    <a:pt x="359" y="100"/>
                    <a:pt x="279" y="40"/>
                    <a:pt x="2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
            <p:cNvSpPr/>
            <p:nvPr/>
          </p:nvSpPr>
          <p:spPr>
            <a:xfrm>
              <a:off x="2387900" y="1174875"/>
              <a:ext cx="161175" cy="28825"/>
            </a:xfrm>
            <a:custGeom>
              <a:avLst/>
              <a:gdLst/>
              <a:ahLst/>
              <a:cxnLst/>
              <a:rect l="l" t="t" r="r" b="b"/>
              <a:pathLst>
                <a:path w="6447" h="1153" extrusionOk="0">
                  <a:moveTo>
                    <a:pt x="6055" y="1"/>
                  </a:moveTo>
                  <a:cubicBezTo>
                    <a:pt x="5901" y="1"/>
                    <a:pt x="5722" y="60"/>
                    <a:pt x="5551" y="87"/>
                  </a:cubicBezTo>
                  <a:cubicBezTo>
                    <a:pt x="5539" y="75"/>
                    <a:pt x="5526" y="70"/>
                    <a:pt x="5514" y="70"/>
                  </a:cubicBezTo>
                  <a:cubicBezTo>
                    <a:pt x="5486" y="70"/>
                    <a:pt x="5459" y="94"/>
                    <a:pt x="5432" y="107"/>
                  </a:cubicBezTo>
                  <a:cubicBezTo>
                    <a:pt x="5340" y="166"/>
                    <a:pt x="5233" y="175"/>
                    <a:pt x="5124" y="175"/>
                  </a:cubicBezTo>
                  <a:cubicBezTo>
                    <a:pt x="5072" y="175"/>
                    <a:pt x="5020" y="173"/>
                    <a:pt x="4969" y="173"/>
                  </a:cubicBezTo>
                  <a:cubicBezTo>
                    <a:pt x="4867" y="173"/>
                    <a:pt x="4767" y="181"/>
                    <a:pt x="4676" y="227"/>
                  </a:cubicBezTo>
                  <a:cubicBezTo>
                    <a:pt x="4278" y="227"/>
                    <a:pt x="3900" y="286"/>
                    <a:pt x="3482" y="326"/>
                  </a:cubicBezTo>
                  <a:cubicBezTo>
                    <a:pt x="2832" y="363"/>
                    <a:pt x="2234" y="609"/>
                    <a:pt x="1591" y="609"/>
                  </a:cubicBezTo>
                  <a:cubicBezTo>
                    <a:pt x="1545" y="609"/>
                    <a:pt x="1499" y="607"/>
                    <a:pt x="1453" y="605"/>
                  </a:cubicBezTo>
                  <a:cubicBezTo>
                    <a:pt x="1335" y="664"/>
                    <a:pt x="1220" y="684"/>
                    <a:pt x="1106" y="684"/>
                  </a:cubicBezTo>
                  <a:cubicBezTo>
                    <a:pt x="951" y="684"/>
                    <a:pt x="798" y="647"/>
                    <a:pt x="637" y="625"/>
                  </a:cubicBezTo>
                  <a:cubicBezTo>
                    <a:pt x="573" y="610"/>
                    <a:pt x="509" y="601"/>
                    <a:pt x="448" y="601"/>
                  </a:cubicBezTo>
                  <a:cubicBezTo>
                    <a:pt x="266" y="601"/>
                    <a:pt x="105" y="679"/>
                    <a:pt x="1" y="903"/>
                  </a:cubicBezTo>
                  <a:cubicBezTo>
                    <a:pt x="235" y="1099"/>
                    <a:pt x="478" y="1152"/>
                    <a:pt x="725" y="1152"/>
                  </a:cubicBezTo>
                  <a:cubicBezTo>
                    <a:pt x="1014" y="1152"/>
                    <a:pt x="1310" y="1079"/>
                    <a:pt x="1605" y="1079"/>
                  </a:cubicBezTo>
                  <a:cubicBezTo>
                    <a:pt x="1720" y="1079"/>
                    <a:pt x="1836" y="1091"/>
                    <a:pt x="1950" y="1122"/>
                  </a:cubicBezTo>
                  <a:lnTo>
                    <a:pt x="2647" y="1122"/>
                  </a:lnTo>
                  <a:cubicBezTo>
                    <a:pt x="2655" y="1114"/>
                    <a:pt x="2670" y="1109"/>
                    <a:pt x="2689" y="1109"/>
                  </a:cubicBezTo>
                  <a:cubicBezTo>
                    <a:pt x="2716" y="1109"/>
                    <a:pt x="2751" y="1118"/>
                    <a:pt x="2786" y="1142"/>
                  </a:cubicBezTo>
                  <a:cubicBezTo>
                    <a:pt x="2895" y="1064"/>
                    <a:pt x="3016" y="1050"/>
                    <a:pt x="3138" y="1050"/>
                  </a:cubicBezTo>
                  <a:cubicBezTo>
                    <a:pt x="3207" y="1050"/>
                    <a:pt x="3275" y="1054"/>
                    <a:pt x="3343" y="1054"/>
                  </a:cubicBezTo>
                  <a:cubicBezTo>
                    <a:pt x="3464" y="1054"/>
                    <a:pt x="3580" y="1041"/>
                    <a:pt x="3681" y="963"/>
                  </a:cubicBezTo>
                  <a:cubicBezTo>
                    <a:pt x="3823" y="821"/>
                    <a:pt x="3972" y="796"/>
                    <a:pt x="4131" y="796"/>
                  </a:cubicBezTo>
                  <a:cubicBezTo>
                    <a:pt x="4217" y="796"/>
                    <a:pt x="4306" y="804"/>
                    <a:pt x="4397" y="804"/>
                  </a:cubicBezTo>
                  <a:cubicBezTo>
                    <a:pt x="4443" y="807"/>
                    <a:pt x="4490" y="810"/>
                    <a:pt x="4538" y="810"/>
                  </a:cubicBezTo>
                  <a:cubicBezTo>
                    <a:pt x="4734" y="810"/>
                    <a:pt x="4933" y="769"/>
                    <a:pt x="5093" y="625"/>
                  </a:cubicBezTo>
                  <a:cubicBezTo>
                    <a:pt x="5239" y="552"/>
                    <a:pt x="5389" y="535"/>
                    <a:pt x="5541" y="535"/>
                  </a:cubicBezTo>
                  <a:cubicBezTo>
                    <a:pt x="5674" y="535"/>
                    <a:pt x="5809" y="548"/>
                    <a:pt x="5941" y="548"/>
                  </a:cubicBezTo>
                  <a:cubicBezTo>
                    <a:pt x="6072" y="548"/>
                    <a:pt x="6201" y="535"/>
                    <a:pt x="6327" y="485"/>
                  </a:cubicBezTo>
                  <a:cubicBezTo>
                    <a:pt x="6386" y="485"/>
                    <a:pt x="6426" y="485"/>
                    <a:pt x="6446" y="426"/>
                  </a:cubicBezTo>
                  <a:cubicBezTo>
                    <a:pt x="6392" y="88"/>
                    <a:pt x="6242" y="1"/>
                    <a:pt x="605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
            <p:cNvSpPr/>
            <p:nvPr/>
          </p:nvSpPr>
          <p:spPr>
            <a:xfrm>
              <a:off x="2335200" y="1175675"/>
              <a:ext cx="89025" cy="30925"/>
            </a:xfrm>
            <a:custGeom>
              <a:avLst/>
              <a:gdLst/>
              <a:ahLst/>
              <a:cxnLst/>
              <a:rect l="l" t="t" r="r" b="b"/>
              <a:pathLst>
                <a:path w="3561" h="1237" extrusionOk="0">
                  <a:moveTo>
                    <a:pt x="406" y="0"/>
                  </a:moveTo>
                  <a:cubicBezTo>
                    <a:pt x="311" y="0"/>
                    <a:pt x="215" y="30"/>
                    <a:pt x="120" y="115"/>
                  </a:cubicBezTo>
                  <a:cubicBezTo>
                    <a:pt x="0" y="473"/>
                    <a:pt x="120" y="792"/>
                    <a:pt x="318" y="1090"/>
                  </a:cubicBezTo>
                  <a:cubicBezTo>
                    <a:pt x="430" y="1187"/>
                    <a:pt x="561" y="1236"/>
                    <a:pt x="704" y="1236"/>
                  </a:cubicBezTo>
                  <a:cubicBezTo>
                    <a:pt x="766" y="1236"/>
                    <a:pt x="830" y="1227"/>
                    <a:pt x="895" y="1209"/>
                  </a:cubicBezTo>
                  <a:cubicBezTo>
                    <a:pt x="1033" y="1175"/>
                    <a:pt x="1155" y="1126"/>
                    <a:pt x="1289" y="1126"/>
                  </a:cubicBezTo>
                  <a:cubicBezTo>
                    <a:pt x="1310" y="1126"/>
                    <a:pt x="1331" y="1127"/>
                    <a:pt x="1353" y="1130"/>
                  </a:cubicBezTo>
                  <a:cubicBezTo>
                    <a:pt x="1612" y="1110"/>
                    <a:pt x="1890" y="1130"/>
                    <a:pt x="2069" y="871"/>
                  </a:cubicBezTo>
                  <a:cubicBezTo>
                    <a:pt x="2292" y="741"/>
                    <a:pt x="2532" y="737"/>
                    <a:pt x="2771" y="737"/>
                  </a:cubicBezTo>
                  <a:cubicBezTo>
                    <a:pt x="2788" y="737"/>
                    <a:pt x="2805" y="737"/>
                    <a:pt x="2822" y="737"/>
                  </a:cubicBezTo>
                  <a:cubicBezTo>
                    <a:pt x="3079" y="737"/>
                    <a:pt x="3332" y="732"/>
                    <a:pt x="3561" y="573"/>
                  </a:cubicBezTo>
                  <a:cubicBezTo>
                    <a:pt x="3462" y="573"/>
                    <a:pt x="3382" y="573"/>
                    <a:pt x="3302" y="553"/>
                  </a:cubicBezTo>
                  <a:cubicBezTo>
                    <a:pt x="3278" y="543"/>
                    <a:pt x="3249" y="540"/>
                    <a:pt x="3219" y="540"/>
                  </a:cubicBezTo>
                  <a:cubicBezTo>
                    <a:pt x="3190" y="540"/>
                    <a:pt x="3159" y="543"/>
                    <a:pt x="3131" y="543"/>
                  </a:cubicBezTo>
                  <a:cubicBezTo>
                    <a:pt x="3074" y="543"/>
                    <a:pt x="3024" y="533"/>
                    <a:pt x="3004" y="473"/>
                  </a:cubicBezTo>
                  <a:cubicBezTo>
                    <a:pt x="2984" y="414"/>
                    <a:pt x="3103" y="314"/>
                    <a:pt x="3183" y="215"/>
                  </a:cubicBezTo>
                  <a:cubicBezTo>
                    <a:pt x="3087" y="77"/>
                    <a:pt x="2943" y="35"/>
                    <a:pt x="2791" y="35"/>
                  </a:cubicBezTo>
                  <a:cubicBezTo>
                    <a:pt x="2723" y="35"/>
                    <a:pt x="2654" y="43"/>
                    <a:pt x="2586" y="55"/>
                  </a:cubicBezTo>
                  <a:cubicBezTo>
                    <a:pt x="2353" y="105"/>
                    <a:pt x="2134" y="139"/>
                    <a:pt x="1912" y="139"/>
                  </a:cubicBezTo>
                  <a:cubicBezTo>
                    <a:pt x="1775" y="139"/>
                    <a:pt x="1637" y="126"/>
                    <a:pt x="1492" y="95"/>
                  </a:cubicBezTo>
                  <a:lnTo>
                    <a:pt x="1253" y="95"/>
                  </a:lnTo>
                  <a:cubicBezTo>
                    <a:pt x="1186" y="135"/>
                    <a:pt x="1118" y="149"/>
                    <a:pt x="1050" y="149"/>
                  </a:cubicBezTo>
                  <a:cubicBezTo>
                    <a:pt x="835" y="149"/>
                    <a:pt x="621" y="0"/>
                    <a:pt x="40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
            <p:cNvSpPr/>
            <p:nvPr/>
          </p:nvSpPr>
          <p:spPr>
            <a:xfrm>
              <a:off x="2332200" y="1105925"/>
              <a:ext cx="92525" cy="28150"/>
            </a:xfrm>
            <a:custGeom>
              <a:avLst/>
              <a:gdLst/>
              <a:ahLst/>
              <a:cxnLst/>
              <a:rect l="l" t="t" r="r" b="b"/>
              <a:pathLst>
                <a:path w="3701" h="1126" extrusionOk="0">
                  <a:moveTo>
                    <a:pt x="259" y="1"/>
                  </a:moveTo>
                  <a:cubicBezTo>
                    <a:pt x="180" y="21"/>
                    <a:pt x="120" y="80"/>
                    <a:pt x="80" y="140"/>
                  </a:cubicBezTo>
                  <a:cubicBezTo>
                    <a:pt x="1" y="359"/>
                    <a:pt x="1" y="518"/>
                    <a:pt x="100" y="717"/>
                  </a:cubicBezTo>
                  <a:cubicBezTo>
                    <a:pt x="220" y="896"/>
                    <a:pt x="458" y="976"/>
                    <a:pt x="618" y="1095"/>
                  </a:cubicBezTo>
                  <a:cubicBezTo>
                    <a:pt x="657" y="1095"/>
                    <a:pt x="697" y="1115"/>
                    <a:pt x="717" y="1115"/>
                  </a:cubicBezTo>
                  <a:cubicBezTo>
                    <a:pt x="807" y="1122"/>
                    <a:pt x="896" y="1126"/>
                    <a:pt x="985" y="1126"/>
                  </a:cubicBezTo>
                  <a:cubicBezTo>
                    <a:pt x="1840" y="1126"/>
                    <a:pt x="2653" y="807"/>
                    <a:pt x="3482" y="717"/>
                  </a:cubicBezTo>
                  <a:cubicBezTo>
                    <a:pt x="3562" y="697"/>
                    <a:pt x="3601" y="637"/>
                    <a:pt x="3681" y="617"/>
                  </a:cubicBezTo>
                  <a:cubicBezTo>
                    <a:pt x="3701" y="558"/>
                    <a:pt x="3681" y="478"/>
                    <a:pt x="3641" y="399"/>
                  </a:cubicBezTo>
                  <a:cubicBezTo>
                    <a:pt x="3519" y="352"/>
                    <a:pt x="3406" y="331"/>
                    <a:pt x="3293" y="331"/>
                  </a:cubicBezTo>
                  <a:cubicBezTo>
                    <a:pt x="3167" y="331"/>
                    <a:pt x="3042" y="357"/>
                    <a:pt x="2905" y="399"/>
                  </a:cubicBezTo>
                  <a:cubicBezTo>
                    <a:pt x="2647" y="399"/>
                    <a:pt x="2388" y="419"/>
                    <a:pt x="2109" y="419"/>
                  </a:cubicBezTo>
                  <a:cubicBezTo>
                    <a:pt x="1943" y="446"/>
                    <a:pt x="1782" y="462"/>
                    <a:pt x="1624" y="462"/>
                  </a:cubicBezTo>
                  <a:cubicBezTo>
                    <a:pt x="1217" y="462"/>
                    <a:pt x="837" y="359"/>
                    <a:pt x="478" y="100"/>
                  </a:cubicBezTo>
                  <a:cubicBezTo>
                    <a:pt x="399" y="21"/>
                    <a:pt x="319" y="1"/>
                    <a:pt x="2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
            <p:cNvSpPr/>
            <p:nvPr/>
          </p:nvSpPr>
          <p:spPr>
            <a:xfrm>
              <a:off x="2329225" y="1048675"/>
              <a:ext cx="64675" cy="23475"/>
            </a:xfrm>
            <a:custGeom>
              <a:avLst/>
              <a:gdLst/>
              <a:ahLst/>
              <a:cxnLst/>
              <a:rect l="l" t="t" r="r" b="b"/>
              <a:pathLst>
                <a:path w="2587" h="939" extrusionOk="0">
                  <a:moveTo>
                    <a:pt x="302" y="0"/>
                  </a:moveTo>
                  <a:cubicBezTo>
                    <a:pt x="252" y="0"/>
                    <a:pt x="207" y="15"/>
                    <a:pt x="180" y="43"/>
                  </a:cubicBezTo>
                  <a:cubicBezTo>
                    <a:pt x="0" y="282"/>
                    <a:pt x="398" y="401"/>
                    <a:pt x="279" y="600"/>
                  </a:cubicBezTo>
                  <a:cubicBezTo>
                    <a:pt x="319" y="799"/>
                    <a:pt x="498" y="878"/>
                    <a:pt x="637" y="938"/>
                  </a:cubicBezTo>
                  <a:cubicBezTo>
                    <a:pt x="856" y="878"/>
                    <a:pt x="1055" y="779"/>
                    <a:pt x="1313" y="779"/>
                  </a:cubicBezTo>
                  <a:cubicBezTo>
                    <a:pt x="1831" y="779"/>
                    <a:pt x="2268" y="520"/>
                    <a:pt x="2587" y="103"/>
                  </a:cubicBezTo>
                  <a:cubicBezTo>
                    <a:pt x="1890" y="83"/>
                    <a:pt x="1174" y="83"/>
                    <a:pt x="478" y="63"/>
                  </a:cubicBezTo>
                  <a:cubicBezTo>
                    <a:pt x="425" y="20"/>
                    <a:pt x="360" y="0"/>
                    <a:pt x="30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
            <p:cNvSpPr/>
            <p:nvPr/>
          </p:nvSpPr>
          <p:spPr>
            <a:xfrm>
              <a:off x="2414275" y="1125325"/>
              <a:ext cx="66650" cy="27250"/>
            </a:xfrm>
            <a:custGeom>
              <a:avLst/>
              <a:gdLst/>
              <a:ahLst/>
              <a:cxnLst/>
              <a:rect l="l" t="t" r="r" b="b"/>
              <a:pathLst>
                <a:path w="2666" h="1090" extrusionOk="0">
                  <a:moveTo>
                    <a:pt x="2467" y="1"/>
                  </a:moveTo>
                  <a:cubicBezTo>
                    <a:pt x="1771" y="140"/>
                    <a:pt x="1015" y="120"/>
                    <a:pt x="378" y="498"/>
                  </a:cubicBezTo>
                  <a:cubicBezTo>
                    <a:pt x="139" y="617"/>
                    <a:pt x="0" y="796"/>
                    <a:pt x="219" y="1035"/>
                  </a:cubicBezTo>
                  <a:cubicBezTo>
                    <a:pt x="318" y="1065"/>
                    <a:pt x="413" y="1090"/>
                    <a:pt x="500" y="1090"/>
                  </a:cubicBezTo>
                  <a:cubicBezTo>
                    <a:pt x="587" y="1090"/>
                    <a:pt x="667" y="1065"/>
                    <a:pt x="736" y="995"/>
                  </a:cubicBezTo>
                  <a:cubicBezTo>
                    <a:pt x="895" y="856"/>
                    <a:pt x="1114" y="995"/>
                    <a:pt x="1273" y="836"/>
                  </a:cubicBezTo>
                  <a:cubicBezTo>
                    <a:pt x="1371" y="746"/>
                    <a:pt x="1489" y="727"/>
                    <a:pt x="1612" y="727"/>
                  </a:cubicBezTo>
                  <a:cubicBezTo>
                    <a:pt x="1706" y="727"/>
                    <a:pt x="1804" y="738"/>
                    <a:pt x="1897" y="738"/>
                  </a:cubicBezTo>
                  <a:cubicBezTo>
                    <a:pt x="1979" y="738"/>
                    <a:pt x="2058" y="730"/>
                    <a:pt x="2129" y="697"/>
                  </a:cubicBezTo>
                  <a:cubicBezTo>
                    <a:pt x="2188" y="657"/>
                    <a:pt x="2228" y="657"/>
                    <a:pt x="2288" y="657"/>
                  </a:cubicBezTo>
                  <a:cubicBezTo>
                    <a:pt x="2347" y="637"/>
                    <a:pt x="2387" y="558"/>
                    <a:pt x="2427" y="518"/>
                  </a:cubicBezTo>
                  <a:cubicBezTo>
                    <a:pt x="2507" y="339"/>
                    <a:pt x="2666" y="160"/>
                    <a:pt x="246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
            <p:cNvSpPr/>
            <p:nvPr/>
          </p:nvSpPr>
          <p:spPr>
            <a:xfrm>
              <a:off x="2637550" y="1149700"/>
              <a:ext cx="79600" cy="21900"/>
            </a:xfrm>
            <a:custGeom>
              <a:avLst/>
              <a:gdLst/>
              <a:ahLst/>
              <a:cxnLst/>
              <a:rect l="l" t="t" r="r" b="b"/>
              <a:pathLst>
                <a:path w="3184" h="876" extrusionOk="0">
                  <a:moveTo>
                    <a:pt x="2925" y="0"/>
                  </a:moveTo>
                  <a:cubicBezTo>
                    <a:pt x="2527" y="0"/>
                    <a:pt x="2110" y="20"/>
                    <a:pt x="1712" y="40"/>
                  </a:cubicBezTo>
                  <a:cubicBezTo>
                    <a:pt x="1632" y="60"/>
                    <a:pt x="1612" y="100"/>
                    <a:pt x="1612" y="160"/>
                  </a:cubicBezTo>
                  <a:cubicBezTo>
                    <a:pt x="1612" y="212"/>
                    <a:pt x="1629" y="225"/>
                    <a:pt x="1645" y="225"/>
                  </a:cubicBezTo>
                  <a:cubicBezTo>
                    <a:pt x="1647" y="225"/>
                    <a:pt x="1650" y="225"/>
                    <a:pt x="1652" y="224"/>
                  </a:cubicBezTo>
                  <a:lnTo>
                    <a:pt x="1652" y="224"/>
                  </a:lnTo>
                  <a:cubicBezTo>
                    <a:pt x="1646" y="228"/>
                    <a:pt x="1640" y="233"/>
                    <a:pt x="1632" y="239"/>
                  </a:cubicBezTo>
                  <a:cubicBezTo>
                    <a:pt x="1612" y="239"/>
                    <a:pt x="1553" y="199"/>
                    <a:pt x="1513" y="160"/>
                  </a:cubicBezTo>
                  <a:cubicBezTo>
                    <a:pt x="1483" y="150"/>
                    <a:pt x="1453" y="145"/>
                    <a:pt x="1423" y="145"/>
                  </a:cubicBezTo>
                  <a:cubicBezTo>
                    <a:pt x="1393" y="145"/>
                    <a:pt x="1364" y="150"/>
                    <a:pt x="1334" y="160"/>
                  </a:cubicBezTo>
                  <a:cubicBezTo>
                    <a:pt x="1297" y="223"/>
                    <a:pt x="1265" y="250"/>
                    <a:pt x="1235" y="250"/>
                  </a:cubicBezTo>
                  <a:cubicBezTo>
                    <a:pt x="1199" y="250"/>
                    <a:pt x="1167" y="213"/>
                    <a:pt x="1135" y="160"/>
                  </a:cubicBezTo>
                  <a:cubicBezTo>
                    <a:pt x="1124" y="154"/>
                    <a:pt x="1111" y="152"/>
                    <a:pt x="1095" y="152"/>
                  </a:cubicBezTo>
                  <a:cubicBezTo>
                    <a:pt x="1054" y="152"/>
                    <a:pt x="1000" y="170"/>
                    <a:pt x="956" y="199"/>
                  </a:cubicBezTo>
                  <a:cubicBezTo>
                    <a:pt x="942" y="257"/>
                    <a:pt x="925" y="278"/>
                    <a:pt x="907" y="278"/>
                  </a:cubicBezTo>
                  <a:cubicBezTo>
                    <a:pt x="876" y="278"/>
                    <a:pt x="842" y="210"/>
                    <a:pt x="817" y="160"/>
                  </a:cubicBezTo>
                  <a:cubicBezTo>
                    <a:pt x="797" y="155"/>
                    <a:pt x="779" y="152"/>
                    <a:pt x="763" y="152"/>
                  </a:cubicBezTo>
                  <a:cubicBezTo>
                    <a:pt x="716" y="152"/>
                    <a:pt x="682" y="174"/>
                    <a:pt x="638" y="219"/>
                  </a:cubicBezTo>
                  <a:cubicBezTo>
                    <a:pt x="598" y="259"/>
                    <a:pt x="518" y="319"/>
                    <a:pt x="459" y="358"/>
                  </a:cubicBezTo>
                  <a:cubicBezTo>
                    <a:pt x="339" y="537"/>
                    <a:pt x="1" y="557"/>
                    <a:pt x="120" y="876"/>
                  </a:cubicBezTo>
                  <a:cubicBezTo>
                    <a:pt x="1135" y="736"/>
                    <a:pt x="2110" y="518"/>
                    <a:pt x="3104" y="259"/>
                  </a:cubicBezTo>
                  <a:cubicBezTo>
                    <a:pt x="3184" y="100"/>
                    <a:pt x="3084" y="20"/>
                    <a:pt x="292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
            <p:cNvSpPr/>
            <p:nvPr/>
          </p:nvSpPr>
          <p:spPr>
            <a:xfrm>
              <a:off x="2347625" y="1081575"/>
              <a:ext cx="61700" cy="25175"/>
            </a:xfrm>
            <a:custGeom>
              <a:avLst/>
              <a:gdLst/>
              <a:ahLst/>
              <a:cxnLst/>
              <a:rect l="l" t="t" r="r" b="b"/>
              <a:pathLst>
                <a:path w="2468" h="1007" extrusionOk="0">
                  <a:moveTo>
                    <a:pt x="2308" y="0"/>
                  </a:moveTo>
                  <a:cubicBezTo>
                    <a:pt x="1711" y="60"/>
                    <a:pt x="1154" y="159"/>
                    <a:pt x="577" y="338"/>
                  </a:cubicBezTo>
                  <a:cubicBezTo>
                    <a:pt x="458" y="477"/>
                    <a:pt x="279" y="557"/>
                    <a:pt x="100" y="597"/>
                  </a:cubicBezTo>
                  <a:cubicBezTo>
                    <a:pt x="40" y="637"/>
                    <a:pt x="1" y="696"/>
                    <a:pt x="1" y="776"/>
                  </a:cubicBezTo>
                  <a:cubicBezTo>
                    <a:pt x="40" y="855"/>
                    <a:pt x="80" y="935"/>
                    <a:pt x="160" y="955"/>
                  </a:cubicBezTo>
                  <a:cubicBezTo>
                    <a:pt x="248" y="993"/>
                    <a:pt x="344" y="1007"/>
                    <a:pt x="438" y="1007"/>
                  </a:cubicBezTo>
                  <a:cubicBezTo>
                    <a:pt x="493" y="1007"/>
                    <a:pt x="546" y="1002"/>
                    <a:pt x="597" y="995"/>
                  </a:cubicBezTo>
                  <a:cubicBezTo>
                    <a:pt x="677" y="995"/>
                    <a:pt x="756" y="975"/>
                    <a:pt x="816" y="955"/>
                  </a:cubicBezTo>
                  <a:cubicBezTo>
                    <a:pt x="995" y="895"/>
                    <a:pt x="1174" y="796"/>
                    <a:pt x="1313" y="696"/>
                  </a:cubicBezTo>
                  <a:cubicBezTo>
                    <a:pt x="1652" y="597"/>
                    <a:pt x="2049" y="736"/>
                    <a:pt x="2308" y="458"/>
                  </a:cubicBezTo>
                  <a:cubicBezTo>
                    <a:pt x="2467" y="298"/>
                    <a:pt x="2467" y="159"/>
                    <a:pt x="230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
            <p:cNvSpPr/>
            <p:nvPr/>
          </p:nvSpPr>
          <p:spPr>
            <a:xfrm>
              <a:off x="2587325" y="1158575"/>
              <a:ext cx="62200" cy="19000"/>
            </a:xfrm>
            <a:custGeom>
              <a:avLst/>
              <a:gdLst/>
              <a:ahLst/>
              <a:cxnLst/>
              <a:rect l="l" t="t" r="r" b="b"/>
              <a:pathLst>
                <a:path w="2488" h="760" extrusionOk="0">
                  <a:moveTo>
                    <a:pt x="2241" y="1"/>
                  </a:moveTo>
                  <a:cubicBezTo>
                    <a:pt x="1471" y="1"/>
                    <a:pt x="720" y="88"/>
                    <a:pt x="1" y="322"/>
                  </a:cubicBezTo>
                  <a:cubicBezTo>
                    <a:pt x="41" y="401"/>
                    <a:pt x="60" y="461"/>
                    <a:pt x="140" y="481"/>
                  </a:cubicBezTo>
                  <a:cubicBezTo>
                    <a:pt x="240" y="501"/>
                    <a:pt x="399" y="501"/>
                    <a:pt x="359" y="680"/>
                  </a:cubicBezTo>
                  <a:cubicBezTo>
                    <a:pt x="359" y="700"/>
                    <a:pt x="399" y="739"/>
                    <a:pt x="419" y="759"/>
                  </a:cubicBezTo>
                  <a:lnTo>
                    <a:pt x="2129" y="521"/>
                  </a:lnTo>
                  <a:cubicBezTo>
                    <a:pt x="2249" y="362"/>
                    <a:pt x="2348" y="182"/>
                    <a:pt x="2487" y="3"/>
                  </a:cubicBezTo>
                  <a:cubicBezTo>
                    <a:pt x="2405" y="2"/>
                    <a:pt x="2323" y="1"/>
                    <a:pt x="224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
            <p:cNvSpPr/>
            <p:nvPr/>
          </p:nvSpPr>
          <p:spPr>
            <a:xfrm>
              <a:off x="2526650" y="1166600"/>
              <a:ext cx="71150" cy="17675"/>
            </a:xfrm>
            <a:custGeom>
              <a:avLst/>
              <a:gdLst/>
              <a:ahLst/>
              <a:cxnLst/>
              <a:rect l="l" t="t" r="r" b="b"/>
              <a:pathLst>
                <a:path w="2846" h="707" extrusionOk="0">
                  <a:moveTo>
                    <a:pt x="2289" y="1"/>
                  </a:moveTo>
                  <a:cubicBezTo>
                    <a:pt x="2289" y="41"/>
                    <a:pt x="2269" y="60"/>
                    <a:pt x="2249" y="80"/>
                  </a:cubicBezTo>
                  <a:cubicBezTo>
                    <a:pt x="2227" y="88"/>
                    <a:pt x="2208" y="92"/>
                    <a:pt x="2190" y="92"/>
                  </a:cubicBezTo>
                  <a:cubicBezTo>
                    <a:pt x="2160" y="92"/>
                    <a:pt x="2135" y="78"/>
                    <a:pt x="2110" y="41"/>
                  </a:cubicBezTo>
                  <a:cubicBezTo>
                    <a:pt x="2012" y="30"/>
                    <a:pt x="1914" y="25"/>
                    <a:pt x="1817" y="25"/>
                  </a:cubicBezTo>
                  <a:cubicBezTo>
                    <a:pt x="1203" y="25"/>
                    <a:pt x="602" y="221"/>
                    <a:pt x="1" y="359"/>
                  </a:cubicBezTo>
                  <a:cubicBezTo>
                    <a:pt x="339" y="418"/>
                    <a:pt x="737" y="279"/>
                    <a:pt x="896" y="697"/>
                  </a:cubicBezTo>
                  <a:cubicBezTo>
                    <a:pt x="927" y="703"/>
                    <a:pt x="958" y="706"/>
                    <a:pt x="987" y="706"/>
                  </a:cubicBezTo>
                  <a:cubicBezTo>
                    <a:pt x="1145" y="706"/>
                    <a:pt x="1282" y="625"/>
                    <a:pt x="1433" y="558"/>
                  </a:cubicBezTo>
                  <a:cubicBezTo>
                    <a:pt x="1455" y="503"/>
                    <a:pt x="1483" y="472"/>
                    <a:pt x="1513" y="472"/>
                  </a:cubicBezTo>
                  <a:cubicBezTo>
                    <a:pt x="1539" y="472"/>
                    <a:pt x="1565" y="493"/>
                    <a:pt x="1592" y="538"/>
                  </a:cubicBezTo>
                  <a:cubicBezTo>
                    <a:pt x="1676" y="513"/>
                    <a:pt x="1762" y="504"/>
                    <a:pt x="1850" y="504"/>
                  </a:cubicBezTo>
                  <a:cubicBezTo>
                    <a:pt x="2027" y="504"/>
                    <a:pt x="2210" y="538"/>
                    <a:pt x="2391" y="538"/>
                  </a:cubicBezTo>
                  <a:cubicBezTo>
                    <a:pt x="2547" y="538"/>
                    <a:pt x="2700" y="513"/>
                    <a:pt x="2846" y="418"/>
                  </a:cubicBezTo>
                  <a:cubicBezTo>
                    <a:pt x="2826" y="379"/>
                    <a:pt x="2826" y="359"/>
                    <a:pt x="2786" y="339"/>
                  </a:cubicBezTo>
                  <a:cubicBezTo>
                    <a:pt x="2746" y="259"/>
                    <a:pt x="2746" y="140"/>
                    <a:pt x="2667" y="60"/>
                  </a:cubicBezTo>
                  <a:cubicBezTo>
                    <a:pt x="2587" y="41"/>
                    <a:pt x="2487" y="41"/>
                    <a:pt x="2428" y="21"/>
                  </a:cubicBezTo>
                  <a:lnTo>
                    <a:pt x="2289"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
            <p:cNvSpPr/>
            <p:nvPr/>
          </p:nvSpPr>
          <p:spPr>
            <a:xfrm>
              <a:off x="2747475" y="1028950"/>
              <a:ext cx="57700" cy="21300"/>
            </a:xfrm>
            <a:custGeom>
              <a:avLst/>
              <a:gdLst/>
              <a:ahLst/>
              <a:cxnLst/>
              <a:rect l="l" t="t" r="r" b="b"/>
              <a:pathLst>
                <a:path w="2308" h="852" extrusionOk="0">
                  <a:moveTo>
                    <a:pt x="1923" y="0"/>
                  </a:moveTo>
                  <a:cubicBezTo>
                    <a:pt x="1542" y="0"/>
                    <a:pt x="1169" y="56"/>
                    <a:pt x="796" y="235"/>
                  </a:cubicBezTo>
                  <a:cubicBezTo>
                    <a:pt x="557" y="374"/>
                    <a:pt x="299" y="374"/>
                    <a:pt x="60" y="374"/>
                  </a:cubicBezTo>
                  <a:cubicBezTo>
                    <a:pt x="20" y="454"/>
                    <a:pt x="0" y="494"/>
                    <a:pt x="60" y="573"/>
                  </a:cubicBezTo>
                  <a:cubicBezTo>
                    <a:pt x="159" y="693"/>
                    <a:pt x="299" y="732"/>
                    <a:pt x="398" y="852"/>
                  </a:cubicBezTo>
                  <a:cubicBezTo>
                    <a:pt x="818" y="701"/>
                    <a:pt x="1252" y="535"/>
                    <a:pt x="1712" y="535"/>
                  </a:cubicBezTo>
                  <a:cubicBezTo>
                    <a:pt x="1797" y="535"/>
                    <a:pt x="1883" y="541"/>
                    <a:pt x="1970" y="553"/>
                  </a:cubicBezTo>
                  <a:cubicBezTo>
                    <a:pt x="2022" y="579"/>
                    <a:pt x="2070" y="594"/>
                    <a:pt x="2118" y="594"/>
                  </a:cubicBezTo>
                  <a:cubicBezTo>
                    <a:pt x="2180" y="594"/>
                    <a:pt x="2241" y="570"/>
                    <a:pt x="2308" y="514"/>
                  </a:cubicBezTo>
                  <a:lnTo>
                    <a:pt x="2308" y="16"/>
                  </a:lnTo>
                  <a:cubicBezTo>
                    <a:pt x="2179" y="6"/>
                    <a:pt x="2050" y="0"/>
                    <a:pt x="192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
            <p:cNvSpPr/>
            <p:nvPr/>
          </p:nvSpPr>
          <p:spPr>
            <a:xfrm>
              <a:off x="2443100" y="1148650"/>
              <a:ext cx="61200" cy="22400"/>
            </a:xfrm>
            <a:custGeom>
              <a:avLst/>
              <a:gdLst/>
              <a:ahLst/>
              <a:cxnLst/>
              <a:rect l="l" t="t" r="r" b="b"/>
              <a:pathLst>
                <a:path w="2448" h="896" extrusionOk="0">
                  <a:moveTo>
                    <a:pt x="2113" y="1"/>
                  </a:moveTo>
                  <a:cubicBezTo>
                    <a:pt x="2037" y="1"/>
                    <a:pt x="2011" y="108"/>
                    <a:pt x="1941" y="108"/>
                  </a:cubicBezTo>
                  <a:cubicBezTo>
                    <a:pt x="1932" y="108"/>
                    <a:pt x="1922" y="107"/>
                    <a:pt x="1911" y="102"/>
                  </a:cubicBezTo>
                  <a:lnTo>
                    <a:pt x="1851" y="62"/>
                  </a:lnTo>
                  <a:cubicBezTo>
                    <a:pt x="1768" y="145"/>
                    <a:pt x="1682" y="171"/>
                    <a:pt x="1594" y="171"/>
                  </a:cubicBezTo>
                  <a:cubicBezTo>
                    <a:pt x="1451" y="171"/>
                    <a:pt x="1303" y="102"/>
                    <a:pt x="1155" y="102"/>
                  </a:cubicBezTo>
                  <a:cubicBezTo>
                    <a:pt x="1095" y="162"/>
                    <a:pt x="1035" y="202"/>
                    <a:pt x="956" y="261"/>
                  </a:cubicBezTo>
                  <a:cubicBezTo>
                    <a:pt x="916" y="281"/>
                    <a:pt x="856" y="281"/>
                    <a:pt x="817" y="281"/>
                  </a:cubicBezTo>
                  <a:cubicBezTo>
                    <a:pt x="697" y="361"/>
                    <a:pt x="518" y="301"/>
                    <a:pt x="399" y="420"/>
                  </a:cubicBezTo>
                  <a:cubicBezTo>
                    <a:pt x="339" y="420"/>
                    <a:pt x="260" y="400"/>
                    <a:pt x="220" y="400"/>
                  </a:cubicBezTo>
                  <a:cubicBezTo>
                    <a:pt x="190" y="388"/>
                    <a:pt x="161" y="382"/>
                    <a:pt x="135" y="382"/>
                  </a:cubicBezTo>
                  <a:cubicBezTo>
                    <a:pt x="76" y="382"/>
                    <a:pt x="29" y="417"/>
                    <a:pt x="1" y="500"/>
                  </a:cubicBezTo>
                  <a:cubicBezTo>
                    <a:pt x="68" y="814"/>
                    <a:pt x="211" y="896"/>
                    <a:pt x="381" y="896"/>
                  </a:cubicBezTo>
                  <a:cubicBezTo>
                    <a:pt x="565" y="896"/>
                    <a:pt x="779" y="798"/>
                    <a:pt x="956" y="798"/>
                  </a:cubicBezTo>
                  <a:cubicBezTo>
                    <a:pt x="1393" y="579"/>
                    <a:pt x="1950" y="798"/>
                    <a:pt x="2328" y="420"/>
                  </a:cubicBezTo>
                  <a:cubicBezTo>
                    <a:pt x="2428" y="361"/>
                    <a:pt x="2448" y="261"/>
                    <a:pt x="2408" y="142"/>
                  </a:cubicBezTo>
                  <a:cubicBezTo>
                    <a:pt x="2328" y="42"/>
                    <a:pt x="2229" y="3"/>
                    <a:pt x="2129" y="3"/>
                  </a:cubicBezTo>
                  <a:cubicBezTo>
                    <a:pt x="2124" y="1"/>
                    <a:pt x="2118" y="1"/>
                    <a:pt x="211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
            <p:cNvSpPr/>
            <p:nvPr/>
          </p:nvSpPr>
          <p:spPr>
            <a:xfrm>
              <a:off x="2536600" y="1137900"/>
              <a:ext cx="48275" cy="16500"/>
            </a:xfrm>
            <a:custGeom>
              <a:avLst/>
              <a:gdLst/>
              <a:ahLst/>
              <a:cxnLst/>
              <a:rect l="l" t="t" r="r" b="b"/>
              <a:pathLst>
                <a:path w="1931" h="660" extrusionOk="0">
                  <a:moveTo>
                    <a:pt x="1176" y="0"/>
                  </a:moveTo>
                  <a:cubicBezTo>
                    <a:pt x="836" y="0"/>
                    <a:pt x="493" y="121"/>
                    <a:pt x="160" y="134"/>
                  </a:cubicBezTo>
                  <a:cubicBezTo>
                    <a:pt x="21" y="313"/>
                    <a:pt x="1" y="472"/>
                    <a:pt x="160" y="632"/>
                  </a:cubicBezTo>
                  <a:cubicBezTo>
                    <a:pt x="234" y="652"/>
                    <a:pt x="309" y="660"/>
                    <a:pt x="384" y="660"/>
                  </a:cubicBezTo>
                  <a:cubicBezTo>
                    <a:pt x="622" y="660"/>
                    <a:pt x="863" y="580"/>
                    <a:pt x="1082" y="580"/>
                  </a:cubicBezTo>
                  <a:cubicBezTo>
                    <a:pt x="1127" y="580"/>
                    <a:pt x="1171" y="584"/>
                    <a:pt x="1214" y="592"/>
                  </a:cubicBezTo>
                  <a:cubicBezTo>
                    <a:pt x="1283" y="604"/>
                    <a:pt x="1344" y="609"/>
                    <a:pt x="1399" y="609"/>
                  </a:cubicBezTo>
                  <a:cubicBezTo>
                    <a:pt x="1708" y="609"/>
                    <a:pt x="1812" y="428"/>
                    <a:pt x="1930" y="174"/>
                  </a:cubicBezTo>
                  <a:cubicBezTo>
                    <a:pt x="1877" y="121"/>
                    <a:pt x="1824" y="103"/>
                    <a:pt x="1765" y="103"/>
                  </a:cubicBezTo>
                  <a:cubicBezTo>
                    <a:pt x="1736" y="103"/>
                    <a:pt x="1705" y="108"/>
                    <a:pt x="1672" y="114"/>
                  </a:cubicBezTo>
                  <a:cubicBezTo>
                    <a:pt x="1508" y="29"/>
                    <a:pt x="1342" y="0"/>
                    <a:pt x="117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
            <p:cNvSpPr/>
            <p:nvPr/>
          </p:nvSpPr>
          <p:spPr>
            <a:xfrm>
              <a:off x="2405325" y="1072100"/>
              <a:ext cx="48750" cy="20925"/>
            </a:xfrm>
            <a:custGeom>
              <a:avLst/>
              <a:gdLst/>
              <a:ahLst/>
              <a:cxnLst/>
              <a:rect l="l" t="t" r="r" b="b"/>
              <a:pathLst>
                <a:path w="1950" h="837" extrusionOk="0">
                  <a:moveTo>
                    <a:pt x="1706" y="0"/>
                  </a:moveTo>
                  <a:cubicBezTo>
                    <a:pt x="1108" y="0"/>
                    <a:pt x="582" y="379"/>
                    <a:pt x="0" y="379"/>
                  </a:cubicBezTo>
                  <a:lnTo>
                    <a:pt x="0" y="837"/>
                  </a:lnTo>
                  <a:cubicBezTo>
                    <a:pt x="676" y="757"/>
                    <a:pt x="1353" y="717"/>
                    <a:pt x="1950" y="359"/>
                  </a:cubicBezTo>
                  <a:cubicBezTo>
                    <a:pt x="1950" y="220"/>
                    <a:pt x="1850" y="120"/>
                    <a:pt x="1751" y="1"/>
                  </a:cubicBezTo>
                  <a:cubicBezTo>
                    <a:pt x="1736" y="1"/>
                    <a:pt x="1721" y="0"/>
                    <a:pt x="170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
            <p:cNvSpPr/>
            <p:nvPr/>
          </p:nvSpPr>
          <p:spPr>
            <a:xfrm>
              <a:off x="2340175" y="1100950"/>
              <a:ext cx="44775" cy="20225"/>
            </a:xfrm>
            <a:custGeom>
              <a:avLst/>
              <a:gdLst/>
              <a:ahLst/>
              <a:cxnLst/>
              <a:rect l="l" t="t" r="r" b="b"/>
              <a:pathLst>
                <a:path w="1791" h="809" extrusionOk="0">
                  <a:moveTo>
                    <a:pt x="1323" y="1"/>
                  </a:moveTo>
                  <a:cubicBezTo>
                    <a:pt x="1243" y="1"/>
                    <a:pt x="1164" y="21"/>
                    <a:pt x="1074" y="61"/>
                  </a:cubicBezTo>
                  <a:cubicBezTo>
                    <a:pt x="1035" y="100"/>
                    <a:pt x="975" y="100"/>
                    <a:pt x="935" y="100"/>
                  </a:cubicBezTo>
                  <a:cubicBezTo>
                    <a:pt x="756" y="200"/>
                    <a:pt x="557" y="160"/>
                    <a:pt x="378" y="180"/>
                  </a:cubicBezTo>
                  <a:cubicBezTo>
                    <a:pt x="347" y="170"/>
                    <a:pt x="316" y="165"/>
                    <a:pt x="286" y="165"/>
                  </a:cubicBezTo>
                  <a:cubicBezTo>
                    <a:pt x="200" y="165"/>
                    <a:pt x="119" y="206"/>
                    <a:pt x="60" y="279"/>
                  </a:cubicBezTo>
                  <a:cubicBezTo>
                    <a:pt x="0" y="578"/>
                    <a:pt x="100" y="797"/>
                    <a:pt x="458" y="797"/>
                  </a:cubicBezTo>
                  <a:cubicBezTo>
                    <a:pt x="624" y="797"/>
                    <a:pt x="797" y="808"/>
                    <a:pt x="970" y="808"/>
                  </a:cubicBezTo>
                  <a:cubicBezTo>
                    <a:pt x="1250" y="808"/>
                    <a:pt x="1532" y="778"/>
                    <a:pt x="1790" y="618"/>
                  </a:cubicBezTo>
                  <a:cubicBezTo>
                    <a:pt x="1492" y="598"/>
                    <a:pt x="1174" y="618"/>
                    <a:pt x="1532" y="200"/>
                  </a:cubicBezTo>
                  <a:cubicBezTo>
                    <a:pt x="1552" y="160"/>
                    <a:pt x="1552" y="100"/>
                    <a:pt x="1572" y="61"/>
                  </a:cubicBezTo>
                  <a:cubicBezTo>
                    <a:pt x="1482" y="21"/>
                    <a:pt x="1403" y="1"/>
                    <a:pt x="132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
            <p:cNvSpPr/>
            <p:nvPr/>
          </p:nvSpPr>
          <p:spPr>
            <a:xfrm>
              <a:off x="2443600" y="1103200"/>
              <a:ext cx="53250" cy="17175"/>
            </a:xfrm>
            <a:custGeom>
              <a:avLst/>
              <a:gdLst/>
              <a:ahLst/>
              <a:cxnLst/>
              <a:rect l="l" t="t" r="r" b="b"/>
              <a:pathLst>
                <a:path w="2130" h="687" extrusionOk="0">
                  <a:moveTo>
                    <a:pt x="744" y="0"/>
                  </a:moveTo>
                  <a:cubicBezTo>
                    <a:pt x="498" y="0"/>
                    <a:pt x="257" y="47"/>
                    <a:pt x="21" y="189"/>
                  </a:cubicBezTo>
                  <a:cubicBezTo>
                    <a:pt x="1" y="329"/>
                    <a:pt x="100" y="428"/>
                    <a:pt x="200" y="528"/>
                  </a:cubicBezTo>
                  <a:cubicBezTo>
                    <a:pt x="289" y="637"/>
                    <a:pt x="374" y="687"/>
                    <a:pt x="461" y="687"/>
                  </a:cubicBezTo>
                  <a:cubicBezTo>
                    <a:pt x="548" y="687"/>
                    <a:pt x="637" y="637"/>
                    <a:pt x="737" y="547"/>
                  </a:cubicBezTo>
                  <a:cubicBezTo>
                    <a:pt x="804" y="412"/>
                    <a:pt x="876" y="367"/>
                    <a:pt x="947" y="367"/>
                  </a:cubicBezTo>
                  <a:cubicBezTo>
                    <a:pt x="1044" y="367"/>
                    <a:pt x="1143" y="450"/>
                    <a:pt x="1234" y="508"/>
                  </a:cubicBezTo>
                  <a:cubicBezTo>
                    <a:pt x="1285" y="520"/>
                    <a:pt x="1335" y="525"/>
                    <a:pt x="1383" y="525"/>
                  </a:cubicBezTo>
                  <a:cubicBezTo>
                    <a:pt x="1652" y="525"/>
                    <a:pt x="1876" y="362"/>
                    <a:pt x="2129" y="329"/>
                  </a:cubicBezTo>
                  <a:cubicBezTo>
                    <a:pt x="2120" y="110"/>
                    <a:pt x="2042" y="55"/>
                    <a:pt x="1940" y="55"/>
                  </a:cubicBezTo>
                  <a:cubicBezTo>
                    <a:pt x="1836" y="55"/>
                    <a:pt x="1707" y="111"/>
                    <a:pt x="1598" y="111"/>
                  </a:cubicBezTo>
                  <a:cubicBezTo>
                    <a:pt x="1589" y="111"/>
                    <a:pt x="1581" y="111"/>
                    <a:pt x="1572" y="110"/>
                  </a:cubicBezTo>
                  <a:cubicBezTo>
                    <a:pt x="1291" y="58"/>
                    <a:pt x="1015" y="0"/>
                    <a:pt x="74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
            <p:cNvSpPr/>
            <p:nvPr/>
          </p:nvSpPr>
          <p:spPr>
            <a:xfrm>
              <a:off x="2322750" y="1064650"/>
              <a:ext cx="26900" cy="52250"/>
            </a:xfrm>
            <a:custGeom>
              <a:avLst/>
              <a:gdLst/>
              <a:ahLst/>
              <a:cxnLst/>
              <a:rect l="l" t="t" r="r" b="b"/>
              <a:pathLst>
                <a:path w="1076" h="2090" extrusionOk="0">
                  <a:moveTo>
                    <a:pt x="598" y="1"/>
                  </a:moveTo>
                  <a:cubicBezTo>
                    <a:pt x="558" y="1"/>
                    <a:pt x="518" y="41"/>
                    <a:pt x="478" y="41"/>
                  </a:cubicBezTo>
                  <a:cubicBezTo>
                    <a:pt x="399" y="80"/>
                    <a:pt x="359" y="140"/>
                    <a:pt x="299" y="200"/>
                  </a:cubicBezTo>
                  <a:cubicBezTo>
                    <a:pt x="200" y="379"/>
                    <a:pt x="200" y="597"/>
                    <a:pt x="180" y="796"/>
                  </a:cubicBezTo>
                  <a:cubicBezTo>
                    <a:pt x="160" y="956"/>
                    <a:pt x="120" y="1135"/>
                    <a:pt x="80" y="1274"/>
                  </a:cubicBezTo>
                  <a:cubicBezTo>
                    <a:pt x="21" y="1532"/>
                    <a:pt x="1" y="1751"/>
                    <a:pt x="120" y="1990"/>
                  </a:cubicBezTo>
                  <a:cubicBezTo>
                    <a:pt x="180" y="2050"/>
                    <a:pt x="220" y="2089"/>
                    <a:pt x="319" y="2089"/>
                  </a:cubicBezTo>
                  <a:cubicBezTo>
                    <a:pt x="518" y="2030"/>
                    <a:pt x="419" y="1791"/>
                    <a:pt x="558" y="1692"/>
                  </a:cubicBezTo>
                  <a:cubicBezTo>
                    <a:pt x="677" y="1552"/>
                    <a:pt x="916" y="1692"/>
                    <a:pt x="1055" y="1532"/>
                  </a:cubicBezTo>
                  <a:cubicBezTo>
                    <a:pt x="1075" y="1473"/>
                    <a:pt x="1075" y="1413"/>
                    <a:pt x="1075" y="1353"/>
                  </a:cubicBezTo>
                  <a:cubicBezTo>
                    <a:pt x="1055" y="1254"/>
                    <a:pt x="956" y="1254"/>
                    <a:pt x="916" y="1194"/>
                  </a:cubicBezTo>
                  <a:cubicBezTo>
                    <a:pt x="618" y="916"/>
                    <a:pt x="697" y="637"/>
                    <a:pt x="916" y="339"/>
                  </a:cubicBezTo>
                  <a:cubicBezTo>
                    <a:pt x="896" y="160"/>
                    <a:pt x="757" y="80"/>
                    <a:pt x="59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
            <p:cNvSpPr/>
            <p:nvPr/>
          </p:nvSpPr>
          <p:spPr>
            <a:xfrm>
              <a:off x="2734050" y="1141250"/>
              <a:ext cx="51250" cy="17600"/>
            </a:xfrm>
            <a:custGeom>
              <a:avLst/>
              <a:gdLst/>
              <a:ahLst/>
              <a:cxnLst/>
              <a:rect l="l" t="t" r="r" b="b"/>
              <a:pathLst>
                <a:path w="2050" h="704" extrusionOk="0">
                  <a:moveTo>
                    <a:pt x="935" y="0"/>
                  </a:moveTo>
                  <a:cubicBezTo>
                    <a:pt x="836" y="40"/>
                    <a:pt x="736" y="40"/>
                    <a:pt x="637" y="40"/>
                  </a:cubicBezTo>
                  <a:cubicBezTo>
                    <a:pt x="517" y="139"/>
                    <a:pt x="338" y="80"/>
                    <a:pt x="219" y="159"/>
                  </a:cubicBezTo>
                  <a:cubicBezTo>
                    <a:pt x="100" y="279"/>
                    <a:pt x="0" y="378"/>
                    <a:pt x="100" y="557"/>
                  </a:cubicBezTo>
                  <a:cubicBezTo>
                    <a:pt x="246" y="630"/>
                    <a:pt x="385" y="703"/>
                    <a:pt x="529" y="703"/>
                  </a:cubicBezTo>
                  <a:cubicBezTo>
                    <a:pt x="621" y="703"/>
                    <a:pt x="716" y="674"/>
                    <a:pt x="816" y="597"/>
                  </a:cubicBezTo>
                  <a:cubicBezTo>
                    <a:pt x="1030" y="425"/>
                    <a:pt x="1255" y="243"/>
                    <a:pt x="1534" y="243"/>
                  </a:cubicBezTo>
                  <a:cubicBezTo>
                    <a:pt x="1644" y="243"/>
                    <a:pt x="1761" y="271"/>
                    <a:pt x="1890" y="338"/>
                  </a:cubicBezTo>
                  <a:cubicBezTo>
                    <a:pt x="1910" y="338"/>
                    <a:pt x="2009" y="239"/>
                    <a:pt x="2029" y="159"/>
                  </a:cubicBezTo>
                  <a:cubicBezTo>
                    <a:pt x="2049" y="60"/>
                    <a:pt x="1950" y="0"/>
                    <a:pt x="189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
            <p:cNvSpPr/>
            <p:nvPr/>
          </p:nvSpPr>
          <p:spPr>
            <a:xfrm>
              <a:off x="2712150" y="1094000"/>
              <a:ext cx="64200" cy="16925"/>
            </a:xfrm>
            <a:custGeom>
              <a:avLst/>
              <a:gdLst/>
              <a:ahLst/>
              <a:cxnLst/>
              <a:rect l="l" t="t" r="r" b="b"/>
              <a:pathLst>
                <a:path w="2568" h="677" extrusionOk="0">
                  <a:moveTo>
                    <a:pt x="2368" y="0"/>
                  </a:moveTo>
                  <a:cubicBezTo>
                    <a:pt x="1632" y="299"/>
                    <a:pt x="836" y="179"/>
                    <a:pt x="1" y="557"/>
                  </a:cubicBezTo>
                  <a:lnTo>
                    <a:pt x="1294" y="557"/>
                  </a:lnTo>
                  <a:cubicBezTo>
                    <a:pt x="1317" y="511"/>
                    <a:pt x="1347" y="491"/>
                    <a:pt x="1384" y="491"/>
                  </a:cubicBezTo>
                  <a:cubicBezTo>
                    <a:pt x="1410" y="491"/>
                    <a:pt x="1440" y="501"/>
                    <a:pt x="1473" y="518"/>
                  </a:cubicBezTo>
                  <a:cubicBezTo>
                    <a:pt x="1513" y="518"/>
                    <a:pt x="1572" y="557"/>
                    <a:pt x="1612" y="557"/>
                  </a:cubicBezTo>
                  <a:cubicBezTo>
                    <a:pt x="1643" y="546"/>
                    <a:pt x="1667" y="541"/>
                    <a:pt x="1687" y="541"/>
                  </a:cubicBezTo>
                  <a:cubicBezTo>
                    <a:pt x="1773" y="541"/>
                    <a:pt x="1779" y="628"/>
                    <a:pt x="1811" y="677"/>
                  </a:cubicBezTo>
                  <a:cubicBezTo>
                    <a:pt x="1930" y="617"/>
                    <a:pt x="2030" y="577"/>
                    <a:pt x="2169" y="518"/>
                  </a:cubicBezTo>
                  <a:cubicBezTo>
                    <a:pt x="2197" y="504"/>
                    <a:pt x="2245" y="489"/>
                    <a:pt x="2285" y="489"/>
                  </a:cubicBezTo>
                  <a:cubicBezTo>
                    <a:pt x="2302" y="489"/>
                    <a:pt x="2317" y="492"/>
                    <a:pt x="2328" y="498"/>
                  </a:cubicBezTo>
                  <a:cubicBezTo>
                    <a:pt x="2487" y="458"/>
                    <a:pt x="2507" y="339"/>
                    <a:pt x="2567" y="199"/>
                  </a:cubicBezTo>
                  <a:cubicBezTo>
                    <a:pt x="2507" y="120"/>
                    <a:pt x="2428" y="80"/>
                    <a:pt x="236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
            <p:cNvSpPr/>
            <p:nvPr/>
          </p:nvSpPr>
          <p:spPr>
            <a:xfrm>
              <a:off x="2723100" y="1064150"/>
              <a:ext cx="41800" cy="19950"/>
            </a:xfrm>
            <a:custGeom>
              <a:avLst/>
              <a:gdLst/>
              <a:ahLst/>
              <a:cxnLst/>
              <a:rect l="l" t="t" r="r" b="b"/>
              <a:pathLst>
                <a:path w="1672" h="798" extrusionOk="0">
                  <a:moveTo>
                    <a:pt x="1592" y="1"/>
                  </a:moveTo>
                  <a:lnTo>
                    <a:pt x="1592" y="1"/>
                  </a:lnTo>
                  <a:cubicBezTo>
                    <a:pt x="1095" y="259"/>
                    <a:pt x="478" y="1"/>
                    <a:pt x="1" y="319"/>
                  </a:cubicBezTo>
                  <a:cubicBezTo>
                    <a:pt x="100" y="438"/>
                    <a:pt x="140" y="578"/>
                    <a:pt x="199" y="697"/>
                  </a:cubicBezTo>
                  <a:cubicBezTo>
                    <a:pt x="360" y="719"/>
                    <a:pt x="533" y="798"/>
                    <a:pt x="688" y="798"/>
                  </a:cubicBezTo>
                  <a:cubicBezTo>
                    <a:pt x="822" y="798"/>
                    <a:pt x="943" y="740"/>
                    <a:pt x="1035" y="538"/>
                  </a:cubicBezTo>
                  <a:lnTo>
                    <a:pt x="1035" y="558"/>
                  </a:lnTo>
                  <a:cubicBezTo>
                    <a:pt x="1093" y="633"/>
                    <a:pt x="1148" y="666"/>
                    <a:pt x="1199" y="666"/>
                  </a:cubicBezTo>
                  <a:cubicBezTo>
                    <a:pt x="1271" y="666"/>
                    <a:pt x="1335" y="602"/>
                    <a:pt x="1393" y="498"/>
                  </a:cubicBezTo>
                  <a:cubicBezTo>
                    <a:pt x="1532" y="359"/>
                    <a:pt x="1672" y="240"/>
                    <a:pt x="159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
            <p:cNvSpPr/>
            <p:nvPr/>
          </p:nvSpPr>
          <p:spPr>
            <a:xfrm>
              <a:off x="2718625" y="1037475"/>
              <a:ext cx="32850" cy="17200"/>
            </a:xfrm>
            <a:custGeom>
              <a:avLst/>
              <a:gdLst/>
              <a:ahLst/>
              <a:cxnLst/>
              <a:rect l="l" t="t" r="r" b="b"/>
              <a:pathLst>
                <a:path w="1314" h="688" extrusionOk="0">
                  <a:moveTo>
                    <a:pt x="879" y="1"/>
                  </a:moveTo>
                  <a:cubicBezTo>
                    <a:pt x="643" y="1"/>
                    <a:pt x="427" y="58"/>
                    <a:pt x="239" y="232"/>
                  </a:cubicBezTo>
                  <a:cubicBezTo>
                    <a:pt x="140" y="292"/>
                    <a:pt x="0" y="292"/>
                    <a:pt x="40" y="451"/>
                  </a:cubicBezTo>
                  <a:cubicBezTo>
                    <a:pt x="60" y="630"/>
                    <a:pt x="180" y="650"/>
                    <a:pt x="339" y="670"/>
                  </a:cubicBezTo>
                  <a:cubicBezTo>
                    <a:pt x="387" y="682"/>
                    <a:pt x="435" y="687"/>
                    <a:pt x="482" y="687"/>
                  </a:cubicBezTo>
                  <a:cubicBezTo>
                    <a:pt x="743" y="687"/>
                    <a:pt x="981" y="528"/>
                    <a:pt x="1234" y="511"/>
                  </a:cubicBezTo>
                  <a:cubicBezTo>
                    <a:pt x="1274" y="471"/>
                    <a:pt x="1313" y="431"/>
                    <a:pt x="1274" y="372"/>
                  </a:cubicBezTo>
                  <a:cubicBezTo>
                    <a:pt x="1254" y="332"/>
                    <a:pt x="1234" y="292"/>
                    <a:pt x="1194" y="252"/>
                  </a:cubicBezTo>
                  <a:lnTo>
                    <a:pt x="1194" y="173"/>
                  </a:lnTo>
                  <a:cubicBezTo>
                    <a:pt x="1194" y="133"/>
                    <a:pt x="1234" y="73"/>
                    <a:pt x="1234" y="33"/>
                  </a:cubicBezTo>
                  <a:cubicBezTo>
                    <a:pt x="1111" y="14"/>
                    <a:pt x="993" y="1"/>
                    <a:pt x="8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
            <p:cNvSpPr/>
            <p:nvPr/>
          </p:nvSpPr>
          <p:spPr>
            <a:xfrm>
              <a:off x="2766375" y="1059000"/>
              <a:ext cx="30350" cy="17750"/>
            </a:xfrm>
            <a:custGeom>
              <a:avLst/>
              <a:gdLst/>
              <a:ahLst/>
              <a:cxnLst/>
              <a:rect l="l" t="t" r="r" b="b"/>
              <a:pathLst>
                <a:path w="1214" h="710" extrusionOk="0">
                  <a:moveTo>
                    <a:pt x="787" y="0"/>
                  </a:moveTo>
                  <a:cubicBezTo>
                    <a:pt x="523" y="0"/>
                    <a:pt x="258" y="25"/>
                    <a:pt x="0" y="167"/>
                  </a:cubicBezTo>
                  <a:cubicBezTo>
                    <a:pt x="0" y="366"/>
                    <a:pt x="20" y="525"/>
                    <a:pt x="159" y="684"/>
                  </a:cubicBezTo>
                  <a:cubicBezTo>
                    <a:pt x="217" y="702"/>
                    <a:pt x="272" y="710"/>
                    <a:pt x="327" y="710"/>
                  </a:cubicBezTo>
                  <a:cubicBezTo>
                    <a:pt x="600" y="710"/>
                    <a:pt x="842" y="518"/>
                    <a:pt x="1122" y="518"/>
                  </a:cubicBezTo>
                  <a:cubicBezTo>
                    <a:pt x="1152" y="518"/>
                    <a:pt x="1183" y="520"/>
                    <a:pt x="1214" y="525"/>
                  </a:cubicBezTo>
                  <a:lnTo>
                    <a:pt x="1214" y="8"/>
                  </a:lnTo>
                  <a:cubicBezTo>
                    <a:pt x="1073" y="8"/>
                    <a:pt x="930" y="0"/>
                    <a:pt x="78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
            <p:cNvSpPr/>
            <p:nvPr/>
          </p:nvSpPr>
          <p:spPr>
            <a:xfrm>
              <a:off x="2464500" y="1064525"/>
              <a:ext cx="42150" cy="17075"/>
            </a:xfrm>
            <a:custGeom>
              <a:avLst/>
              <a:gdLst/>
              <a:ahLst/>
              <a:cxnLst/>
              <a:rect l="l" t="t" r="r" b="b"/>
              <a:pathLst>
                <a:path w="1686" h="683" extrusionOk="0">
                  <a:moveTo>
                    <a:pt x="951" y="0"/>
                  </a:moveTo>
                  <a:cubicBezTo>
                    <a:pt x="785" y="0"/>
                    <a:pt x="619" y="51"/>
                    <a:pt x="458" y="165"/>
                  </a:cubicBezTo>
                  <a:cubicBezTo>
                    <a:pt x="398" y="364"/>
                    <a:pt x="0" y="364"/>
                    <a:pt x="100" y="682"/>
                  </a:cubicBezTo>
                  <a:cubicBezTo>
                    <a:pt x="637" y="642"/>
                    <a:pt x="1174" y="563"/>
                    <a:pt x="1671" y="344"/>
                  </a:cubicBezTo>
                  <a:cubicBezTo>
                    <a:pt x="1686" y="212"/>
                    <a:pt x="1679" y="134"/>
                    <a:pt x="1603" y="134"/>
                  </a:cubicBezTo>
                  <a:cubicBezTo>
                    <a:pt x="1575" y="134"/>
                    <a:pt x="1539" y="144"/>
                    <a:pt x="1492" y="165"/>
                  </a:cubicBezTo>
                  <a:cubicBezTo>
                    <a:pt x="1316" y="61"/>
                    <a:pt x="1133" y="0"/>
                    <a:pt x="95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
            <p:cNvSpPr/>
            <p:nvPr/>
          </p:nvSpPr>
          <p:spPr>
            <a:xfrm>
              <a:off x="2419250" y="1157625"/>
              <a:ext cx="48250" cy="19950"/>
            </a:xfrm>
            <a:custGeom>
              <a:avLst/>
              <a:gdLst/>
              <a:ahLst/>
              <a:cxnLst/>
              <a:rect l="l" t="t" r="r" b="b"/>
              <a:pathLst>
                <a:path w="1930" h="798" extrusionOk="0">
                  <a:moveTo>
                    <a:pt x="851" y="1"/>
                  </a:moveTo>
                  <a:cubicBezTo>
                    <a:pt x="801" y="1"/>
                    <a:pt x="748" y="15"/>
                    <a:pt x="696" y="41"/>
                  </a:cubicBezTo>
                  <a:cubicBezTo>
                    <a:pt x="657" y="41"/>
                    <a:pt x="577" y="81"/>
                    <a:pt x="517" y="81"/>
                  </a:cubicBezTo>
                  <a:cubicBezTo>
                    <a:pt x="418" y="201"/>
                    <a:pt x="298" y="220"/>
                    <a:pt x="159" y="240"/>
                  </a:cubicBezTo>
                  <a:cubicBezTo>
                    <a:pt x="0" y="439"/>
                    <a:pt x="100" y="598"/>
                    <a:pt x="259" y="777"/>
                  </a:cubicBezTo>
                  <a:cubicBezTo>
                    <a:pt x="279" y="777"/>
                    <a:pt x="318" y="797"/>
                    <a:pt x="358" y="797"/>
                  </a:cubicBezTo>
                  <a:cubicBezTo>
                    <a:pt x="875" y="598"/>
                    <a:pt x="1432" y="698"/>
                    <a:pt x="1930" y="439"/>
                  </a:cubicBezTo>
                  <a:cubicBezTo>
                    <a:pt x="1868" y="410"/>
                    <a:pt x="1799" y="402"/>
                    <a:pt x="1727" y="402"/>
                  </a:cubicBezTo>
                  <a:cubicBezTo>
                    <a:pt x="1631" y="402"/>
                    <a:pt x="1530" y="417"/>
                    <a:pt x="1435" y="417"/>
                  </a:cubicBezTo>
                  <a:cubicBezTo>
                    <a:pt x="1261" y="417"/>
                    <a:pt x="1106" y="367"/>
                    <a:pt x="1034" y="81"/>
                  </a:cubicBezTo>
                  <a:cubicBezTo>
                    <a:pt x="978" y="25"/>
                    <a:pt x="916" y="1"/>
                    <a:pt x="85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
            <p:cNvSpPr/>
            <p:nvPr/>
          </p:nvSpPr>
          <p:spPr>
            <a:xfrm>
              <a:off x="2597275" y="1133225"/>
              <a:ext cx="49750" cy="10075"/>
            </a:xfrm>
            <a:custGeom>
              <a:avLst/>
              <a:gdLst/>
              <a:ahLst/>
              <a:cxnLst/>
              <a:rect l="l" t="t" r="r" b="b"/>
              <a:pathLst>
                <a:path w="1990" h="403" extrusionOk="0">
                  <a:moveTo>
                    <a:pt x="855" y="1"/>
                  </a:moveTo>
                  <a:cubicBezTo>
                    <a:pt x="565" y="1"/>
                    <a:pt x="277" y="35"/>
                    <a:pt x="1" y="182"/>
                  </a:cubicBezTo>
                  <a:cubicBezTo>
                    <a:pt x="1" y="281"/>
                    <a:pt x="60" y="361"/>
                    <a:pt x="200" y="381"/>
                  </a:cubicBezTo>
                  <a:cubicBezTo>
                    <a:pt x="314" y="396"/>
                    <a:pt x="427" y="403"/>
                    <a:pt x="540" y="403"/>
                  </a:cubicBezTo>
                  <a:cubicBezTo>
                    <a:pt x="1036" y="403"/>
                    <a:pt x="1520" y="262"/>
                    <a:pt x="1990" y="3"/>
                  </a:cubicBezTo>
                  <a:lnTo>
                    <a:pt x="1990" y="3"/>
                  </a:lnTo>
                  <a:cubicBezTo>
                    <a:pt x="1869" y="21"/>
                    <a:pt x="1747" y="27"/>
                    <a:pt x="1624" y="27"/>
                  </a:cubicBezTo>
                  <a:cubicBezTo>
                    <a:pt x="1369" y="27"/>
                    <a:pt x="1111" y="1"/>
                    <a:pt x="85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
            <p:cNvSpPr/>
            <p:nvPr/>
          </p:nvSpPr>
          <p:spPr>
            <a:xfrm>
              <a:off x="2394875" y="1164625"/>
              <a:ext cx="33350" cy="17925"/>
            </a:xfrm>
            <a:custGeom>
              <a:avLst/>
              <a:gdLst/>
              <a:ahLst/>
              <a:cxnLst/>
              <a:rect l="l" t="t" r="r" b="b"/>
              <a:pathLst>
                <a:path w="1334" h="717" extrusionOk="0">
                  <a:moveTo>
                    <a:pt x="796" y="0"/>
                  </a:moveTo>
                  <a:cubicBezTo>
                    <a:pt x="577" y="40"/>
                    <a:pt x="339" y="100"/>
                    <a:pt x="100" y="139"/>
                  </a:cubicBezTo>
                  <a:cubicBezTo>
                    <a:pt x="60" y="199"/>
                    <a:pt x="0" y="239"/>
                    <a:pt x="20" y="338"/>
                  </a:cubicBezTo>
                  <a:cubicBezTo>
                    <a:pt x="20" y="438"/>
                    <a:pt x="20" y="537"/>
                    <a:pt x="60" y="637"/>
                  </a:cubicBezTo>
                  <a:cubicBezTo>
                    <a:pt x="60" y="657"/>
                    <a:pt x="80" y="677"/>
                    <a:pt x="100" y="716"/>
                  </a:cubicBezTo>
                  <a:cubicBezTo>
                    <a:pt x="339" y="716"/>
                    <a:pt x="577" y="677"/>
                    <a:pt x="796" y="677"/>
                  </a:cubicBezTo>
                  <a:cubicBezTo>
                    <a:pt x="975" y="657"/>
                    <a:pt x="1174" y="677"/>
                    <a:pt x="1333" y="517"/>
                  </a:cubicBezTo>
                  <a:lnTo>
                    <a:pt x="1273" y="458"/>
                  </a:lnTo>
                  <a:cubicBezTo>
                    <a:pt x="1075" y="358"/>
                    <a:pt x="975" y="139"/>
                    <a:pt x="79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
            <p:cNvSpPr/>
            <p:nvPr/>
          </p:nvSpPr>
          <p:spPr>
            <a:xfrm>
              <a:off x="2505775" y="1115825"/>
              <a:ext cx="33850" cy="14200"/>
            </a:xfrm>
            <a:custGeom>
              <a:avLst/>
              <a:gdLst/>
              <a:ahLst/>
              <a:cxnLst/>
              <a:rect l="l" t="t" r="r" b="b"/>
              <a:pathLst>
                <a:path w="1354" h="568" extrusionOk="0">
                  <a:moveTo>
                    <a:pt x="1147" y="0"/>
                  </a:moveTo>
                  <a:cubicBezTo>
                    <a:pt x="1142" y="0"/>
                    <a:pt x="1138" y="1"/>
                    <a:pt x="1134" y="3"/>
                  </a:cubicBezTo>
                  <a:cubicBezTo>
                    <a:pt x="1014" y="66"/>
                    <a:pt x="899" y="87"/>
                    <a:pt x="784" y="87"/>
                  </a:cubicBezTo>
                  <a:cubicBezTo>
                    <a:pt x="554" y="87"/>
                    <a:pt x="329" y="1"/>
                    <a:pt x="90" y="1"/>
                  </a:cubicBezTo>
                  <a:cubicBezTo>
                    <a:pt x="74" y="1"/>
                    <a:pt x="57" y="2"/>
                    <a:pt x="40" y="3"/>
                  </a:cubicBezTo>
                  <a:cubicBezTo>
                    <a:pt x="20" y="62"/>
                    <a:pt x="20" y="102"/>
                    <a:pt x="0" y="162"/>
                  </a:cubicBezTo>
                  <a:lnTo>
                    <a:pt x="0" y="221"/>
                  </a:lnTo>
                  <a:cubicBezTo>
                    <a:pt x="20" y="361"/>
                    <a:pt x="100" y="460"/>
                    <a:pt x="160" y="520"/>
                  </a:cubicBezTo>
                  <a:cubicBezTo>
                    <a:pt x="160" y="560"/>
                    <a:pt x="199" y="560"/>
                    <a:pt x="239" y="560"/>
                  </a:cubicBezTo>
                  <a:cubicBezTo>
                    <a:pt x="254" y="565"/>
                    <a:pt x="268" y="567"/>
                    <a:pt x="280" y="567"/>
                  </a:cubicBezTo>
                  <a:cubicBezTo>
                    <a:pt x="317" y="567"/>
                    <a:pt x="344" y="545"/>
                    <a:pt x="358" y="500"/>
                  </a:cubicBezTo>
                  <a:cubicBezTo>
                    <a:pt x="637" y="420"/>
                    <a:pt x="915" y="381"/>
                    <a:pt x="1194" y="301"/>
                  </a:cubicBezTo>
                  <a:cubicBezTo>
                    <a:pt x="1293" y="301"/>
                    <a:pt x="1353" y="221"/>
                    <a:pt x="1313" y="122"/>
                  </a:cubicBezTo>
                  <a:cubicBezTo>
                    <a:pt x="1295" y="86"/>
                    <a:pt x="1195" y="0"/>
                    <a:pt x="114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
            <p:cNvSpPr/>
            <p:nvPr/>
          </p:nvSpPr>
          <p:spPr>
            <a:xfrm>
              <a:off x="2449075" y="1067700"/>
              <a:ext cx="32850" cy="13400"/>
            </a:xfrm>
            <a:custGeom>
              <a:avLst/>
              <a:gdLst/>
              <a:ahLst/>
              <a:cxnLst/>
              <a:rect l="l" t="t" r="r" b="b"/>
              <a:pathLst>
                <a:path w="1314" h="536" extrusionOk="0">
                  <a:moveTo>
                    <a:pt x="887" y="1"/>
                  </a:moveTo>
                  <a:cubicBezTo>
                    <a:pt x="584" y="1"/>
                    <a:pt x="321" y="160"/>
                    <a:pt x="1" y="177"/>
                  </a:cubicBezTo>
                  <a:cubicBezTo>
                    <a:pt x="1" y="336"/>
                    <a:pt x="60" y="456"/>
                    <a:pt x="200" y="535"/>
                  </a:cubicBezTo>
                  <a:lnTo>
                    <a:pt x="697" y="535"/>
                  </a:lnTo>
                  <a:cubicBezTo>
                    <a:pt x="717" y="316"/>
                    <a:pt x="1314" y="436"/>
                    <a:pt x="1055" y="18"/>
                  </a:cubicBezTo>
                  <a:cubicBezTo>
                    <a:pt x="997" y="6"/>
                    <a:pt x="941" y="1"/>
                    <a:pt x="88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
            <p:cNvSpPr/>
            <p:nvPr/>
          </p:nvSpPr>
          <p:spPr>
            <a:xfrm>
              <a:off x="2660925" y="1076525"/>
              <a:ext cx="34850" cy="11250"/>
            </a:xfrm>
            <a:custGeom>
              <a:avLst/>
              <a:gdLst/>
              <a:ahLst/>
              <a:cxnLst/>
              <a:rect l="l" t="t" r="r" b="b"/>
              <a:pathLst>
                <a:path w="1394" h="450" extrusionOk="0">
                  <a:moveTo>
                    <a:pt x="1150" y="0"/>
                  </a:moveTo>
                  <a:cubicBezTo>
                    <a:pt x="1144" y="0"/>
                    <a:pt x="1139" y="1"/>
                    <a:pt x="1135" y="3"/>
                  </a:cubicBezTo>
                  <a:cubicBezTo>
                    <a:pt x="757" y="103"/>
                    <a:pt x="359" y="122"/>
                    <a:pt x="1" y="321"/>
                  </a:cubicBezTo>
                  <a:cubicBezTo>
                    <a:pt x="71" y="391"/>
                    <a:pt x="140" y="426"/>
                    <a:pt x="207" y="426"/>
                  </a:cubicBezTo>
                  <a:cubicBezTo>
                    <a:pt x="274" y="426"/>
                    <a:pt x="339" y="391"/>
                    <a:pt x="399" y="321"/>
                  </a:cubicBezTo>
                  <a:cubicBezTo>
                    <a:pt x="581" y="321"/>
                    <a:pt x="772" y="449"/>
                    <a:pt x="960" y="449"/>
                  </a:cubicBezTo>
                  <a:cubicBezTo>
                    <a:pt x="1039" y="449"/>
                    <a:pt x="1118" y="426"/>
                    <a:pt x="1194" y="361"/>
                  </a:cubicBezTo>
                  <a:cubicBezTo>
                    <a:pt x="1274" y="282"/>
                    <a:pt x="1393" y="222"/>
                    <a:pt x="1334" y="103"/>
                  </a:cubicBezTo>
                  <a:cubicBezTo>
                    <a:pt x="1298" y="67"/>
                    <a:pt x="1199" y="0"/>
                    <a:pt x="115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
            <p:cNvSpPr/>
            <p:nvPr/>
          </p:nvSpPr>
          <p:spPr>
            <a:xfrm>
              <a:off x="2501300" y="1144100"/>
              <a:ext cx="24400" cy="16050"/>
            </a:xfrm>
            <a:custGeom>
              <a:avLst/>
              <a:gdLst/>
              <a:ahLst/>
              <a:cxnLst/>
              <a:rect l="l" t="t" r="r" b="b"/>
              <a:pathLst>
                <a:path w="976" h="642" extrusionOk="0">
                  <a:moveTo>
                    <a:pt x="612" y="1"/>
                  </a:moveTo>
                  <a:cubicBezTo>
                    <a:pt x="523" y="1"/>
                    <a:pt x="438" y="25"/>
                    <a:pt x="358" y="85"/>
                  </a:cubicBezTo>
                  <a:cubicBezTo>
                    <a:pt x="259" y="224"/>
                    <a:pt x="100" y="165"/>
                    <a:pt x="0" y="264"/>
                  </a:cubicBezTo>
                  <a:lnTo>
                    <a:pt x="0" y="602"/>
                  </a:lnTo>
                  <a:cubicBezTo>
                    <a:pt x="104" y="628"/>
                    <a:pt x="205" y="641"/>
                    <a:pt x="304" y="641"/>
                  </a:cubicBezTo>
                  <a:cubicBezTo>
                    <a:pt x="510" y="641"/>
                    <a:pt x="707" y="584"/>
                    <a:pt x="896" y="463"/>
                  </a:cubicBezTo>
                  <a:cubicBezTo>
                    <a:pt x="975" y="344"/>
                    <a:pt x="975" y="185"/>
                    <a:pt x="896" y="65"/>
                  </a:cubicBezTo>
                  <a:cubicBezTo>
                    <a:pt x="796" y="25"/>
                    <a:pt x="702" y="1"/>
                    <a:pt x="61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
            <p:cNvSpPr/>
            <p:nvPr/>
          </p:nvSpPr>
          <p:spPr>
            <a:xfrm>
              <a:off x="2710175" y="1143675"/>
              <a:ext cx="29850" cy="13375"/>
            </a:xfrm>
            <a:custGeom>
              <a:avLst/>
              <a:gdLst/>
              <a:ahLst/>
              <a:cxnLst/>
              <a:rect l="l" t="t" r="r" b="b"/>
              <a:pathLst>
                <a:path w="1194" h="535" extrusionOk="0">
                  <a:moveTo>
                    <a:pt x="896" y="0"/>
                  </a:moveTo>
                  <a:cubicBezTo>
                    <a:pt x="707" y="0"/>
                    <a:pt x="513" y="89"/>
                    <a:pt x="319" y="102"/>
                  </a:cubicBezTo>
                  <a:cubicBezTo>
                    <a:pt x="199" y="162"/>
                    <a:pt x="100" y="182"/>
                    <a:pt x="0" y="241"/>
                  </a:cubicBezTo>
                  <a:cubicBezTo>
                    <a:pt x="60" y="341"/>
                    <a:pt x="120" y="401"/>
                    <a:pt x="179" y="500"/>
                  </a:cubicBezTo>
                  <a:cubicBezTo>
                    <a:pt x="343" y="500"/>
                    <a:pt x="507" y="534"/>
                    <a:pt x="671" y="534"/>
                  </a:cubicBezTo>
                  <a:cubicBezTo>
                    <a:pt x="785" y="534"/>
                    <a:pt x="900" y="518"/>
                    <a:pt x="1015" y="460"/>
                  </a:cubicBezTo>
                  <a:cubicBezTo>
                    <a:pt x="1094" y="341"/>
                    <a:pt x="1154" y="241"/>
                    <a:pt x="1194" y="102"/>
                  </a:cubicBezTo>
                  <a:cubicBezTo>
                    <a:pt x="1097" y="26"/>
                    <a:pt x="997" y="0"/>
                    <a:pt x="89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
            <p:cNvSpPr/>
            <p:nvPr/>
          </p:nvSpPr>
          <p:spPr>
            <a:xfrm>
              <a:off x="2707175" y="1072075"/>
              <a:ext cx="23775" cy="13700"/>
            </a:xfrm>
            <a:custGeom>
              <a:avLst/>
              <a:gdLst/>
              <a:ahLst/>
              <a:cxnLst/>
              <a:rect l="l" t="t" r="r" b="b"/>
              <a:pathLst>
                <a:path w="951" h="548" extrusionOk="0">
                  <a:moveTo>
                    <a:pt x="662" y="1"/>
                  </a:moveTo>
                  <a:cubicBezTo>
                    <a:pt x="648" y="1"/>
                    <a:pt x="633" y="1"/>
                    <a:pt x="618" y="2"/>
                  </a:cubicBezTo>
                  <a:cubicBezTo>
                    <a:pt x="478" y="181"/>
                    <a:pt x="180" y="121"/>
                    <a:pt x="1" y="400"/>
                  </a:cubicBezTo>
                  <a:cubicBezTo>
                    <a:pt x="171" y="485"/>
                    <a:pt x="324" y="547"/>
                    <a:pt x="467" y="547"/>
                  </a:cubicBezTo>
                  <a:cubicBezTo>
                    <a:pt x="590" y="547"/>
                    <a:pt x="706" y="500"/>
                    <a:pt x="817" y="380"/>
                  </a:cubicBezTo>
                  <a:cubicBezTo>
                    <a:pt x="892" y="190"/>
                    <a:pt x="950" y="1"/>
                    <a:pt x="66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
            <p:cNvSpPr/>
            <p:nvPr/>
          </p:nvSpPr>
          <p:spPr>
            <a:xfrm>
              <a:off x="2480900" y="1120350"/>
              <a:ext cx="26875" cy="17550"/>
            </a:xfrm>
            <a:custGeom>
              <a:avLst/>
              <a:gdLst/>
              <a:ahLst/>
              <a:cxnLst/>
              <a:rect l="l" t="t" r="r" b="b"/>
              <a:pathLst>
                <a:path w="1075" h="702" extrusionOk="0">
                  <a:moveTo>
                    <a:pt x="995" y="1"/>
                  </a:moveTo>
                  <a:cubicBezTo>
                    <a:pt x="816" y="1"/>
                    <a:pt x="637" y="21"/>
                    <a:pt x="458" y="21"/>
                  </a:cubicBezTo>
                  <a:cubicBezTo>
                    <a:pt x="379" y="200"/>
                    <a:pt x="1" y="200"/>
                    <a:pt x="140" y="538"/>
                  </a:cubicBezTo>
                  <a:cubicBezTo>
                    <a:pt x="307" y="655"/>
                    <a:pt x="489" y="702"/>
                    <a:pt x="696" y="702"/>
                  </a:cubicBezTo>
                  <a:cubicBezTo>
                    <a:pt x="735" y="702"/>
                    <a:pt x="775" y="700"/>
                    <a:pt x="816" y="697"/>
                  </a:cubicBezTo>
                  <a:cubicBezTo>
                    <a:pt x="896" y="637"/>
                    <a:pt x="916" y="597"/>
                    <a:pt x="956" y="538"/>
                  </a:cubicBezTo>
                  <a:cubicBezTo>
                    <a:pt x="1015" y="399"/>
                    <a:pt x="1075" y="220"/>
                    <a:pt x="1035" y="40"/>
                  </a:cubicBezTo>
                  <a:lnTo>
                    <a:pt x="995"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
            <p:cNvSpPr/>
            <p:nvPr/>
          </p:nvSpPr>
          <p:spPr>
            <a:xfrm>
              <a:off x="2471450" y="1120550"/>
              <a:ext cx="22400" cy="19225"/>
            </a:xfrm>
            <a:custGeom>
              <a:avLst/>
              <a:gdLst/>
              <a:ahLst/>
              <a:cxnLst/>
              <a:rect l="l" t="t" r="r" b="b"/>
              <a:pathLst>
                <a:path w="896" h="769" extrusionOk="0">
                  <a:moveTo>
                    <a:pt x="692" y="0"/>
                  </a:moveTo>
                  <a:cubicBezTo>
                    <a:pt x="507" y="0"/>
                    <a:pt x="330" y="61"/>
                    <a:pt x="140" y="172"/>
                  </a:cubicBezTo>
                  <a:cubicBezTo>
                    <a:pt x="100" y="351"/>
                    <a:pt x="41" y="530"/>
                    <a:pt x="1" y="709"/>
                  </a:cubicBezTo>
                  <a:cubicBezTo>
                    <a:pt x="60" y="749"/>
                    <a:pt x="120" y="769"/>
                    <a:pt x="182" y="769"/>
                  </a:cubicBezTo>
                  <a:cubicBezTo>
                    <a:pt x="244" y="769"/>
                    <a:pt x="309" y="749"/>
                    <a:pt x="379" y="709"/>
                  </a:cubicBezTo>
                  <a:cubicBezTo>
                    <a:pt x="419" y="669"/>
                    <a:pt x="478" y="589"/>
                    <a:pt x="518" y="530"/>
                  </a:cubicBezTo>
                  <a:cubicBezTo>
                    <a:pt x="598" y="331"/>
                    <a:pt x="896" y="291"/>
                    <a:pt x="836" y="13"/>
                  </a:cubicBezTo>
                  <a:cubicBezTo>
                    <a:pt x="788" y="4"/>
                    <a:pt x="740" y="0"/>
                    <a:pt x="69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
            <p:cNvSpPr/>
            <p:nvPr/>
          </p:nvSpPr>
          <p:spPr>
            <a:xfrm>
              <a:off x="2521200" y="1142475"/>
              <a:ext cx="19400" cy="15675"/>
            </a:xfrm>
            <a:custGeom>
              <a:avLst/>
              <a:gdLst/>
              <a:ahLst/>
              <a:cxnLst/>
              <a:rect l="l" t="t" r="r" b="b"/>
              <a:pathLst>
                <a:path w="776" h="627" extrusionOk="0">
                  <a:moveTo>
                    <a:pt x="692" y="0"/>
                  </a:moveTo>
                  <a:cubicBezTo>
                    <a:pt x="559" y="0"/>
                    <a:pt x="421" y="70"/>
                    <a:pt x="285" y="70"/>
                  </a:cubicBezTo>
                  <a:cubicBezTo>
                    <a:pt x="222" y="70"/>
                    <a:pt x="160" y="55"/>
                    <a:pt x="100" y="11"/>
                  </a:cubicBezTo>
                  <a:cubicBezTo>
                    <a:pt x="0" y="31"/>
                    <a:pt x="0" y="71"/>
                    <a:pt x="80" y="150"/>
                  </a:cubicBezTo>
                  <a:cubicBezTo>
                    <a:pt x="100" y="289"/>
                    <a:pt x="100" y="409"/>
                    <a:pt x="100" y="528"/>
                  </a:cubicBezTo>
                  <a:cubicBezTo>
                    <a:pt x="164" y="528"/>
                    <a:pt x="228" y="445"/>
                    <a:pt x="303" y="445"/>
                  </a:cubicBezTo>
                  <a:cubicBezTo>
                    <a:pt x="344" y="445"/>
                    <a:pt x="388" y="470"/>
                    <a:pt x="438" y="548"/>
                  </a:cubicBezTo>
                  <a:cubicBezTo>
                    <a:pt x="481" y="605"/>
                    <a:pt x="524" y="626"/>
                    <a:pt x="566" y="626"/>
                  </a:cubicBezTo>
                  <a:cubicBezTo>
                    <a:pt x="640" y="626"/>
                    <a:pt x="712" y="559"/>
                    <a:pt x="776" y="508"/>
                  </a:cubicBezTo>
                  <a:lnTo>
                    <a:pt x="776" y="11"/>
                  </a:lnTo>
                  <a:cubicBezTo>
                    <a:pt x="748" y="3"/>
                    <a:pt x="721" y="0"/>
                    <a:pt x="69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
            <p:cNvSpPr/>
            <p:nvPr/>
          </p:nvSpPr>
          <p:spPr>
            <a:xfrm>
              <a:off x="2421725" y="1107525"/>
              <a:ext cx="21900" cy="17200"/>
            </a:xfrm>
            <a:custGeom>
              <a:avLst/>
              <a:gdLst/>
              <a:ahLst/>
              <a:cxnLst/>
              <a:rect l="l" t="t" r="r" b="b"/>
              <a:pathLst>
                <a:path w="876" h="688" extrusionOk="0">
                  <a:moveTo>
                    <a:pt x="412" y="1"/>
                  </a:moveTo>
                  <a:cubicBezTo>
                    <a:pt x="276" y="1"/>
                    <a:pt x="142" y="25"/>
                    <a:pt x="20" y="136"/>
                  </a:cubicBezTo>
                  <a:cubicBezTo>
                    <a:pt x="80" y="255"/>
                    <a:pt x="180" y="374"/>
                    <a:pt x="60" y="514"/>
                  </a:cubicBezTo>
                  <a:lnTo>
                    <a:pt x="1" y="573"/>
                  </a:lnTo>
                  <a:lnTo>
                    <a:pt x="20" y="653"/>
                  </a:lnTo>
                  <a:cubicBezTo>
                    <a:pt x="150" y="653"/>
                    <a:pt x="284" y="688"/>
                    <a:pt x="411" y="688"/>
                  </a:cubicBezTo>
                  <a:cubicBezTo>
                    <a:pt x="538" y="688"/>
                    <a:pt x="657" y="653"/>
                    <a:pt x="756" y="514"/>
                  </a:cubicBezTo>
                  <a:cubicBezTo>
                    <a:pt x="756" y="335"/>
                    <a:pt x="876" y="195"/>
                    <a:pt x="737" y="16"/>
                  </a:cubicBezTo>
                  <a:cubicBezTo>
                    <a:pt x="630" y="16"/>
                    <a:pt x="520" y="1"/>
                    <a:pt x="41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
            <p:cNvSpPr/>
            <p:nvPr/>
          </p:nvSpPr>
          <p:spPr>
            <a:xfrm>
              <a:off x="2501300" y="1064500"/>
              <a:ext cx="24875" cy="10025"/>
            </a:xfrm>
            <a:custGeom>
              <a:avLst/>
              <a:gdLst/>
              <a:ahLst/>
              <a:cxnLst/>
              <a:rect l="l" t="t" r="r" b="b"/>
              <a:pathLst>
                <a:path w="995" h="401" extrusionOk="0">
                  <a:moveTo>
                    <a:pt x="300" y="1"/>
                  </a:moveTo>
                  <a:cubicBezTo>
                    <a:pt x="200" y="1"/>
                    <a:pt x="102" y="37"/>
                    <a:pt x="0" y="146"/>
                  </a:cubicBezTo>
                  <a:lnTo>
                    <a:pt x="199" y="345"/>
                  </a:lnTo>
                  <a:cubicBezTo>
                    <a:pt x="291" y="380"/>
                    <a:pt x="380" y="400"/>
                    <a:pt x="470" y="400"/>
                  </a:cubicBezTo>
                  <a:cubicBezTo>
                    <a:pt x="634" y="400"/>
                    <a:pt x="802" y="333"/>
                    <a:pt x="995" y="166"/>
                  </a:cubicBezTo>
                  <a:cubicBezTo>
                    <a:pt x="725" y="166"/>
                    <a:pt x="510" y="1"/>
                    <a:pt x="3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
            <p:cNvSpPr/>
            <p:nvPr/>
          </p:nvSpPr>
          <p:spPr>
            <a:xfrm>
              <a:off x="2757925" y="1063650"/>
              <a:ext cx="13925" cy="12975"/>
            </a:xfrm>
            <a:custGeom>
              <a:avLst/>
              <a:gdLst/>
              <a:ahLst/>
              <a:cxnLst/>
              <a:rect l="l" t="t" r="r" b="b"/>
              <a:pathLst>
                <a:path w="557" h="519" extrusionOk="0">
                  <a:moveTo>
                    <a:pt x="318" y="1"/>
                  </a:moveTo>
                  <a:cubicBezTo>
                    <a:pt x="279" y="1"/>
                    <a:pt x="239" y="1"/>
                    <a:pt x="179" y="21"/>
                  </a:cubicBezTo>
                  <a:cubicBezTo>
                    <a:pt x="99" y="180"/>
                    <a:pt x="0" y="319"/>
                    <a:pt x="0" y="518"/>
                  </a:cubicBezTo>
                  <a:lnTo>
                    <a:pt x="497" y="518"/>
                  </a:lnTo>
                  <a:cubicBezTo>
                    <a:pt x="497" y="319"/>
                    <a:pt x="557" y="120"/>
                    <a:pt x="31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
            <p:cNvSpPr/>
            <p:nvPr/>
          </p:nvSpPr>
          <p:spPr>
            <a:xfrm>
              <a:off x="2404825" y="1110900"/>
              <a:ext cx="26375" cy="9975"/>
            </a:xfrm>
            <a:custGeom>
              <a:avLst/>
              <a:gdLst/>
              <a:ahLst/>
              <a:cxnLst/>
              <a:rect l="l" t="t" r="r" b="b"/>
              <a:pathLst>
                <a:path w="1055" h="399" extrusionOk="0">
                  <a:moveTo>
                    <a:pt x="736" y="1"/>
                  </a:moveTo>
                  <a:cubicBezTo>
                    <a:pt x="478" y="60"/>
                    <a:pt x="199" y="1"/>
                    <a:pt x="0" y="200"/>
                  </a:cubicBezTo>
                  <a:cubicBezTo>
                    <a:pt x="62" y="214"/>
                    <a:pt x="125" y="217"/>
                    <a:pt x="189" y="217"/>
                  </a:cubicBezTo>
                  <a:cubicBezTo>
                    <a:pt x="235" y="217"/>
                    <a:pt x="281" y="215"/>
                    <a:pt x="327" y="215"/>
                  </a:cubicBezTo>
                  <a:cubicBezTo>
                    <a:pt x="486" y="215"/>
                    <a:pt x="638" y="234"/>
                    <a:pt x="756" y="399"/>
                  </a:cubicBezTo>
                  <a:cubicBezTo>
                    <a:pt x="875" y="379"/>
                    <a:pt x="995" y="379"/>
                    <a:pt x="1015" y="259"/>
                  </a:cubicBezTo>
                  <a:cubicBezTo>
                    <a:pt x="1055" y="60"/>
                    <a:pt x="856" y="60"/>
                    <a:pt x="73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
            <p:cNvSpPr/>
            <p:nvPr/>
          </p:nvSpPr>
          <p:spPr>
            <a:xfrm>
              <a:off x="2578875" y="1135675"/>
              <a:ext cx="23400" cy="10125"/>
            </a:xfrm>
            <a:custGeom>
              <a:avLst/>
              <a:gdLst/>
              <a:ahLst/>
              <a:cxnLst/>
              <a:rect l="l" t="t" r="r" b="b"/>
              <a:pathLst>
                <a:path w="936" h="405" extrusionOk="0">
                  <a:moveTo>
                    <a:pt x="436" y="0"/>
                  </a:moveTo>
                  <a:cubicBezTo>
                    <a:pt x="271" y="0"/>
                    <a:pt x="128" y="83"/>
                    <a:pt x="1" y="223"/>
                  </a:cubicBezTo>
                  <a:cubicBezTo>
                    <a:pt x="80" y="223"/>
                    <a:pt x="160" y="263"/>
                    <a:pt x="239" y="263"/>
                  </a:cubicBezTo>
                  <a:cubicBezTo>
                    <a:pt x="259" y="256"/>
                    <a:pt x="279" y="253"/>
                    <a:pt x="298" y="253"/>
                  </a:cubicBezTo>
                  <a:cubicBezTo>
                    <a:pt x="436" y="253"/>
                    <a:pt x="574" y="404"/>
                    <a:pt x="724" y="404"/>
                  </a:cubicBezTo>
                  <a:cubicBezTo>
                    <a:pt x="792" y="404"/>
                    <a:pt x="862" y="373"/>
                    <a:pt x="936" y="283"/>
                  </a:cubicBezTo>
                  <a:cubicBezTo>
                    <a:pt x="856" y="223"/>
                    <a:pt x="796" y="164"/>
                    <a:pt x="737" y="84"/>
                  </a:cubicBezTo>
                  <a:cubicBezTo>
                    <a:pt x="629" y="27"/>
                    <a:pt x="529" y="0"/>
                    <a:pt x="43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
            <p:cNvSpPr/>
            <p:nvPr/>
          </p:nvSpPr>
          <p:spPr>
            <a:xfrm>
              <a:off x="2656950" y="1084550"/>
              <a:ext cx="13950" cy="9025"/>
            </a:xfrm>
            <a:custGeom>
              <a:avLst/>
              <a:gdLst/>
              <a:ahLst/>
              <a:cxnLst/>
              <a:rect l="l" t="t" r="r" b="b"/>
              <a:pathLst>
                <a:path w="558" h="361" extrusionOk="0">
                  <a:moveTo>
                    <a:pt x="160" y="0"/>
                  </a:moveTo>
                  <a:cubicBezTo>
                    <a:pt x="60" y="60"/>
                    <a:pt x="1" y="140"/>
                    <a:pt x="1" y="259"/>
                  </a:cubicBezTo>
                  <a:cubicBezTo>
                    <a:pt x="21" y="358"/>
                    <a:pt x="120" y="358"/>
                    <a:pt x="200" y="358"/>
                  </a:cubicBezTo>
                  <a:cubicBezTo>
                    <a:pt x="218" y="360"/>
                    <a:pt x="235" y="361"/>
                    <a:pt x="252" y="361"/>
                  </a:cubicBezTo>
                  <a:cubicBezTo>
                    <a:pt x="441" y="361"/>
                    <a:pt x="558" y="259"/>
                    <a:pt x="558" y="40"/>
                  </a:cubicBezTo>
                  <a:cubicBezTo>
                    <a:pt x="419" y="40"/>
                    <a:pt x="299" y="0"/>
                    <a:pt x="16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
            <p:cNvSpPr/>
            <p:nvPr/>
          </p:nvSpPr>
          <p:spPr>
            <a:xfrm>
              <a:off x="2433650" y="1107425"/>
              <a:ext cx="15450" cy="12950"/>
            </a:xfrm>
            <a:custGeom>
              <a:avLst/>
              <a:gdLst/>
              <a:ahLst/>
              <a:cxnLst/>
              <a:rect l="l" t="t" r="r" b="b"/>
              <a:pathLst>
                <a:path w="618" h="518" extrusionOk="0">
                  <a:moveTo>
                    <a:pt x="439" y="0"/>
                  </a:moveTo>
                  <a:cubicBezTo>
                    <a:pt x="399" y="0"/>
                    <a:pt x="339" y="0"/>
                    <a:pt x="299" y="20"/>
                  </a:cubicBezTo>
                  <a:cubicBezTo>
                    <a:pt x="220" y="199"/>
                    <a:pt x="1" y="339"/>
                    <a:pt x="279" y="518"/>
                  </a:cubicBezTo>
                  <a:cubicBezTo>
                    <a:pt x="339" y="438"/>
                    <a:pt x="399" y="418"/>
                    <a:pt x="439" y="359"/>
                  </a:cubicBezTo>
                  <a:cubicBezTo>
                    <a:pt x="518" y="339"/>
                    <a:pt x="578" y="339"/>
                    <a:pt x="618" y="339"/>
                  </a:cubicBezTo>
                  <a:cubicBezTo>
                    <a:pt x="618" y="199"/>
                    <a:pt x="578" y="60"/>
                    <a:pt x="4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
            <p:cNvSpPr/>
            <p:nvPr/>
          </p:nvSpPr>
          <p:spPr>
            <a:xfrm>
              <a:off x="2345150" y="1090025"/>
              <a:ext cx="17425" cy="8475"/>
            </a:xfrm>
            <a:custGeom>
              <a:avLst/>
              <a:gdLst/>
              <a:ahLst/>
              <a:cxnLst/>
              <a:rect l="l" t="t" r="r" b="b"/>
              <a:pathLst>
                <a:path w="697" h="339" extrusionOk="0">
                  <a:moveTo>
                    <a:pt x="696" y="0"/>
                  </a:moveTo>
                  <a:lnTo>
                    <a:pt x="696" y="0"/>
                  </a:lnTo>
                  <a:cubicBezTo>
                    <a:pt x="477" y="40"/>
                    <a:pt x="219" y="120"/>
                    <a:pt x="0" y="159"/>
                  </a:cubicBezTo>
                  <a:cubicBezTo>
                    <a:pt x="60" y="239"/>
                    <a:pt x="139" y="299"/>
                    <a:pt x="179" y="338"/>
                  </a:cubicBezTo>
                  <a:cubicBezTo>
                    <a:pt x="203" y="338"/>
                    <a:pt x="227" y="339"/>
                    <a:pt x="251" y="339"/>
                  </a:cubicBezTo>
                  <a:cubicBezTo>
                    <a:pt x="467" y="339"/>
                    <a:pt x="678" y="323"/>
                    <a:pt x="69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
            <p:cNvSpPr/>
            <p:nvPr/>
          </p:nvSpPr>
          <p:spPr>
            <a:xfrm>
              <a:off x="2697725" y="1047625"/>
              <a:ext cx="14950" cy="7550"/>
            </a:xfrm>
            <a:custGeom>
              <a:avLst/>
              <a:gdLst/>
              <a:ahLst/>
              <a:cxnLst/>
              <a:rect l="l" t="t" r="r" b="b"/>
              <a:pathLst>
                <a:path w="598" h="302" extrusionOk="0">
                  <a:moveTo>
                    <a:pt x="418" y="1"/>
                  </a:moveTo>
                  <a:cubicBezTo>
                    <a:pt x="301" y="1"/>
                    <a:pt x="179" y="116"/>
                    <a:pt x="1" y="264"/>
                  </a:cubicBezTo>
                  <a:cubicBezTo>
                    <a:pt x="142" y="283"/>
                    <a:pt x="251" y="301"/>
                    <a:pt x="341" y="301"/>
                  </a:cubicBezTo>
                  <a:cubicBezTo>
                    <a:pt x="441" y="301"/>
                    <a:pt x="515" y="278"/>
                    <a:pt x="578" y="204"/>
                  </a:cubicBezTo>
                  <a:cubicBezTo>
                    <a:pt x="598" y="165"/>
                    <a:pt x="578" y="65"/>
                    <a:pt x="538" y="45"/>
                  </a:cubicBezTo>
                  <a:cubicBezTo>
                    <a:pt x="497" y="15"/>
                    <a:pt x="458" y="1"/>
                    <a:pt x="41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
            <p:cNvSpPr/>
            <p:nvPr/>
          </p:nvSpPr>
          <p:spPr>
            <a:xfrm>
              <a:off x="2572900" y="1113400"/>
              <a:ext cx="6000" cy="5000"/>
            </a:xfrm>
            <a:custGeom>
              <a:avLst/>
              <a:gdLst/>
              <a:ahLst/>
              <a:cxnLst/>
              <a:rect l="l" t="t" r="r" b="b"/>
              <a:pathLst>
                <a:path w="240" h="200" extrusionOk="0">
                  <a:moveTo>
                    <a:pt x="120" y="0"/>
                  </a:moveTo>
                  <a:cubicBezTo>
                    <a:pt x="80" y="0"/>
                    <a:pt x="41" y="60"/>
                    <a:pt x="1" y="80"/>
                  </a:cubicBezTo>
                  <a:cubicBezTo>
                    <a:pt x="1" y="120"/>
                    <a:pt x="21" y="179"/>
                    <a:pt x="80" y="199"/>
                  </a:cubicBezTo>
                  <a:cubicBezTo>
                    <a:pt x="100" y="199"/>
                    <a:pt x="180" y="179"/>
                    <a:pt x="200" y="139"/>
                  </a:cubicBezTo>
                  <a:cubicBezTo>
                    <a:pt x="240" y="80"/>
                    <a:pt x="220" y="0"/>
                    <a:pt x="1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
            <p:cNvSpPr/>
            <p:nvPr/>
          </p:nvSpPr>
          <p:spPr>
            <a:xfrm>
              <a:off x="2504275" y="1176500"/>
              <a:ext cx="18925" cy="4500"/>
            </a:xfrm>
            <a:custGeom>
              <a:avLst/>
              <a:gdLst/>
              <a:ahLst/>
              <a:cxnLst/>
              <a:rect l="l" t="t" r="r" b="b"/>
              <a:pathLst>
                <a:path w="757" h="180" extrusionOk="0">
                  <a:moveTo>
                    <a:pt x="499" y="0"/>
                  </a:moveTo>
                  <a:cubicBezTo>
                    <a:pt x="328" y="0"/>
                    <a:pt x="160" y="36"/>
                    <a:pt x="1" y="142"/>
                  </a:cubicBezTo>
                  <a:cubicBezTo>
                    <a:pt x="125" y="151"/>
                    <a:pt x="254" y="179"/>
                    <a:pt x="378" y="179"/>
                  </a:cubicBezTo>
                  <a:cubicBezTo>
                    <a:pt x="513" y="179"/>
                    <a:pt x="643" y="147"/>
                    <a:pt x="757" y="22"/>
                  </a:cubicBezTo>
                  <a:cubicBezTo>
                    <a:pt x="670" y="9"/>
                    <a:pt x="584" y="0"/>
                    <a:pt x="4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
            <p:cNvSpPr/>
            <p:nvPr/>
          </p:nvSpPr>
          <p:spPr>
            <a:xfrm>
              <a:off x="2747475" y="1042775"/>
              <a:ext cx="9975" cy="7975"/>
            </a:xfrm>
            <a:custGeom>
              <a:avLst/>
              <a:gdLst/>
              <a:ahLst/>
              <a:cxnLst/>
              <a:rect l="l" t="t" r="r" b="b"/>
              <a:pathLst>
                <a:path w="399" h="319" extrusionOk="0">
                  <a:moveTo>
                    <a:pt x="40" y="0"/>
                  </a:moveTo>
                  <a:cubicBezTo>
                    <a:pt x="0" y="40"/>
                    <a:pt x="0" y="120"/>
                    <a:pt x="40" y="160"/>
                  </a:cubicBezTo>
                  <a:cubicBezTo>
                    <a:pt x="40" y="219"/>
                    <a:pt x="80" y="259"/>
                    <a:pt x="80" y="319"/>
                  </a:cubicBezTo>
                  <a:cubicBezTo>
                    <a:pt x="140" y="309"/>
                    <a:pt x="194" y="304"/>
                    <a:pt x="246" y="304"/>
                  </a:cubicBezTo>
                  <a:cubicBezTo>
                    <a:pt x="299" y="304"/>
                    <a:pt x="348" y="309"/>
                    <a:pt x="398" y="319"/>
                  </a:cubicBezTo>
                  <a:cubicBezTo>
                    <a:pt x="378" y="100"/>
                    <a:pt x="239" y="0"/>
                    <a:pt x="4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
            <p:cNvSpPr/>
            <p:nvPr/>
          </p:nvSpPr>
          <p:spPr>
            <a:xfrm>
              <a:off x="2792225" y="1141250"/>
              <a:ext cx="9475" cy="4625"/>
            </a:xfrm>
            <a:custGeom>
              <a:avLst/>
              <a:gdLst/>
              <a:ahLst/>
              <a:cxnLst/>
              <a:rect l="l" t="t" r="r" b="b"/>
              <a:pathLst>
                <a:path w="379" h="185" extrusionOk="0">
                  <a:moveTo>
                    <a:pt x="180" y="0"/>
                  </a:moveTo>
                  <a:cubicBezTo>
                    <a:pt x="120" y="0"/>
                    <a:pt x="80" y="40"/>
                    <a:pt x="1" y="40"/>
                  </a:cubicBezTo>
                  <a:cubicBezTo>
                    <a:pt x="67" y="140"/>
                    <a:pt x="148" y="184"/>
                    <a:pt x="254" y="184"/>
                  </a:cubicBezTo>
                  <a:cubicBezTo>
                    <a:pt x="275" y="184"/>
                    <a:pt x="296" y="182"/>
                    <a:pt x="319" y="179"/>
                  </a:cubicBezTo>
                  <a:cubicBezTo>
                    <a:pt x="359" y="179"/>
                    <a:pt x="359" y="100"/>
                    <a:pt x="379" y="80"/>
                  </a:cubicBezTo>
                  <a:cubicBezTo>
                    <a:pt x="319" y="60"/>
                    <a:pt x="259" y="40"/>
                    <a:pt x="1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
            <p:cNvSpPr/>
            <p:nvPr/>
          </p:nvSpPr>
          <p:spPr>
            <a:xfrm>
              <a:off x="2367025" y="1098400"/>
              <a:ext cx="14450" cy="4075"/>
            </a:xfrm>
            <a:custGeom>
              <a:avLst/>
              <a:gdLst/>
              <a:ahLst/>
              <a:cxnLst/>
              <a:rect l="l" t="t" r="r" b="b"/>
              <a:pathLst>
                <a:path w="578" h="163" extrusionOk="0">
                  <a:moveTo>
                    <a:pt x="331" y="1"/>
                  </a:moveTo>
                  <a:cubicBezTo>
                    <a:pt x="211" y="1"/>
                    <a:pt x="95" y="32"/>
                    <a:pt x="0" y="163"/>
                  </a:cubicBezTo>
                  <a:lnTo>
                    <a:pt x="498" y="163"/>
                  </a:lnTo>
                  <a:cubicBezTo>
                    <a:pt x="518" y="103"/>
                    <a:pt x="537" y="63"/>
                    <a:pt x="577" y="23"/>
                  </a:cubicBezTo>
                  <a:cubicBezTo>
                    <a:pt x="497" y="15"/>
                    <a:pt x="413" y="1"/>
                    <a:pt x="33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
            <p:cNvSpPr/>
            <p:nvPr/>
          </p:nvSpPr>
          <p:spPr>
            <a:xfrm>
              <a:off x="2547050" y="1116100"/>
              <a:ext cx="7475" cy="4275"/>
            </a:xfrm>
            <a:custGeom>
              <a:avLst/>
              <a:gdLst/>
              <a:ahLst/>
              <a:cxnLst/>
              <a:rect l="l" t="t" r="r" b="b"/>
              <a:pathLst>
                <a:path w="299" h="171" extrusionOk="0">
                  <a:moveTo>
                    <a:pt x="159" y="1"/>
                  </a:moveTo>
                  <a:cubicBezTo>
                    <a:pt x="133" y="1"/>
                    <a:pt x="107" y="5"/>
                    <a:pt x="80" y="12"/>
                  </a:cubicBezTo>
                  <a:cubicBezTo>
                    <a:pt x="0" y="51"/>
                    <a:pt x="0" y="111"/>
                    <a:pt x="80" y="151"/>
                  </a:cubicBezTo>
                  <a:cubicBezTo>
                    <a:pt x="140" y="171"/>
                    <a:pt x="180" y="171"/>
                    <a:pt x="239" y="171"/>
                  </a:cubicBezTo>
                  <a:cubicBezTo>
                    <a:pt x="259" y="151"/>
                    <a:pt x="279" y="91"/>
                    <a:pt x="299" y="71"/>
                  </a:cubicBezTo>
                  <a:cubicBezTo>
                    <a:pt x="259" y="18"/>
                    <a:pt x="210" y="1"/>
                    <a:pt x="1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
            <p:cNvSpPr/>
            <p:nvPr/>
          </p:nvSpPr>
          <p:spPr>
            <a:xfrm>
              <a:off x="2430175" y="1046750"/>
              <a:ext cx="11475" cy="1900"/>
            </a:xfrm>
            <a:custGeom>
              <a:avLst/>
              <a:gdLst/>
              <a:ahLst/>
              <a:cxnLst/>
              <a:rect l="l" t="t" r="r" b="b"/>
              <a:pathLst>
                <a:path w="459" h="76" extrusionOk="0">
                  <a:moveTo>
                    <a:pt x="1" y="1"/>
                  </a:moveTo>
                  <a:cubicBezTo>
                    <a:pt x="80" y="50"/>
                    <a:pt x="160" y="75"/>
                    <a:pt x="237" y="75"/>
                  </a:cubicBezTo>
                  <a:cubicBezTo>
                    <a:pt x="314" y="75"/>
                    <a:pt x="389" y="50"/>
                    <a:pt x="45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
            <p:cNvSpPr/>
            <p:nvPr/>
          </p:nvSpPr>
          <p:spPr>
            <a:xfrm>
              <a:off x="2796700" y="1041775"/>
              <a:ext cx="8475" cy="3700"/>
            </a:xfrm>
            <a:custGeom>
              <a:avLst/>
              <a:gdLst/>
              <a:ahLst/>
              <a:cxnLst/>
              <a:rect l="l" t="t" r="r" b="b"/>
              <a:pathLst>
                <a:path w="339" h="148" extrusionOk="0">
                  <a:moveTo>
                    <a:pt x="339" y="1"/>
                  </a:moveTo>
                  <a:lnTo>
                    <a:pt x="339" y="1"/>
                  </a:lnTo>
                  <a:cubicBezTo>
                    <a:pt x="219" y="40"/>
                    <a:pt x="120" y="40"/>
                    <a:pt x="1" y="40"/>
                  </a:cubicBezTo>
                  <a:cubicBezTo>
                    <a:pt x="59" y="108"/>
                    <a:pt x="116" y="147"/>
                    <a:pt x="172" y="147"/>
                  </a:cubicBezTo>
                  <a:cubicBezTo>
                    <a:pt x="231" y="147"/>
                    <a:pt x="288" y="103"/>
                    <a:pt x="3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
            <p:cNvSpPr/>
            <p:nvPr/>
          </p:nvSpPr>
          <p:spPr>
            <a:xfrm>
              <a:off x="2792725" y="1090025"/>
              <a:ext cx="8475" cy="3375"/>
            </a:xfrm>
            <a:custGeom>
              <a:avLst/>
              <a:gdLst/>
              <a:ahLst/>
              <a:cxnLst/>
              <a:rect l="l" t="t" r="r" b="b"/>
              <a:pathLst>
                <a:path w="339" h="135" extrusionOk="0">
                  <a:moveTo>
                    <a:pt x="0" y="0"/>
                  </a:moveTo>
                  <a:cubicBezTo>
                    <a:pt x="47" y="94"/>
                    <a:pt x="103" y="135"/>
                    <a:pt x="160" y="135"/>
                  </a:cubicBezTo>
                  <a:cubicBezTo>
                    <a:pt x="223" y="135"/>
                    <a:pt x="286" y="84"/>
                    <a:pt x="3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
            <p:cNvSpPr/>
            <p:nvPr/>
          </p:nvSpPr>
          <p:spPr>
            <a:xfrm>
              <a:off x="2752950" y="1105925"/>
              <a:ext cx="4975" cy="5500"/>
            </a:xfrm>
            <a:custGeom>
              <a:avLst/>
              <a:gdLst/>
              <a:ahLst/>
              <a:cxnLst/>
              <a:rect l="l" t="t" r="r" b="b"/>
              <a:pathLst>
                <a:path w="199" h="220" extrusionOk="0">
                  <a:moveTo>
                    <a:pt x="139" y="1"/>
                  </a:moveTo>
                  <a:cubicBezTo>
                    <a:pt x="80" y="21"/>
                    <a:pt x="60" y="60"/>
                    <a:pt x="0" y="80"/>
                  </a:cubicBezTo>
                  <a:cubicBezTo>
                    <a:pt x="20" y="140"/>
                    <a:pt x="80" y="220"/>
                    <a:pt x="199" y="220"/>
                  </a:cubicBezTo>
                  <a:lnTo>
                    <a:pt x="139"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
            <p:cNvSpPr/>
            <p:nvPr/>
          </p:nvSpPr>
          <p:spPr>
            <a:xfrm>
              <a:off x="2765875" y="1105425"/>
              <a:ext cx="4500" cy="3200"/>
            </a:xfrm>
            <a:custGeom>
              <a:avLst/>
              <a:gdLst/>
              <a:ahLst/>
              <a:cxnLst/>
              <a:rect l="l" t="t" r="r" b="b"/>
              <a:pathLst>
                <a:path w="180" h="128" extrusionOk="0">
                  <a:moveTo>
                    <a:pt x="140" y="1"/>
                  </a:moveTo>
                  <a:cubicBezTo>
                    <a:pt x="80" y="21"/>
                    <a:pt x="60" y="41"/>
                    <a:pt x="0" y="80"/>
                  </a:cubicBezTo>
                  <a:lnTo>
                    <a:pt x="60" y="120"/>
                  </a:lnTo>
                  <a:cubicBezTo>
                    <a:pt x="79" y="125"/>
                    <a:pt x="94" y="127"/>
                    <a:pt x="107" y="127"/>
                  </a:cubicBezTo>
                  <a:cubicBezTo>
                    <a:pt x="149" y="127"/>
                    <a:pt x="164" y="101"/>
                    <a:pt x="179" y="41"/>
                  </a:cubicBezTo>
                  <a:cubicBezTo>
                    <a:pt x="159" y="41"/>
                    <a:pt x="140" y="1"/>
                    <a:pt x="1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
            <p:cNvSpPr/>
            <p:nvPr/>
          </p:nvSpPr>
          <p:spPr>
            <a:xfrm>
              <a:off x="2579875" y="1167600"/>
              <a:ext cx="4000" cy="2450"/>
            </a:xfrm>
            <a:custGeom>
              <a:avLst/>
              <a:gdLst/>
              <a:ahLst/>
              <a:cxnLst/>
              <a:rect l="l" t="t" r="r" b="b"/>
              <a:pathLst>
                <a:path w="160" h="98" extrusionOk="0">
                  <a:moveTo>
                    <a:pt x="0" y="1"/>
                  </a:moveTo>
                  <a:cubicBezTo>
                    <a:pt x="20" y="67"/>
                    <a:pt x="48" y="98"/>
                    <a:pt x="77" y="98"/>
                  </a:cubicBezTo>
                  <a:cubicBezTo>
                    <a:pt x="108" y="98"/>
                    <a:pt x="139" y="62"/>
                    <a:pt x="1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
            <p:cNvSpPr/>
            <p:nvPr/>
          </p:nvSpPr>
          <p:spPr>
            <a:xfrm>
              <a:off x="2744975" y="1105000"/>
              <a:ext cx="4500" cy="2950"/>
            </a:xfrm>
            <a:custGeom>
              <a:avLst/>
              <a:gdLst/>
              <a:ahLst/>
              <a:cxnLst/>
              <a:rect l="l" t="t" r="r" b="b"/>
              <a:pathLst>
                <a:path w="180" h="118" extrusionOk="0">
                  <a:moveTo>
                    <a:pt x="73" y="1"/>
                  </a:moveTo>
                  <a:cubicBezTo>
                    <a:pt x="36" y="1"/>
                    <a:pt x="12" y="50"/>
                    <a:pt x="1" y="117"/>
                  </a:cubicBezTo>
                  <a:cubicBezTo>
                    <a:pt x="60" y="117"/>
                    <a:pt x="100" y="117"/>
                    <a:pt x="180" y="97"/>
                  </a:cubicBezTo>
                  <a:cubicBezTo>
                    <a:pt x="137" y="29"/>
                    <a:pt x="101" y="1"/>
                    <a:pt x="7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
            <p:cNvSpPr/>
            <p:nvPr/>
          </p:nvSpPr>
          <p:spPr>
            <a:xfrm>
              <a:off x="2662925" y="988575"/>
              <a:ext cx="52250" cy="19025"/>
            </a:xfrm>
            <a:custGeom>
              <a:avLst/>
              <a:gdLst/>
              <a:ahLst/>
              <a:cxnLst/>
              <a:rect l="l" t="t" r="r" b="b"/>
              <a:pathLst>
                <a:path w="2090" h="761" extrusionOk="0">
                  <a:moveTo>
                    <a:pt x="597" y="0"/>
                  </a:moveTo>
                  <a:cubicBezTo>
                    <a:pt x="557" y="0"/>
                    <a:pt x="518" y="0"/>
                    <a:pt x="478" y="40"/>
                  </a:cubicBezTo>
                  <a:cubicBezTo>
                    <a:pt x="0" y="179"/>
                    <a:pt x="359" y="478"/>
                    <a:pt x="359" y="696"/>
                  </a:cubicBezTo>
                  <a:cubicBezTo>
                    <a:pt x="464" y="745"/>
                    <a:pt x="570" y="761"/>
                    <a:pt x="677" y="761"/>
                  </a:cubicBezTo>
                  <a:cubicBezTo>
                    <a:pt x="832" y="761"/>
                    <a:pt x="990" y="728"/>
                    <a:pt x="1154" y="716"/>
                  </a:cubicBezTo>
                  <a:cubicBezTo>
                    <a:pt x="1294" y="577"/>
                    <a:pt x="1492" y="597"/>
                    <a:pt x="1691" y="577"/>
                  </a:cubicBezTo>
                  <a:cubicBezTo>
                    <a:pt x="1791" y="438"/>
                    <a:pt x="1910" y="418"/>
                    <a:pt x="2049" y="378"/>
                  </a:cubicBezTo>
                  <a:cubicBezTo>
                    <a:pt x="2089" y="179"/>
                    <a:pt x="1970" y="139"/>
                    <a:pt x="1811" y="119"/>
                  </a:cubicBezTo>
                  <a:cubicBezTo>
                    <a:pt x="1756" y="114"/>
                    <a:pt x="1701" y="112"/>
                    <a:pt x="1647" y="112"/>
                  </a:cubicBezTo>
                  <a:cubicBezTo>
                    <a:pt x="1470" y="112"/>
                    <a:pt x="1294" y="134"/>
                    <a:pt x="1123" y="134"/>
                  </a:cubicBezTo>
                  <a:cubicBezTo>
                    <a:pt x="963" y="134"/>
                    <a:pt x="806" y="115"/>
                    <a:pt x="657" y="40"/>
                  </a:cubicBezTo>
                  <a:lnTo>
                    <a:pt x="597"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
            <p:cNvSpPr/>
            <p:nvPr/>
          </p:nvSpPr>
          <p:spPr>
            <a:xfrm>
              <a:off x="2674850" y="985575"/>
              <a:ext cx="5000" cy="5200"/>
            </a:xfrm>
            <a:custGeom>
              <a:avLst/>
              <a:gdLst/>
              <a:ahLst/>
              <a:cxnLst/>
              <a:rect l="l" t="t" r="r" b="b"/>
              <a:pathLst>
                <a:path w="200" h="208" extrusionOk="0">
                  <a:moveTo>
                    <a:pt x="160" y="1"/>
                  </a:moveTo>
                  <a:cubicBezTo>
                    <a:pt x="120" y="21"/>
                    <a:pt x="41" y="21"/>
                    <a:pt x="1" y="21"/>
                  </a:cubicBezTo>
                  <a:lnTo>
                    <a:pt x="1" y="100"/>
                  </a:lnTo>
                  <a:lnTo>
                    <a:pt x="1" y="160"/>
                  </a:lnTo>
                  <a:cubicBezTo>
                    <a:pt x="30" y="189"/>
                    <a:pt x="80" y="208"/>
                    <a:pt x="121" y="208"/>
                  </a:cubicBezTo>
                  <a:cubicBezTo>
                    <a:pt x="136" y="208"/>
                    <a:pt x="149" y="205"/>
                    <a:pt x="160" y="200"/>
                  </a:cubicBezTo>
                  <a:cubicBezTo>
                    <a:pt x="160" y="120"/>
                    <a:pt x="200" y="60"/>
                    <a:pt x="1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
            <p:cNvSpPr/>
            <p:nvPr/>
          </p:nvSpPr>
          <p:spPr>
            <a:xfrm>
              <a:off x="2707675" y="989075"/>
              <a:ext cx="31850" cy="9975"/>
            </a:xfrm>
            <a:custGeom>
              <a:avLst/>
              <a:gdLst/>
              <a:ahLst/>
              <a:cxnLst/>
              <a:rect l="l" t="t" r="r" b="b"/>
              <a:pathLst>
                <a:path w="1274" h="399" extrusionOk="0">
                  <a:moveTo>
                    <a:pt x="916" y="0"/>
                  </a:moveTo>
                  <a:lnTo>
                    <a:pt x="100" y="80"/>
                  </a:lnTo>
                  <a:cubicBezTo>
                    <a:pt x="21" y="80"/>
                    <a:pt x="1" y="119"/>
                    <a:pt x="61" y="199"/>
                  </a:cubicBezTo>
                  <a:cubicBezTo>
                    <a:pt x="120" y="259"/>
                    <a:pt x="180" y="318"/>
                    <a:pt x="259" y="378"/>
                  </a:cubicBezTo>
                  <a:cubicBezTo>
                    <a:pt x="311" y="392"/>
                    <a:pt x="362" y="398"/>
                    <a:pt x="413" y="398"/>
                  </a:cubicBezTo>
                  <a:cubicBezTo>
                    <a:pt x="692" y="398"/>
                    <a:pt x="959" y="215"/>
                    <a:pt x="1213" y="215"/>
                  </a:cubicBezTo>
                  <a:cubicBezTo>
                    <a:pt x="1234" y="215"/>
                    <a:pt x="1254" y="216"/>
                    <a:pt x="1274" y="219"/>
                  </a:cubicBezTo>
                  <a:cubicBezTo>
                    <a:pt x="1254" y="20"/>
                    <a:pt x="1055" y="60"/>
                    <a:pt x="91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
            <p:cNvSpPr/>
            <p:nvPr/>
          </p:nvSpPr>
          <p:spPr>
            <a:xfrm>
              <a:off x="2679825" y="989550"/>
              <a:ext cx="30875" cy="4675"/>
            </a:xfrm>
            <a:custGeom>
              <a:avLst/>
              <a:gdLst/>
              <a:ahLst/>
              <a:cxnLst/>
              <a:rect l="l" t="t" r="r" b="b"/>
              <a:pathLst>
                <a:path w="1235" h="187" extrusionOk="0">
                  <a:moveTo>
                    <a:pt x="1" y="1"/>
                  </a:moveTo>
                  <a:lnTo>
                    <a:pt x="1" y="1"/>
                  </a:lnTo>
                  <a:cubicBezTo>
                    <a:pt x="150" y="150"/>
                    <a:pt x="321" y="187"/>
                    <a:pt x="501" y="187"/>
                  </a:cubicBezTo>
                  <a:cubicBezTo>
                    <a:pt x="680" y="187"/>
                    <a:pt x="867" y="150"/>
                    <a:pt x="1047" y="150"/>
                  </a:cubicBezTo>
                  <a:cubicBezTo>
                    <a:pt x="1097" y="150"/>
                    <a:pt x="1146" y="153"/>
                    <a:pt x="1194" y="160"/>
                  </a:cubicBezTo>
                  <a:cubicBezTo>
                    <a:pt x="1194" y="140"/>
                    <a:pt x="1214" y="80"/>
                    <a:pt x="1234" y="41"/>
                  </a:cubicBezTo>
                  <a:cubicBezTo>
                    <a:pt x="816" y="41"/>
                    <a:pt x="399" y="41"/>
                    <a:pt x="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
            <p:cNvSpPr/>
            <p:nvPr/>
          </p:nvSpPr>
          <p:spPr>
            <a:xfrm>
              <a:off x="2679825" y="976600"/>
              <a:ext cx="17450" cy="8775"/>
            </a:xfrm>
            <a:custGeom>
              <a:avLst/>
              <a:gdLst/>
              <a:ahLst/>
              <a:cxnLst/>
              <a:rect l="l" t="t" r="r" b="b"/>
              <a:pathLst>
                <a:path w="698" h="351" extrusionOk="0">
                  <a:moveTo>
                    <a:pt x="252" y="1"/>
                  </a:moveTo>
                  <a:cubicBezTo>
                    <a:pt x="139" y="1"/>
                    <a:pt x="48" y="86"/>
                    <a:pt x="1" y="340"/>
                  </a:cubicBezTo>
                  <a:cubicBezTo>
                    <a:pt x="62" y="296"/>
                    <a:pt x="125" y="281"/>
                    <a:pt x="190" y="281"/>
                  </a:cubicBezTo>
                  <a:cubicBezTo>
                    <a:pt x="331" y="281"/>
                    <a:pt x="477" y="350"/>
                    <a:pt x="613" y="350"/>
                  </a:cubicBezTo>
                  <a:cubicBezTo>
                    <a:pt x="641" y="350"/>
                    <a:pt x="670" y="347"/>
                    <a:pt x="697" y="340"/>
                  </a:cubicBezTo>
                  <a:cubicBezTo>
                    <a:pt x="697" y="300"/>
                    <a:pt x="677" y="260"/>
                    <a:pt x="677" y="201"/>
                  </a:cubicBezTo>
                  <a:cubicBezTo>
                    <a:pt x="530" y="106"/>
                    <a:pt x="378" y="1"/>
                    <a:pt x="25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
            <p:cNvSpPr/>
            <p:nvPr/>
          </p:nvSpPr>
          <p:spPr>
            <a:xfrm>
              <a:off x="2309325" y="1424150"/>
              <a:ext cx="35850" cy="17375"/>
            </a:xfrm>
            <a:custGeom>
              <a:avLst/>
              <a:gdLst/>
              <a:ahLst/>
              <a:cxnLst/>
              <a:rect l="l" t="t" r="r" b="b"/>
              <a:pathLst>
                <a:path w="1434" h="695" extrusionOk="0">
                  <a:moveTo>
                    <a:pt x="655" y="1"/>
                  </a:moveTo>
                  <a:cubicBezTo>
                    <a:pt x="437" y="1"/>
                    <a:pt x="221" y="93"/>
                    <a:pt x="21" y="202"/>
                  </a:cubicBezTo>
                  <a:cubicBezTo>
                    <a:pt x="21" y="222"/>
                    <a:pt x="1" y="282"/>
                    <a:pt x="1" y="302"/>
                  </a:cubicBezTo>
                  <a:lnTo>
                    <a:pt x="80" y="381"/>
                  </a:lnTo>
                  <a:lnTo>
                    <a:pt x="200" y="381"/>
                  </a:lnTo>
                  <a:cubicBezTo>
                    <a:pt x="279" y="401"/>
                    <a:pt x="319" y="461"/>
                    <a:pt x="399" y="500"/>
                  </a:cubicBezTo>
                  <a:cubicBezTo>
                    <a:pt x="548" y="660"/>
                    <a:pt x="722" y="694"/>
                    <a:pt x="901" y="694"/>
                  </a:cubicBezTo>
                  <a:cubicBezTo>
                    <a:pt x="1040" y="694"/>
                    <a:pt x="1182" y="673"/>
                    <a:pt x="1318" y="673"/>
                  </a:cubicBezTo>
                  <a:cubicBezTo>
                    <a:pt x="1357" y="673"/>
                    <a:pt x="1395" y="675"/>
                    <a:pt x="1433" y="680"/>
                  </a:cubicBezTo>
                  <a:cubicBezTo>
                    <a:pt x="1325" y="602"/>
                    <a:pt x="1361" y="320"/>
                    <a:pt x="1186" y="320"/>
                  </a:cubicBezTo>
                  <a:cubicBezTo>
                    <a:pt x="1136" y="320"/>
                    <a:pt x="1068" y="343"/>
                    <a:pt x="976" y="401"/>
                  </a:cubicBezTo>
                  <a:cubicBezTo>
                    <a:pt x="947" y="419"/>
                    <a:pt x="917" y="427"/>
                    <a:pt x="886" y="427"/>
                  </a:cubicBezTo>
                  <a:cubicBezTo>
                    <a:pt x="744" y="427"/>
                    <a:pt x="602" y="249"/>
                    <a:pt x="717" y="3"/>
                  </a:cubicBezTo>
                  <a:cubicBezTo>
                    <a:pt x="696" y="1"/>
                    <a:pt x="676" y="1"/>
                    <a:pt x="65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
            <p:cNvSpPr/>
            <p:nvPr/>
          </p:nvSpPr>
          <p:spPr>
            <a:xfrm>
              <a:off x="2409800" y="1437600"/>
              <a:ext cx="10450" cy="38850"/>
            </a:xfrm>
            <a:custGeom>
              <a:avLst/>
              <a:gdLst/>
              <a:ahLst/>
              <a:cxnLst/>
              <a:rect l="l" t="t" r="r" b="b"/>
              <a:pathLst>
                <a:path w="418" h="1554" extrusionOk="0">
                  <a:moveTo>
                    <a:pt x="232" y="1"/>
                  </a:moveTo>
                  <a:cubicBezTo>
                    <a:pt x="141" y="1"/>
                    <a:pt x="70" y="71"/>
                    <a:pt x="0" y="142"/>
                  </a:cubicBezTo>
                  <a:cubicBezTo>
                    <a:pt x="0" y="321"/>
                    <a:pt x="40" y="519"/>
                    <a:pt x="40" y="679"/>
                  </a:cubicBezTo>
                  <a:cubicBezTo>
                    <a:pt x="259" y="917"/>
                    <a:pt x="239" y="1156"/>
                    <a:pt x="60" y="1415"/>
                  </a:cubicBezTo>
                  <a:lnTo>
                    <a:pt x="60" y="1474"/>
                  </a:lnTo>
                  <a:lnTo>
                    <a:pt x="60" y="1534"/>
                  </a:lnTo>
                  <a:cubicBezTo>
                    <a:pt x="159" y="1554"/>
                    <a:pt x="259" y="1554"/>
                    <a:pt x="358" y="1554"/>
                  </a:cubicBezTo>
                  <a:cubicBezTo>
                    <a:pt x="418" y="1057"/>
                    <a:pt x="398" y="539"/>
                    <a:pt x="358" y="42"/>
                  </a:cubicBezTo>
                  <a:cubicBezTo>
                    <a:pt x="312" y="13"/>
                    <a:pt x="270" y="1"/>
                    <a:pt x="23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
            <p:cNvSpPr/>
            <p:nvPr/>
          </p:nvSpPr>
          <p:spPr>
            <a:xfrm>
              <a:off x="2445600" y="1389475"/>
              <a:ext cx="33425" cy="13175"/>
            </a:xfrm>
            <a:custGeom>
              <a:avLst/>
              <a:gdLst/>
              <a:ahLst/>
              <a:cxnLst/>
              <a:rect l="l" t="t" r="r" b="b"/>
              <a:pathLst>
                <a:path w="1337" h="527" extrusionOk="0">
                  <a:moveTo>
                    <a:pt x="1147" y="1"/>
                  </a:moveTo>
                  <a:cubicBezTo>
                    <a:pt x="1115" y="1"/>
                    <a:pt x="1078" y="6"/>
                    <a:pt x="1035" y="18"/>
                  </a:cubicBezTo>
                  <a:cubicBezTo>
                    <a:pt x="657" y="97"/>
                    <a:pt x="339" y="256"/>
                    <a:pt x="0" y="376"/>
                  </a:cubicBezTo>
                  <a:lnTo>
                    <a:pt x="0" y="455"/>
                  </a:lnTo>
                  <a:lnTo>
                    <a:pt x="0" y="515"/>
                  </a:lnTo>
                  <a:cubicBezTo>
                    <a:pt x="60" y="523"/>
                    <a:pt x="118" y="527"/>
                    <a:pt x="177" y="527"/>
                  </a:cubicBezTo>
                  <a:cubicBezTo>
                    <a:pt x="531" y="527"/>
                    <a:pt x="875" y="393"/>
                    <a:pt x="1234" y="376"/>
                  </a:cubicBezTo>
                  <a:cubicBezTo>
                    <a:pt x="1336" y="188"/>
                    <a:pt x="1336" y="1"/>
                    <a:pt x="114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
            <p:cNvSpPr/>
            <p:nvPr/>
          </p:nvSpPr>
          <p:spPr>
            <a:xfrm>
              <a:off x="2388400" y="1411175"/>
              <a:ext cx="17925" cy="4300"/>
            </a:xfrm>
            <a:custGeom>
              <a:avLst/>
              <a:gdLst/>
              <a:ahLst/>
              <a:cxnLst/>
              <a:rect l="l" t="t" r="r" b="b"/>
              <a:pathLst>
                <a:path w="717" h="172" extrusionOk="0">
                  <a:moveTo>
                    <a:pt x="393" y="1"/>
                  </a:moveTo>
                  <a:cubicBezTo>
                    <a:pt x="250" y="1"/>
                    <a:pt x="115" y="30"/>
                    <a:pt x="1" y="144"/>
                  </a:cubicBezTo>
                  <a:cubicBezTo>
                    <a:pt x="97" y="159"/>
                    <a:pt x="194" y="171"/>
                    <a:pt x="287" y="171"/>
                  </a:cubicBezTo>
                  <a:cubicBezTo>
                    <a:pt x="444" y="171"/>
                    <a:pt x="592" y="137"/>
                    <a:pt x="717" y="25"/>
                  </a:cubicBezTo>
                  <a:cubicBezTo>
                    <a:pt x="607" y="16"/>
                    <a:pt x="498" y="1"/>
                    <a:pt x="39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
            <p:cNvSpPr/>
            <p:nvPr/>
          </p:nvSpPr>
          <p:spPr>
            <a:xfrm>
              <a:off x="2346125" y="1411900"/>
              <a:ext cx="7500" cy="7250"/>
            </a:xfrm>
            <a:custGeom>
              <a:avLst/>
              <a:gdLst/>
              <a:ahLst/>
              <a:cxnLst/>
              <a:rect l="l" t="t" r="r" b="b"/>
              <a:pathLst>
                <a:path w="300" h="290" extrusionOk="0">
                  <a:moveTo>
                    <a:pt x="103" y="0"/>
                  </a:moveTo>
                  <a:cubicBezTo>
                    <a:pt x="73" y="0"/>
                    <a:pt x="39" y="5"/>
                    <a:pt x="1" y="16"/>
                  </a:cubicBezTo>
                  <a:cubicBezTo>
                    <a:pt x="41" y="115"/>
                    <a:pt x="100" y="195"/>
                    <a:pt x="140" y="274"/>
                  </a:cubicBezTo>
                  <a:cubicBezTo>
                    <a:pt x="170" y="284"/>
                    <a:pt x="195" y="289"/>
                    <a:pt x="220" y="289"/>
                  </a:cubicBezTo>
                  <a:cubicBezTo>
                    <a:pt x="245" y="289"/>
                    <a:pt x="269" y="284"/>
                    <a:pt x="299" y="274"/>
                  </a:cubicBezTo>
                  <a:cubicBezTo>
                    <a:pt x="299" y="110"/>
                    <a:pt x="245" y="0"/>
                    <a:pt x="10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
            <p:cNvSpPr/>
            <p:nvPr/>
          </p:nvSpPr>
          <p:spPr>
            <a:xfrm>
              <a:off x="2565450" y="1376475"/>
              <a:ext cx="9975" cy="4500"/>
            </a:xfrm>
            <a:custGeom>
              <a:avLst/>
              <a:gdLst/>
              <a:ahLst/>
              <a:cxnLst/>
              <a:rect l="l" t="t" r="r" b="b"/>
              <a:pathLst>
                <a:path w="399" h="180" extrusionOk="0">
                  <a:moveTo>
                    <a:pt x="40" y="0"/>
                  </a:moveTo>
                  <a:cubicBezTo>
                    <a:pt x="1" y="80"/>
                    <a:pt x="1" y="120"/>
                    <a:pt x="40" y="179"/>
                  </a:cubicBezTo>
                  <a:cubicBezTo>
                    <a:pt x="180" y="179"/>
                    <a:pt x="279" y="140"/>
                    <a:pt x="398" y="140"/>
                  </a:cubicBezTo>
                  <a:cubicBezTo>
                    <a:pt x="319" y="20"/>
                    <a:pt x="199" y="0"/>
                    <a:pt x="4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
            <p:cNvSpPr/>
            <p:nvPr/>
          </p:nvSpPr>
          <p:spPr>
            <a:xfrm>
              <a:off x="2535125" y="1381450"/>
              <a:ext cx="4975" cy="3500"/>
            </a:xfrm>
            <a:custGeom>
              <a:avLst/>
              <a:gdLst/>
              <a:ahLst/>
              <a:cxnLst/>
              <a:rect l="l" t="t" r="r" b="b"/>
              <a:pathLst>
                <a:path w="199" h="140" extrusionOk="0">
                  <a:moveTo>
                    <a:pt x="199" y="0"/>
                  </a:moveTo>
                  <a:cubicBezTo>
                    <a:pt x="139" y="20"/>
                    <a:pt x="60" y="40"/>
                    <a:pt x="0" y="80"/>
                  </a:cubicBezTo>
                  <a:cubicBezTo>
                    <a:pt x="60" y="100"/>
                    <a:pt x="119" y="120"/>
                    <a:pt x="199" y="140"/>
                  </a:cubicBezTo>
                  <a:lnTo>
                    <a:pt x="19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
            <p:cNvSpPr/>
            <p:nvPr/>
          </p:nvSpPr>
          <p:spPr>
            <a:xfrm>
              <a:off x="2562475" y="1376475"/>
              <a:ext cx="4000" cy="4875"/>
            </a:xfrm>
            <a:custGeom>
              <a:avLst/>
              <a:gdLst/>
              <a:ahLst/>
              <a:cxnLst/>
              <a:rect l="l" t="t" r="r" b="b"/>
              <a:pathLst>
                <a:path w="160" h="195" extrusionOk="0">
                  <a:moveTo>
                    <a:pt x="159" y="0"/>
                  </a:moveTo>
                  <a:cubicBezTo>
                    <a:pt x="120" y="80"/>
                    <a:pt x="60" y="120"/>
                    <a:pt x="0" y="179"/>
                  </a:cubicBezTo>
                  <a:cubicBezTo>
                    <a:pt x="30" y="189"/>
                    <a:pt x="60" y="194"/>
                    <a:pt x="87" y="194"/>
                  </a:cubicBezTo>
                  <a:cubicBezTo>
                    <a:pt x="115" y="194"/>
                    <a:pt x="139" y="189"/>
                    <a:pt x="159" y="179"/>
                  </a:cubicBezTo>
                  <a:lnTo>
                    <a:pt x="15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
            <p:cNvSpPr/>
            <p:nvPr/>
          </p:nvSpPr>
          <p:spPr>
            <a:xfrm>
              <a:off x="2631600" y="1380950"/>
              <a:ext cx="4500" cy="3500"/>
            </a:xfrm>
            <a:custGeom>
              <a:avLst/>
              <a:gdLst/>
              <a:ahLst/>
              <a:cxnLst/>
              <a:rect l="l" t="t" r="r" b="b"/>
              <a:pathLst>
                <a:path w="180" h="140" extrusionOk="0">
                  <a:moveTo>
                    <a:pt x="179" y="0"/>
                  </a:moveTo>
                  <a:lnTo>
                    <a:pt x="179" y="0"/>
                  </a:lnTo>
                  <a:cubicBezTo>
                    <a:pt x="140" y="40"/>
                    <a:pt x="60" y="100"/>
                    <a:pt x="0" y="140"/>
                  </a:cubicBezTo>
                  <a:lnTo>
                    <a:pt x="159" y="140"/>
                  </a:lnTo>
                  <a:cubicBezTo>
                    <a:pt x="159" y="100"/>
                    <a:pt x="179" y="40"/>
                    <a:pt x="1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
            <p:cNvSpPr/>
            <p:nvPr/>
          </p:nvSpPr>
          <p:spPr>
            <a:xfrm>
              <a:off x="2514225" y="1184325"/>
              <a:ext cx="31350" cy="5600"/>
            </a:xfrm>
            <a:custGeom>
              <a:avLst/>
              <a:gdLst/>
              <a:ahLst/>
              <a:cxnLst/>
              <a:rect l="l" t="t" r="r" b="b"/>
              <a:pathLst>
                <a:path w="1254" h="224" extrusionOk="0">
                  <a:moveTo>
                    <a:pt x="602" y="0"/>
                  </a:moveTo>
                  <a:cubicBezTo>
                    <a:pt x="396" y="0"/>
                    <a:pt x="194" y="43"/>
                    <a:pt x="1" y="207"/>
                  </a:cubicBezTo>
                  <a:cubicBezTo>
                    <a:pt x="153" y="214"/>
                    <a:pt x="305" y="223"/>
                    <a:pt x="455" y="223"/>
                  </a:cubicBezTo>
                  <a:cubicBezTo>
                    <a:pt x="736" y="223"/>
                    <a:pt x="1007" y="190"/>
                    <a:pt x="1254" y="48"/>
                  </a:cubicBezTo>
                  <a:cubicBezTo>
                    <a:pt x="1039" y="48"/>
                    <a:pt x="819" y="0"/>
                    <a:pt x="60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
            <p:cNvSpPr/>
            <p:nvPr/>
          </p:nvSpPr>
          <p:spPr>
            <a:xfrm>
              <a:off x="2458025" y="1197925"/>
              <a:ext cx="22400" cy="5075"/>
            </a:xfrm>
            <a:custGeom>
              <a:avLst/>
              <a:gdLst/>
              <a:ahLst/>
              <a:cxnLst/>
              <a:rect l="l" t="t" r="r" b="b"/>
              <a:pathLst>
                <a:path w="896" h="203" extrusionOk="0">
                  <a:moveTo>
                    <a:pt x="896" y="1"/>
                  </a:moveTo>
                  <a:cubicBezTo>
                    <a:pt x="558" y="1"/>
                    <a:pt x="259" y="21"/>
                    <a:pt x="1" y="180"/>
                  </a:cubicBezTo>
                  <a:cubicBezTo>
                    <a:pt x="19" y="179"/>
                    <a:pt x="38" y="178"/>
                    <a:pt x="57" y="178"/>
                  </a:cubicBezTo>
                  <a:cubicBezTo>
                    <a:pt x="183" y="178"/>
                    <a:pt x="312" y="203"/>
                    <a:pt x="440" y="203"/>
                  </a:cubicBezTo>
                  <a:cubicBezTo>
                    <a:pt x="597" y="203"/>
                    <a:pt x="752" y="166"/>
                    <a:pt x="89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
            <p:cNvSpPr/>
            <p:nvPr/>
          </p:nvSpPr>
          <p:spPr>
            <a:xfrm>
              <a:off x="2558500" y="1174100"/>
              <a:ext cx="7975" cy="7600"/>
            </a:xfrm>
            <a:custGeom>
              <a:avLst/>
              <a:gdLst/>
              <a:ahLst/>
              <a:cxnLst/>
              <a:rect l="l" t="t" r="r" b="b"/>
              <a:pathLst>
                <a:path w="319" h="304" extrusionOk="0">
                  <a:moveTo>
                    <a:pt x="199" y="1"/>
                  </a:moveTo>
                  <a:cubicBezTo>
                    <a:pt x="177" y="1"/>
                    <a:pt x="151" y="6"/>
                    <a:pt x="119" y="19"/>
                  </a:cubicBezTo>
                  <a:cubicBezTo>
                    <a:pt x="0" y="59"/>
                    <a:pt x="159" y="178"/>
                    <a:pt x="159" y="278"/>
                  </a:cubicBezTo>
                  <a:cubicBezTo>
                    <a:pt x="175" y="278"/>
                    <a:pt x="191" y="303"/>
                    <a:pt x="207" y="303"/>
                  </a:cubicBezTo>
                  <a:cubicBezTo>
                    <a:pt x="211" y="303"/>
                    <a:pt x="215" y="301"/>
                    <a:pt x="219" y="298"/>
                  </a:cubicBezTo>
                  <a:cubicBezTo>
                    <a:pt x="259" y="278"/>
                    <a:pt x="298" y="278"/>
                    <a:pt x="318" y="258"/>
                  </a:cubicBezTo>
                  <a:cubicBezTo>
                    <a:pt x="302" y="157"/>
                    <a:pt x="313" y="1"/>
                    <a:pt x="1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
            <p:cNvSpPr/>
            <p:nvPr/>
          </p:nvSpPr>
          <p:spPr>
            <a:xfrm>
              <a:off x="2475425" y="1207875"/>
              <a:ext cx="8500" cy="3025"/>
            </a:xfrm>
            <a:custGeom>
              <a:avLst/>
              <a:gdLst/>
              <a:ahLst/>
              <a:cxnLst/>
              <a:rect l="l" t="t" r="r" b="b"/>
              <a:pathLst>
                <a:path w="340" h="121" extrusionOk="0">
                  <a:moveTo>
                    <a:pt x="177" y="1"/>
                  </a:moveTo>
                  <a:cubicBezTo>
                    <a:pt x="120" y="1"/>
                    <a:pt x="61" y="41"/>
                    <a:pt x="1" y="120"/>
                  </a:cubicBezTo>
                  <a:lnTo>
                    <a:pt x="339" y="120"/>
                  </a:lnTo>
                  <a:cubicBezTo>
                    <a:pt x="289" y="41"/>
                    <a:pt x="235" y="1"/>
                    <a:pt x="17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
            <p:cNvSpPr/>
            <p:nvPr/>
          </p:nvSpPr>
          <p:spPr>
            <a:xfrm>
              <a:off x="2466475" y="1209550"/>
              <a:ext cx="4500" cy="2100"/>
            </a:xfrm>
            <a:custGeom>
              <a:avLst/>
              <a:gdLst/>
              <a:ahLst/>
              <a:cxnLst/>
              <a:rect l="l" t="t" r="r" b="b"/>
              <a:pathLst>
                <a:path w="180" h="84" extrusionOk="0">
                  <a:moveTo>
                    <a:pt x="145" y="0"/>
                  </a:moveTo>
                  <a:cubicBezTo>
                    <a:pt x="138" y="0"/>
                    <a:pt x="130" y="4"/>
                    <a:pt x="120" y="13"/>
                  </a:cubicBezTo>
                  <a:cubicBezTo>
                    <a:pt x="80" y="13"/>
                    <a:pt x="41" y="33"/>
                    <a:pt x="1" y="53"/>
                  </a:cubicBezTo>
                  <a:cubicBezTo>
                    <a:pt x="21" y="73"/>
                    <a:pt x="51" y="83"/>
                    <a:pt x="83" y="83"/>
                  </a:cubicBezTo>
                  <a:cubicBezTo>
                    <a:pt x="115" y="83"/>
                    <a:pt x="150" y="73"/>
                    <a:pt x="180" y="53"/>
                  </a:cubicBezTo>
                  <a:cubicBezTo>
                    <a:pt x="180" y="38"/>
                    <a:pt x="168" y="0"/>
                    <a:pt x="14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
            <p:cNvSpPr/>
            <p:nvPr/>
          </p:nvSpPr>
          <p:spPr>
            <a:xfrm>
              <a:off x="2666400" y="1354600"/>
              <a:ext cx="23400" cy="8975"/>
            </a:xfrm>
            <a:custGeom>
              <a:avLst/>
              <a:gdLst/>
              <a:ahLst/>
              <a:cxnLst/>
              <a:rect l="l" t="t" r="r" b="b"/>
              <a:pathLst>
                <a:path w="936" h="359" extrusionOk="0">
                  <a:moveTo>
                    <a:pt x="359" y="0"/>
                  </a:moveTo>
                  <a:cubicBezTo>
                    <a:pt x="299" y="60"/>
                    <a:pt x="239" y="100"/>
                    <a:pt x="180" y="179"/>
                  </a:cubicBezTo>
                  <a:lnTo>
                    <a:pt x="1" y="358"/>
                  </a:lnTo>
                  <a:cubicBezTo>
                    <a:pt x="90" y="342"/>
                    <a:pt x="180" y="339"/>
                    <a:pt x="271" y="339"/>
                  </a:cubicBezTo>
                  <a:cubicBezTo>
                    <a:pt x="314" y="339"/>
                    <a:pt x="357" y="339"/>
                    <a:pt x="399" y="339"/>
                  </a:cubicBezTo>
                  <a:cubicBezTo>
                    <a:pt x="588" y="339"/>
                    <a:pt x="772" y="328"/>
                    <a:pt x="936" y="199"/>
                  </a:cubicBezTo>
                  <a:lnTo>
                    <a:pt x="856" y="179"/>
                  </a:lnTo>
                  <a:cubicBezTo>
                    <a:pt x="777" y="100"/>
                    <a:pt x="637" y="100"/>
                    <a:pt x="558" y="20"/>
                  </a:cubicBezTo>
                  <a:cubicBezTo>
                    <a:pt x="478" y="0"/>
                    <a:pt x="438" y="0"/>
                    <a:pt x="3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
            <p:cNvSpPr/>
            <p:nvPr/>
          </p:nvSpPr>
          <p:spPr>
            <a:xfrm>
              <a:off x="2679825" y="1355075"/>
              <a:ext cx="7500" cy="4025"/>
            </a:xfrm>
            <a:custGeom>
              <a:avLst/>
              <a:gdLst/>
              <a:ahLst/>
              <a:cxnLst/>
              <a:rect l="l" t="t" r="r" b="b"/>
              <a:pathLst>
                <a:path w="300" h="161" extrusionOk="0">
                  <a:moveTo>
                    <a:pt x="69" y="0"/>
                  </a:moveTo>
                  <a:cubicBezTo>
                    <a:pt x="46" y="0"/>
                    <a:pt x="23" y="1"/>
                    <a:pt x="1" y="1"/>
                  </a:cubicBezTo>
                  <a:cubicBezTo>
                    <a:pt x="41" y="140"/>
                    <a:pt x="180" y="160"/>
                    <a:pt x="299" y="160"/>
                  </a:cubicBezTo>
                  <a:cubicBezTo>
                    <a:pt x="283" y="14"/>
                    <a:pt x="173" y="0"/>
                    <a:pt x="6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
            <p:cNvSpPr/>
            <p:nvPr/>
          </p:nvSpPr>
          <p:spPr>
            <a:xfrm>
              <a:off x="1973150" y="1058700"/>
              <a:ext cx="185525" cy="47750"/>
            </a:xfrm>
            <a:custGeom>
              <a:avLst/>
              <a:gdLst/>
              <a:ahLst/>
              <a:cxnLst/>
              <a:rect l="l" t="t" r="r" b="b"/>
              <a:pathLst>
                <a:path w="7421" h="1910" extrusionOk="0">
                  <a:moveTo>
                    <a:pt x="458" y="0"/>
                  </a:moveTo>
                  <a:cubicBezTo>
                    <a:pt x="20" y="438"/>
                    <a:pt x="0" y="975"/>
                    <a:pt x="60" y="1532"/>
                  </a:cubicBezTo>
                  <a:cubicBezTo>
                    <a:pt x="100" y="1691"/>
                    <a:pt x="140" y="1810"/>
                    <a:pt x="299" y="1910"/>
                  </a:cubicBezTo>
                  <a:cubicBezTo>
                    <a:pt x="518" y="1651"/>
                    <a:pt x="418" y="1313"/>
                    <a:pt x="438" y="1015"/>
                  </a:cubicBezTo>
                  <a:cubicBezTo>
                    <a:pt x="498" y="338"/>
                    <a:pt x="597" y="259"/>
                    <a:pt x="1313" y="179"/>
                  </a:cubicBezTo>
                  <a:cubicBezTo>
                    <a:pt x="1539" y="391"/>
                    <a:pt x="1791" y="418"/>
                    <a:pt x="2051" y="418"/>
                  </a:cubicBezTo>
                  <a:cubicBezTo>
                    <a:pt x="2138" y="418"/>
                    <a:pt x="2226" y="415"/>
                    <a:pt x="2315" y="415"/>
                  </a:cubicBezTo>
                  <a:cubicBezTo>
                    <a:pt x="2359" y="415"/>
                    <a:pt x="2403" y="416"/>
                    <a:pt x="2447" y="418"/>
                  </a:cubicBezTo>
                  <a:lnTo>
                    <a:pt x="4814" y="418"/>
                  </a:lnTo>
                  <a:cubicBezTo>
                    <a:pt x="4837" y="415"/>
                    <a:pt x="4860" y="414"/>
                    <a:pt x="4882" y="414"/>
                  </a:cubicBezTo>
                  <a:cubicBezTo>
                    <a:pt x="5238" y="414"/>
                    <a:pt x="5447" y="708"/>
                    <a:pt x="5710" y="895"/>
                  </a:cubicBezTo>
                  <a:lnTo>
                    <a:pt x="5869" y="895"/>
                  </a:lnTo>
                  <a:cubicBezTo>
                    <a:pt x="5928" y="219"/>
                    <a:pt x="5928" y="219"/>
                    <a:pt x="6505" y="199"/>
                  </a:cubicBezTo>
                  <a:lnTo>
                    <a:pt x="7261" y="199"/>
                  </a:lnTo>
                  <a:lnTo>
                    <a:pt x="7420" y="20"/>
                  </a:lnTo>
                  <a:cubicBezTo>
                    <a:pt x="5113" y="20"/>
                    <a:pt x="2805" y="20"/>
                    <a:pt x="45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
            <p:cNvSpPr/>
            <p:nvPr/>
          </p:nvSpPr>
          <p:spPr>
            <a:xfrm>
              <a:off x="1963700" y="1059175"/>
              <a:ext cx="21900" cy="53325"/>
            </a:xfrm>
            <a:custGeom>
              <a:avLst/>
              <a:gdLst/>
              <a:ahLst/>
              <a:cxnLst/>
              <a:rect l="l" t="t" r="r" b="b"/>
              <a:pathLst>
                <a:path w="876" h="2133" extrusionOk="0">
                  <a:moveTo>
                    <a:pt x="299" y="1"/>
                  </a:moveTo>
                  <a:lnTo>
                    <a:pt x="299" y="1"/>
                  </a:lnTo>
                  <a:cubicBezTo>
                    <a:pt x="398" y="160"/>
                    <a:pt x="418" y="299"/>
                    <a:pt x="319" y="478"/>
                  </a:cubicBezTo>
                  <a:cubicBezTo>
                    <a:pt x="120" y="797"/>
                    <a:pt x="80" y="1175"/>
                    <a:pt x="0" y="1553"/>
                  </a:cubicBezTo>
                  <a:cubicBezTo>
                    <a:pt x="40" y="1612"/>
                    <a:pt x="40" y="1692"/>
                    <a:pt x="0" y="1751"/>
                  </a:cubicBezTo>
                  <a:lnTo>
                    <a:pt x="0" y="1811"/>
                  </a:lnTo>
                  <a:lnTo>
                    <a:pt x="0" y="1891"/>
                  </a:lnTo>
                  <a:cubicBezTo>
                    <a:pt x="181" y="2065"/>
                    <a:pt x="301" y="2132"/>
                    <a:pt x="384" y="2132"/>
                  </a:cubicBezTo>
                  <a:cubicBezTo>
                    <a:pt x="576" y="2132"/>
                    <a:pt x="568" y="1775"/>
                    <a:pt x="637" y="1553"/>
                  </a:cubicBezTo>
                  <a:cubicBezTo>
                    <a:pt x="677" y="1015"/>
                    <a:pt x="617" y="498"/>
                    <a:pt x="876" y="1"/>
                  </a:cubicBezTo>
                  <a:lnTo>
                    <a:pt x="876" y="1"/>
                  </a:lnTo>
                  <a:cubicBezTo>
                    <a:pt x="776" y="11"/>
                    <a:pt x="682" y="16"/>
                    <a:pt x="587" y="16"/>
                  </a:cubicBezTo>
                  <a:cubicBezTo>
                    <a:pt x="493" y="16"/>
                    <a:pt x="398" y="11"/>
                    <a:pt x="2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
            <p:cNvSpPr/>
            <p:nvPr/>
          </p:nvSpPr>
          <p:spPr>
            <a:xfrm>
              <a:off x="1939325" y="1050925"/>
              <a:ext cx="21900" cy="18175"/>
            </a:xfrm>
            <a:custGeom>
              <a:avLst/>
              <a:gdLst/>
              <a:ahLst/>
              <a:cxnLst/>
              <a:rect l="l" t="t" r="r" b="b"/>
              <a:pathLst>
                <a:path w="876" h="727" extrusionOk="0">
                  <a:moveTo>
                    <a:pt x="333" y="0"/>
                  </a:moveTo>
                  <a:cubicBezTo>
                    <a:pt x="213" y="0"/>
                    <a:pt x="110" y="68"/>
                    <a:pt x="100" y="311"/>
                  </a:cubicBezTo>
                  <a:cubicBezTo>
                    <a:pt x="1" y="391"/>
                    <a:pt x="1" y="430"/>
                    <a:pt x="80" y="510"/>
                  </a:cubicBezTo>
                  <a:cubicBezTo>
                    <a:pt x="179" y="623"/>
                    <a:pt x="288" y="726"/>
                    <a:pt x="422" y="726"/>
                  </a:cubicBezTo>
                  <a:cubicBezTo>
                    <a:pt x="476" y="726"/>
                    <a:pt x="534" y="709"/>
                    <a:pt x="597" y="669"/>
                  </a:cubicBezTo>
                  <a:cubicBezTo>
                    <a:pt x="597" y="609"/>
                    <a:pt x="617" y="590"/>
                    <a:pt x="617" y="530"/>
                  </a:cubicBezTo>
                  <a:cubicBezTo>
                    <a:pt x="597" y="391"/>
                    <a:pt x="876" y="192"/>
                    <a:pt x="657" y="92"/>
                  </a:cubicBezTo>
                  <a:cubicBezTo>
                    <a:pt x="579" y="63"/>
                    <a:pt x="448" y="0"/>
                    <a:pt x="33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
            <p:cNvSpPr/>
            <p:nvPr/>
          </p:nvSpPr>
          <p:spPr>
            <a:xfrm>
              <a:off x="1918450" y="1059175"/>
              <a:ext cx="22900" cy="6000"/>
            </a:xfrm>
            <a:custGeom>
              <a:avLst/>
              <a:gdLst/>
              <a:ahLst/>
              <a:cxnLst/>
              <a:rect l="l" t="t" r="r" b="b"/>
              <a:pathLst>
                <a:path w="916" h="240" extrusionOk="0">
                  <a:moveTo>
                    <a:pt x="915" y="1"/>
                  </a:moveTo>
                  <a:cubicBezTo>
                    <a:pt x="617" y="1"/>
                    <a:pt x="318" y="21"/>
                    <a:pt x="0" y="61"/>
                  </a:cubicBezTo>
                  <a:cubicBezTo>
                    <a:pt x="259" y="240"/>
                    <a:pt x="597" y="140"/>
                    <a:pt x="895" y="200"/>
                  </a:cubicBezTo>
                  <a:cubicBezTo>
                    <a:pt x="915" y="140"/>
                    <a:pt x="915" y="80"/>
                    <a:pt x="91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
            <p:cNvSpPr/>
            <p:nvPr/>
          </p:nvSpPr>
          <p:spPr>
            <a:xfrm>
              <a:off x="1981100" y="1011125"/>
              <a:ext cx="8475" cy="4150"/>
            </a:xfrm>
            <a:custGeom>
              <a:avLst/>
              <a:gdLst/>
              <a:ahLst/>
              <a:cxnLst/>
              <a:rect l="l" t="t" r="r" b="b"/>
              <a:pathLst>
                <a:path w="339" h="166" extrusionOk="0">
                  <a:moveTo>
                    <a:pt x="217" y="0"/>
                  </a:moveTo>
                  <a:cubicBezTo>
                    <a:pt x="186" y="0"/>
                    <a:pt x="153" y="5"/>
                    <a:pt x="120" y="13"/>
                  </a:cubicBezTo>
                  <a:cubicBezTo>
                    <a:pt x="80" y="13"/>
                    <a:pt x="21" y="33"/>
                    <a:pt x="1" y="73"/>
                  </a:cubicBezTo>
                  <a:cubicBezTo>
                    <a:pt x="54" y="136"/>
                    <a:pt x="108" y="166"/>
                    <a:pt x="160" y="166"/>
                  </a:cubicBezTo>
                  <a:cubicBezTo>
                    <a:pt x="223" y="166"/>
                    <a:pt x="284" y="121"/>
                    <a:pt x="339" y="33"/>
                  </a:cubicBezTo>
                  <a:cubicBezTo>
                    <a:pt x="304" y="10"/>
                    <a:pt x="262" y="0"/>
                    <a:pt x="21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
            <p:cNvSpPr/>
            <p:nvPr/>
          </p:nvSpPr>
          <p:spPr>
            <a:xfrm>
              <a:off x="2120350" y="1007950"/>
              <a:ext cx="7475" cy="3525"/>
            </a:xfrm>
            <a:custGeom>
              <a:avLst/>
              <a:gdLst/>
              <a:ahLst/>
              <a:cxnLst/>
              <a:rect l="l" t="t" r="r" b="b"/>
              <a:pathLst>
                <a:path w="299" h="141" extrusionOk="0">
                  <a:moveTo>
                    <a:pt x="299" y="1"/>
                  </a:moveTo>
                  <a:cubicBezTo>
                    <a:pt x="180" y="1"/>
                    <a:pt x="40" y="1"/>
                    <a:pt x="1" y="140"/>
                  </a:cubicBezTo>
                  <a:cubicBezTo>
                    <a:pt x="120" y="140"/>
                    <a:pt x="219" y="120"/>
                    <a:pt x="2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
            <p:cNvSpPr/>
            <p:nvPr/>
          </p:nvSpPr>
          <p:spPr>
            <a:xfrm>
              <a:off x="2466525" y="842700"/>
              <a:ext cx="29325" cy="16600"/>
            </a:xfrm>
            <a:custGeom>
              <a:avLst/>
              <a:gdLst/>
              <a:ahLst/>
              <a:cxnLst/>
              <a:rect l="l" t="t" r="r" b="b"/>
              <a:pathLst>
                <a:path w="1173" h="664" extrusionOk="0">
                  <a:moveTo>
                    <a:pt x="954" y="0"/>
                  </a:moveTo>
                  <a:cubicBezTo>
                    <a:pt x="718" y="0"/>
                    <a:pt x="643" y="308"/>
                    <a:pt x="415" y="308"/>
                  </a:cubicBezTo>
                  <a:cubicBezTo>
                    <a:pt x="403" y="308"/>
                    <a:pt x="390" y="307"/>
                    <a:pt x="377" y="305"/>
                  </a:cubicBezTo>
                  <a:cubicBezTo>
                    <a:pt x="367" y="308"/>
                    <a:pt x="356" y="310"/>
                    <a:pt x="344" y="310"/>
                  </a:cubicBezTo>
                  <a:cubicBezTo>
                    <a:pt x="279" y="310"/>
                    <a:pt x="189" y="267"/>
                    <a:pt x="119" y="267"/>
                  </a:cubicBezTo>
                  <a:cubicBezTo>
                    <a:pt x="50" y="267"/>
                    <a:pt x="0" y="310"/>
                    <a:pt x="19" y="484"/>
                  </a:cubicBezTo>
                  <a:cubicBezTo>
                    <a:pt x="297" y="504"/>
                    <a:pt x="576" y="484"/>
                    <a:pt x="814" y="663"/>
                  </a:cubicBezTo>
                  <a:cubicBezTo>
                    <a:pt x="874" y="643"/>
                    <a:pt x="894" y="583"/>
                    <a:pt x="894" y="544"/>
                  </a:cubicBezTo>
                  <a:cubicBezTo>
                    <a:pt x="974" y="404"/>
                    <a:pt x="1173" y="345"/>
                    <a:pt x="1073" y="146"/>
                  </a:cubicBezTo>
                  <a:cubicBezTo>
                    <a:pt x="1073" y="86"/>
                    <a:pt x="1053" y="66"/>
                    <a:pt x="1013" y="7"/>
                  </a:cubicBezTo>
                  <a:cubicBezTo>
                    <a:pt x="993" y="2"/>
                    <a:pt x="973" y="0"/>
                    <a:pt x="95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
            <p:cNvSpPr/>
            <p:nvPr/>
          </p:nvSpPr>
          <p:spPr>
            <a:xfrm>
              <a:off x="2454550" y="849825"/>
              <a:ext cx="2500" cy="3000"/>
            </a:xfrm>
            <a:custGeom>
              <a:avLst/>
              <a:gdLst/>
              <a:ahLst/>
              <a:cxnLst/>
              <a:rect l="l" t="t" r="r" b="b"/>
              <a:pathLst>
                <a:path w="100" h="120" extrusionOk="0">
                  <a:moveTo>
                    <a:pt x="40" y="0"/>
                  </a:moveTo>
                  <a:cubicBezTo>
                    <a:pt x="40" y="0"/>
                    <a:pt x="0" y="20"/>
                    <a:pt x="0" y="60"/>
                  </a:cubicBezTo>
                  <a:cubicBezTo>
                    <a:pt x="20" y="80"/>
                    <a:pt x="20" y="100"/>
                    <a:pt x="60" y="119"/>
                  </a:cubicBezTo>
                  <a:lnTo>
                    <a:pt x="100" y="80"/>
                  </a:lnTo>
                  <a:lnTo>
                    <a:pt x="40"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
            <p:cNvSpPr/>
            <p:nvPr/>
          </p:nvSpPr>
          <p:spPr>
            <a:xfrm>
              <a:off x="2232250" y="1048350"/>
              <a:ext cx="50750" cy="98575"/>
            </a:xfrm>
            <a:custGeom>
              <a:avLst/>
              <a:gdLst/>
              <a:ahLst/>
              <a:cxnLst/>
              <a:rect l="l" t="t" r="r" b="b"/>
              <a:pathLst>
                <a:path w="2030" h="3943" extrusionOk="0">
                  <a:moveTo>
                    <a:pt x="1128" y="0"/>
                  </a:moveTo>
                  <a:cubicBezTo>
                    <a:pt x="1053" y="0"/>
                    <a:pt x="976" y="22"/>
                    <a:pt x="896" y="76"/>
                  </a:cubicBezTo>
                  <a:cubicBezTo>
                    <a:pt x="844" y="83"/>
                    <a:pt x="790" y="85"/>
                    <a:pt x="735" y="85"/>
                  </a:cubicBezTo>
                  <a:cubicBezTo>
                    <a:pt x="651" y="85"/>
                    <a:pt x="566" y="80"/>
                    <a:pt x="481" y="80"/>
                  </a:cubicBezTo>
                  <a:cubicBezTo>
                    <a:pt x="305" y="80"/>
                    <a:pt x="134" y="102"/>
                    <a:pt x="0" y="235"/>
                  </a:cubicBezTo>
                  <a:cubicBezTo>
                    <a:pt x="95" y="254"/>
                    <a:pt x="189" y="259"/>
                    <a:pt x="283" y="259"/>
                  </a:cubicBezTo>
                  <a:cubicBezTo>
                    <a:pt x="414" y="259"/>
                    <a:pt x="544" y="249"/>
                    <a:pt x="676" y="249"/>
                  </a:cubicBezTo>
                  <a:cubicBezTo>
                    <a:pt x="853" y="249"/>
                    <a:pt x="1031" y="267"/>
                    <a:pt x="1214" y="354"/>
                  </a:cubicBezTo>
                  <a:cubicBezTo>
                    <a:pt x="1015" y="1170"/>
                    <a:pt x="498" y="1846"/>
                    <a:pt x="498" y="2682"/>
                  </a:cubicBezTo>
                  <a:cubicBezTo>
                    <a:pt x="418" y="3100"/>
                    <a:pt x="339" y="3517"/>
                    <a:pt x="538" y="3935"/>
                  </a:cubicBezTo>
                  <a:cubicBezTo>
                    <a:pt x="564" y="3940"/>
                    <a:pt x="588" y="3942"/>
                    <a:pt x="609" y="3942"/>
                  </a:cubicBezTo>
                  <a:cubicBezTo>
                    <a:pt x="834" y="3942"/>
                    <a:pt x="728" y="3668"/>
                    <a:pt x="856" y="3577"/>
                  </a:cubicBezTo>
                  <a:cubicBezTo>
                    <a:pt x="1134" y="3318"/>
                    <a:pt x="1095" y="3000"/>
                    <a:pt x="1095" y="2702"/>
                  </a:cubicBezTo>
                  <a:cubicBezTo>
                    <a:pt x="1095" y="2631"/>
                    <a:pt x="1064" y="2519"/>
                    <a:pt x="1119" y="2519"/>
                  </a:cubicBezTo>
                  <a:cubicBezTo>
                    <a:pt x="1141" y="2519"/>
                    <a:pt x="1177" y="2537"/>
                    <a:pt x="1234" y="2582"/>
                  </a:cubicBezTo>
                  <a:cubicBezTo>
                    <a:pt x="1313" y="2582"/>
                    <a:pt x="1353" y="2582"/>
                    <a:pt x="1433" y="2562"/>
                  </a:cubicBezTo>
                  <a:cubicBezTo>
                    <a:pt x="1453" y="2503"/>
                    <a:pt x="1492" y="2483"/>
                    <a:pt x="1512" y="2443"/>
                  </a:cubicBezTo>
                  <a:lnTo>
                    <a:pt x="1592" y="2224"/>
                  </a:lnTo>
                  <a:cubicBezTo>
                    <a:pt x="1592" y="1667"/>
                    <a:pt x="2029" y="1170"/>
                    <a:pt x="1910" y="573"/>
                  </a:cubicBezTo>
                  <a:cubicBezTo>
                    <a:pt x="1731" y="533"/>
                    <a:pt x="1791" y="394"/>
                    <a:pt x="1751" y="295"/>
                  </a:cubicBezTo>
                  <a:cubicBezTo>
                    <a:pt x="1731" y="275"/>
                    <a:pt x="1731" y="215"/>
                    <a:pt x="1711" y="195"/>
                  </a:cubicBezTo>
                  <a:cubicBezTo>
                    <a:pt x="1671" y="185"/>
                    <a:pt x="1642" y="180"/>
                    <a:pt x="1614" y="180"/>
                  </a:cubicBezTo>
                  <a:cubicBezTo>
                    <a:pt x="1587" y="180"/>
                    <a:pt x="1562" y="185"/>
                    <a:pt x="1532" y="195"/>
                  </a:cubicBezTo>
                  <a:cubicBezTo>
                    <a:pt x="1509" y="208"/>
                    <a:pt x="1492" y="214"/>
                    <a:pt x="1479" y="214"/>
                  </a:cubicBezTo>
                  <a:cubicBezTo>
                    <a:pt x="1415" y="214"/>
                    <a:pt x="1459" y="76"/>
                    <a:pt x="1393" y="76"/>
                  </a:cubicBezTo>
                  <a:cubicBezTo>
                    <a:pt x="1306" y="32"/>
                    <a:pt x="1218" y="0"/>
                    <a:pt x="112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
            <p:cNvSpPr/>
            <p:nvPr/>
          </p:nvSpPr>
          <p:spPr>
            <a:xfrm>
              <a:off x="2279500" y="1038300"/>
              <a:ext cx="61675" cy="12950"/>
            </a:xfrm>
            <a:custGeom>
              <a:avLst/>
              <a:gdLst/>
              <a:ahLst/>
              <a:cxnLst/>
              <a:rect l="l" t="t" r="r" b="b"/>
              <a:pathLst>
                <a:path w="2467" h="518" extrusionOk="0">
                  <a:moveTo>
                    <a:pt x="1572" y="0"/>
                  </a:moveTo>
                  <a:cubicBezTo>
                    <a:pt x="1074" y="20"/>
                    <a:pt x="577" y="20"/>
                    <a:pt x="80" y="20"/>
                  </a:cubicBezTo>
                  <a:cubicBezTo>
                    <a:pt x="0" y="219"/>
                    <a:pt x="139" y="339"/>
                    <a:pt x="199" y="498"/>
                  </a:cubicBezTo>
                  <a:lnTo>
                    <a:pt x="378" y="498"/>
                  </a:lnTo>
                  <a:cubicBezTo>
                    <a:pt x="507" y="444"/>
                    <a:pt x="631" y="408"/>
                    <a:pt x="754" y="408"/>
                  </a:cubicBezTo>
                  <a:cubicBezTo>
                    <a:pt x="859" y="408"/>
                    <a:pt x="965" y="434"/>
                    <a:pt x="1074" y="498"/>
                  </a:cubicBezTo>
                  <a:cubicBezTo>
                    <a:pt x="1194" y="478"/>
                    <a:pt x="1293" y="478"/>
                    <a:pt x="1413" y="478"/>
                  </a:cubicBezTo>
                  <a:cubicBezTo>
                    <a:pt x="1440" y="450"/>
                    <a:pt x="1468" y="435"/>
                    <a:pt x="1498" y="435"/>
                  </a:cubicBezTo>
                  <a:cubicBezTo>
                    <a:pt x="1532" y="435"/>
                    <a:pt x="1569" y="455"/>
                    <a:pt x="1612" y="498"/>
                  </a:cubicBezTo>
                  <a:lnTo>
                    <a:pt x="1791" y="498"/>
                  </a:lnTo>
                  <a:cubicBezTo>
                    <a:pt x="1850" y="448"/>
                    <a:pt x="1905" y="423"/>
                    <a:pt x="1960" y="423"/>
                  </a:cubicBezTo>
                  <a:cubicBezTo>
                    <a:pt x="2014" y="423"/>
                    <a:pt x="2069" y="448"/>
                    <a:pt x="2129" y="498"/>
                  </a:cubicBezTo>
                  <a:lnTo>
                    <a:pt x="2109" y="518"/>
                  </a:lnTo>
                  <a:cubicBezTo>
                    <a:pt x="2228" y="498"/>
                    <a:pt x="2328" y="498"/>
                    <a:pt x="2467" y="478"/>
                  </a:cubicBezTo>
                  <a:cubicBezTo>
                    <a:pt x="2427" y="199"/>
                    <a:pt x="2268" y="140"/>
                    <a:pt x="2029" y="140"/>
                  </a:cubicBezTo>
                  <a:cubicBezTo>
                    <a:pt x="1870" y="140"/>
                    <a:pt x="1691" y="140"/>
                    <a:pt x="157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
            <p:cNvSpPr/>
            <p:nvPr/>
          </p:nvSpPr>
          <p:spPr>
            <a:xfrm>
              <a:off x="2254625" y="1044275"/>
              <a:ext cx="22150" cy="12850"/>
            </a:xfrm>
            <a:custGeom>
              <a:avLst/>
              <a:gdLst/>
              <a:ahLst/>
              <a:cxnLst/>
              <a:rect l="l" t="t" r="r" b="b"/>
              <a:pathLst>
                <a:path w="886" h="514" extrusionOk="0">
                  <a:moveTo>
                    <a:pt x="722" y="36"/>
                  </a:moveTo>
                  <a:cubicBezTo>
                    <a:pt x="690" y="36"/>
                    <a:pt x="649" y="44"/>
                    <a:pt x="597" y="60"/>
                  </a:cubicBezTo>
                  <a:cubicBezTo>
                    <a:pt x="398" y="100"/>
                    <a:pt x="140" y="0"/>
                    <a:pt x="1" y="259"/>
                  </a:cubicBezTo>
                  <a:cubicBezTo>
                    <a:pt x="180" y="279"/>
                    <a:pt x="379" y="219"/>
                    <a:pt x="498" y="418"/>
                  </a:cubicBezTo>
                  <a:cubicBezTo>
                    <a:pt x="498" y="458"/>
                    <a:pt x="518" y="478"/>
                    <a:pt x="538" y="497"/>
                  </a:cubicBezTo>
                  <a:cubicBezTo>
                    <a:pt x="549" y="509"/>
                    <a:pt x="561" y="514"/>
                    <a:pt x="573" y="514"/>
                  </a:cubicBezTo>
                  <a:cubicBezTo>
                    <a:pt x="602" y="514"/>
                    <a:pt x="635" y="486"/>
                    <a:pt x="677" y="458"/>
                  </a:cubicBezTo>
                  <a:cubicBezTo>
                    <a:pt x="737" y="438"/>
                    <a:pt x="776" y="398"/>
                    <a:pt x="816" y="358"/>
                  </a:cubicBezTo>
                  <a:cubicBezTo>
                    <a:pt x="816" y="225"/>
                    <a:pt x="886" y="36"/>
                    <a:pt x="722" y="36"/>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
            <p:cNvSpPr/>
            <p:nvPr/>
          </p:nvSpPr>
          <p:spPr>
            <a:xfrm>
              <a:off x="1922425" y="882425"/>
              <a:ext cx="5975" cy="3725"/>
            </a:xfrm>
            <a:custGeom>
              <a:avLst/>
              <a:gdLst/>
              <a:ahLst/>
              <a:cxnLst/>
              <a:rect l="l" t="t" r="r" b="b"/>
              <a:pathLst>
                <a:path w="239" h="149" extrusionOk="0">
                  <a:moveTo>
                    <a:pt x="105" y="1"/>
                  </a:moveTo>
                  <a:cubicBezTo>
                    <a:pt x="77" y="1"/>
                    <a:pt x="43" y="19"/>
                    <a:pt x="0" y="69"/>
                  </a:cubicBezTo>
                  <a:lnTo>
                    <a:pt x="239" y="148"/>
                  </a:lnTo>
                  <a:cubicBezTo>
                    <a:pt x="198" y="93"/>
                    <a:pt x="166" y="1"/>
                    <a:pt x="10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
            <p:cNvSpPr/>
            <p:nvPr/>
          </p:nvSpPr>
          <p:spPr>
            <a:xfrm>
              <a:off x="1909500" y="882625"/>
              <a:ext cx="3000" cy="2025"/>
            </a:xfrm>
            <a:custGeom>
              <a:avLst/>
              <a:gdLst/>
              <a:ahLst/>
              <a:cxnLst/>
              <a:rect l="l" t="t" r="r" b="b"/>
              <a:pathLst>
                <a:path w="120" h="81" extrusionOk="0">
                  <a:moveTo>
                    <a:pt x="80" y="1"/>
                  </a:moveTo>
                  <a:cubicBezTo>
                    <a:pt x="60" y="1"/>
                    <a:pt x="20" y="41"/>
                    <a:pt x="0" y="41"/>
                  </a:cubicBezTo>
                  <a:cubicBezTo>
                    <a:pt x="0" y="61"/>
                    <a:pt x="20" y="61"/>
                    <a:pt x="60" y="81"/>
                  </a:cubicBezTo>
                  <a:cubicBezTo>
                    <a:pt x="80" y="61"/>
                    <a:pt x="100" y="61"/>
                    <a:pt x="119" y="61"/>
                  </a:cubicBezTo>
                  <a:cubicBezTo>
                    <a:pt x="119" y="41"/>
                    <a:pt x="100" y="1"/>
                    <a:pt x="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
            <p:cNvSpPr/>
            <p:nvPr/>
          </p:nvSpPr>
          <p:spPr>
            <a:xfrm>
              <a:off x="2159650" y="863975"/>
              <a:ext cx="19900" cy="4725"/>
            </a:xfrm>
            <a:custGeom>
              <a:avLst/>
              <a:gdLst/>
              <a:ahLst/>
              <a:cxnLst/>
              <a:rect l="l" t="t" r="r" b="b"/>
              <a:pathLst>
                <a:path w="796" h="189" extrusionOk="0">
                  <a:moveTo>
                    <a:pt x="437" y="0"/>
                  </a:moveTo>
                  <a:cubicBezTo>
                    <a:pt x="307" y="0"/>
                    <a:pt x="174" y="33"/>
                    <a:pt x="49" y="33"/>
                  </a:cubicBezTo>
                  <a:cubicBezTo>
                    <a:pt x="32" y="33"/>
                    <a:pt x="16" y="32"/>
                    <a:pt x="0" y="31"/>
                  </a:cubicBezTo>
                  <a:lnTo>
                    <a:pt x="0" y="31"/>
                  </a:lnTo>
                  <a:cubicBezTo>
                    <a:pt x="98" y="156"/>
                    <a:pt x="213" y="189"/>
                    <a:pt x="334" y="189"/>
                  </a:cubicBezTo>
                  <a:cubicBezTo>
                    <a:pt x="468" y="189"/>
                    <a:pt x="611" y="149"/>
                    <a:pt x="750" y="149"/>
                  </a:cubicBezTo>
                  <a:cubicBezTo>
                    <a:pt x="765" y="149"/>
                    <a:pt x="780" y="149"/>
                    <a:pt x="796" y="150"/>
                  </a:cubicBezTo>
                  <a:cubicBezTo>
                    <a:pt x="686" y="31"/>
                    <a:pt x="563" y="0"/>
                    <a:pt x="43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
            <p:cNvSpPr/>
            <p:nvPr/>
          </p:nvSpPr>
          <p:spPr>
            <a:xfrm>
              <a:off x="1775700" y="886625"/>
              <a:ext cx="39325" cy="3500"/>
            </a:xfrm>
            <a:custGeom>
              <a:avLst/>
              <a:gdLst/>
              <a:ahLst/>
              <a:cxnLst/>
              <a:rect l="l" t="t" r="r" b="b"/>
              <a:pathLst>
                <a:path w="1573" h="140" extrusionOk="0">
                  <a:moveTo>
                    <a:pt x="1" y="0"/>
                  </a:moveTo>
                  <a:lnTo>
                    <a:pt x="1" y="100"/>
                  </a:lnTo>
                  <a:cubicBezTo>
                    <a:pt x="359" y="100"/>
                    <a:pt x="737" y="119"/>
                    <a:pt x="1075" y="139"/>
                  </a:cubicBezTo>
                  <a:lnTo>
                    <a:pt x="1194" y="139"/>
                  </a:lnTo>
                  <a:cubicBezTo>
                    <a:pt x="1225" y="131"/>
                    <a:pt x="1256" y="129"/>
                    <a:pt x="1287" y="129"/>
                  </a:cubicBezTo>
                  <a:cubicBezTo>
                    <a:pt x="1316" y="129"/>
                    <a:pt x="1345" y="131"/>
                    <a:pt x="1373" y="131"/>
                  </a:cubicBezTo>
                  <a:cubicBezTo>
                    <a:pt x="1453" y="131"/>
                    <a:pt x="1526" y="116"/>
                    <a:pt x="157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
            <p:cNvSpPr/>
            <p:nvPr/>
          </p:nvSpPr>
          <p:spPr>
            <a:xfrm>
              <a:off x="1698125" y="1028350"/>
              <a:ext cx="57225" cy="13850"/>
            </a:xfrm>
            <a:custGeom>
              <a:avLst/>
              <a:gdLst/>
              <a:ahLst/>
              <a:cxnLst/>
              <a:rect l="l" t="t" r="r" b="b"/>
              <a:pathLst>
                <a:path w="2289" h="554" extrusionOk="0">
                  <a:moveTo>
                    <a:pt x="1784" y="48"/>
                  </a:moveTo>
                  <a:cubicBezTo>
                    <a:pt x="1561" y="48"/>
                    <a:pt x="1328" y="95"/>
                    <a:pt x="1095" y="120"/>
                  </a:cubicBezTo>
                  <a:cubicBezTo>
                    <a:pt x="776" y="319"/>
                    <a:pt x="219" y="1"/>
                    <a:pt x="1" y="518"/>
                  </a:cubicBezTo>
                  <a:cubicBezTo>
                    <a:pt x="180" y="518"/>
                    <a:pt x="359" y="538"/>
                    <a:pt x="518" y="538"/>
                  </a:cubicBezTo>
                  <a:cubicBezTo>
                    <a:pt x="574" y="536"/>
                    <a:pt x="630" y="535"/>
                    <a:pt x="686" y="535"/>
                  </a:cubicBezTo>
                  <a:cubicBezTo>
                    <a:pt x="954" y="535"/>
                    <a:pt x="1216" y="554"/>
                    <a:pt x="1479" y="554"/>
                  </a:cubicBezTo>
                  <a:cubicBezTo>
                    <a:pt x="1719" y="554"/>
                    <a:pt x="1960" y="538"/>
                    <a:pt x="2209" y="478"/>
                  </a:cubicBezTo>
                  <a:cubicBezTo>
                    <a:pt x="2209" y="418"/>
                    <a:pt x="2249" y="379"/>
                    <a:pt x="2249" y="319"/>
                  </a:cubicBezTo>
                  <a:cubicBezTo>
                    <a:pt x="2288" y="239"/>
                    <a:pt x="2268" y="180"/>
                    <a:pt x="2189" y="120"/>
                  </a:cubicBezTo>
                  <a:cubicBezTo>
                    <a:pt x="2059" y="66"/>
                    <a:pt x="1924" y="48"/>
                    <a:pt x="1784" y="48"/>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
            <p:cNvSpPr/>
            <p:nvPr/>
          </p:nvSpPr>
          <p:spPr>
            <a:xfrm>
              <a:off x="1849800" y="1049425"/>
              <a:ext cx="30375" cy="12250"/>
            </a:xfrm>
            <a:custGeom>
              <a:avLst/>
              <a:gdLst/>
              <a:ahLst/>
              <a:cxnLst/>
              <a:rect l="l" t="t" r="r" b="b"/>
              <a:pathLst>
                <a:path w="1215" h="490" extrusionOk="0">
                  <a:moveTo>
                    <a:pt x="315" y="0"/>
                  </a:moveTo>
                  <a:cubicBezTo>
                    <a:pt x="209" y="0"/>
                    <a:pt x="103" y="16"/>
                    <a:pt x="1" y="53"/>
                  </a:cubicBezTo>
                  <a:lnTo>
                    <a:pt x="1" y="371"/>
                  </a:lnTo>
                  <a:cubicBezTo>
                    <a:pt x="161" y="460"/>
                    <a:pt x="320" y="489"/>
                    <a:pt x="480" y="489"/>
                  </a:cubicBezTo>
                  <a:cubicBezTo>
                    <a:pt x="678" y="489"/>
                    <a:pt x="877" y="444"/>
                    <a:pt x="1075" y="411"/>
                  </a:cubicBezTo>
                  <a:cubicBezTo>
                    <a:pt x="1087" y="423"/>
                    <a:pt x="1102" y="428"/>
                    <a:pt x="1117" y="428"/>
                  </a:cubicBezTo>
                  <a:cubicBezTo>
                    <a:pt x="1150" y="428"/>
                    <a:pt x="1187" y="405"/>
                    <a:pt x="1214" y="391"/>
                  </a:cubicBezTo>
                  <a:cubicBezTo>
                    <a:pt x="1155" y="152"/>
                    <a:pt x="916" y="73"/>
                    <a:pt x="677" y="53"/>
                  </a:cubicBezTo>
                  <a:cubicBezTo>
                    <a:pt x="560" y="21"/>
                    <a:pt x="437" y="0"/>
                    <a:pt x="31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
            <p:cNvSpPr/>
            <p:nvPr/>
          </p:nvSpPr>
          <p:spPr>
            <a:xfrm>
              <a:off x="1720000" y="1047300"/>
              <a:ext cx="8500" cy="3775"/>
            </a:xfrm>
            <a:custGeom>
              <a:avLst/>
              <a:gdLst/>
              <a:ahLst/>
              <a:cxnLst/>
              <a:rect l="l" t="t" r="r" b="b"/>
              <a:pathLst>
                <a:path w="340" h="151" extrusionOk="0">
                  <a:moveTo>
                    <a:pt x="168" y="1"/>
                  </a:moveTo>
                  <a:cubicBezTo>
                    <a:pt x="109" y="1"/>
                    <a:pt x="52" y="46"/>
                    <a:pt x="1" y="138"/>
                  </a:cubicBezTo>
                  <a:cubicBezTo>
                    <a:pt x="50" y="146"/>
                    <a:pt x="100" y="151"/>
                    <a:pt x="148" y="151"/>
                  </a:cubicBezTo>
                  <a:cubicBezTo>
                    <a:pt x="216" y="151"/>
                    <a:pt x="281" y="141"/>
                    <a:pt x="339" y="118"/>
                  </a:cubicBezTo>
                  <a:cubicBezTo>
                    <a:pt x="281" y="41"/>
                    <a:pt x="223" y="1"/>
                    <a:pt x="16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
            <p:cNvSpPr/>
            <p:nvPr/>
          </p:nvSpPr>
          <p:spPr>
            <a:xfrm>
              <a:off x="2277500" y="871200"/>
              <a:ext cx="17925" cy="113400"/>
            </a:xfrm>
            <a:custGeom>
              <a:avLst/>
              <a:gdLst/>
              <a:ahLst/>
              <a:cxnLst/>
              <a:rect l="l" t="t" r="r" b="b"/>
              <a:pathLst>
                <a:path w="717" h="4536" extrusionOk="0">
                  <a:moveTo>
                    <a:pt x="379" y="0"/>
                  </a:moveTo>
                  <a:cubicBezTo>
                    <a:pt x="359" y="0"/>
                    <a:pt x="299" y="0"/>
                    <a:pt x="279" y="40"/>
                  </a:cubicBezTo>
                  <a:cubicBezTo>
                    <a:pt x="200" y="717"/>
                    <a:pt x="180" y="1353"/>
                    <a:pt x="120" y="2010"/>
                  </a:cubicBezTo>
                  <a:cubicBezTo>
                    <a:pt x="60" y="2845"/>
                    <a:pt x="1" y="3720"/>
                    <a:pt x="279" y="4536"/>
                  </a:cubicBezTo>
                  <a:cubicBezTo>
                    <a:pt x="518" y="4377"/>
                    <a:pt x="359" y="4098"/>
                    <a:pt x="458" y="3880"/>
                  </a:cubicBezTo>
                  <a:cubicBezTo>
                    <a:pt x="478" y="3303"/>
                    <a:pt x="478" y="2746"/>
                    <a:pt x="478" y="2209"/>
                  </a:cubicBezTo>
                  <a:cubicBezTo>
                    <a:pt x="617" y="1691"/>
                    <a:pt x="399" y="1114"/>
                    <a:pt x="597" y="597"/>
                  </a:cubicBezTo>
                  <a:cubicBezTo>
                    <a:pt x="617" y="498"/>
                    <a:pt x="617" y="398"/>
                    <a:pt x="657" y="299"/>
                  </a:cubicBezTo>
                  <a:cubicBezTo>
                    <a:pt x="717" y="199"/>
                    <a:pt x="697" y="120"/>
                    <a:pt x="578" y="20"/>
                  </a:cubicBezTo>
                  <a:cubicBezTo>
                    <a:pt x="518" y="40"/>
                    <a:pt x="478" y="40"/>
                    <a:pt x="418" y="40"/>
                  </a:cubicBezTo>
                  <a:cubicBezTo>
                    <a:pt x="418" y="20"/>
                    <a:pt x="399" y="20"/>
                    <a:pt x="3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
            <p:cNvSpPr/>
            <p:nvPr/>
          </p:nvSpPr>
          <p:spPr>
            <a:xfrm>
              <a:off x="2505275" y="842350"/>
              <a:ext cx="14950" cy="16950"/>
            </a:xfrm>
            <a:custGeom>
              <a:avLst/>
              <a:gdLst/>
              <a:ahLst/>
              <a:cxnLst/>
              <a:rect l="l" t="t" r="r" b="b"/>
              <a:pathLst>
                <a:path w="598" h="678" extrusionOk="0">
                  <a:moveTo>
                    <a:pt x="40" y="1"/>
                  </a:moveTo>
                  <a:cubicBezTo>
                    <a:pt x="1" y="259"/>
                    <a:pt x="60" y="478"/>
                    <a:pt x="219" y="677"/>
                  </a:cubicBezTo>
                  <a:lnTo>
                    <a:pt x="498" y="677"/>
                  </a:lnTo>
                  <a:cubicBezTo>
                    <a:pt x="597" y="60"/>
                    <a:pt x="597" y="60"/>
                    <a:pt x="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
            <p:cNvSpPr/>
            <p:nvPr/>
          </p:nvSpPr>
          <p:spPr>
            <a:xfrm>
              <a:off x="2192475" y="1008150"/>
              <a:ext cx="5475" cy="3325"/>
            </a:xfrm>
            <a:custGeom>
              <a:avLst/>
              <a:gdLst/>
              <a:ahLst/>
              <a:cxnLst/>
              <a:rect l="l" t="t" r="r" b="b"/>
              <a:pathLst>
                <a:path w="219" h="133" extrusionOk="0">
                  <a:moveTo>
                    <a:pt x="78" y="0"/>
                  </a:moveTo>
                  <a:cubicBezTo>
                    <a:pt x="58" y="0"/>
                    <a:pt x="32" y="15"/>
                    <a:pt x="0" y="53"/>
                  </a:cubicBezTo>
                  <a:lnTo>
                    <a:pt x="219" y="132"/>
                  </a:lnTo>
                  <a:cubicBezTo>
                    <a:pt x="161" y="103"/>
                    <a:pt x="135" y="0"/>
                    <a:pt x="7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
            <p:cNvSpPr/>
            <p:nvPr/>
          </p:nvSpPr>
          <p:spPr>
            <a:xfrm>
              <a:off x="2171075" y="1010450"/>
              <a:ext cx="2025" cy="1525"/>
            </a:xfrm>
            <a:custGeom>
              <a:avLst/>
              <a:gdLst/>
              <a:ahLst/>
              <a:cxnLst/>
              <a:rect l="l" t="t" r="r" b="b"/>
              <a:pathLst>
                <a:path w="81" h="61" extrusionOk="0">
                  <a:moveTo>
                    <a:pt x="80" y="0"/>
                  </a:moveTo>
                  <a:lnTo>
                    <a:pt x="1" y="60"/>
                  </a:lnTo>
                  <a:cubicBezTo>
                    <a:pt x="40" y="40"/>
                    <a:pt x="60" y="40"/>
                    <a:pt x="60" y="40"/>
                  </a:cubicBezTo>
                  <a:cubicBezTo>
                    <a:pt x="80" y="20"/>
                    <a:pt x="80" y="20"/>
                    <a:pt x="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
            <p:cNvSpPr/>
            <p:nvPr/>
          </p:nvSpPr>
          <p:spPr>
            <a:xfrm>
              <a:off x="2584850" y="990425"/>
              <a:ext cx="7975" cy="3625"/>
            </a:xfrm>
            <a:custGeom>
              <a:avLst/>
              <a:gdLst/>
              <a:ahLst/>
              <a:cxnLst/>
              <a:rect l="l" t="t" r="r" b="b"/>
              <a:pathLst>
                <a:path w="319" h="145" extrusionOk="0">
                  <a:moveTo>
                    <a:pt x="158" y="0"/>
                  </a:moveTo>
                  <a:cubicBezTo>
                    <a:pt x="109" y="0"/>
                    <a:pt x="57" y="40"/>
                    <a:pt x="0" y="125"/>
                  </a:cubicBezTo>
                  <a:cubicBezTo>
                    <a:pt x="100" y="145"/>
                    <a:pt x="219" y="145"/>
                    <a:pt x="319" y="145"/>
                  </a:cubicBezTo>
                  <a:cubicBezTo>
                    <a:pt x="266" y="50"/>
                    <a:pt x="214" y="0"/>
                    <a:pt x="15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
            <p:cNvSpPr/>
            <p:nvPr/>
          </p:nvSpPr>
          <p:spPr>
            <a:xfrm>
              <a:off x="2600750" y="993050"/>
              <a:ext cx="2525" cy="1500"/>
            </a:xfrm>
            <a:custGeom>
              <a:avLst/>
              <a:gdLst/>
              <a:ahLst/>
              <a:cxnLst/>
              <a:rect l="l" t="t" r="r" b="b"/>
              <a:pathLst>
                <a:path w="101" h="60" extrusionOk="0">
                  <a:moveTo>
                    <a:pt x="100" y="0"/>
                  </a:moveTo>
                  <a:lnTo>
                    <a:pt x="100" y="0"/>
                  </a:lnTo>
                  <a:cubicBezTo>
                    <a:pt x="61" y="20"/>
                    <a:pt x="21" y="40"/>
                    <a:pt x="1" y="60"/>
                  </a:cubicBezTo>
                  <a:cubicBezTo>
                    <a:pt x="61" y="40"/>
                    <a:pt x="80" y="20"/>
                    <a:pt x="1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
            <p:cNvSpPr/>
            <p:nvPr/>
          </p:nvSpPr>
          <p:spPr>
            <a:xfrm>
              <a:off x="2236725" y="863575"/>
              <a:ext cx="40300" cy="5100"/>
            </a:xfrm>
            <a:custGeom>
              <a:avLst/>
              <a:gdLst/>
              <a:ahLst/>
              <a:cxnLst/>
              <a:rect l="l" t="t" r="r" b="b"/>
              <a:pathLst>
                <a:path w="1612" h="204" extrusionOk="0">
                  <a:moveTo>
                    <a:pt x="705" y="0"/>
                  </a:moveTo>
                  <a:cubicBezTo>
                    <a:pt x="465" y="0"/>
                    <a:pt x="227" y="35"/>
                    <a:pt x="0" y="166"/>
                  </a:cubicBezTo>
                  <a:cubicBezTo>
                    <a:pt x="279" y="166"/>
                    <a:pt x="563" y="204"/>
                    <a:pt x="844" y="204"/>
                  </a:cubicBezTo>
                  <a:cubicBezTo>
                    <a:pt x="1104" y="204"/>
                    <a:pt x="1363" y="171"/>
                    <a:pt x="1612" y="47"/>
                  </a:cubicBezTo>
                  <a:lnTo>
                    <a:pt x="1612" y="47"/>
                  </a:lnTo>
                  <a:cubicBezTo>
                    <a:pt x="1586" y="48"/>
                    <a:pt x="1560" y="48"/>
                    <a:pt x="1535" y="48"/>
                  </a:cubicBezTo>
                  <a:cubicBezTo>
                    <a:pt x="1267" y="48"/>
                    <a:pt x="985" y="0"/>
                    <a:pt x="70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
            <p:cNvSpPr/>
            <p:nvPr/>
          </p:nvSpPr>
          <p:spPr>
            <a:xfrm>
              <a:off x="1720000" y="889600"/>
              <a:ext cx="17450" cy="6600"/>
            </a:xfrm>
            <a:custGeom>
              <a:avLst/>
              <a:gdLst/>
              <a:ahLst/>
              <a:cxnLst/>
              <a:rect l="l" t="t" r="r" b="b"/>
              <a:pathLst>
                <a:path w="698" h="264" extrusionOk="0">
                  <a:moveTo>
                    <a:pt x="348" y="0"/>
                  </a:moveTo>
                  <a:cubicBezTo>
                    <a:pt x="229" y="0"/>
                    <a:pt x="115" y="66"/>
                    <a:pt x="1" y="180"/>
                  </a:cubicBezTo>
                  <a:cubicBezTo>
                    <a:pt x="125" y="224"/>
                    <a:pt x="261" y="263"/>
                    <a:pt x="395" y="263"/>
                  </a:cubicBezTo>
                  <a:cubicBezTo>
                    <a:pt x="499" y="263"/>
                    <a:pt x="602" y="240"/>
                    <a:pt x="697" y="180"/>
                  </a:cubicBezTo>
                  <a:cubicBezTo>
                    <a:pt x="573" y="56"/>
                    <a:pt x="458" y="0"/>
                    <a:pt x="34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
            <p:cNvSpPr/>
            <p:nvPr/>
          </p:nvSpPr>
          <p:spPr>
            <a:xfrm>
              <a:off x="1817000" y="1003475"/>
              <a:ext cx="50250" cy="34850"/>
            </a:xfrm>
            <a:custGeom>
              <a:avLst/>
              <a:gdLst/>
              <a:ahLst/>
              <a:cxnLst/>
              <a:rect l="l" t="t" r="r" b="b"/>
              <a:pathLst>
                <a:path w="2010" h="1394" extrusionOk="0">
                  <a:moveTo>
                    <a:pt x="1512" y="1"/>
                  </a:moveTo>
                  <a:cubicBezTo>
                    <a:pt x="1393" y="180"/>
                    <a:pt x="1273" y="319"/>
                    <a:pt x="1134" y="498"/>
                  </a:cubicBezTo>
                  <a:cubicBezTo>
                    <a:pt x="1121" y="643"/>
                    <a:pt x="1064" y="727"/>
                    <a:pt x="964" y="727"/>
                  </a:cubicBezTo>
                  <a:cubicBezTo>
                    <a:pt x="913" y="727"/>
                    <a:pt x="850" y="705"/>
                    <a:pt x="776" y="657"/>
                  </a:cubicBezTo>
                  <a:cubicBezTo>
                    <a:pt x="746" y="647"/>
                    <a:pt x="721" y="642"/>
                    <a:pt x="696" y="642"/>
                  </a:cubicBezTo>
                  <a:cubicBezTo>
                    <a:pt x="671" y="642"/>
                    <a:pt x="647" y="647"/>
                    <a:pt x="617" y="657"/>
                  </a:cubicBezTo>
                  <a:cubicBezTo>
                    <a:pt x="517" y="936"/>
                    <a:pt x="0" y="797"/>
                    <a:pt x="99" y="1214"/>
                  </a:cubicBezTo>
                  <a:cubicBezTo>
                    <a:pt x="219" y="1234"/>
                    <a:pt x="378" y="1234"/>
                    <a:pt x="438" y="1393"/>
                  </a:cubicBezTo>
                  <a:lnTo>
                    <a:pt x="617" y="1393"/>
                  </a:lnTo>
                  <a:cubicBezTo>
                    <a:pt x="705" y="1280"/>
                    <a:pt x="796" y="1242"/>
                    <a:pt x="887" y="1242"/>
                  </a:cubicBezTo>
                  <a:cubicBezTo>
                    <a:pt x="1062" y="1242"/>
                    <a:pt x="1240" y="1380"/>
                    <a:pt x="1412" y="1380"/>
                  </a:cubicBezTo>
                  <a:cubicBezTo>
                    <a:pt x="1432" y="1380"/>
                    <a:pt x="1452" y="1378"/>
                    <a:pt x="1472" y="1374"/>
                  </a:cubicBezTo>
                  <a:cubicBezTo>
                    <a:pt x="1572" y="1214"/>
                    <a:pt x="1691" y="1115"/>
                    <a:pt x="1830" y="1035"/>
                  </a:cubicBezTo>
                  <a:cubicBezTo>
                    <a:pt x="1830" y="996"/>
                    <a:pt x="1830" y="936"/>
                    <a:pt x="1870" y="896"/>
                  </a:cubicBezTo>
                  <a:cubicBezTo>
                    <a:pt x="1910" y="737"/>
                    <a:pt x="1512" y="876"/>
                    <a:pt x="1731" y="637"/>
                  </a:cubicBezTo>
                  <a:cubicBezTo>
                    <a:pt x="1572" y="478"/>
                    <a:pt x="2009" y="80"/>
                    <a:pt x="151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
            <p:cNvSpPr/>
            <p:nvPr/>
          </p:nvSpPr>
          <p:spPr>
            <a:xfrm>
              <a:off x="1759800" y="1020900"/>
              <a:ext cx="40300" cy="16925"/>
            </a:xfrm>
            <a:custGeom>
              <a:avLst/>
              <a:gdLst/>
              <a:ahLst/>
              <a:cxnLst/>
              <a:rect l="l" t="t" r="r" b="b"/>
              <a:pathLst>
                <a:path w="1612" h="677" extrusionOk="0">
                  <a:moveTo>
                    <a:pt x="637" y="0"/>
                  </a:moveTo>
                  <a:cubicBezTo>
                    <a:pt x="537" y="80"/>
                    <a:pt x="398" y="80"/>
                    <a:pt x="239" y="100"/>
                  </a:cubicBezTo>
                  <a:cubicBezTo>
                    <a:pt x="199" y="100"/>
                    <a:pt x="179" y="100"/>
                    <a:pt x="120" y="120"/>
                  </a:cubicBezTo>
                  <a:cubicBezTo>
                    <a:pt x="0" y="318"/>
                    <a:pt x="0" y="497"/>
                    <a:pt x="120" y="677"/>
                  </a:cubicBezTo>
                  <a:cubicBezTo>
                    <a:pt x="339" y="637"/>
                    <a:pt x="577" y="637"/>
                    <a:pt x="796" y="637"/>
                  </a:cubicBezTo>
                  <a:cubicBezTo>
                    <a:pt x="836" y="617"/>
                    <a:pt x="836" y="577"/>
                    <a:pt x="836" y="517"/>
                  </a:cubicBezTo>
                  <a:cubicBezTo>
                    <a:pt x="875" y="471"/>
                    <a:pt x="922" y="455"/>
                    <a:pt x="975" y="455"/>
                  </a:cubicBezTo>
                  <a:cubicBezTo>
                    <a:pt x="1100" y="455"/>
                    <a:pt x="1255" y="547"/>
                    <a:pt x="1384" y="547"/>
                  </a:cubicBezTo>
                  <a:cubicBezTo>
                    <a:pt x="1481" y="547"/>
                    <a:pt x="1564" y="496"/>
                    <a:pt x="1612" y="318"/>
                  </a:cubicBezTo>
                  <a:cubicBezTo>
                    <a:pt x="1612" y="239"/>
                    <a:pt x="1592" y="179"/>
                    <a:pt x="1532" y="100"/>
                  </a:cubicBezTo>
                  <a:cubicBezTo>
                    <a:pt x="1451" y="63"/>
                    <a:pt x="1367" y="56"/>
                    <a:pt x="1281" y="56"/>
                  </a:cubicBezTo>
                  <a:cubicBezTo>
                    <a:pt x="1232" y="56"/>
                    <a:pt x="1182" y="58"/>
                    <a:pt x="1132" y="58"/>
                  </a:cubicBezTo>
                  <a:cubicBezTo>
                    <a:pt x="1034" y="58"/>
                    <a:pt x="935" y="50"/>
                    <a:pt x="83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
            <p:cNvSpPr/>
            <p:nvPr/>
          </p:nvSpPr>
          <p:spPr>
            <a:xfrm>
              <a:off x="1780675" y="1019675"/>
              <a:ext cx="41300" cy="13675"/>
            </a:xfrm>
            <a:custGeom>
              <a:avLst/>
              <a:gdLst/>
              <a:ahLst/>
              <a:cxnLst/>
              <a:rect l="l" t="t" r="r" b="b"/>
              <a:pathLst>
                <a:path w="1652" h="547" extrusionOk="0">
                  <a:moveTo>
                    <a:pt x="995" y="0"/>
                  </a:moveTo>
                  <a:cubicBezTo>
                    <a:pt x="662" y="0"/>
                    <a:pt x="328" y="37"/>
                    <a:pt x="1" y="49"/>
                  </a:cubicBezTo>
                  <a:cubicBezTo>
                    <a:pt x="112" y="171"/>
                    <a:pt x="247" y="194"/>
                    <a:pt x="383" y="194"/>
                  </a:cubicBezTo>
                  <a:cubicBezTo>
                    <a:pt x="467" y="194"/>
                    <a:pt x="550" y="186"/>
                    <a:pt x="628" y="186"/>
                  </a:cubicBezTo>
                  <a:cubicBezTo>
                    <a:pt x="652" y="186"/>
                    <a:pt x="675" y="186"/>
                    <a:pt x="697" y="188"/>
                  </a:cubicBezTo>
                  <a:cubicBezTo>
                    <a:pt x="757" y="268"/>
                    <a:pt x="836" y="348"/>
                    <a:pt x="896" y="387"/>
                  </a:cubicBezTo>
                  <a:cubicBezTo>
                    <a:pt x="936" y="427"/>
                    <a:pt x="956" y="427"/>
                    <a:pt x="976" y="447"/>
                  </a:cubicBezTo>
                  <a:lnTo>
                    <a:pt x="1135" y="527"/>
                  </a:lnTo>
                  <a:cubicBezTo>
                    <a:pt x="1175" y="546"/>
                    <a:pt x="1194" y="546"/>
                    <a:pt x="1234" y="546"/>
                  </a:cubicBezTo>
                  <a:cubicBezTo>
                    <a:pt x="1274" y="546"/>
                    <a:pt x="1354" y="527"/>
                    <a:pt x="1393" y="527"/>
                  </a:cubicBezTo>
                  <a:cubicBezTo>
                    <a:pt x="1493" y="367"/>
                    <a:pt x="1652" y="248"/>
                    <a:pt x="1572" y="49"/>
                  </a:cubicBezTo>
                  <a:cubicBezTo>
                    <a:pt x="1382" y="13"/>
                    <a:pt x="1189" y="0"/>
                    <a:pt x="99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
            <p:cNvSpPr/>
            <p:nvPr/>
          </p:nvSpPr>
          <p:spPr>
            <a:xfrm>
              <a:off x="1780675" y="1027175"/>
              <a:ext cx="29875" cy="10850"/>
            </a:xfrm>
            <a:custGeom>
              <a:avLst/>
              <a:gdLst/>
              <a:ahLst/>
              <a:cxnLst/>
              <a:rect l="l" t="t" r="r" b="b"/>
              <a:pathLst>
                <a:path w="1195" h="434" extrusionOk="0">
                  <a:moveTo>
                    <a:pt x="820" y="0"/>
                  </a:moveTo>
                  <a:cubicBezTo>
                    <a:pt x="771" y="0"/>
                    <a:pt x="724" y="20"/>
                    <a:pt x="677" y="67"/>
                  </a:cubicBezTo>
                  <a:cubicBezTo>
                    <a:pt x="627" y="167"/>
                    <a:pt x="562" y="212"/>
                    <a:pt x="485" y="212"/>
                  </a:cubicBezTo>
                  <a:cubicBezTo>
                    <a:pt x="440" y="212"/>
                    <a:pt x="391" y="197"/>
                    <a:pt x="339" y="167"/>
                  </a:cubicBezTo>
                  <a:cubicBezTo>
                    <a:pt x="286" y="140"/>
                    <a:pt x="237" y="127"/>
                    <a:pt x="194" y="127"/>
                  </a:cubicBezTo>
                  <a:cubicBezTo>
                    <a:pt x="107" y="127"/>
                    <a:pt x="41" y="180"/>
                    <a:pt x="1" y="286"/>
                  </a:cubicBezTo>
                  <a:cubicBezTo>
                    <a:pt x="242" y="334"/>
                    <a:pt x="498" y="434"/>
                    <a:pt x="741" y="434"/>
                  </a:cubicBezTo>
                  <a:cubicBezTo>
                    <a:pt x="900" y="434"/>
                    <a:pt x="1053" y="392"/>
                    <a:pt x="1194" y="266"/>
                  </a:cubicBezTo>
                  <a:cubicBezTo>
                    <a:pt x="1155" y="246"/>
                    <a:pt x="1135" y="187"/>
                    <a:pt x="1075" y="147"/>
                  </a:cubicBezTo>
                  <a:lnTo>
                    <a:pt x="995" y="67"/>
                  </a:lnTo>
                  <a:cubicBezTo>
                    <a:pt x="933" y="25"/>
                    <a:pt x="875" y="0"/>
                    <a:pt x="8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
            <p:cNvSpPr/>
            <p:nvPr/>
          </p:nvSpPr>
          <p:spPr>
            <a:xfrm>
              <a:off x="1815500" y="1019400"/>
              <a:ext cx="18925" cy="13950"/>
            </a:xfrm>
            <a:custGeom>
              <a:avLst/>
              <a:gdLst/>
              <a:ahLst/>
              <a:cxnLst/>
              <a:rect l="l" t="t" r="r" b="b"/>
              <a:pathLst>
                <a:path w="757" h="558" extrusionOk="0">
                  <a:moveTo>
                    <a:pt x="697" y="0"/>
                  </a:moveTo>
                  <a:lnTo>
                    <a:pt x="697" y="0"/>
                  </a:lnTo>
                  <a:cubicBezTo>
                    <a:pt x="537" y="40"/>
                    <a:pt x="358" y="40"/>
                    <a:pt x="179" y="60"/>
                  </a:cubicBezTo>
                  <a:cubicBezTo>
                    <a:pt x="80" y="199"/>
                    <a:pt x="0" y="359"/>
                    <a:pt x="0" y="538"/>
                  </a:cubicBezTo>
                  <a:cubicBezTo>
                    <a:pt x="60" y="557"/>
                    <a:pt x="140" y="557"/>
                    <a:pt x="179" y="557"/>
                  </a:cubicBezTo>
                  <a:cubicBezTo>
                    <a:pt x="299" y="299"/>
                    <a:pt x="756" y="398"/>
                    <a:pt x="69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
            <p:cNvSpPr/>
            <p:nvPr/>
          </p:nvSpPr>
          <p:spPr>
            <a:xfrm>
              <a:off x="2488875" y="846325"/>
              <a:ext cx="11950" cy="10475"/>
            </a:xfrm>
            <a:custGeom>
              <a:avLst/>
              <a:gdLst/>
              <a:ahLst/>
              <a:cxnLst/>
              <a:rect l="l" t="t" r="r" b="b"/>
              <a:pathLst>
                <a:path w="478" h="419" extrusionOk="0">
                  <a:moveTo>
                    <a:pt x="179" y="1"/>
                  </a:moveTo>
                  <a:cubicBezTo>
                    <a:pt x="119" y="120"/>
                    <a:pt x="60" y="259"/>
                    <a:pt x="0" y="399"/>
                  </a:cubicBezTo>
                  <a:cubicBezTo>
                    <a:pt x="139" y="339"/>
                    <a:pt x="358" y="419"/>
                    <a:pt x="398" y="240"/>
                  </a:cubicBezTo>
                  <a:cubicBezTo>
                    <a:pt x="477" y="60"/>
                    <a:pt x="298" y="41"/>
                    <a:pt x="1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
            <p:cNvSpPr/>
            <p:nvPr/>
          </p:nvSpPr>
          <p:spPr>
            <a:xfrm>
              <a:off x="2292425" y="868700"/>
              <a:ext cx="5000" cy="9975"/>
            </a:xfrm>
            <a:custGeom>
              <a:avLst/>
              <a:gdLst/>
              <a:ahLst/>
              <a:cxnLst/>
              <a:rect l="l" t="t" r="r" b="b"/>
              <a:pathLst>
                <a:path w="200" h="399" extrusionOk="0">
                  <a:moveTo>
                    <a:pt x="179" y="1"/>
                  </a:moveTo>
                  <a:lnTo>
                    <a:pt x="179" y="1"/>
                  </a:lnTo>
                  <a:cubicBezTo>
                    <a:pt x="100" y="41"/>
                    <a:pt x="60" y="100"/>
                    <a:pt x="0" y="140"/>
                  </a:cubicBezTo>
                  <a:cubicBezTo>
                    <a:pt x="20" y="220"/>
                    <a:pt x="20" y="319"/>
                    <a:pt x="60" y="399"/>
                  </a:cubicBezTo>
                  <a:cubicBezTo>
                    <a:pt x="179" y="260"/>
                    <a:pt x="199" y="140"/>
                    <a:pt x="1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
            <p:cNvSpPr/>
            <p:nvPr/>
          </p:nvSpPr>
          <p:spPr>
            <a:xfrm>
              <a:off x="2284975" y="868700"/>
              <a:ext cx="4000" cy="4025"/>
            </a:xfrm>
            <a:custGeom>
              <a:avLst/>
              <a:gdLst/>
              <a:ahLst/>
              <a:cxnLst/>
              <a:rect l="l" t="t" r="r" b="b"/>
              <a:pathLst>
                <a:path w="160" h="161" extrusionOk="0">
                  <a:moveTo>
                    <a:pt x="0" y="1"/>
                  </a:moveTo>
                  <a:lnTo>
                    <a:pt x="0" y="160"/>
                  </a:lnTo>
                  <a:lnTo>
                    <a:pt x="159" y="160"/>
                  </a:lnTo>
                  <a:cubicBezTo>
                    <a:pt x="119" y="61"/>
                    <a:pt x="80" y="21"/>
                    <a:pt x="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
            <p:cNvSpPr/>
            <p:nvPr/>
          </p:nvSpPr>
          <p:spPr>
            <a:xfrm>
              <a:off x="1852300" y="931950"/>
              <a:ext cx="23900" cy="89650"/>
            </a:xfrm>
            <a:custGeom>
              <a:avLst/>
              <a:gdLst/>
              <a:ahLst/>
              <a:cxnLst/>
              <a:rect l="l" t="t" r="r" b="b"/>
              <a:pathLst>
                <a:path w="956" h="3586" extrusionOk="0">
                  <a:moveTo>
                    <a:pt x="579" y="0"/>
                  </a:moveTo>
                  <a:cubicBezTo>
                    <a:pt x="276" y="0"/>
                    <a:pt x="395" y="428"/>
                    <a:pt x="279" y="594"/>
                  </a:cubicBezTo>
                  <a:cubicBezTo>
                    <a:pt x="100" y="1350"/>
                    <a:pt x="20" y="2086"/>
                    <a:pt x="100" y="2862"/>
                  </a:cubicBezTo>
                  <a:cubicBezTo>
                    <a:pt x="418" y="3001"/>
                    <a:pt x="0" y="3359"/>
                    <a:pt x="279" y="3538"/>
                  </a:cubicBezTo>
                  <a:cubicBezTo>
                    <a:pt x="279" y="3558"/>
                    <a:pt x="279" y="3558"/>
                    <a:pt x="358" y="3578"/>
                  </a:cubicBezTo>
                  <a:cubicBezTo>
                    <a:pt x="364" y="3583"/>
                    <a:pt x="371" y="3586"/>
                    <a:pt x="378" y="3586"/>
                  </a:cubicBezTo>
                  <a:cubicBezTo>
                    <a:pt x="400" y="3586"/>
                    <a:pt x="429" y="3567"/>
                    <a:pt x="458" y="3538"/>
                  </a:cubicBezTo>
                  <a:lnTo>
                    <a:pt x="458" y="3359"/>
                  </a:lnTo>
                  <a:cubicBezTo>
                    <a:pt x="458" y="2305"/>
                    <a:pt x="478" y="1270"/>
                    <a:pt x="915" y="276"/>
                  </a:cubicBezTo>
                  <a:cubicBezTo>
                    <a:pt x="955" y="216"/>
                    <a:pt x="856" y="117"/>
                    <a:pt x="816" y="57"/>
                  </a:cubicBezTo>
                  <a:cubicBezTo>
                    <a:pt x="717" y="17"/>
                    <a:pt x="639" y="0"/>
                    <a:pt x="5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
            <p:cNvSpPr/>
            <p:nvPr/>
          </p:nvSpPr>
          <p:spPr>
            <a:xfrm>
              <a:off x="1855275" y="1020400"/>
              <a:ext cx="25900" cy="6475"/>
            </a:xfrm>
            <a:custGeom>
              <a:avLst/>
              <a:gdLst/>
              <a:ahLst/>
              <a:cxnLst/>
              <a:rect l="l" t="t" r="r" b="b"/>
              <a:pathLst>
                <a:path w="1036" h="259" extrusionOk="0">
                  <a:moveTo>
                    <a:pt x="160" y="0"/>
                  </a:moveTo>
                  <a:cubicBezTo>
                    <a:pt x="1" y="259"/>
                    <a:pt x="279" y="120"/>
                    <a:pt x="359" y="219"/>
                  </a:cubicBezTo>
                  <a:cubicBezTo>
                    <a:pt x="578" y="199"/>
                    <a:pt x="796" y="199"/>
                    <a:pt x="1035" y="159"/>
                  </a:cubicBezTo>
                  <a:cubicBezTo>
                    <a:pt x="924" y="26"/>
                    <a:pt x="788" y="4"/>
                    <a:pt x="651" y="4"/>
                  </a:cubicBezTo>
                  <a:cubicBezTo>
                    <a:pt x="586" y="4"/>
                    <a:pt x="521" y="9"/>
                    <a:pt x="458" y="9"/>
                  </a:cubicBezTo>
                  <a:cubicBezTo>
                    <a:pt x="417" y="9"/>
                    <a:pt x="377" y="7"/>
                    <a:pt x="3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
            <p:cNvSpPr/>
            <p:nvPr/>
          </p:nvSpPr>
          <p:spPr>
            <a:xfrm>
              <a:off x="1753325" y="1024375"/>
              <a:ext cx="9975" cy="13950"/>
            </a:xfrm>
            <a:custGeom>
              <a:avLst/>
              <a:gdLst/>
              <a:ahLst/>
              <a:cxnLst/>
              <a:rect l="l" t="t" r="r" b="b"/>
              <a:pathLst>
                <a:path w="399" h="558" extrusionOk="0">
                  <a:moveTo>
                    <a:pt x="220" y="0"/>
                  </a:moveTo>
                  <a:cubicBezTo>
                    <a:pt x="180" y="60"/>
                    <a:pt x="100" y="100"/>
                    <a:pt x="60" y="140"/>
                  </a:cubicBezTo>
                  <a:cubicBezTo>
                    <a:pt x="1" y="199"/>
                    <a:pt x="1" y="259"/>
                    <a:pt x="41" y="339"/>
                  </a:cubicBezTo>
                  <a:cubicBezTo>
                    <a:pt x="60" y="378"/>
                    <a:pt x="60" y="458"/>
                    <a:pt x="60" y="498"/>
                  </a:cubicBezTo>
                  <a:cubicBezTo>
                    <a:pt x="180" y="538"/>
                    <a:pt x="279" y="538"/>
                    <a:pt x="399" y="557"/>
                  </a:cubicBezTo>
                  <a:lnTo>
                    <a:pt x="39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
            <p:cNvSpPr/>
            <p:nvPr/>
          </p:nvSpPr>
          <p:spPr>
            <a:xfrm>
              <a:off x="1828925" y="1792225"/>
              <a:ext cx="25375" cy="146150"/>
            </a:xfrm>
            <a:custGeom>
              <a:avLst/>
              <a:gdLst/>
              <a:ahLst/>
              <a:cxnLst/>
              <a:rect l="l" t="t" r="r" b="b"/>
              <a:pathLst>
                <a:path w="1015" h="5846" extrusionOk="0">
                  <a:moveTo>
                    <a:pt x="637" y="1"/>
                  </a:moveTo>
                  <a:cubicBezTo>
                    <a:pt x="199" y="617"/>
                    <a:pt x="319" y="1373"/>
                    <a:pt x="239" y="2070"/>
                  </a:cubicBezTo>
                  <a:cubicBezTo>
                    <a:pt x="120" y="3064"/>
                    <a:pt x="0" y="4099"/>
                    <a:pt x="319" y="5093"/>
                  </a:cubicBezTo>
                  <a:cubicBezTo>
                    <a:pt x="319" y="5312"/>
                    <a:pt x="339" y="5551"/>
                    <a:pt x="339" y="5770"/>
                  </a:cubicBezTo>
                  <a:cubicBezTo>
                    <a:pt x="422" y="5811"/>
                    <a:pt x="502" y="5846"/>
                    <a:pt x="565" y="5846"/>
                  </a:cubicBezTo>
                  <a:cubicBezTo>
                    <a:pt x="653" y="5846"/>
                    <a:pt x="708" y="5779"/>
                    <a:pt x="697" y="5571"/>
                  </a:cubicBezTo>
                  <a:cubicBezTo>
                    <a:pt x="637" y="4656"/>
                    <a:pt x="557" y="3741"/>
                    <a:pt x="736" y="2845"/>
                  </a:cubicBezTo>
                  <a:cubicBezTo>
                    <a:pt x="856" y="2090"/>
                    <a:pt x="896" y="1314"/>
                    <a:pt x="1015" y="558"/>
                  </a:cubicBezTo>
                  <a:cubicBezTo>
                    <a:pt x="916" y="419"/>
                    <a:pt x="896" y="259"/>
                    <a:pt x="816" y="100"/>
                  </a:cubicBezTo>
                  <a:cubicBezTo>
                    <a:pt x="756" y="60"/>
                    <a:pt x="717" y="1"/>
                    <a:pt x="63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
            <p:cNvSpPr/>
            <p:nvPr/>
          </p:nvSpPr>
          <p:spPr>
            <a:xfrm>
              <a:off x="1792125" y="1687800"/>
              <a:ext cx="46775" cy="141950"/>
            </a:xfrm>
            <a:custGeom>
              <a:avLst/>
              <a:gdLst/>
              <a:ahLst/>
              <a:cxnLst/>
              <a:rect l="l" t="t" r="r" b="b"/>
              <a:pathLst>
                <a:path w="1871" h="5678" extrusionOk="0">
                  <a:moveTo>
                    <a:pt x="1413" y="0"/>
                  </a:moveTo>
                  <a:cubicBezTo>
                    <a:pt x="975" y="856"/>
                    <a:pt x="537" y="1671"/>
                    <a:pt x="339" y="2606"/>
                  </a:cubicBezTo>
                  <a:cubicBezTo>
                    <a:pt x="279" y="2984"/>
                    <a:pt x="498" y="3302"/>
                    <a:pt x="339" y="3601"/>
                  </a:cubicBezTo>
                  <a:cubicBezTo>
                    <a:pt x="0" y="4257"/>
                    <a:pt x="80" y="4934"/>
                    <a:pt x="80" y="5630"/>
                  </a:cubicBezTo>
                  <a:cubicBezTo>
                    <a:pt x="95" y="5659"/>
                    <a:pt x="141" y="5678"/>
                    <a:pt x="188" y="5678"/>
                  </a:cubicBezTo>
                  <a:cubicBezTo>
                    <a:pt x="206" y="5678"/>
                    <a:pt x="223" y="5675"/>
                    <a:pt x="239" y="5670"/>
                  </a:cubicBezTo>
                  <a:cubicBezTo>
                    <a:pt x="319" y="5630"/>
                    <a:pt x="339" y="5530"/>
                    <a:pt x="418" y="5451"/>
                  </a:cubicBezTo>
                  <a:cubicBezTo>
                    <a:pt x="438" y="5371"/>
                    <a:pt x="438" y="5332"/>
                    <a:pt x="438" y="5272"/>
                  </a:cubicBezTo>
                  <a:cubicBezTo>
                    <a:pt x="597" y="5172"/>
                    <a:pt x="597" y="5053"/>
                    <a:pt x="577" y="4894"/>
                  </a:cubicBezTo>
                  <a:cubicBezTo>
                    <a:pt x="319" y="4297"/>
                    <a:pt x="796" y="3760"/>
                    <a:pt x="776" y="3183"/>
                  </a:cubicBezTo>
                  <a:cubicBezTo>
                    <a:pt x="1174" y="2169"/>
                    <a:pt x="1671" y="1174"/>
                    <a:pt x="1870" y="80"/>
                  </a:cubicBezTo>
                  <a:cubicBezTo>
                    <a:pt x="1805" y="39"/>
                    <a:pt x="1744" y="32"/>
                    <a:pt x="1682" y="32"/>
                  </a:cubicBezTo>
                  <a:cubicBezTo>
                    <a:pt x="1647" y="32"/>
                    <a:pt x="1612" y="34"/>
                    <a:pt x="1577" y="34"/>
                  </a:cubicBezTo>
                  <a:cubicBezTo>
                    <a:pt x="1524" y="34"/>
                    <a:pt x="1469" y="29"/>
                    <a:pt x="141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
            <p:cNvSpPr/>
            <p:nvPr/>
          </p:nvSpPr>
          <p:spPr>
            <a:xfrm>
              <a:off x="2014425" y="1814125"/>
              <a:ext cx="20900" cy="98975"/>
            </a:xfrm>
            <a:custGeom>
              <a:avLst/>
              <a:gdLst/>
              <a:ahLst/>
              <a:cxnLst/>
              <a:rect l="l" t="t" r="r" b="b"/>
              <a:pathLst>
                <a:path w="836" h="3959" extrusionOk="0">
                  <a:moveTo>
                    <a:pt x="199" y="0"/>
                  </a:moveTo>
                  <a:cubicBezTo>
                    <a:pt x="100" y="80"/>
                    <a:pt x="60" y="179"/>
                    <a:pt x="60" y="298"/>
                  </a:cubicBezTo>
                  <a:cubicBezTo>
                    <a:pt x="60" y="1094"/>
                    <a:pt x="60" y="1890"/>
                    <a:pt x="40" y="2686"/>
                  </a:cubicBezTo>
                  <a:cubicBezTo>
                    <a:pt x="0" y="3223"/>
                    <a:pt x="259" y="3581"/>
                    <a:pt x="657" y="3959"/>
                  </a:cubicBezTo>
                  <a:cubicBezTo>
                    <a:pt x="836" y="3422"/>
                    <a:pt x="458" y="3064"/>
                    <a:pt x="538" y="2626"/>
                  </a:cubicBezTo>
                  <a:cubicBezTo>
                    <a:pt x="478" y="2606"/>
                    <a:pt x="458" y="2566"/>
                    <a:pt x="398" y="2487"/>
                  </a:cubicBezTo>
                  <a:cubicBezTo>
                    <a:pt x="458" y="2467"/>
                    <a:pt x="458" y="2407"/>
                    <a:pt x="458" y="2367"/>
                  </a:cubicBezTo>
                  <a:cubicBezTo>
                    <a:pt x="458" y="2268"/>
                    <a:pt x="478" y="2188"/>
                    <a:pt x="538" y="2089"/>
                  </a:cubicBezTo>
                  <a:cubicBezTo>
                    <a:pt x="577" y="1731"/>
                    <a:pt x="557" y="1393"/>
                    <a:pt x="657" y="1074"/>
                  </a:cubicBezTo>
                  <a:cubicBezTo>
                    <a:pt x="756" y="736"/>
                    <a:pt x="697" y="477"/>
                    <a:pt x="557" y="179"/>
                  </a:cubicBezTo>
                  <a:cubicBezTo>
                    <a:pt x="538" y="182"/>
                    <a:pt x="518" y="183"/>
                    <a:pt x="500" y="183"/>
                  </a:cubicBezTo>
                  <a:cubicBezTo>
                    <a:pt x="369" y="183"/>
                    <a:pt x="269" y="122"/>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
            <p:cNvSpPr/>
            <p:nvPr/>
          </p:nvSpPr>
          <p:spPr>
            <a:xfrm>
              <a:off x="1846325" y="1692475"/>
              <a:ext cx="38825" cy="96300"/>
            </a:xfrm>
            <a:custGeom>
              <a:avLst/>
              <a:gdLst/>
              <a:ahLst/>
              <a:cxnLst/>
              <a:rect l="l" t="t" r="r" b="b"/>
              <a:pathLst>
                <a:path w="1553" h="3852" extrusionOk="0">
                  <a:moveTo>
                    <a:pt x="1340" y="1"/>
                  </a:moveTo>
                  <a:cubicBezTo>
                    <a:pt x="1261" y="1"/>
                    <a:pt x="1168" y="113"/>
                    <a:pt x="956" y="370"/>
                  </a:cubicBezTo>
                  <a:cubicBezTo>
                    <a:pt x="896" y="390"/>
                    <a:pt x="836" y="430"/>
                    <a:pt x="836" y="510"/>
                  </a:cubicBezTo>
                  <a:cubicBezTo>
                    <a:pt x="796" y="589"/>
                    <a:pt x="757" y="669"/>
                    <a:pt x="757" y="708"/>
                  </a:cubicBezTo>
                  <a:cubicBezTo>
                    <a:pt x="737" y="768"/>
                    <a:pt x="737" y="828"/>
                    <a:pt x="717" y="888"/>
                  </a:cubicBezTo>
                  <a:cubicBezTo>
                    <a:pt x="836" y="967"/>
                    <a:pt x="737" y="1007"/>
                    <a:pt x="657" y="1027"/>
                  </a:cubicBezTo>
                  <a:cubicBezTo>
                    <a:pt x="418" y="1624"/>
                    <a:pt x="200" y="2220"/>
                    <a:pt x="160" y="2877"/>
                  </a:cubicBezTo>
                  <a:cubicBezTo>
                    <a:pt x="100" y="3195"/>
                    <a:pt x="1" y="3553"/>
                    <a:pt x="259" y="3852"/>
                  </a:cubicBezTo>
                  <a:cubicBezTo>
                    <a:pt x="518" y="3712"/>
                    <a:pt x="359" y="3454"/>
                    <a:pt x="538" y="3314"/>
                  </a:cubicBezTo>
                  <a:cubicBezTo>
                    <a:pt x="816" y="2678"/>
                    <a:pt x="995" y="2002"/>
                    <a:pt x="1055" y="1305"/>
                  </a:cubicBezTo>
                  <a:cubicBezTo>
                    <a:pt x="1055" y="1186"/>
                    <a:pt x="1135" y="1106"/>
                    <a:pt x="1214" y="1067"/>
                  </a:cubicBezTo>
                  <a:cubicBezTo>
                    <a:pt x="1294" y="888"/>
                    <a:pt x="1194" y="669"/>
                    <a:pt x="1393" y="529"/>
                  </a:cubicBezTo>
                  <a:cubicBezTo>
                    <a:pt x="1413" y="510"/>
                    <a:pt x="1433" y="490"/>
                    <a:pt x="1413" y="430"/>
                  </a:cubicBezTo>
                  <a:cubicBezTo>
                    <a:pt x="1413" y="331"/>
                    <a:pt x="1493" y="271"/>
                    <a:pt x="1552" y="191"/>
                  </a:cubicBezTo>
                  <a:cubicBezTo>
                    <a:pt x="1456" y="69"/>
                    <a:pt x="1403" y="1"/>
                    <a:pt x="13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
            <p:cNvSpPr/>
            <p:nvPr/>
          </p:nvSpPr>
          <p:spPr>
            <a:xfrm>
              <a:off x="1737425" y="1634475"/>
              <a:ext cx="109925" cy="22700"/>
            </a:xfrm>
            <a:custGeom>
              <a:avLst/>
              <a:gdLst/>
              <a:ahLst/>
              <a:cxnLst/>
              <a:rect l="l" t="t" r="r" b="b"/>
              <a:pathLst>
                <a:path w="4397" h="908" extrusionOk="0">
                  <a:moveTo>
                    <a:pt x="762" y="0"/>
                  </a:moveTo>
                  <a:cubicBezTo>
                    <a:pt x="497" y="0"/>
                    <a:pt x="221" y="72"/>
                    <a:pt x="0" y="263"/>
                  </a:cubicBezTo>
                  <a:lnTo>
                    <a:pt x="0" y="462"/>
                  </a:lnTo>
                  <a:cubicBezTo>
                    <a:pt x="1164" y="688"/>
                    <a:pt x="2345" y="842"/>
                    <a:pt x="3545" y="842"/>
                  </a:cubicBezTo>
                  <a:cubicBezTo>
                    <a:pt x="3616" y="842"/>
                    <a:pt x="3688" y="841"/>
                    <a:pt x="3760" y="840"/>
                  </a:cubicBezTo>
                  <a:cubicBezTo>
                    <a:pt x="3849" y="885"/>
                    <a:pt x="3950" y="907"/>
                    <a:pt x="4054" y="907"/>
                  </a:cubicBezTo>
                  <a:cubicBezTo>
                    <a:pt x="4088" y="907"/>
                    <a:pt x="4123" y="905"/>
                    <a:pt x="4158" y="900"/>
                  </a:cubicBezTo>
                  <a:cubicBezTo>
                    <a:pt x="4217" y="840"/>
                    <a:pt x="4277" y="761"/>
                    <a:pt x="4317" y="701"/>
                  </a:cubicBezTo>
                  <a:cubicBezTo>
                    <a:pt x="4396" y="542"/>
                    <a:pt x="4317" y="423"/>
                    <a:pt x="4198" y="343"/>
                  </a:cubicBezTo>
                  <a:cubicBezTo>
                    <a:pt x="3163" y="124"/>
                    <a:pt x="2089" y="124"/>
                    <a:pt x="1035" y="25"/>
                  </a:cubicBezTo>
                  <a:cubicBezTo>
                    <a:pt x="947" y="9"/>
                    <a:pt x="855" y="0"/>
                    <a:pt x="76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
            <p:cNvSpPr/>
            <p:nvPr/>
          </p:nvSpPr>
          <p:spPr>
            <a:xfrm>
              <a:off x="1785650" y="1828525"/>
              <a:ext cx="22400" cy="69650"/>
            </a:xfrm>
            <a:custGeom>
              <a:avLst/>
              <a:gdLst/>
              <a:ahLst/>
              <a:cxnLst/>
              <a:rect l="l" t="t" r="r" b="b"/>
              <a:pathLst>
                <a:path w="896" h="2786" extrusionOk="0">
                  <a:moveTo>
                    <a:pt x="339" y="1"/>
                  </a:moveTo>
                  <a:cubicBezTo>
                    <a:pt x="339" y="240"/>
                    <a:pt x="379" y="538"/>
                    <a:pt x="359" y="737"/>
                  </a:cubicBezTo>
                  <a:cubicBezTo>
                    <a:pt x="1" y="1553"/>
                    <a:pt x="498" y="2129"/>
                    <a:pt x="856" y="2786"/>
                  </a:cubicBezTo>
                  <a:cubicBezTo>
                    <a:pt x="777" y="2090"/>
                    <a:pt x="896" y="1393"/>
                    <a:pt x="876" y="697"/>
                  </a:cubicBezTo>
                  <a:cubicBezTo>
                    <a:pt x="876" y="538"/>
                    <a:pt x="816" y="419"/>
                    <a:pt x="697" y="319"/>
                  </a:cubicBezTo>
                  <a:cubicBezTo>
                    <a:pt x="677" y="260"/>
                    <a:pt x="677" y="200"/>
                    <a:pt x="677" y="140"/>
                  </a:cubicBezTo>
                  <a:cubicBezTo>
                    <a:pt x="637" y="61"/>
                    <a:pt x="578" y="21"/>
                    <a:pt x="49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
            <p:cNvSpPr/>
            <p:nvPr/>
          </p:nvSpPr>
          <p:spPr>
            <a:xfrm>
              <a:off x="2026350" y="1710125"/>
              <a:ext cx="31850" cy="62250"/>
            </a:xfrm>
            <a:custGeom>
              <a:avLst/>
              <a:gdLst/>
              <a:ahLst/>
              <a:cxnLst/>
              <a:rect l="l" t="t" r="r" b="b"/>
              <a:pathLst>
                <a:path w="1274" h="2490" extrusionOk="0">
                  <a:moveTo>
                    <a:pt x="1159" y="0"/>
                  </a:moveTo>
                  <a:cubicBezTo>
                    <a:pt x="918" y="0"/>
                    <a:pt x="783" y="309"/>
                    <a:pt x="558" y="361"/>
                  </a:cubicBezTo>
                  <a:cubicBezTo>
                    <a:pt x="180" y="878"/>
                    <a:pt x="1" y="1475"/>
                    <a:pt x="100" y="2111"/>
                  </a:cubicBezTo>
                  <a:cubicBezTo>
                    <a:pt x="220" y="2211"/>
                    <a:pt x="259" y="2409"/>
                    <a:pt x="419" y="2489"/>
                  </a:cubicBezTo>
                  <a:cubicBezTo>
                    <a:pt x="717" y="1673"/>
                    <a:pt x="995" y="858"/>
                    <a:pt x="1274" y="22"/>
                  </a:cubicBezTo>
                  <a:cubicBezTo>
                    <a:pt x="1233" y="7"/>
                    <a:pt x="1195" y="0"/>
                    <a:pt x="11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
            <p:cNvSpPr/>
            <p:nvPr/>
          </p:nvSpPr>
          <p:spPr>
            <a:xfrm>
              <a:off x="2018400" y="1766375"/>
              <a:ext cx="20425" cy="54875"/>
            </a:xfrm>
            <a:custGeom>
              <a:avLst/>
              <a:gdLst/>
              <a:ahLst/>
              <a:cxnLst/>
              <a:rect l="l" t="t" r="r" b="b"/>
              <a:pathLst>
                <a:path w="817" h="2195" extrusionOk="0">
                  <a:moveTo>
                    <a:pt x="379" y="0"/>
                  </a:moveTo>
                  <a:cubicBezTo>
                    <a:pt x="199" y="597"/>
                    <a:pt x="1" y="1154"/>
                    <a:pt x="40" y="1791"/>
                  </a:cubicBezTo>
                  <a:cubicBezTo>
                    <a:pt x="100" y="1830"/>
                    <a:pt x="120" y="1910"/>
                    <a:pt x="40" y="1950"/>
                  </a:cubicBezTo>
                  <a:cubicBezTo>
                    <a:pt x="40" y="2131"/>
                    <a:pt x="99" y="2195"/>
                    <a:pt x="189" y="2195"/>
                  </a:cubicBezTo>
                  <a:cubicBezTo>
                    <a:pt x="248" y="2195"/>
                    <a:pt x="320" y="2168"/>
                    <a:pt x="398" y="2129"/>
                  </a:cubicBezTo>
                  <a:cubicBezTo>
                    <a:pt x="538" y="1990"/>
                    <a:pt x="398" y="1731"/>
                    <a:pt x="577" y="1592"/>
                  </a:cubicBezTo>
                  <a:cubicBezTo>
                    <a:pt x="677" y="1234"/>
                    <a:pt x="816" y="915"/>
                    <a:pt x="737" y="537"/>
                  </a:cubicBezTo>
                  <a:cubicBezTo>
                    <a:pt x="577" y="398"/>
                    <a:pt x="617" y="100"/>
                    <a:pt x="3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
            <p:cNvSpPr/>
            <p:nvPr/>
          </p:nvSpPr>
          <p:spPr>
            <a:xfrm>
              <a:off x="2040775" y="1685300"/>
              <a:ext cx="28375" cy="36300"/>
            </a:xfrm>
            <a:custGeom>
              <a:avLst/>
              <a:gdLst/>
              <a:ahLst/>
              <a:cxnLst/>
              <a:rect l="l" t="t" r="r" b="b"/>
              <a:pathLst>
                <a:path w="1135" h="1452" extrusionOk="0">
                  <a:moveTo>
                    <a:pt x="578" y="1"/>
                  </a:moveTo>
                  <a:cubicBezTo>
                    <a:pt x="319" y="419"/>
                    <a:pt x="120" y="876"/>
                    <a:pt x="1" y="1354"/>
                  </a:cubicBezTo>
                  <a:cubicBezTo>
                    <a:pt x="45" y="1424"/>
                    <a:pt x="89" y="1452"/>
                    <a:pt x="135" y="1452"/>
                  </a:cubicBezTo>
                  <a:cubicBezTo>
                    <a:pt x="193" y="1452"/>
                    <a:pt x="253" y="1409"/>
                    <a:pt x="319" y="1354"/>
                  </a:cubicBezTo>
                  <a:cubicBezTo>
                    <a:pt x="438" y="1214"/>
                    <a:pt x="578" y="1115"/>
                    <a:pt x="697" y="1015"/>
                  </a:cubicBezTo>
                  <a:cubicBezTo>
                    <a:pt x="836" y="757"/>
                    <a:pt x="975" y="478"/>
                    <a:pt x="1135" y="220"/>
                  </a:cubicBezTo>
                  <a:cubicBezTo>
                    <a:pt x="1015" y="1"/>
                    <a:pt x="796" y="1"/>
                    <a:pt x="57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
            <p:cNvSpPr/>
            <p:nvPr/>
          </p:nvSpPr>
          <p:spPr>
            <a:xfrm>
              <a:off x="1836375" y="1931975"/>
              <a:ext cx="15450" cy="48275"/>
            </a:xfrm>
            <a:custGeom>
              <a:avLst/>
              <a:gdLst/>
              <a:ahLst/>
              <a:cxnLst/>
              <a:rect l="l" t="t" r="r" b="b"/>
              <a:pathLst>
                <a:path w="618" h="1931" extrusionOk="0">
                  <a:moveTo>
                    <a:pt x="399" y="1"/>
                  </a:moveTo>
                  <a:cubicBezTo>
                    <a:pt x="329" y="122"/>
                    <a:pt x="229" y="183"/>
                    <a:pt x="98" y="183"/>
                  </a:cubicBezTo>
                  <a:cubicBezTo>
                    <a:pt x="80" y="183"/>
                    <a:pt x="61" y="182"/>
                    <a:pt x="41" y="180"/>
                  </a:cubicBezTo>
                  <a:lnTo>
                    <a:pt x="41" y="180"/>
                  </a:lnTo>
                  <a:cubicBezTo>
                    <a:pt x="1" y="836"/>
                    <a:pt x="200" y="1373"/>
                    <a:pt x="518" y="1930"/>
                  </a:cubicBezTo>
                  <a:cubicBezTo>
                    <a:pt x="538" y="1274"/>
                    <a:pt x="618" y="637"/>
                    <a:pt x="3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
            <p:cNvSpPr/>
            <p:nvPr/>
          </p:nvSpPr>
          <p:spPr>
            <a:xfrm>
              <a:off x="1854275" y="1637125"/>
              <a:ext cx="39825" cy="22350"/>
            </a:xfrm>
            <a:custGeom>
              <a:avLst/>
              <a:gdLst/>
              <a:ahLst/>
              <a:cxnLst/>
              <a:rect l="l" t="t" r="r" b="b"/>
              <a:pathLst>
                <a:path w="1593" h="894" extrusionOk="0">
                  <a:moveTo>
                    <a:pt x="575" y="0"/>
                  </a:moveTo>
                  <a:cubicBezTo>
                    <a:pt x="477" y="0"/>
                    <a:pt x="379" y="12"/>
                    <a:pt x="279" y="38"/>
                  </a:cubicBezTo>
                  <a:cubicBezTo>
                    <a:pt x="220" y="98"/>
                    <a:pt x="200" y="157"/>
                    <a:pt x="180" y="237"/>
                  </a:cubicBezTo>
                  <a:cubicBezTo>
                    <a:pt x="200" y="456"/>
                    <a:pt x="81" y="615"/>
                    <a:pt x="1" y="794"/>
                  </a:cubicBezTo>
                  <a:cubicBezTo>
                    <a:pt x="1" y="814"/>
                    <a:pt x="21" y="854"/>
                    <a:pt x="41" y="893"/>
                  </a:cubicBezTo>
                  <a:lnTo>
                    <a:pt x="1214" y="893"/>
                  </a:lnTo>
                  <a:cubicBezTo>
                    <a:pt x="1314" y="694"/>
                    <a:pt x="1592" y="635"/>
                    <a:pt x="1592" y="356"/>
                  </a:cubicBezTo>
                  <a:cubicBezTo>
                    <a:pt x="1265" y="154"/>
                    <a:pt x="926" y="0"/>
                    <a:pt x="57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
            <p:cNvSpPr/>
            <p:nvPr/>
          </p:nvSpPr>
          <p:spPr>
            <a:xfrm>
              <a:off x="1826925" y="1654475"/>
              <a:ext cx="22900" cy="36850"/>
            </a:xfrm>
            <a:custGeom>
              <a:avLst/>
              <a:gdLst/>
              <a:ahLst/>
              <a:cxnLst/>
              <a:rect l="l" t="t" r="r" b="b"/>
              <a:pathLst>
                <a:path w="916" h="1474" extrusionOk="0">
                  <a:moveTo>
                    <a:pt x="578" y="0"/>
                  </a:moveTo>
                  <a:cubicBezTo>
                    <a:pt x="439" y="0"/>
                    <a:pt x="299" y="20"/>
                    <a:pt x="180" y="20"/>
                  </a:cubicBezTo>
                  <a:cubicBezTo>
                    <a:pt x="498" y="259"/>
                    <a:pt x="419" y="557"/>
                    <a:pt x="240" y="836"/>
                  </a:cubicBezTo>
                  <a:cubicBezTo>
                    <a:pt x="160" y="1015"/>
                    <a:pt x="1" y="1134"/>
                    <a:pt x="1" y="1333"/>
                  </a:cubicBezTo>
                  <a:cubicBezTo>
                    <a:pt x="51" y="1442"/>
                    <a:pt x="111" y="1473"/>
                    <a:pt x="175" y="1473"/>
                  </a:cubicBezTo>
                  <a:cubicBezTo>
                    <a:pt x="263" y="1473"/>
                    <a:pt x="358" y="1413"/>
                    <a:pt x="439" y="1413"/>
                  </a:cubicBezTo>
                  <a:cubicBezTo>
                    <a:pt x="737" y="1194"/>
                    <a:pt x="777" y="816"/>
                    <a:pt x="916" y="518"/>
                  </a:cubicBezTo>
                  <a:cubicBezTo>
                    <a:pt x="816" y="319"/>
                    <a:pt x="876" y="40"/>
                    <a:pt x="57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
            <p:cNvSpPr/>
            <p:nvPr/>
          </p:nvSpPr>
          <p:spPr>
            <a:xfrm>
              <a:off x="1869700" y="1667400"/>
              <a:ext cx="23900" cy="34850"/>
            </a:xfrm>
            <a:custGeom>
              <a:avLst/>
              <a:gdLst/>
              <a:ahLst/>
              <a:cxnLst/>
              <a:rect l="l" t="t" r="r" b="b"/>
              <a:pathLst>
                <a:path w="956" h="1394" extrusionOk="0">
                  <a:moveTo>
                    <a:pt x="578" y="1"/>
                  </a:moveTo>
                  <a:cubicBezTo>
                    <a:pt x="219" y="399"/>
                    <a:pt x="160" y="916"/>
                    <a:pt x="1" y="1393"/>
                  </a:cubicBezTo>
                  <a:cubicBezTo>
                    <a:pt x="5" y="1394"/>
                    <a:pt x="9" y="1394"/>
                    <a:pt x="13" y="1394"/>
                  </a:cubicBezTo>
                  <a:cubicBezTo>
                    <a:pt x="171" y="1394"/>
                    <a:pt x="257" y="1102"/>
                    <a:pt x="415" y="1102"/>
                  </a:cubicBezTo>
                  <a:cubicBezTo>
                    <a:pt x="467" y="1102"/>
                    <a:pt x="526" y="1133"/>
                    <a:pt x="597" y="1214"/>
                  </a:cubicBezTo>
                  <a:cubicBezTo>
                    <a:pt x="816" y="975"/>
                    <a:pt x="916" y="677"/>
                    <a:pt x="955" y="379"/>
                  </a:cubicBezTo>
                  <a:cubicBezTo>
                    <a:pt x="776" y="299"/>
                    <a:pt x="657" y="180"/>
                    <a:pt x="57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
            <p:cNvSpPr/>
            <p:nvPr/>
          </p:nvSpPr>
          <p:spPr>
            <a:xfrm>
              <a:off x="1797100" y="1767375"/>
              <a:ext cx="17425" cy="42775"/>
            </a:xfrm>
            <a:custGeom>
              <a:avLst/>
              <a:gdLst/>
              <a:ahLst/>
              <a:cxnLst/>
              <a:rect l="l" t="t" r="r" b="b"/>
              <a:pathLst>
                <a:path w="697" h="1711" extrusionOk="0">
                  <a:moveTo>
                    <a:pt x="518" y="0"/>
                  </a:moveTo>
                  <a:cubicBezTo>
                    <a:pt x="299" y="378"/>
                    <a:pt x="279" y="856"/>
                    <a:pt x="100" y="1253"/>
                  </a:cubicBezTo>
                  <a:cubicBezTo>
                    <a:pt x="0" y="1472"/>
                    <a:pt x="179" y="1611"/>
                    <a:pt x="338" y="1711"/>
                  </a:cubicBezTo>
                  <a:cubicBezTo>
                    <a:pt x="398" y="1154"/>
                    <a:pt x="697" y="597"/>
                    <a:pt x="51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
            <p:cNvSpPr/>
            <p:nvPr/>
          </p:nvSpPr>
          <p:spPr>
            <a:xfrm>
              <a:off x="1844850" y="1764875"/>
              <a:ext cx="15425" cy="33350"/>
            </a:xfrm>
            <a:custGeom>
              <a:avLst/>
              <a:gdLst/>
              <a:ahLst/>
              <a:cxnLst/>
              <a:rect l="l" t="t" r="r" b="b"/>
              <a:pathLst>
                <a:path w="617" h="1334" extrusionOk="0">
                  <a:moveTo>
                    <a:pt x="199" y="1"/>
                  </a:moveTo>
                  <a:cubicBezTo>
                    <a:pt x="20" y="359"/>
                    <a:pt x="80" y="757"/>
                    <a:pt x="0" y="1075"/>
                  </a:cubicBezTo>
                  <a:lnTo>
                    <a:pt x="60" y="1115"/>
                  </a:lnTo>
                  <a:cubicBezTo>
                    <a:pt x="159" y="1234"/>
                    <a:pt x="279" y="1314"/>
                    <a:pt x="418" y="1333"/>
                  </a:cubicBezTo>
                  <a:cubicBezTo>
                    <a:pt x="617" y="1075"/>
                    <a:pt x="517" y="737"/>
                    <a:pt x="577" y="438"/>
                  </a:cubicBezTo>
                  <a:lnTo>
                    <a:pt x="577" y="438"/>
                  </a:lnTo>
                  <a:cubicBezTo>
                    <a:pt x="378" y="478"/>
                    <a:pt x="458" y="776"/>
                    <a:pt x="219" y="776"/>
                  </a:cubicBezTo>
                  <a:cubicBezTo>
                    <a:pt x="219" y="518"/>
                    <a:pt x="199" y="259"/>
                    <a:pt x="1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
            <p:cNvSpPr/>
            <p:nvPr/>
          </p:nvSpPr>
          <p:spPr>
            <a:xfrm>
              <a:off x="2071125" y="1659900"/>
              <a:ext cx="14925" cy="12000"/>
            </a:xfrm>
            <a:custGeom>
              <a:avLst/>
              <a:gdLst/>
              <a:ahLst/>
              <a:cxnLst/>
              <a:rect l="l" t="t" r="r" b="b"/>
              <a:pathLst>
                <a:path w="597" h="480" extrusionOk="0">
                  <a:moveTo>
                    <a:pt x="338" y="1"/>
                  </a:moveTo>
                  <a:cubicBezTo>
                    <a:pt x="242" y="1"/>
                    <a:pt x="158" y="74"/>
                    <a:pt x="100" y="201"/>
                  </a:cubicBezTo>
                  <a:cubicBezTo>
                    <a:pt x="0" y="440"/>
                    <a:pt x="219" y="440"/>
                    <a:pt x="378" y="480"/>
                  </a:cubicBezTo>
                  <a:cubicBezTo>
                    <a:pt x="418" y="420"/>
                    <a:pt x="498" y="380"/>
                    <a:pt x="557" y="321"/>
                  </a:cubicBezTo>
                  <a:cubicBezTo>
                    <a:pt x="597" y="281"/>
                    <a:pt x="597" y="201"/>
                    <a:pt x="557" y="122"/>
                  </a:cubicBezTo>
                  <a:cubicBezTo>
                    <a:pt x="482" y="38"/>
                    <a:pt x="407" y="1"/>
                    <a:pt x="33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
            <p:cNvSpPr/>
            <p:nvPr/>
          </p:nvSpPr>
          <p:spPr>
            <a:xfrm>
              <a:off x="2026850" y="1761625"/>
              <a:ext cx="11575" cy="18200"/>
            </a:xfrm>
            <a:custGeom>
              <a:avLst/>
              <a:gdLst/>
              <a:ahLst/>
              <a:cxnLst/>
              <a:rect l="l" t="t" r="r" b="b"/>
              <a:pathLst>
                <a:path w="463" h="728" extrusionOk="0">
                  <a:moveTo>
                    <a:pt x="255" y="0"/>
                  </a:moveTo>
                  <a:cubicBezTo>
                    <a:pt x="209" y="0"/>
                    <a:pt x="146" y="15"/>
                    <a:pt x="60" y="51"/>
                  </a:cubicBezTo>
                  <a:cubicBezTo>
                    <a:pt x="41" y="91"/>
                    <a:pt x="1" y="131"/>
                    <a:pt x="1" y="190"/>
                  </a:cubicBezTo>
                  <a:cubicBezTo>
                    <a:pt x="60" y="409"/>
                    <a:pt x="140" y="628"/>
                    <a:pt x="379" y="727"/>
                  </a:cubicBezTo>
                  <a:cubicBezTo>
                    <a:pt x="399" y="628"/>
                    <a:pt x="399" y="529"/>
                    <a:pt x="379" y="429"/>
                  </a:cubicBezTo>
                  <a:cubicBezTo>
                    <a:pt x="313" y="315"/>
                    <a:pt x="462" y="0"/>
                    <a:pt x="25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
            <p:cNvSpPr/>
            <p:nvPr/>
          </p:nvSpPr>
          <p:spPr>
            <a:xfrm>
              <a:off x="1869200" y="1706700"/>
              <a:ext cx="11975" cy="12950"/>
            </a:xfrm>
            <a:custGeom>
              <a:avLst/>
              <a:gdLst/>
              <a:ahLst/>
              <a:cxnLst/>
              <a:rect l="l" t="t" r="r" b="b"/>
              <a:pathLst>
                <a:path w="479" h="518" extrusionOk="0">
                  <a:moveTo>
                    <a:pt x="478" y="0"/>
                  </a:moveTo>
                  <a:lnTo>
                    <a:pt x="478" y="0"/>
                  </a:lnTo>
                  <a:cubicBezTo>
                    <a:pt x="1" y="40"/>
                    <a:pt x="200" y="299"/>
                    <a:pt x="299" y="517"/>
                  </a:cubicBezTo>
                  <a:cubicBezTo>
                    <a:pt x="478" y="398"/>
                    <a:pt x="438" y="199"/>
                    <a:pt x="47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
            <p:cNvSpPr/>
            <p:nvPr/>
          </p:nvSpPr>
          <p:spPr>
            <a:xfrm>
              <a:off x="1845325" y="1793725"/>
              <a:ext cx="9975" cy="12950"/>
            </a:xfrm>
            <a:custGeom>
              <a:avLst/>
              <a:gdLst/>
              <a:ahLst/>
              <a:cxnLst/>
              <a:rect l="l" t="t" r="r" b="b"/>
              <a:pathLst>
                <a:path w="399" h="518" extrusionOk="0">
                  <a:moveTo>
                    <a:pt x="41" y="0"/>
                  </a:moveTo>
                  <a:cubicBezTo>
                    <a:pt x="1" y="239"/>
                    <a:pt x="140" y="398"/>
                    <a:pt x="359" y="518"/>
                  </a:cubicBezTo>
                  <a:cubicBezTo>
                    <a:pt x="379" y="418"/>
                    <a:pt x="379" y="319"/>
                    <a:pt x="399" y="219"/>
                  </a:cubicBezTo>
                  <a:cubicBezTo>
                    <a:pt x="339" y="40"/>
                    <a:pt x="200" y="0"/>
                    <a:pt x="4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
            <p:cNvSpPr/>
            <p:nvPr/>
          </p:nvSpPr>
          <p:spPr>
            <a:xfrm>
              <a:off x="1841350" y="1651725"/>
              <a:ext cx="13450" cy="15700"/>
            </a:xfrm>
            <a:custGeom>
              <a:avLst/>
              <a:gdLst/>
              <a:ahLst/>
              <a:cxnLst/>
              <a:rect l="l" t="t" r="r" b="b"/>
              <a:pathLst>
                <a:path w="538" h="628" extrusionOk="0">
                  <a:moveTo>
                    <a:pt x="226" y="1"/>
                  </a:moveTo>
                  <a:cubicBezTo>
                    <a:pt x="165" y="1"/>
                    <a:pt x="96" y="23"/>
                    <a:pt x="21" y="71"/>
                  </a:cubicBezTo>
                  <a:lnTo>
                    <a:pt x="1" y="110"/>
                  </a:lnTo>
                  <a:cubicBezTo>
                    <a:pt x="120" y="270"/>
                    <a:pt x="140" y="508"/>
                    <a:pt x="339" y="628"/>
                  </a:cubicBezTo>
                  <a:cubicBezTo>
                    <a:pt x="419" y="528"/>
                    <a:pt x="498" y="409"/>
                    <a:pt x="538" y="270"/>
                  </a:cubicBezTo>
                  <a:cubicBezTo>
                    <a:pt x="518" y="250"/>
                    <a:pt x="518" y="230"/>
                    <a:pt x="498" y="210"/>
                  </a:cubicBezTo>
                  <a:cubicBezTo>
                    <a:pt x="433" y="80"/>
                    <a:pt x="342" y="1"/>
                    <a:pt x="22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
            <p:cNvSpPr/>
            <p:nvPr/>
          </p:nvSpPr>
          <p:spPr>
            <a:xfrm>
              <a:off x="2066150" y="1775325"/>
              <a:ext cx="7475" cy="18425"/>
            </a:xfrm>
            <a:custGeom>
              <a:avLst/>
              <a:gdLst/>
              <a:ahLst/>
              <a:cxnLst/>
              <a:rect l="l" t="t" r="r" b="b"/>
              <a:pathLst>
                <a:path w="299" h="737" extrusionOk="0">
                  <a:moveTo>
                    <a:pt x="199" y="0"/>
                  </a:moveTo>
                  <a:cubicBezTo>
                    <a:pt x="0" y="199"/>
                    <a:pt x="60" y="478"/>
                    <a:pt x="20" y="736"/>
                  </a:cubicBezTo>
                  <a:cubicBezTo>
                    <a:pt x="299" y="538"/>
                    <a:pt x="199" y="259"/>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
            <p:cNvSpPr/>
            <p:nvPr/>
          </p:nvSpPr>
          <p:spPr>
            <a:xfrm>
              <a:off x="1678225" y="1689775"/>
              <a:ext cx="7500" cy="17950"/>
            </a:xfrm>
            <a:custGeom>
              <a:avLst/>
              <a:gdLst/>
              <a:ahLst/>
              <a:cxnLst/>
              <a:rect l="l" t="t" r="r" b="b"/>
              <a:pathLst>
                <a:path w="300" h="718" extrusionOk="0">
                  <a:moveTo>
                    <a:pt x="299" y="1"/>
                  </a:moveTo>
                  <a:lnTo>
                    <a:pt x="299" y="1"/>
                  </a:lnTo>
                  <a:cubicBezTo>
                    <a:pt x="1" y="180"/>
                    <a:pt x="120" y="478"/>
                    <a:pt x="120" y="717"/>
                  </a:cubicBezTo>
                  <a:cubicBezTo>
                    <a:pt x="279" y="498"/>
                    <a:pt x="299" y="240"/>
                    <a:pt x="2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
            <p:cNvSpPr/>
            <p:nvPr/>
          </p:nvSpPr>
          <p:spPr>
            <a:xfrm>
              <a:off x="2087525" y="1714650"/>
              <a:ext cx="6500" cy="13450"/>
            </a:xfrm>
            <a:custGeom>
              <a:avLst/>
              <a:gdLst/>
              <a:ahLst/>
              <a:cxnLst/>
              <a:rect l="l" t="t" r="r" b="b"/>
              <a:pathLst>
                <a:path w="260" h="538" extrusionOk="0">
                  <a:moveTo>
                    <a:pt x="219" y="1"/>
                  </a:moveTo>
                  <a:lnTo>
                    <a:pt x="219" y="1"/>
                  </a:lnTo>
                  <a:cubicBezTo>
                    <a:pt x="1" y="120"/>
                    <a:pt x="60" y="339"/>
                    <a:pt x="60" y="538"/>
                  </a:cubicBezTo>
                  <a:cubicBezTo>
                    <a:pt x="259" y="398"/>
                    <a:pt x="239" y="199"/>
                    <a:pt x="21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
            <p:cNvSpPr/>
            <p:nvPr/>
          </p:nvSpPr>
          <p:spPr>
            <a:xfrm>
              <a:off x="2075100" y="1749475"/>
              <a:ext cx="6000" cy="12950"/>
            </a:xfrm>
            <a:custGeom>
              <a:avLst/>
              <a:gdLst/>
              <a:ahLst/>
              <a:cxnLst/>
              <a:rect l="l" t="t" r="r" b="b"/>
              <a:pathLst>
                <a:path w="240" h="518" extrusionOk="0">
                  <a:moveTo>
                    <a:pt x="199" y="0"/>
                  </a:moveTo>
                  <a:lnTo>
                    <a:pt x="199" y="0"/>
                  </a:lnTo>
                  <a:cubicBezTo>
                    <a:pt x="40" y="139"/>
                    <a:pt x="20" y="338"/>
                    <a:pt x="0" y="517"/>
                  </a:cubicBezTo>
                  <a:cubicBezTo>
                    <a:pt x="239" y="418"/>
                    <a:pt x="199" y="199"/>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
            <p:cNvSpPr/>
            <p:nvPr/>
          </p:nvSpPr>
          <p:spPr>
            <a:xfrm>
              <a:off x="2071125" y="1762400"/>
              <a:ext cx="5475" cy="13450"/>
            </a:xfrm>
            <a:custGeom>
              <a:avLst/>
              <a:gdLst/>
              <a:ahLst/>
              <a:cxnLst/>
              <a:rect l="l" t="t" r="r" b="b"/>
              <a:pathLst>
                <a:path w="219" h="538" extrusionOk="0">
                  <a:moveTo>
                    <a:pt x="179" y="0"/>
                  </a:moveTo>
                  <a:lnTo>
                    <a:pt x="179" y="0"/>
                  </a:lnTo>
                  <a:cubicBezTo>
                    <a:pt x="0" y="159"/>
                    <a:pt x="0" y="358"/>
                    <a:pt x="0" y="537"/>
                  </a:cubicBezTo>
                  <a:cubicBezTo>
                    <a:pt x="219" y="418"/>
                    <a:pt x="179" y="199"/>
                    <a:pt x="1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
            <p:cNvSpPr/>
            <p:nvPr/>
          </p:nvSpPr>
          <p:spPr>
            <a:xfrm>
              <a:off x="2027850" y="1806650"/>
              <a:ext cx="5500" cy="12950"/>
            </a:xfrm>
            <a:custGeom>
              <a:avLst/>
              <a:gdLst/>
              <a:ahLst/>
              <a:cxnLst/>
              <a:rect l="l" t="t" r="r" b="b"/>
              <a:pathLst>
                <a:path w="220" h="518" extrusionOk="0">
                  <a:moveTo>
                    <a:pt x="180" y="1"/>
                  </a:moveTo>
                  <a:lnTo>
                    <a:pt x="180" y="1"/>
                  </a:lnTo>
                  <a:cubicBezTo>
                    <a:pt x="1" y="120"/>
                    <a:pt x="20" y="319"/>
                    <a:pt x="20" y="518"/>
                  </a:cubicBezTo>
                  <a:cubicBezTo>
                    <a:pt x="219" y="379"/>
                    <a:pt x="219" y="200"/>
                    <a:pt x="1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
            <p:cNvSpPr/>
            <p:nvPr/>
          </p:nvSpPr>
          <p:spPr>
            <a:xfrm>
              <a:off x="2023375" y="1866825"/>
              <a:ext cx="5500" cy="12950"/>
            </a:xfrm>
            <a:custGeom>
              <a:avLst/>
              <a:gdLst/>
              <a:ahLst/>
              <a:cxnLst/>
              <a:rect l="l" t="t" r="r" b="b"/>
              <a:pathLst>
                <a:path w="220" h="518" extrusionOk="0">
                  <a:moveTo>
                    <a:pt x="180" y="1"/>
                  </a:moveTo>
                  <a:cubicBezTo>
                    <a:pt x="0" y="160"/>
                    <a:pt x="20" y="359"/>
                    <a:pt x="20" y="518"/>
                  </a:cubicBezTo>
                  <a:lnTo>
                    <a:pt x="180" y="518"/>
                  </a:lnTo>
                  <a:cubicBezTo>
                    <a:pt x="199" y="339"/>
                    <a:pt x="219" y="180"/>
                    <a:pt x="1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
            <p:cNvSpPr/>
            <p:nvPr/>
          </p:nvSpPr>
          <p:spPr>
            <a:xfrm>
              <a:off x="2062675" y="1796200"/>
              <a:ext cx="4975" cy="9975"/>
            </a:xfrm>
            <a:custGeom>
              <a:avLst/>
              <a:gdLst/>
              <a:ahLst/>
              <a:cxnLst/>
              <a:rect l="l" t="t" r="r" b="b"/>
              <a:pathLst>
                <a:path w="199" h="399" extrusionOk="0">
                  <a:moveTo>
                    <a:pt x="159" y="1"/>
                  </a:moveTo>
                  <a:cubicBezTo>
                    <a:pt x="40" y="120"/>
                    <a:pt x="0" y="240"/>
                    <a:pt x="40" y="399"/>
                  </a:cubicBezTo>
                  <a:cubicBezTo>
                    <a:pt x="199" y="299"/>
                    <a:pt x="199" y="140"/>
                    <a:pt x="1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
            <p:cNvSpPr/>
            <p:nvPr/>
          </p:nvSpPr>
          <p:spPr>
            <a:xfrm>
              <a:off x="2097475" y="1693275"/>
              <a:ext cx="5000" cy="8975"/>
            </a:xfrm>
            <a:custGeom>
              <a:avLst/>
              <a:gdLst/>
              <a:ahLst/>
              <a:cxnLst/>
              <a:rect l="l" t="t" r="r" b="b"/>
              <a:pathLst>
                <a:path w="200" h="359" extrusionOk="0">
                  <a:moveTo>
                    <a:pt x="199" y="0"/>
                  </a:moveTo>
                  <a:lnTo>
                    <a:pt x="199" y="0"/>
                  </a:lnTo>
                  <a:cubicBezTo>
                    <a:pt x="20" y="80"/>
                    <a:pt x="1" y="199"/>
                    <a:pt x="20" y="358"/>
                  </a:cubicBezTo>
                  <a:cubicBezTo>
                    <a:pt x="160" y="279"/>
                    <a:pt x="199" y="159"/>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
            <p:cNvSpPr/>
            <p:nvPr/>
          </p:nvSpPr>
          <p:spPr>
            <a:xfrm>
              <a:off x="2080075" y="1739525"/>
              <a:ext cx="5000" cy="10450"/>
            </a:xfrm>
            <a:custGeom>
              <a:avLst/>
              <a:gdLst/>
              <a:ahLst/>
              <a:cxnLst/>
              <a:rect l="l" t="t" r="r" b="b"/>
              <a:pathLst>
                <a:path w="200" h="418" extrusionOk="0">
                  <a:moveTo>
                    <a:pt x="159" y="0"/>
                  </a:moveTo>
                  <a:lnTo>
                    <a:pt x="159" y="0"/>
                  </a:lnTo>
                  <a:cubicBezTo>
                    <a:pt x="120" y="120"/>
                    <a:pt x="40" y="279"/>
                    <a:pt x="0" y="418"/>
                  </a:cubicBezTo>
                  <a:cubicBezTo>
                    <a:pt x="199" y="318"/>
                    <a:pt x="199" y="179"/>
                    <a:pt x="1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
            <p:cNvSpPr/>
            <p:nvPr/>
          </p:nvSpPr>
          <p:spPr>
            <a:xfrm>
              <a:off x="2094000" y="1702225"/>
              <a:ext cx="4000" cy="9975"/>
            </a:xfrm>
            <a:custGeom>
              <a:avLst/>
              <a:gdLst/>
              <a:ahLst/>
              <a:cxnLst/>
              <a:rect l="l" t="t" r="r" b="b"/>
              <a:pathLst>
                <a:path w="160" h="399" extrusionOk="0">
                  <a:moveTo>
                    <a:pt x="159" y="0"/>
                  </a:moveTo>
                  <a:cubicBezTo>
                    <a:pt x="40" y="80"/>
                    <a:pt x="0" y="219"/>
                    <a:pt x="0" y="338"/>
                  </a:cubicBezTo>
                  <a:lnTo>
                    <a:pt x="80" y="398"/>
                  </a:lnTo>
                  <a:lnTo>
                    <a:pt x="159" y="338"/>
                  </a:lnTo>
                  <a:lnTo>
                    <a:pt x="15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
            <p:cNvSpPr/>
            <p:nvPr/>
          </p:nvSpPr>
          <p:spPr>
            <a:xfrm>
              <a:off x="1797600" y="1824050"/>
              <a:ext cx="4500" cy="8000"/>
            </a:xfrm>
            <a:custGeom>
              <a:avLst/>
              <a:gdLst/>
              <a:ahLst/>
              <a:cxnLst/>
              <a:rect l="l" t="t" r="r" b="b"/>
              <a:pathLst>
                <a:path w="180" h="320" extrusionOk="0">
                  <a:moveTo>
                    <a:pt x="179" y="1"/>
                  </a:moveTo>
                  <a:lnTo>
                    <a:pt x="0" y="180"/>
                  </a:lnTo>
                  <a:cubicBezTo>
                    <a:pt x="80" y="220"/>
                    <a:pt x="120" y="279"/>
                    <a:pt x="179" y="319"/>
                  </a:cubicBezTo>
                  <a:lnTo>
                    <a:pt x="179"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
            <p:cNvSpPr/>
            <p:nvPr/>
          </p:nvSpPr>
          <p:spPr>
            <a:xfrm>
              <a:off x="1884125" y="1659450"/>
              <a:ext cx="3500" cy="3500"/>
            </a:xfrm>
            <a:custGeom>
              <a:avLst/>
              <a:gdLst/>
              <a:ahLst/>
              <a:cxnLst/>
              <a:rect l="l" t="t" r="r" b="b"/>
              <a:pathLst>
                <a:path w="140" h="140" extrusionOk="0">
                  <a:moveTo>
                    <a:pt x="1" y="0"/>
                  </a:moveTo>
                  <a:cubicBezTo>
                    <a:pt x="1" y="40"/>
                    <a:pt x="20" y="100"/>
                    <a:pt x="20" y="140"/>
                  </a:cubicBezTo>
                  <a:cubicBezTo>
                    <a:pt x="140" y="60"/>
                    <a:pt x="120" y="20"/>
                    <a:pt x="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
            <p:cNvSpPr/>
            <p:nvPr/>
          </p:nvSpPr>
          <p:spPr>
            <a:xfrm>
              <a:off x="1881150" y="1697750"/>
              <a:ext cx="3500" cy="6475"/>
            </a:xfrm>
            <a:custGeom>
              <a:avLst/>
              <a:gdLst/>
              <a:ahLst/>
              <a:cxnLst/>
              <a:rect l="l" t="t" r="r" b="b"/>
              <a:pathLst>
                <a:path w="140" h="259" extrusionOk="0">
                  <a:moveTo>
                    <a:pt x="139" y="0"/>
                  </a:moveTo>
                  <a:lnTo>
                    <a:pt x="139" y="0"/>
                  </a:lnTo>
                  <a:cubicBezTo>
                    <a:pt x="40" y="60"/>
                    <a:pt x="0" y="159"/>
                    <a:pt x="0" y="259"/>
                  </a:cubicBezTo>
                  <a:cubicBezTo>
                    <a:pt x="40" y="179"/>
                    <a:pt x="100" y="100"/>
                    <a:pt x="1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
            <p:cNvSpPr/>
            <p:nvPr/>
          </p:nvSpPr>
          <p:spPr>
            <a:xfrm>
              <a:off x="1872200" y="1719625"/>
              <a:ext cx="4000" cy="6000"/>
            </a:xfrm>
            <a:custGeom>
              <a:avLst/>
              <a:gdLst/>
              <a:ahLst/>
              <a:cxnLst/>
              <a:rect l="l" t="t" r="r" b="b"/>
              <a:pathLst>
                <a:path w="160" h="240" extrusionOk="0">
                  <a:moveTo>
                    <a:pt x="159" y="0"/>
                  </a:moveTo>
                  <a:cubicBezTo>
                    <a:pt x="60" y="40"/>
                    <a:pt x="0" y="140"/>
                    <a:pt x="0" y="239"/>
                  </a:cubicBezTo>
                  <a:cubicBezTo>
                    <a:pt x="80" y="179"/>
                    <a:pt x="119" y="80"/>
                    <a:pt x="1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
            <p:cNvSpPr/>
            <p:nvPr/>
          </p:nvSpPr>
          <p:spPr>
            <a:xfrm>
              <a:off x="1864725" y="1705200"/>
              <a:ext cx="2525" cy="5000"/>
            </a:xfrm>
            <a:custGeom>
              <a:avLst/>
              <a:gdLst/>
              <a:ahLst/>
              <a:cxnLst/>
              <a:rect l="l" t="t" r="r" b="b"/>
              <a:pathLst>
                <a:path w="101" h="200" extrusionOk="0">
                  <a:moveTo>
                    <a:pt x="100" y="1"/>
                  </a:moveTo>
                  <a:lnTo>
                    <a:pt x="100" y="1"/>
                  </a:lnTo>
                  <a:cubicBezTo>
                    <a:pt x="80" y="80"/>
                    <a:pt x="21" y="120"/>
                    <a:pt x="1" y="199"/>
                  </a:cubicBezTo>
                  <a:cubicBezTo>
                    <a:pt x="21" y="160"/>
                    <a:pt x="80" y="80"/>
                    <a:pt x="1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
            <p:cNvSpPr/>
            <p:nvPr/>
          </p:nvSpPr>
          <p:spPr>
            <a:xfrm>
              <a:off x="1861750" y="1715150"/>
              <a:ext cx="5500" cy="4000"/>
            </a:xfrm>
            <a:custGeom>
              <a:avLst/>
              <a:gdLst/>
              <a:ahLst/>
              <a:cxnLst/>
              <a:rect l="l" t="t" r="r" b="b"/>
              <a:pathLst>
                <a:path w="220" h="160" extrusionOk="0">
                  <a:moveTo>
                    <a:pt x="80" y="0"/>
                  </a:moveTo>
                  <a:cubicBezTo>
                    <a:pt x="20" y="60"/>
                    <a:pt x="0" y="100"/>
                    <a:pt x="20" y="160"/>
                  </a:cubicBezTo>
                  <a:cubicBezTo>
                    <a:pt x="140" y="160"/>
                    <a:pt x="219" y="100"/>
                    <a:pt x="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
            <p:cNvSpPr/>
            <p:nvPr/>
          </p:nvSpPr>
          <p:spPr>
            <a:xfrm>
              <a:off x="2085050" y="1662925"/>
              <a:ext cx="3500" cy="5200"/>
            </a:xfrm>
            <a:custGeom>
              <a:avLst/>
              <a:gdLst/>
              <a:ahLst/>
              <a:cxnLst/>
              <a:rect l="l" t="t" r="r" b="b"/>
              <a:pathLst>
                <a:path w="140" h="208" extrusionOk="0">
                  <a:moveTo>
                    <a:pt x="0" y="1"/>
                  </a:moveTo>
                  <a:lnTo>
                    <a:pt x="0" y="200"/>
                  </a:lnTo>
                  <a:cubicBezTo>
                    <a:pt x="18" y="205"/>
                    <a:pt x="35" y="208"/>
                    <a:pt x="52" y="208"/>
                  </a:cubicBezTo>
                  <a:cubicBezTo>
                    <a:pt x="91" y="208"/>
                    <a:pt x="125" y="194"/>
                    <a:pt x="139" y="180"/>
                  </a:cubicBezTo>
                  <a:cubicBezTo>
                    <a:pt x="100" y="120"/>
                    <a:pt x="40" y="40"/>
                    <a:pt x="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
            <p:cNvSpPr/>
            <p:nvPr/>
          </p:nvSpPr>
          <p:spPr>
            <a:xfrm>
              <a:off x="2085050" y="1730575"/>
              <a:ext cx="3500" cy="6475"/>
            </a:xfrm>
            <a:custGeom>
              <a:avLst/>
              <a:gdLst/>
              <a:ahLst/>
              <a:cxnLst/>
              <a:rect l="l" t="t" r="r" b="b"/>
              <a:pathLst>
                <a:path w="140" h="259" extrusionOk="0">
                  <a:moveTo>
                    <a:pt x="139" y="0"/>
                  </a:moveTo>
                  <a:cubicBezTo>
                    <a:pt x="100" y="80"/>
                    <a:pt x="40" y="159"/>
                    <a:pt x="0" y="259"/>
                  </a:cubicBezTo>
                  <a:cubicBezTo>
                    <a:pt x="100" y="199"/>
                    <a:pt x="139" y="100"/>
                    <a:pt x="1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
            <p:cNvSpPr/>
            <p:nvPr/>
          </p:nvSpPr>
          <p:spPr>
            <a:xfrm>
              <a:off x="2018900" y="1811125"/>
              <a:ext cx="4000" cy="4000"/>
            </a:xfrm>
            <a:custGeom>
              <a:avLst/>
              <a:gdLst/>
              <a:ahLst/>
              <a:cxnLst/>
              <a:rect l="l" t="t" r="r" b="b"/>
              <a:pathLst>
                <a:path w="160" h="160" extrusionOk="0">
                  <a:moveTo>
                    <a:pt x="0" y="1"/>
                  </a:moveTo>
                  <a:lnTo>
                    <a:pt x="0" y="160"/>
                  </a:lnTo>
                  <a:cubicBezTo>
                    <a:pt x="160" y="100"/>
                    <a:pt x="120" y="40"/>
                    <a:pt x="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
            <p:cNvSpPr/>
            <p:nvPr/>
          </p:nvSpPr>
          <p:spPr>
            <a:xfrm>
              <a:off x="1685700" y="1684800"/>
              <a:ext cx="3500" cy="5000"/>
            </a:xfrm>
            <a:custGeom>
              <a:avLst/>
              <a:gdLst/>
              <a:ahLst/>
              <a:cxnLst/>
              <a:rect l="l" t="t" r="r" b="b"/>
              <a:pathLst>
                <a:path w="140" h="200" extrusionOk="0">
                  <a:moveTo>
                    <a:pt x="140" y="1"/>
                  </a:moveTo>
                  <a:lnTo>
                    <a:pt x="140" y="1"/>
                  </a:lnTo>
                  <a:cubicBezTo>
                    <a:pt x="100" y="81"/>
                    <a:pt x="40" y="120"/>
                    <a:pt x="0" y="200"/>
                  </a:cubicBezTo>
                  <a:cubicBezTo>
                    <a:pt x="80" y="180"/>
                    <a:pt x="120" y="100"/>
                    <a:pt x="1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
            <p:cNvSpPr/>
            <p:nvPr/>
          </p:nvSpPr>
          <p:spPr>
            <a:xfrm>
              <a:off x="2102450" y="1687800"/>
              <a:ext cx="3500" cy="5500"/>
            </a:xfrm>
            <a:custGeom>
              <a:avLst/>
              <a:gdLst/>
              <a:ahLst/>
              <a:cxnLst/>
              <a:rect l="l" t="t" r="r" b="b"/>
              <a:pathLst>
                <a:path w="140" h="220" extrusionOk="0">
                  <a:moveTo>
                    <a:pt x="140" y="0"/>
                  </a:moveTo>
                  <a:lnTo>
                    <a:pt x="0" y="219"/>
                  </a:lnTo>
                  <a:cubicBezTo>
                    <a:pt x="100" y="179"/>
                    <a:pt x="140" y="100"/>
                    <a:pt x="14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
            <p:cNvSpPr/>
            <p:nvPr/>
          </p:nvSpPr>
          <p:spPr>
            <a:xfrm>
              <a:off x="2093000" y="1710675"/>
              <a:ext cx="5000" cy="4000"/>
            </a:xfrm>
            <a:custGeom>
              <a:avLst/>
              <a:gdLst/>
              <a:ahLst/>
              <a:cxnLst/>
              <a:rect l="l" t="t" r="r" b="b"/>
              <a:pathLst>
                <a:path w="200" h="160" extrusionOk="0">
                  <a:moveTo>
                    <a:pt x="40" y="0"/>
                  </a:moveTo>
                  <a:cubicBezTo>
                    <a:pt x="0" y="60"/>
                    <a:pt x="0" y="100"/>
                    <a:pt x="0" y="160"/>
                  </a:cubicBezTo>
                  <a:cubicBezTo>
                    <a:pt x="80" y="100"/>
                    <a:pt x="120" y="60"/>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
            <p:cNvSpPr/>
            <p:nvPr/>
          </p:nvSpPr>
          <p:spPr>
            <a:xfrm>
              <a:off x="1364425" y="1593675"/>
              <a:ext cx="12450" cy="10350"/>
            </a:xfrm>
            <a:custGeom>
              <a:avLst/>
              <a:gdLst/>
              <a:ahLst/>
              <a:cxnLst/>
              <a:rect l="l" t="t" r="r" b="b"/>
              <a:pathLst>
                <a:path w="498" h="414" extrusionOk="0">
                  <a:moveTo>
                    <a:pt x="126" y="0"/>
                  </a:moveTo>
                  <a:cubicBezTo>
                    <a:pt x="86" y="0"/>
                    <a:pt x="44" y="2"/>
                    <a:pt x="1" y="6"/>
                  </a:cubicBezTo>
                  <a:cubicBezTo>
                    <a:pt x="40" y="145"/>
                    <a:pt x="120" y="244"/>
                    <a:pt x="180" y="344"/>
                  </a:cubicBezTo>
                  <a:cubicBezTo>
                    <a:pt x="206" y="383"/>
                    <a:pt x="248" y="413"/>
                    <a:pt x="297" y="413"/>
                  </a:cubicBezTo>
                  <a:cubicBezTo>
                    <a:pt x="323" y="413"/>
                    <a:pt x="351" y="404"/>
                    <a:pt x="379" y="384"/>
                  </a:cubicBezTo>
                  <a:cubicBezTo>
                    <a:pt x="418" y="384"/>
                    <a:pt x="438" y="384"/>
                    <a:pt x="498" y="364"/>
                  </a:cubicBezTo>
                  <a:cubicBezTo>
                    <a:pt x="481" y="62"/>
                    <a:pt x="337" y="0"/>
                    <a:pt x="12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
            <p:cNvSpPr/>
            <p:nvPr/>
          </p:nvSpPr>
          <p:spPr>
            <a:xfrm>
              <a:off x="1358450" y="1602250"/>
              <a:ext cx="15450" cy="4025"/>
            </a:xfrm>
            <a:custGeom>
              <a:avLst/>
              <a:gdLst/>
              <a:ahLst/>
              <a:cxnLst/>
              <a:rect l="l" t="t" r="r" b="b"/>
              <a:pathLst>
                <a:path w="618" h="161" extrusionOk="0">
                  <a:moveTo>
                    <a:pt x="419" y="1"/>
                  </a:moveTo>
                  <a:cubicBezTo>
                    <a:pt x="279" y="1"/>
                    <a:pt x="140" y="1"/>
                    <a:pt x="1" y="21"/>
                  </a:cubicBezTo>
                  <a:cubicBezTo>
                    <a:pt x="126" y="100"/>
                    <a:pt x="244" y="160"/>
                    <a:pt x="360" y="160"/>
                  </a:cubicBezTo>
                  <a:cubicBezTo>
                    <a:pt x="447" y="160"/>
                    <a:pt x="532" y="126"/>
                    <a:pt x="618" y="41"/>
                  </a:cubicBezTo>
                  <a:cubicBezTo>
                    <a:pt x="538" y="21"/>
                    <a:pt x="478" y="21"/>
                    <a:pt x="41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
            <p:cNvSpPr/>
            <p:nvPr/>
          </p:nvSpPr>
          <p:spPr>
            <a:xfrm>
              <a:off x="1660325" y="1861350"/>
              <a:ext cx="2025" cy="2525"/>
            </a:xfrm>
            <a:custGeom>
              <a:avLst/>
              <a:gdLst/>
              <a:ahLst/>
              <a:cxnLst/>
              <a:rect l="l" t="t" r="r" b="b"/>
              <a:pathLst>
                <a:path w="81" h="101" extrusionOk="0">
                  <a:moveTo>
                    <a:pt x="21" y="1"/>
                  </a:moveTo>
                  <a:cubicBezTo>
                    <a:pt x="21" y="21"/>
                    <a:pt x="1" y="41"/>
                    <a:pt x="1" y="61"/>
                  </a:cubicBezTo>
                  <a:cubicBezTo>
                    <a:pt x="1" y="61"/>
                    <a:pt x="21" y="100"/>
                    <a:pt x="41" y="100"/>
                  </a:cubicBezTo>
                  <a:cubicBezTo>
                    <a:pt x="80" y="61"/>
                    <a:pt x="80" y="41"/>
                    <a:pt x="60" y="21"/>
                  </a:cubicBezTo>
                  <a:cubicBezTo>
                    <a:pt x="60" y="21"/>
                    <a:pt x="41" y="1"/>
                    <a:pt x="2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
            <p:cNvSpPr/>
            <p:nvPr/>
          </p:nvSpPr>
          <p:spPr>
            <a:xfrm>
              <a:off x="1681225" y="1675850"/>
              <a:ext cx="4000" cy="4500"/>
            </a:xfrm>
            <a:custGeom>
              <a:avLst/>
              <a:gdLst/>
              <a:ahLst/>
              <a:cxnLst/>
              <a:rect l="l" t="t" r="r" b="b"/>
              <a:pathLst>
                <a:path w="160" h="180" extrusionOk="0">
                  <a:moveTo>
                    <a:pt x="0" y="180"/>
                  </a:moveTo>
                  <a:cubicBezTo>
                    <a:pt x="60" y="140"/>
                    <a:pt x="100" y="61"/>
                    <a:pt x="159" y="1"/>
                  </a:cubicBezTo>
                  <a:cubicBezTo>
                    <a:pt x="100" y="61"/>
                    <a:pt x="60" y="140"/>
                    <a:pt x="0" y="18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
            <p:cNvSpPr/>
            <p:nvPr/>
          </p:nvSpPr>
          <p:spPr>
            <a:xfrm>
              <a:off x="2063150" y="2047850"/>
              <a:ext cx="5500" cy="6000"/>
            </a:xfrm>
            <a:custGeom>
              <a:avLst/>
              <a:gdLst/>
              <a:ahLst/>
              <a:cxnLst/>
              <a:rect l="l" t="t" r="r" b="b"/>
              <a:pathLst>
                <a:path w="220" h="240" extrusionOk="0">
                  <a:moveTo>
                    <a:pt x="80" y="1"/>
                  </a:moveTo>
                  <a:lnTo>
                    <a:pt x="80" y="1"/>
                  </a:lnTo>
                  <a:cubicBezTo>
                    <a:pt x="41" y="100"/>
                    <a:pt x="21" y="180"/>
                    <a:pt x="1" y="239"/>
                  </a:cubicBezTo>
                  <a:cubicBezTo>
                    <a:pt x="80" y="180"/>
                    <a:pt x="220" y="140"/>
                    <a:pt x="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
            <p:cNvSpPr/>
            <p:nvPr/>
          </p:nvSpPr>
          <p:spPr>
            <a:xfrm>
              <a:off x="1625025" y="1941425"/>
              <a:ext cx="4000" cy="7475"/>
            </a:xfrm>
            <a:custGeom>
              <a:avLst/>
              <a:gdLst/>
              <a:ahLst/>
              <a:cxnLst/>
              <a:rect l="l" t="t" r="r" b="b"/>
              <a:pathLst>
                <a:path w="160" h="299" extrusionOk="0">
                  <a:moveTo>
                    <a:pt x="0" y="1"/>
                  </a:moveTo>
                  <a:lnTo>
                    <a:pt x="0" y="299"/>
                  </a:lnTo>
                  <a:cubicBezTo>
                    <a:pt x="160" y="200"/>
                    <a:pt x="160" y="100"/>
                    <a:pt x="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
            <p:cNvSpPr/>
            <p:nvPr/>
          </p:nvSpPr>
          <p:spPr>
            <a:xfrm>
              <a:off x="2836000" y="1571425"/>
              <a:ext cx="196450" cy="48750"/>
            </a:xfrm>
            <a:custGeom>
              <a:avLst/>
              <a:gdLst/>
              <a:ahLst/>
              <a:cxnLst/>
              <a:rect l="l" t="t" r="r" b="b"/>
              <a:pathLst>
                <a:path w="7858" h="1950" extrusionOk="0">
                  <a:moveTo>
                    <a:pt x="7599" y="0"/>
                  </a:moveTo>
                  <a:cubicBezTo>
                    <a:pt x="5292" y="259"/>
                    <a:pt x="3004" y="657"/>
                    <a:pt x="796" y="1393"/>
                  </a:cubicBezTo>
                  <a:cubicBezTo>
                    <a:pt x="935" y="1433"/>
                    <a:pt x="1054" y="1433"/>
                    <a:pt x="1313" y="1453"/>
                  </a:cubicBezTo>
                  <a:cubicBezTo>
                    <a:pt x="836" y="1751"/>
                    <a:pt x="338" y="1632"/>
                    <a:pt x="0" y="1950"/>
                  </a:cubicBezTo>
                  <a:cubicBezTo>
                    <a:pt x="1054" y="1890"/>
                    <a:pt x="2089" y="1652"/>
                    <a:pt x="3103" y="1353"/>
                  </a:cubicBezTo>
                  <a:cubicBezTo>
                    <a:pt x="4018" y="1075"/>
                    <a:pt x="4934" y="955"/>
                    <a:pt x="5888" y="876"/>
                  </a:cubicBezTo>
                  <a:cubicBezTo>
                    <a:pt x="6425" y="597"/>
                    <a:pt x="7082" y="736"/>
                    <a:pt x="7659" y="557"/>
                  </a:cubicBezTo>
                  <a:lnTo>
                    <a:pt x="7659" y="378"/>
                  </a:lnTo>
                  <a:cubicBezTo>
                    <a:pt x="7758" y="299"/>
                    <a:pt x="7858" y="239"/>
                    <a:pt x="7858" y="80"/>
                  </a:cubicBezTo>
                  <a:cubicBezTo>
                    <a:pt x="7778" y="60"/>
                    <a:pt x="7679" y="40"/>
                    <a:pt x="75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
            <p:cNvSpPr/>
            <p:nvPr/>
          </p:nvSpPr>
          <p:spPr>
            <a:xfrm>
              <a:off x="2886725" y="1568425"/>
              <a:ext cx="22400" cy="13850"/>
            </a:xfrm>
            <a:custGeom>
              <a:avLst/>
              <a:gdLst/>
              <a:ahLst/>
              <a:cxnLst/>
              <a:rect l="l" t="t" r="r" b="b"/>
              <a:pathLst>
                <a:path w="896" h="554" extrusionOk="0">
                  <a:moveTo>
                    <a:pt x="623" y="0"/>
                  </a:moveTo>
                  <a:cubicBezTo>
                    <a:pt x="561" y="0"/>
                    <a:pt x="491" y="10"/>
                    <a:pt x="418" y="21"/>
                  </a:cubicBezTo>
                  <a:cubicBezTo>
                    <a:pt x="299" y="81"/>
                    <a:pt x="159" y="120"/>
                    <a:pt x="20" y="180"/>
                  </a:cubicBezTo>
                  <a:cubicBezTo>
                    <a:pt x="20" y="260"/>
                    <a:pt x="20" y="359"/>
                    <a:pt x="0" y="459"/>
                  </a:cubicBezTo>
                  <a:cubicBezTo>
                    <a:pt x="22" y="524"/>
                    <a:pt x="56" y="554"/>
                    <a:pt x="95" y="554"/>
                  </a:cubicBezTo>
                  <a:cubicBezTo>
                    <a:pt x="128" y="554"/>
                    <a:pt x="163" y="534"/>
                    <a:pt x="199" y="498"/>
                  </a:cubicBezTo>
                  <a:cubicBezTo>
                    <a:pt x="378" y="319"/>
                    <a:pt x="597" y="459"/>
                    <a:pt x="776" y="339"/>
                  </a:cubicBezTo>
                  <a:cubicBezTo>
                    <a:pt x="788" y="352"/>
                    <a:pt x="803" y="356"/>
                    <a:pt x="817" y="356"/>
                  </a:cubicBezTo>
                  <a:cubicBezTo>
                    <a:pt x="849" y="356"/>
                    <a:pt x="882" y="333"/>
                    <a:pt x="895" y="319"/>
                  </a:cubicBezTo>
                  <a:cubicBezTo>
                    <a:pt x="895" y="62"/>
                    <a:pt x="783" y="0"/>
                    <a:pt x="62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
            <p:cNvSpPr/>
            <p:nvPr/>
          </p:nvSpPr>
          <p:spPr>
            <a:xfrm>
              <a:off x="2870800" y="1579875"/>
              <a:ext cx="21425" cy="5775"/>
            </a:xfrm>
            <a:custGeom>
              <a:avLst/>
              <a:gdLst/>
              <a:ahLst/>
              <a:cxnLst/>
              <a:rect l="l" t="t" r="r" b="b"/>
              <a:pathLst>
                <a:path w="857" h="231" extrusionOk="0">
                  <a:moveTo>
                    <a:pt x="657" y="1"/>
                  </a:moveTo>
                  <a:cubicBezTo>
                    <a:pt x="558" y="1"/>
                    <a:pt x="458" y="20"/>
                    <a:pt x="339" y="20"/>
                  </a:cubicBezTo>
                  <a:cubicBezTo>
                    <a:pt x="200" y="40"/>
                    <a:pt x="60" y="60"/>
                    <a:pt x="1" y="219"/>
                  </a:cubicBezTo>
                  <a:cubicBezTo>
                    <a:pt x="114" y="219"/>
                    <a:pt x="231" y="231"/>
                    <a:pt x="345" y="231"/>
                  </a:cubicBezTo>
                  <a:cubicBezTo>
                    <a:pt x="530" y="231"/>
                    <a:pt x="708" y="200"/>
                    <a:pt x="856" y="40"/>
                  </a:cubicBezTo>
                  <a:cubicBezTo>
                    <a:pt x="796" y="20"/>
                    <a:pt x="737" y="20"/>
                    <a:pt x="65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
            <p:cNvSpPr/>
            <p:nvPr/>
          </p:nvSpPr>
          <p:spPr>
            <a:xfrm>
              <a:off x="2892200" y="1576600"/>
              <a:ext cx="14425" cy="4300"/>
            </a:xfrm>
            <a:custGeom>
              <a:avLst/>
              <a:gdLst/>
              <a:ahLst/>
              <a:cxnLst/>
              <a:rect l="l" t="t" r="r" b="b"/>
              <a:pathLst>
                <a:path w="577" h="172" extrusionOk="0">
                  <a:moveTo>
                    <a:pt x="330" y="1"/>
                  </a:moveTo>
                  <a:cubicBezTo>
                    <a:pt x="208" y="1"/>
                    <a:pt x="97" y="38"/>
                    <a:pt x="0" y="171"/>
                  </a:cubicBezTo>
                  <a:cubicBezTo>
                    <a:pt x="199" y="171"/>
                    <a:pt x="438" y="171"/>
                    <a:pt x="577" y="32"/>
                  </a:cubicBezTo>
                  <a:cubicBezTo>
                    <a:pt x="491" y="17"/>
                    <a:pt x="408" y="1"/>
                    <a:pt x="33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
            <p:cNvSpPr/>
            <p:nvPr/>
          </p:nvSpPr>
          <p:spPr>
            <a:xfrm>
              <a:off x="2915550" y="1563250"/>
              <a:ext cx="17450" cy="8800"/>
            </a:xfrm>
            <a:custGeom>
              <a:avLst/>
              <a:gdLst/>
              <a:ahLst/>
              <a:cxnLst/>
              <a:rect l="l" t="t" r="r" b="b"/>
              <a:pathLst>
                <a:path w="698" h="352" extrusionOk="0">
                  <a:moveTo>
                    <a:pt x="314" y="0"/>
                  </a:moveTo>
                  <a:cubicBezTo>
                    <a:pt x="255" y="0"/>
                    <a:pt x="193" y="9"/>
                    <a:pt x="140" y="9"/>
                  </a:cubicBezTo>
                  <a:cubicBezTo>
                    <a:pt x="100" y="89"/>
                    <a:pt x="1" y="188"/>
                    <a:pt x="61" y="288"/>
                  </a:cubicBezTo>
                  <a:cubicBezTo>
                    <a:pt x="101" y="336"/>
                    <a:pt x="155" y="352"/>
                    <a:pt x="213" y="352"/>
                  </a:cubicBezTo>
                  <a:cubicBezTo>
                    <a:pt x="296" y="352"/>
                    <a:pt x="388" y="319"/>
                    <a:pt x="459" y="308"/>
                  </a:cubicBezTo>
                  <a:cubicBezTo>
                    <a:pt x="518" y="208"/>
                    <a:pt x="697" y="188"/>
                    <a:pt x="618" y="69"/>
                  </a:cubicBezTo>
                  <a:cubicBezTo>
                    <a:pt x="618" y="9"/>
                    <a:pt x="459" y="9"/>
                    <a:pt x="399" y="9"/>
                  </a:cubicBezTo>
                  <a:cubicBezTo>
                    <a:pt x="372" y="2"/>
                    <a:pt x="344" y="0"/>
                    <a:pt x="31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
            <p:cNvSpPr/>
            <p:nvPr/>
          </p:nvSpPr>
          <p:spPr>
            <a:xfrm>
              <a:off x="3087625" y="1532625"/>
              <a:ext cx="9975" cy="3775"/>
            </a:xfrm>
            <a:custGeom>
              <a:avLst/>
              <a:gdLst/>
              <a:ahLst/>
              <a:cxnLst/>
              <a:rect l="l" t="t" r="r" b="b"/>
              <a:pathLst>
                <a:path w="399" h="151" extrusionOk="0">
                  <a:moveTo>
                    <a:pt x="1" y="1"/>
                  </a:moveTo>
                  <a:cubicBezTo>
                    <a:pt x="41" y="41"/>
                    <a:pt x="100" y="120"/>
                    <a:pt x="200" y="140"/>
                  </a:cubicBezTo>
                  <a:cubicBezTo>
                    <a:pt x="224" y="146"/>
                    <a:pt x="251" y="150"/>
                    <a:pt x="276" y="150"/>
                  </a:cubicBezTo>
                  <a:cubicBezTo>
                    <a:pt x="333" y="150"/>
                    <a:pt x="385" y="129"/>
                    <a:pt x="399" y="60"/>
                  </a:cubicBezTo>
                  <a:cubicBezTo>
                    <a:pt x="399" y="60"/>
                    <a:pt x="299" y="21"/>
                    <a:pt x="240" y="21"/>
                  </a:cubicBezTo>
                  <a:cubicBezTo>
                    <a:pt x="180" y="21"/>
                    <a:pt x="80" y="1"/>
                    <a:pt x="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
            <p:cNvSpPr/>
            <p:nvPr/>
          </p:nvSpPr>
          <p:spPr>
            <a:xfrm>
              <a:off x="2240200" y="1756425"/>
              <a:ext cx="4500" cy="6000"/>
            </a:xfrm>
            <a:custGeom>
              <a:avLst/>
              <a:gdLst/>
              <a:ahLst/>
              <a:cxnLst/>
              <a:rect l="l" t="t" r="r" b="b"/>
              <a:pathLst>
                <a:path w="180" h="240" extrusionOk="0">
                  <a:moveTo>
                    <a:pt x="180" y="1"/>
                  </a:moveTo>
                  <a:cubicBezTo>
                    <a:pt x="120" y="100"/>
                    <a:pt x="80" y="160"/>
                    <a:pt x="1" y="239"/>
                  </a:cubicBezTo>
                  <a:cubicBezTo>
                    <a:pt x="120" y="199"/>
                    <a:pt x="180" y="120"/>
                    <a:pt x="1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
            <p:cNvSpPr/>
            <p:nvPr/>
          </p:nvSpPr>
          <p:spPr>
            <a:xfrm>
              <a:off x="2857375" y="2023000"/>
              <a:ext cx="9975" cy="7625"/>
            </a:xfrm>
            <a:custGeom>
              <a:avLst/>
              <a:gdLst/>
              <a:ahLst/>
              <a:cxnLst/>
              <a:rect l="l" t="t" r="r" b="b"/>
              <a:pathLst>
                <a:path w="399" h="305" extrusionOk="0">
                  <a:moveTo>
                    <a:pt x="160" y="0"/>
                  </a:moveTo>
                  <a:cubicBezTo>
                    <a:pt x="80" y="0"/>
                    <a:pt x="60" y="0"/>
                    <a:pt x="1" y="40"/>
                  </a:cubicBezTo>
                  <a:cubicBezTo>
                    <a:pt x="36" y="164"/>
                    <a:pt x="56" y="305"/>
                    <a:pt x="202" y="305"/>
                  </a:cubicBezTo>
                  <a:cubicBezTo>
                    <a:pt x="219" y="305"/>
                    <a:pt x="238" y="303"/>
                    <a:pt x="259" y="298"/>
                  </a:cubicBezTo>
                  <a:cubicBezTo>
                    <a:pt x="299" y="298"/>
                    <a:pt x="398" y="199"/>
                    <a:pt x="398" y="139"/>
                  </a:cubicBezTo>
                  <a:cubicBezTo>
                    <a:pt x="398" y="0"/>
                    <a:pt x="259" y="20"/>
                    <a:pt x="16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
            <p:cNvSpPr/>
            <p:nvPr/>
          </p:nvSpPr>
          <p:spPr>
            <a:xfrm>
              <a:off x="2372500" y="1805975"/>
              <a:ext cx="34325" cy="114550"/>
            </a:xfrm>
            <a:custGeom>
              <a:avLst/>
              <a:gdLst/>
              <a:ahLst/>
              <a:cxnLst/>
              <a:rect l="l" t="t" r="r" b="b"/>
              <a:pathLst>
                <a:path w="1373" h="4582" extrusionOk="0">
                  <a:moveTo>
                    <a:pt x="1077" y="0"/>
                  </a:moveTo>
                  <a:cubicBezTo>
                    <a:pt x="970" y="0"/>
                    <a:pt x="838" y="88"/>
                    <a:pt x="677" y="266"/>
                  </a:cubicBezTo>
                  <a:cubicBezTo>
                    <a:pt x="497" y="445"/>
                    <a:pt x="458" y="724"/>
                    <a:pt x="358" y="943"/>
                  </a:cubicBezTo>
                  <a:cubicBezTo>
                    <a:pt x="259" y="1500"/>
                    <a:pt x="0" y="2037"/>
                    <a:pt x="179" y="2614"/>
                  </a:cubicBezTo>
                  <a:cubicBezTo>
                    <a:pt x="159" y="2753"/>
                    <a:pt x="199" y="2892"/>
                    <a:pt x="279" y="3012"/>
                  </a:cubicBezTo>
                  <a:lnTo>
                    <a:pt x="279" y="3051"/>
                  </a:lnTo>
                  <a:lnTo>
                    <a:pt x="279" y="3111"/>
                  </a:lnTo>
                  <a:cubicBezTo>
                    <a:pt x="100" y="3489"/>
                    <a:pt x="299" y="3827"/>
                    <a:pt x="338" y="4205"/>
                  </a:cubicBezTo>
                  <a:lnTo>
                    <a:pt x="299" y="4265"/>
                  </a:lnTo>
                  <a:lnTo>
                    <a:pt x="299" y="4344"/>
                  </a:lnTo>
                  <a:cubicBezTo>
                    <a:pt x="355" y="4522"/>
                    <a:pt x="415" y="4582"/>
                    <a:pt x="477" y="4582"/>
                  </a:cubicBezTo>
                  <a:cubicBezTo>
                    <a:pt x="567" y="4582"/>
                    <a:pt x="662" y="4455"/>
                    <a:pt x="756" y="4384"/>
                  </a:cubicBezTo>
                  <a:cubicBezTo>
                    <a:pt x="875" y="4126"/>
                    <a:pt x="796" y="3827"/>
                    <a:pt x="955" y="3588"/>
                  </a:cubicBezTo>
                  <a:cubicBezTo>
                    <a:pt x="1194" y="2912"/>
                    <a:pt x="955" y="2216"/>
                    <a:pt x="1134" y="1540"/>
                  </a:cubicBezTo>
                  <a:cubicBezTo>
                    <a:pt x="1194" y="1321"/>
                    <a:pt x="1253" y="1122"/>
                    <a:pt x="1333" y="903"/>
                  </a:cubicBezTo>
                  <a:cubicBezTo>
                    <a:pt x="1353" y="744"/>
                    <a:pt x="1373" y="624"/>
                    <a:pt x="1373" y="465"/>
                  </a:cubicBezTo>
                  <a:cubicBezTo>
                    <a:pt x="1316" y="158"/>
                    <a:pt x="1220" y="0"/>
                    <a:pt x="107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
            <p:cNvSpPr/>
            <p:nvPr/>
          </p:nvSpPr>
          <p:spPr>
            <a:xfrm>
              <a:off x="2372500" y="1914075"/>
              <a:ext cx="36825" cy="131825"/>
            </a:xfrm>
            <a:custGeom>
              <a:avLst/>
              <a:gdLst/>
              <a:ahLst/>
              <a:cxnLst/>
              <a:rect l="l" t="t" r="r" b="b"/>
              <a:pathLst>
                <a:path w="1473" h="5273" extrusionOk="0">
                  <a:moveTo>
                    <a:pt x="279" y="0"/>
                  </a:moveTo>
                  <a:cubicBezTo>
                    <a:pt x="100" y="160"/>
                    <a:pt x="179" y="378"/>
                    <a:pt x="80" y="538"/>
                  </a:cubicBezTo>
                  <a:cubicBezTo>
                    <a:pt x="0" y="597"/>
                    <a:pt x="40" y="637"/>
                    <a:pt x="100" y="697"/>
                  </a:cubicBezTo>
                  <a:cubicBezTo>
                    <a:pt x="279" y="975"/>
                    <a:pt x="259" y="1294"/>
                    <a:pt x="259" y="1592"/>
                  </a:cubicBezTo>
                  <a:cubicBezTo>
                    <a:pt x="179" y="1711"/>
                    <a:pt x="179" y="1811"/>
                    <a:pt x="299" y="1910"/>
                  </a:cubicBezTo>
                  <a:cubicBezTo>
                    <a:pt x="537" y="2587"/>
                    <a:pt x="557" y="3263"/>
                    <a:pt x="637" y="3959"/>
                  </a:cubicBezTo>
                  <a:cubicBezTo>
                    <a:pt x="677" y="4417"/>
                    <a:pt x="677" y="4874"/>
                    <a:pt x="975" y="5272"/>
                  </a:cubicBezTo>
                  <a:cubicBezTo>
                    <a:pt x="1054" y="5053"/>
                    <a:pt x="895" y="4715"/>
                    <a:pt x="1174" y="4556"/>
                  </a:cubicBezTo>
                  <a:cubicBezTo>
                    <a:pt x="1472" y="4198"/>
                    <a:pt x="1094" y="3860"/>
                    <a:pt x="1154" y="3502"/>
                  </a:cubicBezTo>
                  <a:cubicBezTo>
                    <a:pt x="1154" y="3362"/>
                    <a:pt x="1154" y="3203"/>
                    <a:pt x="1134" y="3084"/>
                  </a:cubicBezTo>
                  <a:cubicBezTo>
                    <a:pt x="1035" y="2388"/>
                    <a:pt x="955" y="1691"/>
                    <a:pt x="875" y="995"/>
                  </a:cubicBezTo>
                  <a:cubicBezTo>
                    <a:pt x="856" y="657"/>
                    <a:pt x="935" y="279"/>
                    <a:pt x="597" y="20"/>
                  </a:cubicBezTo>
                  <a:cubicBezTo>
                    <a:pt x="539" y="55"/>
                    <a:pt x="474" y="111"/>
                    <a:pt x="410" y="111"/>
                  </a:cubicBezTo>
                  <a:cubicBezTo>
                    <a:pt x="365" y="111"/>
                    <a:pt x="320" y="83"/>
                    <a:pt x="2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
            <p:cNvSpPr/>
            <p:nvPr/>
          </p:nvSpPr>
          <p:spPr>
            <a:xfrm>
              <a:off x="2358575" y="1814475"/>
              <a:ext cx="30125" cy="59350"/>
            </a:xfrm>
            <a:custGeom>
              <a:avLst/>
              <a:gdLst/>
              <a:ahLst/>
              <a:cxnLst/>
              <a:rect l="l" t="t" r="r" b="b"/>
              <a:pathLst>
                <a:path w="1205" h="2374" extrusionOk="0">
                  <a:moveTo>
                    <a:pt x="906" y="0"/>
                  </a:moveTo>
                  <a:cubicBezTo>
                    <a:pt x="855" y="0"/>
                    <a:pt x="792" y="8"/>
                    <a:pt x="716" y="26"/>
                  </a:cubicBezTo>
                  <a:cubicBezTo>
                    <a:pt x="736" y="782"/>
                    <a:pt x="716" y="1518"/>
                    <a:pt x="40" y="2035"/>
                  </a:cubicBezTo>
                  <a:cubicBezTo>
                    <a:pt x="20" y="2075"/>
                    <a:pt x="20" y="2095"/>
                    <a:pt x="0" y="2115"/>
                  </a:cubicBezTo>
                  <a:lnTo>
                    <a:pt x="159" y="2294"/>
                  </a:lnTo>
                  <a:cubicBezTo>
                    <a:pt x="242" y="2128"/>
                    <a:pt x="331" y="2032"/>
                    <a:pt x="419" y="2032"/>
                  </a:cubicBezTo>
                  <a:cubicBezTo>
                    <a:pt x="500" y="2032"/>
                    <a:pt x="580" y="2113"/>
                    <a:pt x="657" y="2294"/>
                  </a:cubicBezTo>
                  <a:cubicBezTo>
                    <a:pt x="677" y="2314"/>
                    <a:pt x="736" y="2333"/>
                    <a:pt x="756" y="2373"/>
                  </a:cubicBezTo>
                  <a:cubicBezTo>
                    <a:pt x="796" y="2314"/>
                    <a:pt x="816" y="2294"/>
                    <a:pt x="836" y="2274"/>
                  </a:cubicBezTo>
                  <a:cubicBezTo>
                    <a:pt x="836" y="1677"/>
                    <a:pt x="935" y="1120"/>
                    <a:pt x="1035" y="563"/>
                  </a:cubicBezTo>
                  <a:cubicBezTo>
                    <a:pt x="1119" y="274"/>
                    <a:pt x="1204" y="0"/>
                    <a:pt x="90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
            <p:cNvSpPr/>
            <p:nvPr/>
          </p:nvSpPr>
          <p:spPr>
            <a:xfrm>
              <a:off x="2370500" y="1953850"/>
              <a:ext cx="9975" cy="21925"/>
            </a:xfrm>
            <a:custGeom>
              <a:avLst/>
              <a:gdLst/>
              <a:ahLst/>
              <a:cxnLst/>
              <a:rect l="l" t="t" r="r" b="b"/>
              <a:pathLst>
                <a:path w="399" h="877" extrusionOk="0">
                  <a:moveTo>
                    <a:pt x="60" y="1"/>
                  </a:moveTo>
                  <a:cubicBezTo>
                    <a:pt x="1" y="220"/>
                    <a:pt x="40" y="478"/>
                    <a:pt x="80" y="697"/>
                  </a:cubicBezTo>
                  <a:cubicBezTo>
                    <a:pt x="160" y="757"/>
                    <a:pt x="259" y="817"/>
                    <a:pt x="339" y="876"/>
                  </a:cubicBezTo>
                  <a:cubicBezTo>
                    <a:pt x="339" y="777"/>
                    <a:pt x="359" y="677"/>
                    <a:pt x="379" y="578"/>
                  </a:cubicBezTo>
                  <a:cubicBezTo>
                    <a:pt x="379" y="498"/>
                    <a:pt x="398" y="399"/>
                    <a:pt x="398" y="319"/>
                  </a:cubicBezTo>
                  <a:cubicBezTo>
                    <a:pt x="379" y="220"/>
                    <a:pt x="379" y="100"/>
                    <a:pt x="3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
            <p:cNvSpPr/>
            <p:nvPr/>
          </p:nvSpPr>
          <p:spPr>
            <a:xfrm>
              <a:off x="2373975" y="1883750"/>
              <a:ext cx="12475" cy="26875"/>
            </a:xfrm>
            <a:custGeom>
              <a:avLst/>
              <a:gdLst/>
              <a:ahLst/>
              <a:cxnLst/>
              <a:rect l="l" t="t" r="r" b="b"/>
              <a:pathLst>
                <a:path w="499" h="1075" extrusionOk="0">
                  <a:moveTo>
                    <a:pt x="220" y="0"/>
                  </a:moveTo>
                  <a:cubicBezTo>
                    <a:pt x="41" y="378"/>
                    <a:pt x="1" y="716"/>
                    <a:pt x="220" y="1074"/>
                  </a:cubicBezTo>
                  <a:cubicBezTo>
                    <a:pt x="498" y="716"/>
                    <a:pt x="140" y="338"/>
                    <a:pt x="2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
            <p:cNvSpPr/>
            <p:nvPr/>
          </p:nvSpPr>
          <p:spPr>
            <a:xfrm>
              <a:off x="2360050" y="1910000"/>
              <a:ext cx="8125" cy="26475"/>
            </a:xfrm>
            <a:custGeom>
              <a:avLst/>
              <a:gdLst/>
              <a:ahLst/>
              <a:cxnLst/>
              <a:rect l="l" t="t" r="r" b="b"/>
              <a:pathLst>
                <a:path w="325" h="1059" extrusionOk="0">
                  <a:moveTo>
                    <a:pt x="235" y="1"/>
                  </a:moveTo>
                  <a:cubicBezTo>
                    <a:pt x="212" y="1"/>
                    <a:pt x="181" y="8"/>
                    <a:pt x="140" y="24"/>
                  </a:cubicBezTo>
                  <a:cubicBezTo>
                    <a:pt x="1" y="183"/>
                    <a:pt x="41" y="362"/>
                    <a:pt x="100" y="541"/>
                  </a:cubicBezTo>
                  <a:cubicBezTo>
                    <a:pt x="100" y="581"/>
                    <a:pt x="140" y="661"/>
                    <a:pt x="140" y="720"/>
                  </a:cubicBezTo>
                  <a:cubicBezTo>
                    <a:pt x="61" y="760"/>
                    <a:pt x="61" y="820"/>
                    <a:pt x="100" y="880"/>
                  </a:cubicBezTo>
                  <a:cubicBezTo>
                    <a:pt x="100" y="939"/>
                    <a:pt x="140" y="1019"/>
                    <a:pt x="140" y="1059"/>
                  </a:cubicBezTo>
                  <a:lnTo>
                    <a:pt x="279" y="1059"/>
                  </a:lnTo>
                  <a:cubicBezTo>
                    <a:pt x="279" y="760"/>
                    <a:pt x="299" y="482"/>
                    <a:pt x="299" y="183"/>
                  </a:cubicBezTo>
                  <a:cubicBezTo>
                    <a:pt x="299" y="105"/>
                    <a:pt x="324" y="1"/>
                    <a:pt x="23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
            <p:cNvSpPr/>
            <p:nvPr/>
          </p:nvSpPr>
          <p:spPr>
            <a:xfrm>
              <a:off x="2371000" y="1928000"/>
              <a:ext cx="5500" cy="17425"/>
            </a:xfrm>
            <a:custGeom>
              <a:avLst/>
              <a:gdLst/>
              <a:ahLst/>
              <a:cxnLst/>
              <a:rect l="l" t="t" r="r" b="b"/>
              <a:pathLst>
                <a:path w="220" h="697" extrusionOk="0">
                  <a:moveTo>
                    <a:pt x="199" y="0"/>
                  </a:moveTo>
                  <a:cubicBezTo>
                    <a:pt x="0" y="140"/>
                    <a:pt x="0" y="339"/>
                    <a:pt x="140" y="697"/>
                  </a:cubicBezTo>
                  <a:cubicBezTo>
                    <a:pt x="199" y="418"/>
                    <a:pt x="199" y="259"/>
                    <a:pt x="219" y="140"/>
                  </a:cubicBezTo>
                  <a:cubicBezTo>
                    <a:pt x="219" y="100"/>
                    <a:pt x="219" y="40"/>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
            <p:cNvSpPr/>
            <p:nvPr/>
          </p:nvSpPr>
          <p:spPr>
            <a:xfrm>
              <a:off x="2357075" y="1910600"/>
              <a:ext cx="5500" cy="12950"/>
            </a:xfrm>
            <a:custGeom>
              <a:avLst/>
              <a:gdLst/>
              <a:ahLst/>
              <a:cxnLst/>
              <a:rect l="l" t="t" r="r" b="b"/>
              <a:pathLst>
                <a:path w="220" h="518" extrusionOk="0">
                  <a:moveTo>
                    <a:pt x="219" y="0"/>
                  </a:moveTo>
                  <a:lnTo>
                    <a:pt x="219" y="0"/>
                  </a:lnTo>
                  <a:cubicBezTo>
                    <a:pt x="0" y="159"/>
                    <a:pt x="0" y="338"/>
                    <a:pt x="199" y="517"/>
                  </a:cubicBezTo>
                  <a:cubicBezTo>
                    <a:pt x="199" y="338"/>
                    <a:pt x="219" y="159"/>
                    <a:pt x="2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
            <p:cNvSpPr/>
            <p:nvPr/>
          </p:nvSpPr>
          <p:spPr>
            <a:xfrm>
              <a:off x="2371500" y="1871300"/>
              <a:ext cx="6975" cy="8475"/>
            </a:xfrm>
            <a:custGeom>
              <a:avLst/>
              <a:gdLst/>
              <a:ahLst/>
              <a:cxnLst/>
              <a:rect l="l" t="t" r="r" b="b"/>
              <a:pathLst>
                <a:path w="279" h="339" extrusionOk="0">
                  <a:moveTo>
                    <a:pt x="140" y="1"/>
                  </a:moveTo>
                  <a:cubicBezTo>
                    <a:pt x="0" y="140"/>
                    <a:pt x="0" y="239"/>
                    <a:pt x="199" y="339"/>
                  </a:cubicBezTo>
                  <a:cubicBezTo>
                    <a:pt x="239" y="220"/>
                    <a:pt x="279" y="120"/>
                    <a:pt x="179" y="21"/>
                  </a:cubicBezTo>
                  <a:lnTo>
                    <a:pt x="140"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
            <p:cNvSpPr/>
            <p:nvPr/>
          </p:nvSpPr>
          <p:spPr>
            <a:xfrm>
              <a:off x="2375475" y="1870800"/>
              <a:ext cx="4000" cy="10475"/>
            </a:xfrm>
            <a:custGeom>
              <a:avLst/>
              <a:gdLst/>
              <a:ahLst/>
              <a:cxnLst/>
              <a:rect l="l" t="t" r="r" b="b"/>
              <a:pathLst>
                <a:path w="160" h="419" extrusionOk="0">
                  <a:moveTo>
                    <a:pt x="160" y="1"/>
                  </a:moveTo>
                  <a:cubicBezTo>
                    <a:pt x="100" y="21"/>
                    <a:pt x="60" y="21"/>
                    <a:pt x="1" y="41"/>
                  </a:cubicBezTo>
                  <a:cubicBezTo>
                    <a:pt x="40" y="140"/>
                    <a:pt x="40" y="259"/>
                    <a:pt x="40" y="359"/>
                  </a:cubicBezTo>
                  <a:cubicBezTo>
                    <a:pt x="80" y="399"/>
                    <a:pt x="120" y="399"/>
                    <a:pt x="160" y="419"/>
                  </a:cubicBezTo>
                  <a:lnTo>
                    <a:pt x="160"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
            <p:cNvSpPr/>
            <p:nvPr/>
          </p:nvSpPr>
          <p:spPr>
            <a:xfrm>
              <a:off x="2358075" y="1928000"/>
              <a:ext cx="4500" cy="4000"/>
            </a:xfrm>
            <a:custGeom>
              <a:avLst/>
              <a:gdLst/>
              <a:ahLst/>
              <a:cxnLst/>
              <a:rect l="l" t="t" r="r" b="b"/>
              <a:pathLst>
                <a:path w="180" h="160" extrusionOk="0">
                  <a:moveTo>
                    <a:pt x="179" y="0"/>
                  </a:moveTo>
                  <a:lnTo>
                    <a:pt x="179" y="0"/>
                  </a:lnTo>
                  <a:cubicBezTo>
                    <a:pt x="140" y="60"/>
                    <a:pt x="60" y="120"/>
                    <a:pt x="0" y="160"/>
                  </a:cubicBezTo>
                  <a:lnTo>
                    <a:pt x="159" y="160"/>
                  </a:lnTo>
                  <a:cubicBezTo>
                    <a:pt x="179" y="120"/>
                    <a:pt x="179" y="40"/>
                    <a:pt x="1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
            <p:cNvSpPr/>
            <p:nvPr/>
          </p:nvSpPr>
          <p:spPr>
            <a:xfrm>
              <a:off x="2362550" y="1871300"/>
              <a:ext cx="2000" cy="2025"/>
            </a:xfrm>
            <a:custGeom>
              <a:avLst/>
              <a:gdLst/>
              <a:ahLst/>
              <a:cxnLst/>
              <a:rect l="l" t="t" r="r" b="b"/>
              <a:pathLst>
                <a:path w="80" h="81" extrusionOk="0">
                  <a:moveTo>
                    <a:pt x="0" y="1"/>
                  </a:moveTo>
                  <a:lnTo>
                    <a:pt x="40" y="80"/>
                  </a:lnTo>
                  <a:lnTo>
                    <a:pt x="80" y="41"/>
                  </a:lnTo>
                  <a:lnTo>
                    <a:pt x="0"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
            <p:cNvSpPr/>
            <p:nvPr/>
          </p:nvSpPr>
          <p:spPr>
            <a:xfrm>
              <a:off x="2495325" y="2115175"/>
              <a:ext cx="63200" cy="16850"/>
            </a:xfrm>
            <a:custGeom>
              <a:avLst/>
              <a:gdLst/>
              <a:ahLst/>
              <a:cxnLst/>
              <a:rect l="l" t="t" r="r" b="b"/>
              <a:pathLst>
                <a:path w="2528" h="674" extrusionOk="0">
                  <a:moveTo>
                    <a:pt x="2147" y="1"/>
                  </a:moveTo>
                  <a:cubicBezTo>
                    <a:pt x="1892" y="1"/>
                    <a:pt x="1642" y="159"/>
                    <a:pt x="1386" y="159"/>
                  </a:cubicBezTo>
                  <a:cubicBezTo>
                    <a:pt x="1329" y="159"/>
                    <a:pt x="1272" y="152"/>
                    <a:pt x="1214" y="132"/>
                  </a:cubicBezTo>
                  <a:cubicBezTo>
                    <a:pt x="1115" y="113"/>
                    <a:pt x="1015" y="93"/>
                    <a:pt x="876" y="93"/>
                  </a:cubicBezTo>
                  <a:cubicBezTo>
                    <a:pt x="816" y="93"/>
                    <a:pt x="757" y="113"/>
                    <a:pt x="677" y="132"/>
                  </a:cubicBezTo>
                  <a:cubicBezTo>
                    <a:pt x="652" y="145"/>
                    <a:pt x="624" y="149"/>
                    <a:pt x="593" y="149"/>
                  </a:cubicBezTo>
                  <a:cubicBezTo>
                    <a:pt x="525" y="149"/>
                    <a:pt x="447" y="126"/>
                    <a:pt x="379" y="113"/>
                  </a:cubicBezTo>
                  <a:cubicBezTo>
                    <a:pt x="367" y="111"/>
                    <a:pt x="355" y="110"/>
                    <a:pt x="343" y="110"/>
                  </a:cubicBezTo>
                  <a:cubicBezTo>
                    <a:pt x="219" y="110"/>
                    <a:pt x="113" y="202"/>
                    <a:pt x="40" y="311"/>
                  </a:cubicBezTo>
                  <a:cubicBezTo>
                    <a:pt x="1" y="490"/>
                    <a:pt x="120" y="590"/>
                    <a:pt x="239" y="670"/>
                  </a:cubicBezTo>
                  <a:cubicBezTo>
                    <a:pt x="269" y="672"/>
                    <a:pt x="298" y="673"/>
                    <a:pt x="326" y="673"/>
                  </a:cubicBezTo>
                  <a:cubicBezTo>
                    <a:pt x="511" y="673"/>
                    <a:pt x="684" y="622"/>
                    <a:pt x="856" y="570"/>
                  </a:cubicBezTo>
                  <a:cubicBezTo>
                    <a:pt x="922" y="545"/>
                    <a:pt x="984" y="528"/>
                    <a:pt x="1044" y="528"/>
                  </a:cubicBezTo>
                  <a:cubicBezTo>
                    <a:pt x="1130" y="528"/>
                    <a:pt x="1212" y="564"/>
                    <a:pt x="1294" y="670"/>
                  </a:cubicBezTo>
                  <a:cubicBezTo>
                    <a:pt x="1692" y="530"/>
                    <a:pt x="2109" y="411"/>
                    <a:pt x="2487" y="292"/>
                  </a:cubicBezTo>
                  <a:cubicBezTo>
                    <a:pt x="2527" y="212"/>
                    <a:pt x="2507" y="172"/>
                    <a:pt x="2447" y="93"/>
                  </a:cubicBezTo>
                  <a:cubicBezTo>
                    <a:pt x="2346" y="25"/>
                    <a:pt x="2246" y="1"/>
                    <a:pt x="214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
            <p:cNvSpPr/>
            <p:nvPr/>
          </p:nvSpPr>
          <p:spPr>
            <a:xfrm>
              <a:off x="2549050" y="2101075"/>
              <a:ext cx="47250" cy="21900"/>
            </a:xfrm>
            <a:custGeom>
              <a:avLst/>
              <a:gdLst/>
              <a:ahLst/>
              <a:cxnLst/>
              <a:rect l="l" t="t" r="r" b="b"/>
              <a:pathLst>
                <a:path w="1890" h="876" extrusionOk="0">
                  <a:moveTo>
                    <a:pt x="1890" y="0"/>
                  </a:moveTo>
                  <a:cubicBezTo>
                    <a:pt x="1810" y="0"/>
                    <a:pt x="1771" y="0"/>
                    <a:pt x="1711" y="40"/>
                  </a:cubicBezTo>
                  <a:cubicBezTo>
                    <a:pt x="1711" y="60"/>
                    <a:pt x="1691" y="60"/>
                    <a:pt x="1671" y="80"/>
                  </a:cubicBezTo>
                  <a:cubicBezTo>
                    <a:pt x="1665" y="86"/>
                    <a:pt x="1656" y="88"/>
                    <a:pt x="1645" y="88"/>
                  </a:cubicBezTo>
                  <a:cubicBezTo>
                    <a:pt x="1620" y="88"/>
                    <a:pt x="1586" y="74"/>
                    <a:pt x="1572" y="60"/>
                  </a:cubicBezTo>
                  <a:cubicBezTo>
                    <a:pt x="1472" y="60"/>
                    <a:pt x="1393" y="80"/>
                    <a:pt x="1373" y="179"/>
                  </a:cubicBezTo>
                  <a:cubicBezTo>
                    <a:pt x="1361" y="214"/>
                    <a:pt x="1336" y="235"/>
                    <a:pt x="1302" y="235"/>
                  </a:cubicBezTo>
                  <a:cubicBezTo>
                    <a:pt x="1277" y="235"/>
                    <a:pt x="1247" y="224"/>
                    <a:pt x="1214" y="199"/>
                  </a:cubicBezTo>
                  <a:cubicBezTo>
                    <a:pt x="1134" y="199"/>
                    <a:pt x="995" y="179"/>
                    <a:pt x="875" y="179"/>
                  </a:cubicBezTo>
                  <a:cubicBezTo>
                    <a:pt x="852" y="225"/>
                    <a:pt x="823" y="271"/>
                    <a:pt x="787" y="271"/>
                  </a:cubicBezTo>
                  <a:cubicBezTo>
                    <a:pt x="760" y="271"/>
                    <a:pt x="730" y="246"/>
                    <a:pt x="696" y="179"/>
                  </a:cubicBezTo>
                  <a:cubicBezTo>
                    <a:pt x="458" y="199"/>
                    <a:pt x="179" y="139"/>
                    <a:pt x="0" y="358"/>
                  </a:cubicBezTo>
                  <a:cubicBezTo>
                    <a:pt x="80" y="537"/>
                    <a:pt x="259" y="577"/>
                    <a:pt x="358" y="696"/>
                  </a:cubicBezTo>
                  <a:lnTo>
                    <a:pt x="358" y="856"/>
                  </a:lnTo>
                  <a:cubicBezTo>
                    <a:pt x="398" y="875"/>
                    <a:pt x="458" y="875"/>
                    <a:pt x="477" y="875"/>
                  </a:cubicBezTo>
                  <a:cubicBezTo>
                    <a:pt x="597" y="796"/>
                    <a:pt x="716" y="796"/>
                    <a:pt x="855" y="756"/>
                  </a:cubicBezTo>
                  <a:cubicBezTo>
                    <a:pt x="895" y="736"/>
                    <a:pt x="975" y="696"/>
                    <a:pt x="1015" y="696"/>
                  </a:cubicBezTo>
                  <a:cubicBezTo>
                    <a:pt x="1273" y="398"/>
                    <a:pt x="1870" y="557"/>
                    <a:pt x="189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
            <p:cNvSpPr/>
            <p:nvPr/>
          </p:nvSpPr>
          <p:spPr>
            <a:xfrm>
              <a:off x="2561475" y="2119650"/>
              <a:ext cx="9475" cy="3500"/>
            </a:xfrm>
            <a:custGeom>
              <a:avLst/>
              <a:gdLst/>
              <a:ahLst/>
              <a:cxnLst/>
              <a:rect l="l" t="t" r="r" b="b"/>
              <a:pathLst>
                <a:path w="379" h="140" extrusionOk="0">
                  <a:moveTo>
                    <a:pt x="282" y="1"/>
                  </a:moveTo>
                  <a:cubicBezTo>
                    <a:pt x="169" y="1"/>
                    <a:pt x="79" y="54"/>
                    <a:pt x="0" y="132"/>
                  </a:cubicBezTo>
                  <a:cubicBezTo>
                    <a:pt x="35" y="137"/>
                    <a:pt x="67" y="139"/>
                    <a:pt x="98" y="139"/>
                  </a:cubicBezTo>
                  <a:cubicBezTo>
                    <a:pt x="210" y="139"/>
                    <a:pt x="300" y="107"/>
                    <a:pt x="378" y="13"/>
                  </a:cubicBezTo>
                  <a:cubicBezTo>
                    <a:pt x="344" y="5"/>
                    <a:pt x="312" y="1"/>
                    <a:pt x="28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
            <p:cNvSpPr/>
            <p:nvPr/>
          </p:nvSpPr>
          <p:spPr>
            <a:xfrm>
              <a:off x="2397350" y="2053325"/>
              <a:ext cx="5000" cy="12950"/>
            </a:xfrm>
            <a:custGeom>
              <a:avLst/>
              <a:gdLst/>
              <a:ahLst/>
              <a:cxnLst/>
              <a:rect l="l" t="t" r="r" b="b"/>
              <a:pathLst>
                <a:path w="200" h="518" extrusionOk="0">
                  <a:moveTo>
                    <a:pt x="41" y="0"/>
                  </a:moveTo>
                  <a:lnTo>
                    <a:pt x="41" y="0"/>
                  </a:lnTo>
                  <a:cubicBezTo>
                    <a:pt x="1" y="199"/>
                    <a:pt x="1" y="398"/>
                    <a:pt x="180" y="518"/>
                  </a:cubicBezTo>
                  <a:cubicBezTo>
                    <a:pt x="200" y="319"/>
                    <a:pt x="200" y="160"/>
                    <a:pt x="4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
            <p:cNvSpPr/>
            <p:nvPr/>
          </p:nvSpPr>
          <p:spPr>
            <a:xfrm>
              <a:off x="2401825" y="2088125"/>
              <a:ext cx="3025" cy="2725"/>
            </a:xfrm>
            <a:custGeom>
              <a:avLst/>
              <a:gdLst/>
              <a:ahLst/>
              <a:cxnLst/>
              <a:rect l="l" t="t" r="r" b="b"/>
              <a:pathLst>
                <a:path w="121" h="109" extrusionOk="0">
                  <a:moveTo>
                    <a:pt x="1" y="1"/>
                  </a:moveTo>
                  <a:cubicBezTo>
                    <a:pt x="1" y="21"/>
                    <a:pt x="1" y="61"/>
                    <a:pt x="21" y="81"/>
                  </a:cubicBezTo>
                  <a:cubicBezTo>
                    <a:pt x="39" y="98"/>
                    <a:pt x="56" y="108"/>
                    <a:pt x="73" y="108"/>
                  </a:cubicBezTo>
                  <a:cubicBezTo>
                    <a:pt x="92" y="108"/>
                    <a:pt x="109" y="93"/>
                    <a:pt x="120" y="61"/>
                  </a:cubicBezTo>
                  <a:cubicBezTo>
                    <a:pt x="100" y="21"/>
                    <a:pt x="61" y="21"/>
                    <a:pt x="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
            <p:cNvSpPr/>
            <p:nvPr/>
          </p:nvSpPr>
          <p:spPr>
            <a:xfrm>
              <a:off x="2314800" y="1682825"/>
              <a:ext cx="4000" cy="5500"/>
            </a:xfrm>
            <a:custGeom>
              <a:avLst/>
              <a:gdLst/>
              <a:ahLst/>
              <a:cxnLst/>
              <a:rect l="l" t="t" r="r" b="b"/>
              <a:pathLst>
                <a:path w="160" h="220" extrusionOk="0">
                  <a:moveTo>
                    <a:pt x="120" y="0"/>
                  </a:moveTo>
                  <a:cubicBezTo>
                    <a:pt x="80" y="20"/>
                    <a:pt x="60" y="60"/>
                    <a:pt x="1" y="80"/>
                  </a:cubicBezTo>
                  <a:lnTo>
                    <a:pt x="160" y="219"/>
                  </a:lnTo>
                  <a:cubicBezTo>
                    <a:pt x="160" y="140"/>
                    <a:pt x="120" y="80"/>
                    <a:pt x="1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
            <p:cNvSpPr/>
            <p:nvPr/>
          </p:nvSpPr>
          <p:spPr>
            <a:xfrm>
              <a:off x="2635075" y="2088575"/>
              <a:ext cx="30350" cy="16500"/>
            </a:xfrm>
            <a:custGeom>
              <a:avLst/>
              <a:gdLst/>
              <a:ahLst/>
              <a:cxnLst/>
              <a:rect l="l" t="t" r="r" b="b"/>
              <a:pathLst>
                <a:path w="1214" h="660" extrusionOk="0">
                  <a:moveTo>
                    <a:pt x="849" y="1"/>
                  </a:moveTo>
                  <a:cubicBezTo>
                    <a:pt x="796" y="1"/>
                    <a:pt x="743" y="3"/>
                    <a:pt x="697" y="3"/>
                  </a:cubicBezTo>
                  <a:lnTo>
                    <a:pt x="617" y="3"/>
                  </a:lnTo>
                  <a:cubicBezTo>
                    <a:pt x="418" y="242"/>
                    <a:pt x="40" y="242"/>
                    <a:pt x="1" y="659"/>
                  </a:cubicBezTo>
                  <a:cubicBezTo>
                    <a:pt x="299" y="580"/>
                    <a:pt x="597" y="520"/>
                    <a:pt x="896" y="480"/>
                  </a:cubicBezTo>
                  <a:cubicBezTo>
                    <a:pt x="975" y="341"/>
                    <a:pt x="1214" y="222"/>
                    <a:pt x="1095" y="63"/>
                  </a:cubicBezTo>
                  <a:cubicBezTo>
                    <a:pt x="1055" y="9"/>
                    <a:pt x="953" y="1"/>
                    <a:pt x="84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
            <p:cNvSpPr/>
            <p:nvPr/>
          </p:nvSpPr>
          <p:spPr>
            <a:xfrm>
              <a:off x="2051725" y="1611200"/>
              <a:ext cx="27375" cy="25900"/>
            </a:xfrm>
            <a:custGeom>
              <a:avLst/>
              <a:gdLst/>
              <a:ahLst/>
              <a:cxnLst/>
              <a:rect l="l" t="t" r="r" b="b"/>
              <a:pathLst>
                <a:path w="1095" h="1036" extrusionOk="0">
                  <a:moveTo>
                    <a:pt x="597" y="1"/>
                  </a:moveTo>
                  <a:cubicBezTo>
                    <a:pt x="378" y="1"/>
                    <a:pt x="140" y="1"/>
                    <a:pt x="100" y="339"/>
                  </a:cubicBezTo>
                  <a:cubicBezTo>
                    <a:pt x="0" y="458"/>
                    <a:pt x="0" y="558"/>
                    <a:pt x="140" y="677"/>
                  </a:cubicBezTo>
                  <a:cubicBezTo>
                    <a:pt x="378" y="677"/>
                    <a:pt x="637" y="677"/>
                    <a:pt x="677" y="995"/>
                  </a:cubicBezTo>
                  <a:cubicBezTo>
                    <a:pt x="776" y="1035"/>
                    <a:pt x="876" y="1035"/>
                    <a:pt x="975" y="1035"/>
                  </a:cubicBezTo>
                  <a:cubicBezTo>
                    <a:pt x="1075" y="777"/>
                    <a:pt x="1094" y="558"/>
                    <a:pt x="975" y="339"/>
                  </a:cubicBezTo>
                  <a:cubicBezTo>
                    <a:pt x="896" y="180"/>
                    <a:pt x="776" y="80"/>
                    <a:pt x="59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
            <p:cNvSpPr/>
            <p:nvPr/>
          </p:nvSpPr>
          <p:spPr>
            <a:xfrm>
              <a:off x="2137750" y="1618125"/>
              <a:ext cx="15450" cy="13000"/>
            </a:xfrm>
            <a:custGeom>
              <a:avLst/>
              <a:gdLst/>
              <a:ahLst/>
              <a:cxnLst/>
              <a:rect l="l" t="t" r="r" b="b"/>
              <a:pathLst>
                <a:path w="618" h="520" extrusionOk="0">
                  <a:moveTo>
                    <a:pt x="279" y="0"/>
                  </a:moveTo>
                  <a:cubicBezTo>
                    <a:pt x="190" y="0"/>
                    <a:pt x="132" y="62"/>
                    <a:pt x="120" y="221"/>
                  </a:cubicBezTo>
                  <a:cubicBezTo>
                    <a:pt x="100" y="321"/>
                    <a:pt x="41" y="420"/>
                    <a:pt x="1" y="520"/>
                  </a:cubicBezTo>
                  <a:lnTo>
                    <a:pt x="617" y="520"/>
                  </a:lnTo>
                  <a:cubicBezTo>
                    <a:pt x="578" y="380"/>
                    <a:pt x="518" y="201"/>
                    <a:pt x="478" y="62"/>
                  </a:cubicBezTo>
                  <a:cubicBezTo>
                    <a:pt x="402" y="24"/>
                    <a:pt x="335" y="0"/>
                    <a:pt x="2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
            <p:cNvSpPr/>
            <p:nvPr/>
          </p:nvSpPr>
          <p:spPr>
            <a:xfrm>
              <a:off x="2071125" y="1619675"/>
              <a:ext cx="12950" cy="17425"/>
            </a:xfrm>
            <a:custGeom>
              <a:avLst/>
              <a:gdLst/>
              <a:ahLst/>
              <a:cxnLst/>
              <a:rect l="l" t="t" r="r" b="b"/>
              <a:pathLst>
                <a:path w="518" h="697" extrusionOk="0">
                  <a:moveTo>
                    <a:pt x="179" y="0"/>
                  </a:moveTo>
                  <a:cubicBezTo>
                    <a:pt x="199" y="239"/>
                    <a:pt x="0" y="458"/>
                    <a:pt x="179" y="696"/>
                  </a:cubicBezTo>
                  <a:cubicBezTo>
                    <a:pt x="418" y="696"/>
                    <a:pt x="517" y="597"/>
                    <a:pt x="517" y="338"/>
                  </a:cubicBezTo>
                  <a:cubicBezTo>
                    <a:pt x="398" y="239"/>
                    <a:pt x="299" y="119"/>
                    <a:pt x="1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
            <p:cNvSpPr/>
            <p:nvPr/>
          </p:nvSpPr>
          <p:spPr>
            <a:xfrm>
              <a:off x="2735525" y="2057800"/>
              <a:ext cx="13450" cy="4625"/>
            </a:xfrm>
            <a:custGeom>
              <a:avLst/>
              <a:gdLst/>
              <a:ahLst/>
              <a:cxnLst/>
              <a:rect l="l" t="t" r="r" b="b"/>
              <a:pathLst>
                <a:path w="538" h="185" extrusionOk="0">
                  <a:moveTo>
                    <a:pt x="538" y="0"/>
                  </a:moveTo>
                  <a:lnTo>
                    <a:pt x="538" y="0"/>
                  </a:lnTo>
                  <a:cubicBezTo>
                    <a:pt x="359" y="20"/>
                    <a:pt x="160" y="20"/>
                    <a:pt x="1" y="160"/>
                  </a:cubicBezTo>
                  <a:cubicBezTo>
                    <a:pt x="69" y="173"/>
                    <a:pt x="138" y="185"/>
                    <a:pt x="204" y="185"/>
                  </a:cubicBezTo>
                  <a:cubicBezTo>
                    <a:pt x="330" y="185"/>
                    <a:pt x="447" y="144"/>
                    <a:pt x="53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
            <p:cNvSpPr/>
            <p:nvPr/>
          </p:nvSpPr>
          <p:spPr>
            <a:xfrm>
              <a:off x="2713150" y="2066250"/>
              <a:ext cx="13950" cy="5000"/>
            </a:xfrm>
            <a:custGeom>
              <a:avLst/>
              <a:gdLst/>
              <a:ahLst/>
              <a:cxnLst/>
              <a:rect l="l" t="t" r="r" b="b"/>
              <a:pathLst>
                <a:path w="558" h="200" extrusionOk="0">
                  <a:moveTo>
                    <a:pt x="558" y="1"/>
                  </a:moveTo>
                  <a:cubicBezTo>
                    <a:pt x="359" y="1"/>
                    <a:pt x="160" y="1"/>
                    <a:pt x="1" y="180"/>
                  </a:cubicBezTo>
                  <a:cubicBezTo>
                    <a:pt x="75" y="187"/>
                    <a:pt x="154" y="200"/>
                    <a:pt x="231" y="200"/>
                  </a:cubicBezTo>
                  <a:cubicBezTo>
                    <a:pt x="361" y="200"/>
                    <a:pt x="483" y="163"/>
                    <a:pt x="55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
            <p:cNvSpPr/>
            <p:nvPr/>
          </p:nvSpPr>
          <p:spPr>
            <a:xfrm>
              <a:off x="2699225" y="2072225"/>
              <a:ext cx="10475" cy="3250"/>
            </a:xfrm>
            <a:custGeom>
              <a:avLst/>
              <a:gdLst/>
              <a:ahLst/>
              <a:cxnLst/>
              <a:rect l="l" t="t" r="r" b="b"/>
              <a:pathLst>
                <a:path w="419" h="130" extrusionOk="0">
                  <a:moveTo>
                    <a:pt x="418" y="0"/>
                  </a:moveTo>
                  <a:cubicBezTo>
                    <a:pt x="259" y="0"/>
                    <a:pt x="120" y="20"/>
                    <a:pt x="1" y="120"/>
                  </a:cubicBezTo>
                  <a:cubicBezTo>
                    <a:pt x="44" y="125"/>
                    <a:pt x="88" y="129"/>
                    <a:pt x="130" y="129"/>
                  </a:cubicBezTo>
                  <a:cubicBezTo>
                    <a:pt x="243" y="129"/>
                    <a:pt x="346" y="101"/>
                    <a:pt x="41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
            <p:cNvSpPr/>
            <p:nvPr/>
          </p:nvSpPr>
          <p:spPr>
            <a:xfrm>
              <a:off x="2727075" y="2062275"/>
              <a:ext cx="8475" cy="4375"/>
            </a:xfrm>
            <a:custGeom>
              <a:avLst/>
              <a:gdLst/>
              <a:ahLst/>
              <a:cxnLst/>
              <a:rect l="l" t="t" r="r" b="b"/>
              <a:pathLst>
                <a:path w="339" h="175" extrusionOk="0">
                  <a:moveTo>
                    <a:pt x="339" y="1"/>
                  </a:moveTo>
                  <a:cubicBezTo>
                    <a:pt x="219" y="1"/>
                    <a:pt x="80" y="40"/>
                    <a:pt x="1" y="160"/>
                  </a:cubicBezTo>
                  <a:cubicBezTo>
                    <a:pt x="34" y="169"/>
                    <a:pt x="68" y="174"/>
                    <a:pt x="101" y="174"/>
                  </a:cubicBezTo>
                  <a:cubicBezTo>
                    <a:pt x="208" y="174"/>
                    <a:pt x="308" y="122"/>
                    <a:pt x="3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
            <p:cNvSpPr/>
            <p:nvPr/>
          </p:nvSpPr>
          <p:spPr>
            <a:xfrm>
              <a:off x="2690775" y="2075700"/>
              <a:ext cx="6500" cy="4000"/>
            </a:xfrm>
            <a:custGeom>
              <a:avLst/>
              <a:gdLst/>
              <a:ahLst/>
              <a:cxnLst/>
              <a:rect l="l" t="t" r="r" b="b"/>
              <a:pathLst>
                <a:path w="260" h="160" extrusionOk="0">
                  <a:moveTo>
                    <a:pt x="259" y="1"/>
                  </a:moveTo>
                  <a:lnTo>
                    <a:pt x="259" y="1"/>
                  </a:lnTo>
                  <a:cubicBezTo>
                    <a:pt x="180" y="60"/>
                    <a:pt x="80" y="100"/>
                    <a:pt x="0" y="160"/>
                  </a:cubicBezTo>
                  <a:cubicBezTo>
                    <a:pt x="100" y="160"/>
                    <a:pt x="199" y="100"/>
                    <a:pt x="2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
            <p:cNvSpPr/>
            <p:nvPr/>
          </p:nvSpPr>
          <p:spPr>
            <a:xfrm>
              <a:off x="2379950" y="1742000"/>
              <a:ext cx="6000" cy="12450"/>
            </a:xfrm>
            <a:custGeom>
              <a:avLst/>
              <a:gdLst/>
              <a:ahLst/>
              <a:cxnLst/>
              <a:rect l="l" t="t" r="r" b="b"/>
              <a:pathLst>
                <a:path w="240" h="498" extrusionOk="0">
                  <a:moveTo>
                    <a:pt x="40" y="1"/>
                  </a:moveTo>
                  <a:cubicBezTo>
                    <a:pt x="40" y="180"/>
                    <a:pt x="1" y="319"/>
                    <a:pt x="1" y="498"/>
                  </a:cubicBezTo>
                  <a:cubicBezTo>
                    <a:pt x="199" y="339"/>
                    <a:pt x="239" y="180"/>
                    <a:pt x="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
            <p:cNvSpPr/>
            <p:nvPr/>
          </p:nvSpPr>
          <p:spPr>
            <a:xfrm>
              <a:off x="2022875" y="1609700"/>
              <a:ext cx="31350" cy="20475"/>
            </a:xfrm>
            <a:custGeom>
              <a:avLst/>
              <a:gdLst/>
              <a:ahLst/>
              <a:cxnLst/>
              <a:rect l="l" t="t" r="r" b="b"/>
              <a:pathLst>
                <a:path w="1254" h="819" extrusionOk="0">
                  <a:moveTo>
                    <a:pt x="501" y="1"/>
                  </a:moveTo>
                  <a:cubicBezTo>
                    <a:pt x="349" y="1"/>
                    <a:pt x="211" y="173"/>
                    <a:pt x="60" y="359"/>
                  </a:cubicBezTo>
                  <a:cubicBezTo>
                    <a:pt x="20" y="419"/>
                    <a:pt x="1" y="439"/>
                    <a:pt x="1" y="518"/>
                  </a:cubicBezTo>
                  <a:cubicBezTo>
                    <a:pt x="1" y="538"/>
                    <a:pt x="20" y="558"/>
                    <a:pt x="40" y="598"/>
                  </a:cubicBezTo>
                  <a:cubicBezTo>
                    <a:pt x="160" y="658"/>
                    <a:pt x="246" y="819"/>
                    <a:pt x="383" y="819"/>
                  </a:cubicBezTo>
                  <a:cubicBezTo>
                    <a:pt x="428" y="819"/>
                    <a:pt x="479" y="801"/>
                    <a:pt x="538" y="757"/>
                  </a:cubicBezTo>
                  <a:cubicBezTo>
                    <a:pt x="671" y="675"/>
                    <a:pt x="794" y="635"/>
                    <a:pt x="915" y="635"/>
                  </a:cubicBezTo>
                  <a:cubicBezTo>
                    <a:pt x="1028" y="635"/>
                    <a:pt x="1138" y="670"/>
                    <a:pt x="1254" y="737"/>
                  </a:cubicBezTo>
                  <a:lnTo>
                    <a:pt x="1254" y="399"/>
                  </a:lnTo>
                  <a:cubicBezTo>
                    <a:pt x="1198" y="399"/>
                    <a:pt x="1133" y="405"/>
                    <a:pt x="1071" y="405"/>
                  </a:cubicBezTo>
                  <a:cubicBezTo>
                    <a:pt x="978" y="405"/>
                    <a:pt x="892" y="391"/>
                    <a:pt x="856" y="319"/>
                  </a:cubicBezTo>
                  <a:cubicBezTo>
                    <a:pt x="724" y="88"/>
                    <a:pt x="609" y="1"/>
                    <a:pt x="50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
            <p:cNvSpPr/>
            <p:nvPr/>
          </p:nvSpPr>
          <p:spPr>
            <a:xfrm>
              <a:off x="1944800" y="1610625"/>
              <a:ext cx="28875" cy="13050"/>
            </a:xfrm>
            <a:custGeom>
              <a:avLst/>
              <a:gdLst/>
              <a:ahLst/>
              <a:cxnLst/>
              <a:rect l="l" t="t" r="r" b="b"/>
              <a:pathLst>
                <a:path w="1155" h="522" extrusionOk="0">
                  <a:moveTo>
                    <a:pt x="278" y="1"/>
                  </a:moveTo>
                  <a:cubicBezTo>
                    <a:pt x="252" y="1"/>
                    <a:pt x="226" y="2"/>
                    <a:pt x="199" y="4"/>
                  </a:cubicBezTo>
                  <a:cubicBezTo>
                    <a:pt x="60" y="103"/>
                    <a:pt x="0" y="223"/>
                    <a:pt x="0" y="382"/>
                  </a:cubicBezTo>
                  <a:cubicBezTo>
                    <a:pt x="77" y="482"/>
                    <a:pt x="164" y="512"/>
                    <a:pt x="255" y="512"/>
                  </a:cubicBezTo>
                  <a:cubicBezTo>
                    <a:pt x="397" y="512"/>
                    <a:pt x="550" y="438"/>
                    <a:pt x="690" y="438"/>
                  </a:cubicBezTo>
                  <a:cubicBezTo>
                    <a:pt x="763" y="438"/>
                    <a:pt x="833" y="458"/>
                    <a:pt x="896" y="521"/>
                  </a:cubicBezTo>
                  <a:cubicBezTo>
                    <a:pt x="975" y="501"/>
                    <a:pt x="1035" y="501"/>
                    <a:pt x="1095" y="501"/>
                  </a:cubicBezTo>
                  <a:cubicBezTo>
                    <a:pt x="1154" y="322"/>
                    <a:pt x="1055" y="223"/>
                    <a:pt x="896" y="183"/>
                  </a:cubicBezTo>
                  <a:cubicBezTo>
                    <a:pt x="699" y="76"/>
                    <a:pt x="503" y="1"/>
                    <a:pt x="27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
            <p:cNvSpPr/>
            <p:nvPr/>
          </p:nvSpPr>
          <p:spPr>
            <a:xfrm>
              <a:off x="1967175" y="1607100"/>
              <a:ext cx="24400" cy="17550"/>
            </a:xfrm>
            <a:custGeom>
              <a:avLst/>
              <a:gdLst/>
              <a:ahLst/>
              <a:cxnLst/>
              <a:rect l="l" t="t" r="r" b="b"/>
              <a:pathLst>
                <a:path w="976" h="702" extrusionOk="0">
                  <a:moveTo>
                    <a:pt x="264" y="1"/>
                  </a:moveTo>
                  <a:cubicBezTo>
                    <a:pt x="175" y="1"/>
                    <a:pt x="87" y="42"/>
                    <a:pt x="1" y="165"/>
                  </a:cubicBezTo>
                  <a:cubicBezTo>
                    <a:pt x="180" y="304"/>
                    <a:pt x="239" y="503"/>
                    <a:pt x="359" y="662"/>
                  </a:cubicBezTo>
                  <a:cubicBezTo>
                    <a:pt x="478" y="662"/>
                    <a:pt x="578" y="702"/>
                    <a:pt x="697" y="702"/>
                  </a:cubicBezTo>
                  <a:cubicBezTo>
                    <a:pt x="876" y="563"/>
                    <a:pt x="975" y="404"/>
                    <a:pt x="876" y="165"/>
                  </a:cubicBezTo>
                  <a:lnTo>
                    <a:pt x="876" y="165"/>
                  </a:lnTo>
                  <a:cubicBezTo>
                    <a:pt x="857" y="169"/>
                    <a:pt x="838" y="170"/>
                    <a:pt x="820" y="170"/>
                  </a:cubicBezTo>
                  <a:cubicBezTo>
                    <a:pt x="632" y="170"/>
                    <a:pt x="446" y="1"/>
                    <a:pt x="26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
            <p:cNvSpPr/>
            <p:nvPr/>
          </p:nvSpPr>
          <p:spPr>
            <a:xfrm>
              <a:off x="1984575" y="1608725"/>
              <a:ext cx="14950" cy="19425"/>
            </a:xfrm>
            <a:custGeom>
              <a:avLst/>
              <a:gdLst/>
              <a:ahLst/>
              <a:cxnLst/>
              <a:rect l="l" t="t" r="r" b="b"/>
              <a:pathLst>
                <a:path w="598" h="777" extrusionOk="0">
                  <a:moveTo>
                    <a:pt x="359" y="0"/>
                  </a:moveTo>
                  <a:cubicBezTo>
                    <a:pt x="279" y="0"/>
                    <a:pt x="220" y="40"/>
                    <a:pt x="180" y="80"/>
                  </a:cubicBezTo>
                  <a:cubicBezTo>
                    <a:pt x="140" y="259"/>
                    <a:pt x="61" y="438"/>
                    <a:pt x="1" y="597"/>
                  </a:cubicBezTo>
                  <a:cubicBezTo>
                    <a:pt x="61" y="677"/>
                    <a:pt x="140" y="736"/>
                    <a:pt x="180" y="776"/>
                  </a:cubicBezTo>
                  <a:cubicBezTo>
                    <a:pt x="399" y="677"/>
                    <a:pt x="518" y="537"/>
                    <a:pt x="518" y="279"/>
                  </a:cubicBezTo>
                  <a:cubicBezTo>
                    <a:pt x="598" y="199"/>
                    <a:pt x="598" y="140"/>
                    <a:pt x="518" y="80"/>
                  </a:cubicBezTo>
                  <a:cubicBezTo>
                    <a:pt x="478" y="40"/>
                    <a:pt x="419" y="0"/>
                    <a:pt x="3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
            <p:cNvSpPr/>
            <p:nvPr/>
          </p:nvSpPr>
          <p:spPr>
            <a:xfrm>
              <a:off x="1966675" y="1611200"/>
              <a:ext cx="9975" cy="12475"/>
            </a:xfrm>
            <a:custGeom>
              <a:avLst/>
              <a:gdLst/>
              <a:ahLst/>
              <a:cxnLst/>
              <a:rect l="l" t="t" r="r" b="b"/>
              <a:pathLst>
                <a:path w="399" h="499" extrusionOk="0">
                  <a:moveTo>
                    <a:pt x="21" y="1"/>
                  </a:moveTo>
                  <a:cubicBezTo>
                    <a:pt x="21" y="61"/>
                    <a:pt x="21" y="100"/>
                    <a:pt x="1" y="180"/>
                  </a:cubicBezTo>
                  <a:cubicBezTo>
                    <a:pt x="80" y="279"/>
                    <a:pt x="120" y="399"/>
                    <a:pt x="200" y="498"/>
                  </a:cubicBezTo>
                  <a:lnTo>
                    <a:pt x="359" y="498"/>
                  </a:lnTo>
                  <a:cubicBezTo>
                    <a:pt x="379" y="259"/>
                    <a:pt x="399" y="1"/>
                    <a:pt x="2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
            <p:cNvSpPr/>
            <p:nvPr/>
          </p:nvSpPr>
          <p:spPr>
            <a:xfrm>
              <a:off x="2015425" y="1614625"/>
              <a:ext cx="8475" cy="12725"/>
            </a:xfrm>
            <a:custGeom>
              <a:avLst/>
              <a:gdLst/>
              <a:ahLst/>
              <a:cxnLst/>
              <a:rect l="l" t="t" r="r" b="b"/>
              <a:pathLst>
                <a:path w="339" h="509" extrusionOk="0">
                  <a:moveTo>
                    <a:pt x="109" y="1"/>
                  </a:moveTo>
                  <a:cubicBezTo>
                    <a:pt x="80" y="1"/>
                    <a:pt x="44" y="8"/>
                    <a:pt x="0" y="23"/>
                  </a:cubicBezTo>
                  <a:lnTo>
                    <a:pt x="0" y="361"/>
                  </a:lnTo>
                  <a:cubicBezTo>
                    <a:pt x="54" y="459"/>
                    <a:pt x="114" y="509"/>
                    <a:pt x="177" y="509"/>
                  </a:cubicBezTo>
                  <a:cubicBezTo>
                    <a:pt x="230" y="509"/>
                    <a:pt x="284" y="473"/>
                    <a:pt x="338" y="401"/>
                  </a:cubicBezTo>
                  <a:lnTo>
                    <a:pt x="338" y="361"/>
                  </a:lnTo>
                  <a:cubicBezTo>
                    <a:pt x="217" y="309"/>
                    <a:pt x="307" y="1"/>
                    <a:pt x="10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
            <p:cNvSpPr/>
            <p:nvPr/>
          </p:nvSpPr>
          <p:spPr>
            <a:xfrm>
              <a:off x="1998000" y="1610700"/>
              <a:ext cx="6650" cy="5000"/>
            </a:xfrm>
            <a:custGeom>
              <a:avLst/>
              <a:gdLst/>
              <a:ahLst/>
              <a:cxnLst/>
              <a:rect l="l" t="t" r="r" b="b"/>
              <a:pathLst>
                <a:path w="266" h="200" extrusionOk="0">
                  <a:moveTo>
                    <a:pt x="1" y="1"/>
                  </a:moveTo>
                  <a:lnTo>
                    <a:pt x="1" y="200"/>
                  </a:lnTo>
                  <a:cubicBezTo>
                    <a:pt x="61" y="200"/>
                    <a:pt x="120" y="200"/>
                    <a:pt x="160" y="180"/>
                  </a:cubicBezTo>
                  <a:cubicBezTo>
                    <a:pt x="265" y="28"/>
                    <a:pt x="213" y="7"/>
                    <a:pt x="139" y="7"/>
                  </a:cubicBezTo>
                  <a:cubicBezTo>
                    <a:pt x="110" y="7"/>
                    <a:pt x="77" y="10"/>
                    <a:pt x="50" y="10"/>
                  </a:cubicBezTo>
                  <a:cubicBezTo>
                    <a:pt x="29" y="10"/>
                    <a:pt x="12" y="8"/>
                    <a:pt x="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
            <p:cNvSpPr/>
            <p:nvPr/>
          </p:nvSpPr>
          <p:spPr>
            <a:xfrm>
              <a:off x="1984575" y="1624625"/>
              <a:ext cx="4500" cy="4025"/>
            </a:xfrm>
            <a:custGeom>
              <a:avLst/>
              <a:gdLst/>
              <a:ahLst/>
              <a:cxnLst/>
              <a:rect l="l" t="t" r="r" b="b"/>
              <a:pathLst>
                <a:path w="180" h="161" extrusionOk="0">
                  <a:moveTo>
                    <a:pt x="1" y="1"/>
                  </a:moveTo>
                  <a:cubicBezTo>
                    <a:pt x="61" y="41"/>
                    <a:pt x="140" y="100"/>
                    <a:pt x="180" y="160"/>
                  </a:cubicBezTo>
                  <a:cubicBezTo>
                    <a:pt x="140" y="100"/>
                    <a:pt x="61" y="41"/>
                    <a:pt x="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
            <p:cNvSpPr/>
            <p:nvPr/>
          </p:nvSpPr>
          <p:spPr>
            <a:xfrm>
              <a:off x="2395875" y="1736525"/>
              <a:ext cx="33825" cy="67675"/>
            </a:xfrm>
            <a:custGeom>
              <a:avLst/>
              <a:gdLst/>
              <a:ahLst/>
              <a:cxnLst/>
              <a:rect l="l" t="t" r="r" b="b"/>
              <a:pathLst>
                <a:path w="1353" h="2707" extrusionOk="0">
                  <a:moveTo>
                    <a:pt x="1094" y="1"/>
                  </a:moveTo>
                  <a:lnTo>
                    <a:pt x="1094" y="1"/>
                  </a:lnTo>
                  <a:cubicBezTo>
                    <a:pt x="836" y="240"/>
                    <a:pt x="856" y="617"/>
                    <a:pt x="657" y="896"/>
                  </a:cubicBezTo>
                  <a:cubicBezTo>
                    <a:pt x="358" y="1353"/>
                    <a:pt x="139" y="1851"/>
                    <a:pt x="40" y="2428"/>
                  </a:cubicBezTo>
                  <a:cubicBezTo>
                    <a:pt x="0" y="2706"/>
                    <a:pt x="199" y="2706"/>
                    <a:pt x="358" y="2706"/>
                  </a:cubicBezTo>
                  <a:cubicBezTo>
                    <a:pt x="537" y="2647"/>
                    <a:pt x="637" y="2527"/>
                    <a:pt x="716" y="2348"/>
                  </a:cubicBezTo>
                  <a:cubicBezTo>
                    <a:pt x="875" y="1751"/>
                    <a:pt x="1353" y="1234"/>
                    <a:pt x="1253" y="538"/>
                  </a:cubicBezTo>
                  <a:cubicBezTo>
                    <a:pt x="1054" y="419"/>
                    <a:pt x="1114" y="200"/>
                    <a:pt x="109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
            <p:cNvSpPr/>
            <p:nvPr/>
          </p:nvSpPr>
          <p:spPr>
            <a:xfrm>
              <a:off x="2374475" y="1791875"/>
              <a:ext cx="36325" cy="35700"/>
            </a:xfrm>
            <a:custGeom>
              <a:avLst/>
              <a:gdLst/>
              <a:ahLst/>
              <a:cxnLst/>
              <a:rect l="l" t="t" r="r" b="b"/>
              <a:pathLst>
                <a:path w="1453" h="1428" extrusionOk="0">
                  <a:moveTo>
                    <a:pt x="438" y="0"/>
                  </a:moveTo>
                  <a:cubicBezTo>
                    <a:pt x="321" y="0"/>
                    <a:pt x="301" y="195"/>
                    <a:pt x="176" y="195"/>
                  </a:cubicBezTo>
                  <a:cubicBezTo>
                    <a:pt x="171" y="195"/>
                    <a:pt x="165" y="195"/>
                    <a:pt x="160" y="194"/>
                  </a:cubicBezTo>
                  <a:cubicBezTo>
                    <a:pt x="41" y="293"/>
                    <a:pt x="21" y="433"/>
                    <a:pt x="1" y="572"/>
                  </a:cubicBezTo>
                  <a:cubicBezTo>
                    <a:pt x="1" y="671"/>
                    <a:pt x="21" y="791"/>
                    <a:pt x="21" y="890"/>
                  </a:cubicBezTo>
                  <a:cubicBezTo>
                    <a:pt x="379" y="930"/>
                    <a:pt x="379" y="1188"/>
                    <a:pt x="379" y="1427"/>
                  </a:cubicBezTo>
                  <a:cubicBezTo>
                    <a:pt x="538" y="1308"/>
                    <a:pt x="598" y="1109"/>
                    <a:pt x="697" y="930"/>
                  </a:cubicBezTo>
                  <a:cubicBezTo>
                    <a:pt x="763" y="831"/>
                    <a:pt x="801" y="691"/>
                    <a:pt x="914" y="691"/>
                  </a:cubicBezTo>
                  <a:cubicBezTo>
                    <a:pt x="938" y="691"/>
                    <a:pt x="965" y="697"/>
                    <a:pt x="995" y="711"/>
                  </a:cubicBezTo>
                  <a:cubicBezTo>
                    <a:pt x="1135" y="791"/>
                    <a:pt x="1075" y="990"/>
                    <a:pt x="1095" y="1109"/>
                  </a:cubicBezTo>
                  <a:cubicBezTo>
                    <a:pt x="1127" y="1128"/>
                    <a:pt x="1159" y="1137"/>
                    <a:pt x="1189" y="1137"/>
                  </a:cubicBezTo>
                  <a:cubicBezTo>
                    <a:pt x="1252" y="1137"/>
                    <a:pt x="1307" y="1097"/>
                    <a:pt x="1334" y="1029"/>
                  </a:cubicBezTo>
                  <a:cubicBezTo>
                    <a:pt x="1453" y="791"/>
                    <a:pt x="1453" y="592"/>
                    <a:pt x="1234" y="393"/>
                  </a:cubicBezTo>
                  <a:cubicBezTo>
                    <a:pt x="1095" y="393"/>
                    <a:pt x="975" y="333"/>
                    <a:pt x="896" y="214"/>
                  </a:cubicBezTo>
                  <a:cubicBezTo>
                    <a:pt x="737" y="214"/>
                    <a:pt x="598" y="194"/>
                    <a:pt x="498" y="15"/>
                  </a:cubicBezTo>
                  <a:cubicBezTo>
                    <a:pt x="476" y="5"/>
                    <a:pt x="456" y="0"/>
                    <a:pt x="43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
            <p:cNvSpPr/>
            <p:nvPr/>
          </p:nvSpPr>
          <p:spPr>
            <a:xfrm>
              <a:off x="2379450" y="1779950"/>
              <a:ext cx="9475" cy="19325"/>
            </a:xfrm>
            <a:custGeom>
              <a:avLst/>
              <a:gdLst/>
              <a:ahLst/>
              <a:cxnLst/>
              <a:rect l="l" t="t" r="r" b="b"/>
              <a:pathLst>
                <a:path w="379" h="773" extrusionOk="0">
                  <a:moveTo>
                    <a:pt x="125" y="0"/>
                  </a:moveTo>
                  <a:cubicBezTo>
                    <a:pt x="37" y="0"/>
                    <a:pt x="5" y="56"/>
                    <a:pt x="21" y="193"/>
                  </a:cubicBezTo>
                  <a:cubicBezTo>
                    <a:pt x="1" y="333"/>
                    <a:pt x="1" y="512"/>
                    <a:pt x="1" y="691"/>
                  </a:cubicBezTo>
                  <a:cubicBezTo>
                    <a:pt x="64" y="750"/>
                    <a:pt x="109" y="772"/>
                    <a:pt x="142" y="772"/>
                  </a:cubicBezTo>
                  <a:cubicBezTo>
                    <a:pt x="255" y="772"/>
                    <a:pt x="236" y="512"/>
                    <a:pt x="359" y="512"/>
                  </a:cubicBezTo>
                  <a:cubicBezTo>
                    <a:pt x="359" y="472"/>
                    <a:pt x="359" y="392"/>
                    <a:pt x="379" y="353"/>
                  </a:cubicBezTo>
                  <a:cubicBezTo>
                    <a:pt x="259" y="273"/>
                    <a:pt x="219" y="154"/>
                    <a:pt x="219" y="14"/>
                  </a:cubicBezTo>
                  <a:cubicBezTo>
                    <a:pt x="183" y="5"/>
                    <a:pt x="151" y="0"/>
                    <a:pt x="12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
            <p:cNvSpPr/>
            <p:nvPr/>
          </p:nvSpPr>
          <p:spPr>
            <a:xfrm>
              <a:off x="1887100" y="1606200"/>
              <a:ext cx="28825" cy="12500"/>
            </a:xfrm>
            <a:custGeom>
              <a:avLst/>
              <a:gdLst/>
              <a:ahLst/>
              <a:cxnLst/>
              <a:rect l="l" t="t" r="r" b="b"/>
              <a:pathLst>
                <a:path w="1153" h="500" extrusionOk="0">
                  <a:moveTo>
                    <a:pt x="707" y="0"/>
                  </a:moveTo>
                  <a:cubicBezTo>
                    <a:pt x="691" y="0"/>
                    <a:pt x="674" y="1"/>
                    <a:pt x="657" y="2"/>
                  </a:cubicBezTo>
                  <a:lnTo>
                    <a:pt x="80" y="2"/>
                  </a:lnTo>
                  <a:cubicBezTo>
                    <a:pt x="1" y="201"/>
                    <a:pt x="100" y="300"/>
                    <a:pt x="200" y="380"/>
                  </a:cubicBezTo>
                  <a:cubicBezTo>
                    <a:pt x="379" y="479"/>
                    <a:pt x="578" y="400"/>
                    <a:pt x="757" y="479"/>
                  </a:cubicBezTo>
                  <a:cubicBezTo>
                    <a:pt x="876" y="499"/>
                    <a:pt x="996" y="499"/>
                    <a:pt x="1115" y="499"/>
                  </a:cubicBezTo>
                  <a:cubicBezTo>
                    <a:pt x="1153" y="178"/>
                    <a:pt x="1011" y="0"/>
                    <a:pt x="70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
            <p:cNvSpPr/>
            <p:nvPr/>
          </p:nvSpPr>
          <p:spPr>
            <a:xfrm>
              <a:off x="1930375" y="1606225"/>
              <a:ext cx="19425" cy="13950"/>
            </a:xfrm>
            <a:custGeom>
              <a:avLst/>
              <a:gdLst/>
              <a:ahLst/>
              <a:cxnLst/>
              <a:rect l="l" t="t" r="r" b="b"/>
              <a:pathLst>
                <a:path w="777" h="558" extrusionOk="0">
                  <a:moveTo>
                    <a:pt x="279" y="1"/>
                  </a:moveTo>
                  <a:cubicBezTo>
                    <a:pt x="180" y="61"/>
                    <a:pt x="80" y="80"/>
                    <a:pt x="40" y="180"/>
                  </a:cubicBezTo>
                  <a:cubicBezTo>
                    <a:pt x="1" y="359"/>
                    <a:pt x="140" y="439"/>
                    <a:pt x="259" y="498"/>
                  </a:cubicBezTo>
                  <a:cubicBezTo>
                    <a:pt x="379" y="538"/>
                    <a:pt x="478" y="538"/>
                    <a:pt x="577" y="558"/>
                  </a:cubicBezTo>
                  <a:cubicBezTo>
                    <a:pt x="737" y="478"/>
                    <a:pt x="776" y="359"/>
                    <a:pt x="776" y="180"/>
                  </a:cubicBezTo>
                  <a:cubicBezTo>
                    <a:pt x="737" y="140"/>
                    <a:pt x="657" y="80"/>
                    <a:pt x="59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
            <p:cNvSpPr/>
            <p:nvPr/>
          </p:nvSpPr>
          <p:spPr>
            <a:xfrm>
              <a:off x="1876175" y="1611825"/>
              <a:ext cx="30350" cy="9350"/>
            </a:xfrm>
            <a:custGeom>
              <a:avLst/>
              <a:gdLst/>
              <a:ahLst/>
              <a:cxnLst/>
              <a:rect l="l" t="t" r="r" b="b"/>
              <a:pathLst>
                <a:path w="1214" h="374" extrusionOk="0">
                  <a:moveTo>
                    <a:pt x="290" y="0"/>
                  </a:moveTo>
                  <a:cubicBezTo>
                    <a:pt x="213" y="0"/>
                    <a:pt x="137" y="22"/>
                    <a:pt x="60" y="75"/>
                  </a:cubicBezTo>
                  <a:cubicBezTo>
                    <a:pt x="40" y="115"/>
                    <a:pt x="20" y="155"/>
                    <a:pt x="0" y="175"/>
                  </a:cubicBezTo>
                  <a:cubicBezTo>
                    <a:pt x="319" y="374"/>
                    <a:pt x="696" y="254"/>
                    <a:pt x="1035" y="334"/>
                  </a:cubicBezTo>
                  <a:cubicBezTo>
                    <a:pt x="1114" y="314"/>
                    <a:pt x="1154" y="274"/>
                    <a:pt x="1214" y="254"/>
                  </a:cubicBezTo>
                  <a:cubicBezTo>
                    <a:pt x="1055" y="115"/>
                    <a:pt x="836" y="135"/>
                    <a:pt x="657" y="115"/>
                  </a:cubicBezTo>
                  <a:cubicBezTo>
                    <a:pt x="535" y="54"/>
                    <a:pt x="412" y="0"/>
                    <a:pt x="29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
            <p:cNvSpPr/>
            <p:nvPr/>
          </p:nvSpPr>
          <p:spPr>
            <a:xfrm>
              <a:off x="1923900" y="1607225"/>
              <a:ext cx="12975" cy="11475"/>
            </a:xfrm>
            <a:custGeom>
              <a:avLst/>
              <a:gdLst/>
              <a:ahLst/>
              <a:cxnLst/>
              <a:rect l="l" t="t" r="r" b="b"/>
              <a:pathLst>
                <a:path w="519" h="459" extrusionOk="0">
                  <a:moveTo>
                    <a:pt x="339" y="1"/>
                  </a:moveTo>
                  <a:cubicBezTo>
                    <a:pt x="220" y="40"/>
                    <a:pt x="120" y="100"/>
                    <a:pt x="1" y="140"/>
                  </a:cubicBezTo>
                  <a:lnTo>
                    <a:pt x="1" y="458"/>
                  </a:lnTo>
                  <a:lnTo>
                    <a:pt x="518" y="458"/>
                  </a:lnTo>
                  <a:cubicBezTo>
                    <a:pt x="478" y="359"/>
                    <a:pt x="399" y="239"/>
                    <a:pt x="339" y="140"/>
                  </a:cubicBezTo>
                  <a:cubicBezTo>
                    <a:pt x="419" y="100"/>
                    <a:pt x="419" y="40"/>
                    <a:pt x="3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
            <p:cNvSpPr/>
            <p:nvPr/>
          </p:nvSpPr>
          <p:spPr>
            <a:xfrm>
              <a:off x="2367025" y="1632400"/>
              <a:ext cx="25875" cy="11150"/>
            </a:xfrm>
            <a:custGeom>
              <a:avLst/>
              <a:gdLst/>
              <a:ahLst/>
              <a:cxnLst/>
              <a:rect l="l" t="t" r="r" b="b"/>
              <a:pathLst>
                <a:path w="1035" h="446" extrusionOk="0">
                  <a:moveTo>
                    <a:pt x="619" y="0"/>
                  </a:moveTo>
                  <a:cubicBezTo>
                    <a:pt x="447" y="0"/>
                    <a:pt x="237" y="70"/>
                    <a:pt x="0" y="108"/>
                  </a:cubicBezTo>
                  <a:cubicBezTo>
                    <a:pt x="378" y="446"/>
                    <a:pt x="756" y="307"/>
                    <a:pt x="1035" y="386"/>
                  </a:cubicBezTo>
                  <a:cubicBezTo>
                    <a:pt x="951" y="84"/>
                    <a:pt x="808" y="0"/>
                    <a:pt x="6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
            <p:cNvSpPr/>
            <p:nvPr/>
          </p:nvSpPr>
          <p:spPr>
            <a:xfrm>
              <a:off x="2325250" y="1628625"/>
              <a:ext cx="19425" cy="8600"/>
            </a:xfrm>
            <a:custGeom>
              <a:avLst/>
              <a:gdLst/>
              <a:ahLst/>
              <a:cxnLst/>
              <a:rect l="l" t="t" r="r" b="b"/>
              <a:pathLst>
                <a:path w="777" h="344" extrusionOk="0">
                  <a:moveTo>
                    <a:pt x="776" y="0"/>
                  </a:moveTo>
                  <a:cubicBezTo>
                    <a:pt x="557" y="0"/>
                    <a:pt x="358" y="40"/>
                    <a:pt x="140" y="40"/>
                  </a:cubicBezTo>
                  <a:cubicBezTo>
                    <a:pt x="0" y="100"/>
                    <a:pt x="0" y="199"/>
                    <a:pt x="100" y="338"/>
                  </a:cubicBezTo>
                  <a:cubicBezTo>
                    <a:pt x="148" y="341"/>
                    <a:pt x="194" y="344"/>
                    <a:pt x="240" y="344"/>
                  </a:cubicBezTo>
                  <a:cubicBezTo>
                    <a:pt x="477" y="344"/>
                    <a:pt x="676" y="284"/>
                    <a:pt x="77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
            <p:cNvSpPr/>
            <p:nvPr/>
          </p:nvSpPr>
          <p:spPr>
            <a:xfrm>
              <a:off x="2349675" y="1628625"/>
              <a:ext cx="12400" cy="7625"/>
            </a:xfrm>
            <a:custGeom>
              <a:avLst/>
              <a:gdLst/>
              <a:ahLst/>
              <a:cxnLst/>
              <a:rect l="l" t="t" r="r" b="b"/>
              <a:pathLst>
                <a:path w="496" h="305" extrusionOk="0">
                  <a:moveTo>
                    <a:pt x="18" y="0"/>
                  </a:moveTo>
                  <a:cubicBezTo>
                    <a:pt x="0" y="160"/>
                    <a:pt x="62" y="305"/>
                    <a:pt x="218" y="305"/>
                  </a:cubicBezTo>
                  <a:cubicBezTo>
                    <a:pt x="236" y="305"/>
                    <a:pt x="256" y="303"/>
                    <a:pt x="277" y="298"/>
                  </a:cubicBezTo>
                  <a:cubicBezTo>
                    <a:pt x="495" y="279"/>
                    <a:pt x="376" y="139"/>
                    <a:pt x="316" y="40"/>
                  </a:cubicBezTo>
                  <a:cubicBezTo>
                    <a:pt x="217" y="40"/>
                    <a:pt x="117" y="0"/>
                    <a:pt x="1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
            <p:cNvSpPr/>
            <p:nvPr/>
          </p:nvSpPr>
          <p:spPr>
            <a:xfrm>
              <a:off x="2319275" y="1628625"/>
              <a:ext cx="9475" cy="8475"/>
            </a:xfrm>
            <a:custGeom>
              <a:avLst/>
              <a:gdLst/>
              <a:ahLst/>
              <a:cxnLst/>
              <a:rect l="l" t="t" r="r" b="b"/>
              <a:pathLst>
                <a:path w="379" h="339" extrusionOk="0">
                  <a:moveTo>
                    <a:pt x="1" y="0"/>
                  </a:moveTo>
                  <a:cubicBezTo>
                    <a:pt x="1" y="259"/>
                    <a:pt x="120" y="338"/>
                    <a:pt x="339" y="338"/>
                  </a:cubicBezTo>
                  <a:cubicBezTo>
                    <a:pt x="339" y="239"/>
                    <a:pt x="379" y="139"/>
                    <a:pt x="379" y="40"/>
                  </a:cubicBezTo>
                  <a:cubicBezTo>
                    <a:pt x="239" y="40"/>
                    <a:pt x="120" y="0"/>
                    <a:pt x="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
            <p:cNvSpPr/>
            <p:nvPr/>
          </p:nvSpPr>
          <p:spPr>
            <a:xfrm>
              <a:off x="2493825" y="1696100"/>
              <a:ext cx="16950" cy="7200"/>
            </a:xfrm>
            <a:custGeom>
              <a:avLst/>
              <a:gdLst/>
              <a:ahLst/>
              <a:cxnLst/>
              <a:rect l="l" t="t" r="r" b="b"/>
              <a:pathLst>
                <a:path w="678" h="288" extrusionOk="0">
                  <a:moveTo>
                    <a:pt x="461" y="1"/>
                  </a:moveTo>
                  <a:cubicBezTo>
                    <a:pt x="317" y="1"/>
                    <a:pt x="185" y="95"/>
                    <a:pt x="62" y="95"/>
                  </a:cubicBezTo>
                  <a:cubicBezTo>
                    <a:pt x="41" y="95"/>
                    <a:pt x="21" y="92"/>
                    <a:pt x="1" y="86"/>
                  </a:cubicBezTo>
                  <a:lnTo>
                    <a:pt x="1" y="265"/>
                  </a:lnTo>
                  <a:cubicBezTo>
                    <a:pt x="66" y="280"/>
                    <a:pt x="128" y="287"/>
                    <a:pt x="188" y="287"/>
                  </a:cubicBezTo>
                  <a:cubicBezTo>
                    <a:pt x="368" y="287"/>
                    <a:pt x="528" y="220"/>
                    <a:pt x="677" y="86"/>
                  </a:cubicBezTo>
                  <a:cubicBezTo>
                    <a:pt x="602" y="22"/>
                    <a:pt x="530" y="1"/>
                    <a:pt x="46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
            <p:cNvSpPr/>
            <p:nvPr/>
          </p:nvSpPr>
          <p:spPr>
            <a:xfrm>
              <a:off x="2475925" y="1702000"/>
              <a:ext cx="17450" cy="5725"/>
            </a:xfrm>
            <a:custGeom>
              <a:avLst/>
              <a:gdLst/>
              <a:ahLst/>
              <a:cxnLst/>
              <a:rect l="l" t="t" r="r" b="b"/>
              <a:pathLst>
                <a:path w="698" h="229" extrusionOk="0">
                  <a:moveTo>
                    <a:pt x="341" y="1"/>
                  </a:moveTo>
                  <a:cubicBezTo>
                    <a:pt x="201" y="1"/>
                    <a:pt x="77" y="43"/>
                    <a:pt x="1" y="228"/>
                  </a:cubicBezTo>
                  <a:cubicBezTo>
                    <a:pt x="240" y="208"/>
                    <a:pt x="498" y="228"/>
                    <a:pt x="697" y="29"/>
                  </a:cubicBezTo>
                  <a:cubicBezTo>
                    <a:pt x="580" y="29"/>
                    <a:pt x="455" y="1"/>
                    <a:pt x="34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
            <p:cNvSpPr/>
            <p:nvPr/>
          </p:nvSpPr>
          <p:spPr>
            <a:xfrm>
              <a:off x="2375475" y="1775325"/>
              <a:ext cx="8975" cy="9475"/>
            </a:xfrm>
            <a:custGeom>
              <a:avLst/>
              <a:gdLst/>
              <a:ahLst/>
              <a:cxnLst/>
              <a:rect l="l" t="t" r="r" b="b"/>
              <a:pathLst>
                <a:path w="359" h="379" extrusionOk="0">
                  <a:moveTo>
                    <a:pt x="339" y="0"/>
                  </a:moveTo>
                  <a:cubicBezTo>
                    <a:pt x="239" y="20"/>
                    <a:pt x="100" y="20"/>
                    <a:pt x="1" y="20"/>
                  </a:cubicBezTo>
                  <a:cubicBezTo>
                    <a:pt x="1" y="179"/>
                    <a:pt x="40" y="299"/>
                    <a:pt x="160" y="378"/>
                  </a:cubicBezTo>
                  <a:cubicBezTo>
                    <a:pt x="239" y="339"/>
                    <a:pt x="279" y="259"/>
                    <a:pt x="359" y="199"/>
                  </a:cubicBezTo>
                  <a:cubicBezTo>
                    <a:pt x="359" y="140"/>
                    <a:pt x="339" y="80"/>
                    <a:pt x="3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
            <p:cNvSpPr/>
            <p:nvPr/>
          </p:nvSpPr>
          <p:spPr>
            <a:xfrm>
              <a:off x="2250650" y="1624150"/>
              <a:ext cx="28875" cy="12325"/>
            </a:xfrm>
            <a:custGeom>
              <a:avLst/>
              <a:gdLst/>
              <a:ahLst/>
              <a:cxnLst/>
              <a:rect l="l" t="t" r="r" b="b"/>
              <a:pathLst>
                <a:path w="1155" h="493" extrusionOk="0">
                  <a:moveTo>
                    <a:pt x="483" y="1"/>
                  </a:moveTo>
                  <a:cubicBezTo>
                    <a:pt x="342" y="1"/>
                    <a:pt x="208" y="43"/>
                    <a:pt x="80" y="179"/>
                  </a:cubicBezTo>
                  <a:cubicBezTo>
                    <a:pt x="40" y="259"/>
                    <a:pt x="0" y="378"/>
                    <a:pt x="80" y="418"/>
                  </a:cubicBezTo>
                  <a:cubicBezTo>
                    <a:pt x="197" y="470"/>
                    <a:pt x="313" y="492"/>
                    <a:pt x="426" y="492"/>
                  </a:cubicBezTo>
                  <a:cubicBezTo>
                    <a:pt x="658" y="492"/>
                    <a:pt x="881" y="399"/>
                    <a:pt x="1095" y="279"/>
                  </a:cubicBezTo>
                  <a:cubicBezTo>
                    <a:pt x="1095" y="279"/>
                    <a:pt x="1095" y="239"/>
                    <a:pt x="1154" y="119"/>
                  </a:cubicBezTo>
                  <a:cubicBezTo>
                    <a:pt x="916" y="96"/>
                    <a:pt x="692" y="1"/>
                    <a:pt x="48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
            <p:cNvSpPr/>
            <p:nvPr/>
          </p:nvSpPr>
          <p:spPr>
            <a:xfrm>
              <a:off x="2225775" y="1620150"/>
              <a:ext cx="18925" cy="16950"/>
            </a:xfrm>
            <a:custGeom>
              <a:avLst/>
              <a:gdLst/>
              <a:ahLst/>
              <a:cxnLst/>
              <a:rect l="l" t="t" r="r" b="b"/>
              <a:pathLst>
                <a:path w="757" h="678" extrusionOk="0">
                  <a:moveTo>
                    <a:pt x="458" y="1"/>
                  </a:moveTo>
                  <a:cubicBezTo>
                    <a:pt x="438" y="220"/>
                    <a:pt x="299" y="419"/>
                    <a:pt x="80" y="478"/>
                  </a:cubicBezTo>
                  <a:cubicBezTo>
                    <a:pt x="60" y="518"/>
                    <a:pt x="41" y="538"/>
                    <a:pt x="1" y="578"/>
                  </a:cubicBezTo>
                  <a:cubicBezTo>
                    <a:pt x="41" y="598"/>
                    <a:pt x="60" y="637"/>
                    <a:pt x="80" y="677"/>
                  </a:cubicBezTo>
                  <a:cubicBezTo>
                    <a:pt x="757" y="637"/>
                    <a:pt x="757" y="637"/>
                    <a:pt x="57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
            <p:cNvSpPr/>
            <p:nvPr/>
          </p:nvSpPr>
          <p:spPr>
            <a:xfrm>
              <a:off x="2284475" y="1627200"/>
              <a:ext cx="9475" cy="10400"/>
            </a:xfrm>
            <a:custGeom>
              <a:avLst/>
              <a:gdLst/>
              <a:ahLst/>
              <a:cxnLst/>
              <a:rect l="l" t="t" r="r" b="b"/>
              <a:pathLst>
                <a:path w="379" h="416" extrusionOk="0">
                  <a:moveTo>
                    <a:pt x="74" y="1"/>
                  </a:moveTo>
                  <a:cubicBezTo>
                    <a:pt x="48" y="1"/>
                    <a:pt x="14" y="29"/>
                    <a:pt x="0" y="57"/>
                  </a:cubicBezTo>
                  <a:lnTo>
                    <a:pt x="0" y="395"/>
                  </a:lnTo>
                  <a:cubicBezTo>
                    <a:pt x="40" y="415"/>
                    <a:pt x="120" y="415"/>
                    <a:pt x="179" y="415"/>
                  </a:cubicBezTo>
                  <a:cubicBezTo>
                    <a:pt x="338" y="296"/>
                    <a:pt x="378" y="157"/>
                    <a:pt x="139" y="57"/>
                  </a:cubicBezTo>
                  <a:cubicBezTo>
                    <a:pt x="139" y="37"/>
                    <a:pt x="139" y="17"/>
                    <a:pt x="100" y="17"/>
                  </a:cubicBezTo>
                  <a:cubicBezTo>
                    <a:pt x="94" y="6"/>
                    <a:pt x="85" y="1"/>
                    <a:pt x="7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
            <p:cNvSpPr/>
            <p:nvPr/>
          </p:nvSpPr>
          <p:spPr>
            <a:xfrm>
              <a:off x="2284475" y="1625125"/>
              <a:ext cx="4500" cy="3525"/>
            </a:xfrm>
            <a:custGeom>
              <a:avLst/>
              <a:gdLst/>
              <a:ahLst/>
              <a:cxnLst/>
              <a:rect l="l" t="t" r="r" b="b"/>
              <a:pathLst>
                <a:path w="180" h="141" extrusionOk="0">
                  <a:moveTo>
                    <a:pt x="120" y="1"/>
                  </a:moveTo>
                  <a:cubicBezTo>
                    <a:pt x="80" y="41"/>
                    <a:pt x="40" y="100"/>
                    <a:pt x="0" y="140"/>
                  </a:cubicBezTo>
                  <a:cubicBezTo>
                    <a:pt x="40" y="120"/>
                    <a:pt x="120" y="120"/>
                    <a:pt x="179" y="120"/>
                  </a:cubicBezTo>
                  <a:cubicBezTo>
                    <a:pt x="179" y="80"/>
                    <a:pt x="139" y="21"/>
                    <a:pt x="1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
            <p:cNvSpPr/>
            <p:nvPr/>
          </p:nvSpPr>
          <p:spPr>
            <a:xfrm>
              <a:off x="2362550" y="1832525"/>
              <a:ext cx="2000" cy="1500"/>
            </a:xfrm>
            <a:custGeom>
              <a:avLst/>
              <a:gdLst/>
              <a:ahLst/>
              <a:cxnLst/>
              <a:rect l="l" t="t" r="r" b="b"/>
              <a:pathLst>
                <a:path w="80" h="60" extrusionOk="0">
                  <a:moveTo>
                    <a:pt x="0" y="0"/>
                  </a:moveTo>
                  <a:lnTo>
                    <a:pt x="40" y="60"/>
                  </a:lnTo>
                  <a:lnTo>
                    <a:pt x="80" y="40"/>
                  </a:lnTo>
                  <a:lnTo>
                    <a:pt x="0"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
            <p:cNvSpPr/>
            <p:nvPr/>
          </p:nvSpPr>
          <p:spPr>
            <a:xfrm>
              <a:off x="2175550" y="1642050"/>
              <a:ext cx="4500" cy="1150"/>
            </a:xfrm>
            <a:custGeom>
              <a:avLst/>
              <a:gdLst/>
              <a:ahLst/>
              <a:cxnLst/>
              <a:rect l="l" t="t" r="r" b="b"/>
              <a:pathLst>
                <a:path w="180" h="46" extrusionOk="0">
                  <a:moveTo>
                    <a:pt x="1" y="0"/>
                  </a:moveTo>
                  <a:cubicBezTo>
                    <a:pt x="17" y="16"/>
                    <a:pt x="46" y="45"/>
                    <a:pt x="56" y="45"/>
                  </a:cubicBezTo>
                  <a:cubicBezTo>
                    <a:pt x="59" y="45"/>
                    <a:pt x="60" y="44"/>
                    <a:pt x="60" y="40"/>
                  </a:cubicBezTo>
                  <a:cubicBezTo>
                    <a:pt x="100" y="20"/>
                    <a:pt x="120" y="20"/>
                    <a:pt x="1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
            <p:cNvSpPr/>
            <p:nvPr/>
          </p:nvSpPr>
          <p:spPr>
            <a:xfrm>
              <a:off x="2185000" y="1642550"/>
              <a:ext cx="5500" cy="2500"/>
            </a:xfrm>
            <a:custGeom>
              <a:avLst/>
              <a:gdLst/>
              <a:ahLst/>
              <a:cxnLst/>
              <a:rect l="l" t="t" r="r" b="b"/>
              <a:pathLst>
                <a:path w="220" h="100" extrusionOk="0">
                  <a:moveTo>
                    <a:pt x="1" y="0"/>
                  </a:moveTo>
                  <a:cubicBezTo>
                    <a:pt x="80" y="20"/>
                    <a:pt x="140" y="80"/>
                    <a:pt x="219" y="100"/>
                  </a:cubicBezTo>
                  <a:cubicBezTo>
                    <a:pt x="140" y="80"/>
                    <a:pt x="80" y="20"/>
                    <a:pt x="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
            <p:cNvSpPr/>
            <p:nvPr/>
          </p:nvSpPr>
          <p:spPr>
            <a:xfrm>
              <a:off x="2180525" y="1619975"/>
              <a:ext cx="47275" cy="17125"/>
            </a:xfrm>
            <a:custGeom>
              <a:avLst/>
              <a:gdLst/>
              <a:ahLst/>
              <a:cxnLst/>
              <a:rect l="l" t="t" r="r" b="b"/>
              <a:pathLst>
                <a:path w="1891" h="685" extrusionOk="0">
                  <a:moveTo>
                    <a:pt x="245" y="0"/>
                  </a:moveTo>
                  <a:cubicBezTo>
                    <a:pt x="217" y="0"/>
                    <a:pt x="177" y="9"/>
                    <a:pt x="120" y="28"/>
                  </a:cubicBezTo>
                  <a:cubicBezTo>
                    <a:pt x="20" y="48"/>
                    <a:pt x="1" y="127"/>
                    <a:pt x="1" y="227"/>
                  </a:cubicBezTo>
                  <a:cubicBezTo>
                    <a:pt x="1" y="386"/>
                    <a:pt x="80" y="446"/>
                    <a:pt x="200" y="485"/>
                  </a:cubicBezTo>
                  <a:cubicBezTo>
                    <a:pt x="266" y="499"/>
                    <a:pt x="334" y="502"/>
                    <a:pt x="403" y="502"/>
                  </a:cubicBezTo>
                  <a:cubicBezTo>
                    <a:pt x="452" y="502"/>
                    <a:pt x="502" y="501"/>
                    <a:pt x="551" y="501"/>
                  </a:cubicBezTo>
                  <a:cubicBezTo>
                    <a:pt x="721" y="501"/>
                    <a:pt x="886" y="519"/>
                    <a:pt x="1015" y="684"/>
                  </a:cubicBezTo>
                  <a:lnTo>
                    <a:pt x="1532" y="664"/>
                  </a:lnTo>
                  <a:cubicBezTo>
                    <a:pt x="1652" y="545"/>
                    <a:pt x="1791" y="605"/>
                    <a:pt x="1890" y="505"/>
                  </a:cubicBezTo>
                  <a:cubicBezTo>
                    <a:pt x="1596" y="199"/>
                    <a:pt x="1413" y="60"/>
                    <a:pt x="1184" y="60"/>
                  </a:cubicBezTo>
                  <a:cubicBezTo>
                    <a:pt x="1027" y="60"/>
                    <a:pt x="848" y="125"/>
                    <a:pt x="597" y="247"/>
                  </a:cubicBezTo>
                  <a:cubicBezTo>
                    <a:pt x="541" y="280"/>
                    <a:pt x="460" y="320"/>
                    <a:pt x="400" y="320"/>
                  </a:cubicBezTo>
                  <a:cubicBezTo>
                    <a:pt x="353" y="320"/>
                    <a:pt x="319" y="296"/>
                    <a:pt x="319" y="227"/>
                  </a:cubicBezTo>
                  <a:cubicBezTo>
                    <a:pt x="304" y="90"/>
                    <a:pt x="335" y="0"/>
                    <a:pt x="24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
            <p:cNvSpPr/>
            <p:nvPr/>
          </p:nvSpPr>
          <p:spPr>
            <a:xfrm>
              <a:off x="2164625" y="1617175"/>
              <a:ext cx="13450" cy="16425"/>
            </a:xfrm>
            <a:custGeom>
              <a:avLst/>
              <a:gdLst/>
              <a:ahLst/>
              <a:cxnLst/>
              <a:rect l="l" t="t" r="r" b="b"/>
              <a:pathLst>
                <a:path w="538" h="657" extrusionOk="0">
                  <a:moveTo>
                    <a:pt x="259" y="1"/>
                  </a:moveTo>
                  <a:lnTo>
                    <a:pt x="259" y="1"/>
                  </a:lnTo>
                  <a:cubicBezTo>
                    <a:pt x="0" y="140"/>
                    <a:pt x="139" y="418"/>
                    <a:pt x="99" y="637"/>
                  </a:cubicBezTo>
                  <a:cubicBezTo>
                    <a:pt x="139" y="657"/>
                    <a:pt x="199" y="657"/>
                    <a:pt x="239" y="657"/>
                  </a:cubicBezTo>
                  <a:cubicBezTo>
                    <a:pt x="537" y="438"/>
                    <a:pt x="438" y="219"/>
                    <a:pt x="2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
            <p:cNvSpPr/>
            <p:nvPr/>
          </p:nvSpPr>
          <p:spPr>
            <a:xfrm>
              <a:off x="2219325" y="1632600"/>
              <a:ext cx="8475" cy="4500"/>
            </a:xfrm>
            <a:custGeom>
              <a:avLst/>
              <a:gdLst/>
              <a:ahLst/>
              <a:cxnLst/>
              <a:rect l="l" t="t" r="r" b="b"/>
              <a:pathLst>
                <a:path w="339" h="180" extrusionOk="0">
                  <a:moveTo>
                    <a:pt x="338" y="0"/>
                  </a:moveTo>
                  <a:cubicBezTo>
                    <a:pt x="199" y="0"/>
                    <a:pt x="60" y="40"/>
                    <a:pt x="0" y="179"/>
                  </a:cubicBezTo>
                  <a:lnTo>
                    <a:pt x="338" y="179"/>
                  </a:lnTo>
                  <a:lnTo>
                    <a:pt x="338"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
            <p:cNvSpPr/>
            <p:nvPr/>
          </p:nvSpPr>
          <p:spPr>
            <a:xfrm>
              <a:off x="3104050" y="1936125"/>
              <a:ext cx="41800" cy="17750"/>
            </a:xfrm>
            <a:custGeom>
              <a:avLst/>
              <a:gdLst/>
              <a:ahLst/>
              <a:cxnLst/>
              <a:rect l="l" t="t" r="r" b="b"/>
              <a:pathLst>
                <a:path w="1672" h="710" extrusionOk="0">
                  <a:moveTo>
                    <a:pt x="867" y="1"/>
                  </a:moveTo>
                  <a:cubicBezTo>
                    <a:pt x="770" y="1"/>
                    <a:pt x="669" y="15"/>
                    <a:pt x="577" y="34"/>
                  </a:cubicBezTo>
                  <a:cubicBezTo>
                    <a:pt x="438" y="213"/>
                    <a:pt x="219" y="173"/>
                    <a:pt x="0" y="213"/>
                  </a:cubicBezTo>
                  <a:cubicBezTo>
                    <a:pt x="40" y="392"/>
                    <a:pt x="40" y="531"/>
                    <a:pt x="40" y="710"/>
                  </a:cubicBezTo>
                  <a:cubicBezTo>
                    <a:pt x="279" y="710"/>
                    <a:pt x="518" y="690"/>
                    <a:pt x="736" y="690"/>
                  </a:cubicBezTo>
                  <a:cubicBezTo>
                    <a:pt x="1015" y="431"/>
                    <a:pt x="1452" y="471"/>
                    <a:pt x="1671" y="133"/>
                  </a:cubicBezTo>
                  <a:cubicBezTo>
                    <a:pt x="1621" y="76"/>
                    <a:pt x="1566" y="60"/>
                    <a:pt x="1508" y="60"/>
                  </a:cubicBezTo>
                  <a:cubicBezTo>
                    <a:pt x="1432" y="60"/>
                    <a:pt x="1350" y="87"/>
                    <a:pt x="1267" y="87"/>
                  </a:cubicBezTo>
                  <a:cubicBezTo>
                    <a:pt x="1236" y="87"/>
                    <a:pt x="1205" y="84"/>
                    <a:pt x="1174" y="73"/>
                  </a:cubicBezTo>
                  <a:cubicBezTo>
                    <a:pt x="1089" y="20"/>
                    <a:pt x="980" y="1"/>
                    <a:pt x="86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
            <p:cNvSpPr/>
            <p:nvPr/>
          </p:nvSpPr>
          <p:spPr>
            <a:xfrm>
              <a:off x="2359075" y="2073550"/>
              <a:ext cx="2000" cy="3675"/>
            </a:xfrm>
            <a:custGeom>
              <a:avLst/>
              <a:gdLst/>
              <a:ahLst/>
              <a:cxnLst/>
              <a:rect l="l" t="t" r="r" b="b"/>
              <a:pathLst>
                <a:path w="80" h="147" extrusionOk="0">
                  <a:moveTo>
                    <a:pt x="39" y="1"/>
                  </a:moveTo>
                  <a:cubicBezTo>
                    <a:pt x="23" y="1"/>
                    <a:pt x="12" y="20"/>
                    <a:pt x="0" y="67"/>
                  </a:cubicBezTo>
                  <a:cubicBezTo>
                    <a:pt x="0" y="87"/>
                    <a:pt x="20" y="107"/>
                    <a:pt x="20" y="146"/>
                  </a:cubicBezTo>
                  <a:cubicBezTo>
                    <a:pt x="30" y="126"/>
                    <a:pt x="45" y="126"/>
                    <a:pt x="57" y="126"/>
                  </a:cubicBezTo>
                  <a:cubicBezTo>
                    <a:pt x="70" y="126"/>
                    <a:pt x="80" y="126"/>
                    <a:pt x="80" y="107"/>
                  </a:cubicBezTo>
                  <a:lnTo>
                    <a:pt x="80" y="27"/>
                  </a:lnTo>
                  <a:cubicBezTo>
                    <a:pt x="63" y="10"/>
                    <a:pt x="50" y="1"/>
                    <a:pt x="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
            <p:cNvSpPr/>
            <p:nvPr/>
          </p:nvSpPr>
          <p:spPr>
            <a:xfrm>
              <a:off x="2470950" y="1603750"/>
              <a:ext cx="4025" cy="2500"/>
            </a:xfrm>
            <a:custGeom>
              <a:avLst/>
              <a:gdLst/>
              <a:ahLst/>
              <a:cxnLst/>
              <a:rect l="l" t="t" r="r" b="b"/>
              <a:pathLst>
                <a:path w="161" h="100" extrusionOk="0">
                  <a:moveTo>
                    <a:pt x="1" y="100"/>
                  </a:moveTo>
                  <a:cubicBezTo>
                    <a:pt x="41" y="80"/>
                    <a:pt x="120" y="40"/>
                    <a:pt x="160" y="0"/>
                  </a:cubicBezTo>
                  <a:cubicBezTo>
                    <a:pt x="120" y="40"/>
                    <a:pt x="41" y="80"/>
                    <a:pt x="1" y="10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
            <p:cNvSpPr/>
            <p:nvPr/>
          </p:nvSpPr>
          <p:spPr>
            <a:xfrm>
              <a:off x="2461500" y="1606225"/>
              <a:ext cx="5500" cy="4025"/>
            </a:xfrm>
            <a:custGeom>
              <a:avLst/>
              <a:gdLst/>
              <a:ahLst/>
              <a:cxnLst/>
              <a:rect l="l" t="t" r="r" b="b"/>
              <a:pathLst>
                <a:path w="220" h="161" extrusionOk="0">
                  <a:moveTo>
                    <a:pt x="61" y="1"/>
                  </a:moveTo>
                  <a:cubicBezTo>
                    <a:pt x="21" y="80"/>
                    <a:pt x="1" y="140"/>
                    <a:pt x="1" y="160"/>
                  </a:cubicBezTo>
                  <a:cubicBezTo>
                    <a:pt x="81" y="100"/>
                    <a:pt x="160" y="80"/>
                    <a:pt x="220" y="41"/>
                  </a:cubicBezTo>
                  <a:cubicBezTo>
                    <a:pt x="160" y="41"/>
                    <a:pt x="100" y="41"/>
                    <a:pt x="6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
            <p:cNvSpPr/>
            <p:nvPr/>
          </p:nvSpPr>
          <p:spPr>
            <a:xfrm>
              <a:off x="2153675" y="1668250"/>
              <a:ext cx="9475" cy="4150"/>
            </a:xfrm>
            <a:custGeom>
              <a:avLst/>
              <a:gdLst/>
              <a:ahLst/>
              <a:cxnLst/>
              <a:rect l="l" t="t" r="r" b="b"/>
              <a:pathLst>
                <a:path w="379" h="166" extrusionOk="0">
                  <a:moveTo>
                    <a:pt x="250" y="0"/>
                  </a:moveTo>
                  <a:cubicBezTo>
                    <a:pt x="140" y="0"/>
                    <a:pt x="64" y="38"/>
                    <a:pt x="0" y="166"/>
                  </a:cubicBezTo>
                  <a:lnTo>
                    <a:pt x="378" y="166"/>
                  </a:lnTo>
                  <a:cubicBezTo>
                    <a:pt x="378" y="86"/>
                    <a:pt x="358" y="46"/>
                    <a:pt x="339" y="6"/>
                  </a:cubicBezTo>
                  <a:cubicBezTo>
                    <a:pt x="307" y="3"/>
                    <a:pt x="277" y="0"/>
                    <a:pt x="25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
            <p:cNvSpPr/>
            <p:nvPr/>
          </p:nvSpPr>
          <p:spPr>
            <a:xfrm>
              <a:off x="2439625" y="1617175"/>
              <a:ext cx="5000" cy="2500"/>
            </a:xfrm>
            <a:custGeom>
              <a:avLst/>
              <a:gdLst/>
              <a:ahLst/>
              <a:cxnLst/>
              <a:rect l="l" t="t" r="r" b="b"/>
              <a:pathLst>
                <a:path w="200" h="100" extrusionOk="0">
                  <a:moveTo>
                    <a:pt x="200" y="1"/>
                  </a:moveTo>
                  <a:cubicBezTo>
                    <a:pt x="120" y="20"/>
                    <a:pt x="80" y="40"/>
                    <a:pt x="1" y="100"/>
                  </a:cubicBezTo>
                  <a:cubicBezTo>
                    <a:pt x="80" y="60"/>
                    <a:pt x="160" y="20"/>
                    <a:pt x="2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
            <p:cNvSpPr/>
            <p:nvPr/>
          </p:nvSpPr>
          <p:spPr>
            <a:xfrm>
              <a:off x="1405200" y="1576400"/>
              <a:ext cx="10975" cy="9975"/>
            </a:xfrm>
            <a:custGeom>
              <a:avLst/>
              <a:gdLst/>
              <a:ahLst/>
              <a:cxnLst/>
              <a:rect l="l" t="t" r="r" b="b"/>
              <a:pathLst>
                <a:path w="439" h="399" extrusionOk="0">
                  <a:moveTo>
                    <a:pt x="100" y="0"/>
                  </a:moveTo>
                  <a:cubicBezTo>
                    <a:pt x="1" y="159"/>
                    <a:pt x="61" y="279"/>
                    <a:pt x="240" y="378"/>
                  </a:cubicBezTo>
                  <a:cubicBezTo>
                    <a:pt x="240" y="378"/>
                    <a:pt x="259" y="398"/>
                    <a:pt x="299" y="398"/>
                  </a:cubicBezTo>
                  <a:cubicBezTo>
                    <a:pt x="359" y="398"/>
                    <a:pt x="379" y="398"/>
                    <a:pt x="439" y="358"/>
                  </a:cubicBezTo>
                  <a:cubicBezTo>
                    <a:pt x="439" y="259"/>
                    <a:pt x="399" y="159"/>
                    <a:pt x="399" y="60"/>
                  </a:cubicBezTo>
                  <a:cubicBezTo>
                    <a:pt x="299" y="40"/>
                    <a:pt x="200" y="40"/>
                    <a:pt x="1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
            <p:cNvSpPr/>
            <p:nvPr/>
          </p:nvSpPr>
          <p:spPr>
            <a:xfrm>
              <a:off x="1411175" y="1584850"/>
              <a:ext cx="5000" cy="2700"/>
            </a:xfrm>
            <a:custGeom>
              <a:avLst/>
              <a:gdLst/>
              <a:ahLst/>
              <a:cxnLst/>
              <a:rect l="l" t="t" r="r" b="b"/>
              <a:pathLst>
                <a:path w="200" h="108" extrusionOk="0">
                  <a:moveTo>
                    <a:pt x="200" y="1"/>
                  </a:moveTo>
                  <a:lnTo>
                    <a:pt x="200" y="1"/>
                  </a:lnTo>
                  <a:cubicBezTo>
                    <a:pt x="120" y="20"/>
                    <a:pt x="60" y="20"/>
                    <a:pt x="1" y="20"/>
                  </a:cubicBezTo>
                  <a:cubicBezTo>
                    <a:pt x="32" y="72"/>
                    <a:pt x="68" y="108"/>
                    <a:pt x="104" y="108"/>
                  </a:cubicBezTo>
                  <a:cubicBezTo>
                    <a:pt x="137" y="108"/>
                    <a:pt x="171" y="77"/>
                    <a:pt x="2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
            <p:cNvSpPr/>
            <p:nvPr/>
          </p:nvSpPr>
          <p:spPr>
            <a:xfrm>
              <a:off x="1639450" y="1591250"/>
              <a:ext cx="193475" cy="23475"/>
            </a:xfrm>
            <a:custGeom>
              <a:avLst/>
              <a:gdLst/>
              <a:ahLst/>
              <a:cxnLst/>
              <a:rect l="l" t="t" r="r" b="b"/>
              <a:pathLst>
                <a:path w="7739" h="939" extrusionOk="0">
                  <a:moveTo>
                    <a:pt x="2969" y="0"/>
                  </a:moveTo>
                  <a:cubicBezTo>
                    <a:pt x="2877" y="0"/>
                    <a:pt x="2789" y="31"/>
                    <a:pt x="2706" y="83"/>
                  </a:cubicBezTo>
                  <a:cubicBezTo>
                    <a:pt x="2602" y="117"/>
                    <a:pt x="2498" y="139"/>
                    <a:pt x="2394" y="139"/>
                  </a:cubicBezTo>
                  <a:cubicBezTo>
                    <a:pt x="2319" y="139"/>
                    <a:pt x="2244" y="128"/>
                    <a:pt x="2169" y="103"/>
                  </a:cubicBezTo>
                  <a:lnTo>
                    <a:pt x="80" y="103"/>
                  </a:lnTo>
                  <a:cubicBezTo>
                    <a:pt x="40" y="142"/>
                    <a:pt x="0" y="182"/>
                    <a:pt x="0" y="262"/>
                  </a:cubicBezTo>
                  <a:lnTo>
                    <a:pt x="0" y="441"/>
                  </a:lnTo>
                  <a:cubicBezTo>
                    <a:pt x="0" y="481"/>
                    <a:pt x="40" y="560"/>
                    <a:pt x="80" y="580"/>
                  </a:cubicBezTo>
                  <a:cubicBezTo>
                    <a:pt x="1851" y="649"/>
                    <a:pt x="3607" y="810"/>
                    <a:pt x="5360" y="810"/>
                  </a:cubicBezTo>
                  <a:cubicBezTo>
                    <a:pt x="5616" y="810"/>
                    <a:pt x="5872" y="806"/>
                    <a:pt x="6127" y="799"/>
                  </a:cubicBezTo>
                  <a:cubicBezTo>
                    <a:pt x="6240" y="859"/>
                    <a:pt x="6356" y="871"/>
                    <a:pt x="6473" y="871"/>
                  </a:cubicBezTo>
                  <a:cubicBezTo>
                    <a:pt x="6547" y="871"/>
                    <a:pt x="6622" y="866"/>
                    <a:pt x="6697" y="866"/>
                  </a:cubicBezTo>
                  <a:cubicBezTo>
                    <a:pt x="6813" y="866"/>
                    <a:pt x="6929" y="878"/>
                    <a:pt x="7042" y="938"/>
                  </a:cubicBezTo>
                  <a:lnTo>
                    <a:pt x="7221" y="938"/>
                  </a:lnTo>
                  <a:cubicBezTo>
                    <a:pt x="7341" y="859"/>
                    <a:pt x="7500" y="898"/>
                    <a:pt x="7619" y="839"/>
                  </a:cubicBezTo>
                  <a:cubicBezTo>
                    <a:pt x="7719" y="699"/>
                    <a:pt x="7739" y="580"/>
                    <a:pt x="7739" y="441"/>
                  </a:cubicBezTo>
                  <a:cubicBezTo>
                    <a:pt x="7628" y="331"/>
                    <a:pt x="7493" y="314"/>
                    <a:pt x="7353" y="314"/>
                  </a:cubicBezTo>
                  <a:cubicBezTo>
                    <a:pt x="7291" y="314"/>
                    <a:pt x="7229" y="317"/>
                    <a:pt x="7167" y="317"/>
                  </a:cubicBezTo>
                  <a:cubicBezTo>
                    <a:pt x="7067" y="317"/>
                    <a:pt x="6969" y="308"/>
                    <a:pt x="6883" y="262"/>
                  </a:cubicBezTo>
                  <a:cubicBezTo>
                    <a:pt x="6637" y="225"/>
                    <a:pt x="6383" y="150"/>
                    <a:pt x="6127" y="150"/>
                  </a:cubicBezTo>
                  <a:cubicBezTo>
                    <a:pt x="5968" y="150"/>
                    <a:pt x="5809" y="178"/>
                    <a:pt x="5650" y="262"/>
                  </a:cubicBezTo>
                  <a:cubicBezTo>
                    <a:pt x="5518" y="249"/>
                    <a:pt x="5388" y="245"/>
                    <a:pt x="5258" y="245"/>
                  </a:cubicBezTo>
                  <a:cubicBezTo>
                    <a:pt x="5112" y="245"/>
                    <a:pt x="4967" y="250"/>
                    <a:pt x="4823" y="250"/>
                  </a:cubicBezTo>
                  <a:cubicBezTo>
                    <a:pt x="4516" y="250"/>
                    <a:pt x="4215" y="229"/>
                    <a:pt x="3919" y="103"/>
                  </a:cubicBezTo>
                  <a:cubicBezTo>
                    <a:pt x="3830" y="33"/>
                    <a:pt x="3740" y="3"/>
                    <a:pt x="3651" y="3"/>
                  </a:cubicBezTo>
                  <a:cubicBezTo>
                    <a:pt x="3561" y="3"/>
                    <a:pt x="3472" y="33"/>
                    <a:pt x="3382" y="83"/>
                  </a:cubicBezTo>
                  <a:lnTo>
                    <a:pt x="3223" y="83"/>
                  </a:lnTo>
                  <a:cubicBezTo>
                    <a:pt x="3137" y="26"/>
                    <a:pt x="3052" y="0"/>
                    <a:pt x="296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
            <p:cNvSpPr/>
            <p:nvPr/>
          </p:nvSpPr>
          <p:spPr>
            <a:xfrm>
              <a:off x="1758300" y="1462025"/>
              <a:ext cx="8475" cy="109925"/>
            </a:xfrm>
            <a:custGeom>
              <a:avLst/>
              <a:gdLst/>
              <a:ahLst/>
              <a:cxnLst/>
              <a:rect l="l" t="t" r="r" b="b"/>
              <a:pathLst>
                <a:path w="339" h="4397" extrusionOk="0">
                  <a:moveTo>
                    <a:pt x="239" y="0"/>
                  </a:moveTo>
                  <a:cubicBezTo>
                    <a:pt x="180" y="199"/>
                    <a:pt x="259" y="458"/>
                    <a:pt x="40" y="577"/>
                  </a:cubicBezTo>
                  <a:lnTo>
                    <a:pt x="40" y="3680"/>
                  </a:lnTo>
                  <a:cubicBezTo>
                    <a:pt x="40" y="3959"/>
                    <a:pt x="1" y="4237"/>
                    <a:pt x="339" y="4396"/>
                  </a:cubicBezTo>
                  <a:lnTo>
                    <a:pt x="339" y="159"/>
                  </a:lnTo>
                  <a:cubicBezTo>
                    <a:pt x="339" y="99"/>
                    <a:pt x="259" y="60"/>
                    <a:pt x="2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
            <p:cNvSpPr/>
            <p:nvPr/>
          </p:nvSpPr>
          <p:spPr>
            <a:xfrm>
              <a:off x="1683700" y="1558000"/>
              <a:ext cx="44800" cy="26875"/>
            </a:xfrm>
            <a:custGeom>
              <a:avLst/>
              <a:gdLst/>
              <a:ahLst/>
              <a:cxnLst/>
              <a:rect l="l" t="t" r="r" b="b"/>
              <a:pathLst>
                <a:path w="1792" h="1075" extrusionOk="0">
                  <a:moveTo>
                    <a:pt x="1334" y="0"/>
                  </a:moveTo>
                  <a:cubicBezTo>
                    <a:pt x="1155" y="80"/>
                    <a:pt x="1254" y="279"/>
                    <a:pt x="1115" y="338"/>
                  </a:cubicBezTo>
                  <a:cubicBezTo>
                    <a:pt x="1095" y="398"/>
                    <a:pt x="1095" y="438"/>
                    <a:pt x="1095" y="498"/>
                  </a:cubicBezTo>
                  <a:cubicBezTo>
                    <a:pt x="1095" y="563"/>
                    <a:pt x="1077" y="593"/>
                    <a:pt x="1047" y="593"/>
                  </a:cubicBezTo>
                  <a:cubicBezTo>
                    <a:pt x="1023" y="593"/>
                    <a:pt x="991" y="573"/>
                    <a:pt x="956" y="537"/>
                  </a:cubicBezTo>
                  <a:cubicBezTo>
                    <a:pt x="657" y="577"/>
                    <a:pt x="339" y="577"/>
                    <a:pt x="41" y="577"/>
                  </a:cubicBezTo>
                  <a:cubicBezTo>
                    <a:pt x="1" y="836"/>
                    <a:pt x="359" y="836"/>
                    <a:pt x="399" y="1035"/>
                  </a:cubicBezTo>
                  <a:lnTo>
                    <a:pt x="438" y="1075"/>
                  </a:lnTo>
                  <a:cubicBezTo>
                    <a:pt x="598" y="1035"/>
                    <a:pt x="777" y="1035"/>
                    <a:pt x="956" y="1035"/>
                  </a:cubicBezTo>
                  <a:cubicBezTo>
                    <a:pt x="1005" y="1041"/>
                    <a:pt x="1055" y="1044"/>
                    <a:pt x="1103" y="1044"/>
                  </a:cubicBezTo>
                  <a:cubicBezTo>
                    <a:pt x="1362" y="1044"/>
                    <a:pt x="1588" y="948"/>
                    <a:pt x="1672" y="697"/>
                  </a:cubicBezTo>
                  <a:cubicBezTo>
                    <a:pt x="1791" y="398"/>
                    <a:pt x="1572" y="179"/>
                    <a:pt x="133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
            <p:cNvSpPr/>
            <p:nvPr/>
          </p:nvSpPr>
          <p:spPr>
            <a:xfrm>
              <a:off x="1703600" y="1506775"/>
              <a:ext cx="13450" cy="60700"/>
            </a:xfrm>
            <a:custGeom>
              <a:avLst/>
              <a:gdLst/>
              <a:ahLst/>
              <a:cxnLst/>
              <a:rect l="l" t="t" r="r" b="b"/>
              <a:pathLst>
                <a:path w="538" h="2428" extrusionOk="0">
                  <a:moveTo>
                    <a:pt x="319" y="0"/>
                  </a:moveTo>
                  <a:cubicBezTo>
                    <a:pt x="199" y="796"/>
                    <a:pt x="0" y="1632"/>
                    <a:pt x="299" y="2427"/>
                  </a:cubicBezTo>
                  <a:cubicBezTo>
                    <a:pt x="478" y="2348"/>
                    <a:pt x="478" y="2189"/>
                    <a:pt x="498" y="2069"/>
                  </a:cubicBezTo>
                  <a:cubicBezTo>
                    <a:pt x="498" y="1453"/>
                    <a:pt x="498" y="836"/>
                    <a:pt x="538" y="199"/>
                  </a:cubicBezTo>
                  <a:cubicBezTo>
                    <a:pt x="458" y="159"/>
                    <a:pt x="398" y="80"/>
                    <a:pt x="3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
            <p:cNvSpPr/>
            <p:nvPr/>
          </p:nvSpPr>
          <p:spPr>
            <a:xfrm>
              <a:off x="1780675" y="1589825"/>
              <a:ext cx="30875" cy="9425"/>
            </a:xfrm>
            <a:custGeom>
              <a:avLst/>
              <a:gdLst/>
              <a:ahLst/>
              <a:cxnLst/>
              <a:rect l="l" t="t" r="r" b="b"/>
              <a:pathLst>
                <a:path w="1235" h="377" extrusionOk="0">
                  <a:moveTo>
                    <a:pt x="558" y="0"/>
                  </a:moveTo>
                  <a:lnTo>
                    <a:pt x="41" y="140"/>
                  </a:lnTo>
                  <a:cubicBezTo>
                    <a:pt x="1" y="219"/>
                    <a:pt x="1" y="259"/>
                    <a:pt x="1" y="319"/>
                  </a:cubicBezTo>
                  <a:cubicBezTo>
                    <a:pt x="255" y="331"/>
                    <a:pt x="525" y="376"/>
                    <a:pt x="790" y="376"/>
                  </a:cubicBezTo>
                  <a:cubicBezTo>
                    <a:pt x="941" y="376"/>
                    <a:pt x="1090" y="362"/>
                    <a:pt x="1234" y="319"/>
                  </a:cubicBezTo>
                  <a:cubicBezTo>
                    <a:pt x="1155" y="259"/>
                    <a:pt x="1095" y="199"/>
                    <a:pt x="1075" y="140"/>
                  </a:cubicBezTo>
                  <a:lnTo>
                    <a:pt x="737" y="140"/>
                  </a:lnTo>
                  <a:cubicBezTo>
                    <a:pt x="677" y="100"/>
                    <a:pt x="598" y="40"/>
                    <a:pt x="55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
            <p:cNvSpPr/>
            <p:nvPr/>
          </p:nvSpPr>
          <p:spPr>
            <a:xfrm>
              <a:off x="1719525" y="1464500"/>
              <a:ext cx="8475" cy="11950"/>
            </a:xfrm>
            <a:custGeom>
              <a:avLst/>
              <a:gdLst/>
              <a:ahLst/>
              <a:cxnLst/>
              <a:rect l="l" t="t" r="r" b="b"/>
              <a:pathLst>
                <a:path w="339" h="478" extrusionOk="0">
                  <a:moveTo>
                    <a:pt x="40" y="0"/>
                  </a:moveTo>
                  <a:cubicBezTo>
                    <a:pt x="40" y="180"/>
                    <a:pt x="0" y="359"/>
                    <a:pt x="199" y="478"/>
                  </a:cubicBezTo>
                  <a:cubicBezTo>
                    <a:pt x="318" y="259"/>
                    <a:pt x="338" y="60"/>
                    <a:pt x="4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
            <p:cNvSpPr/>
            <p:nvPr/>
          </p:nvSpPr>
          <p:spPr>
            <a:xfrm>
              <a:off x="1707075" y="1589200"/>
              <a:ext cx="12950" cy="4125"/>
            </a:xfrm>
            <a:custGeom>
              <a:avLst/>
              <a:gdLst/>
              <a:ahLst/>
              <a:cxnLst/>
              <a:rect l="l" t="t" r="r" b="b"/>
              <a:pathLst>
                <a:path w="518" h="165" extrusionOk="0">
                  <a:moveTo>
                    <a:pt x="252" y="1"/>
                  </a:moveTo>
                  <a:cubicBezTo>
                    <a:pt x="165" y="1"/>
                    <a:pt x="80" y="55"/>
                    <a:pt x="1" y="165"/>
                  </a:cubicBezTo>
                  <a:lnTo>
                    <a:pt x="518" y="165"/>
                  </a:lnTo>
                  <a:cubicBezTo>
                    <a:pt x="428" y="55"/>
                    <a:pt x="339" y="1"/>
                    <a:pt x="25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
            <p:cNvSpPr/>
            <p:nvPr/>
          </p:nvSpPr>
          <p:spPr>
            <a:xfrm>
              <a:off x="1724475" y="1589250"/>
              <a:ext cx="12975" cy="5475"/>
            </a:xfrm>
            <a:custGeom>
              <a:avLst/>
              <a:gdLst/>
              <a:ahLst/>
              <a:cxnLst/>
              <a:rect l="l" t="t" r="r" b="b"/>
              <a:pathLst>
                <a:path w="519" h="219" extrusionOk="0">
                  <a:moveTo>
                    <a:pt x="246" y="1"/>
                  </a:moveTo>
                  <a:cubicBezTo>
                    <a:pt x="161" y="1"/>
                    <a:pt x="79" y="56"/>
                    <a:pt x="1" y="163"/>
                  </a:cubicBezTo>
                  <a:cubicBezTo>
                    <a:pt x="93" y="197"/>
                    <a:pt x="193" y="219"/>
                    <a:pt x="295" y="219"/>
                  </a:cubicBezTo>
                  <a:cubicBezTo>
                    <a:pt x="368" y="219"/>
                    <a:pt x="443" y="208"/>
                    <a:pt x="518" y="183"/>
                  </a:cubicBezTo>
                  <a:cubicBezTo>
                    <a:pt x="427" y="61"/>
                    <a:pt x="335" y="1"/>
                    <a:pt x="24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
            <p:cNvSpPr/>
            <p:nvPr/>
          </p:nvSpPr>
          <p:spPr>
            <a:xfrm>
              <a:off x="1589225" y="1486875"/>
              <a:ext cx="16925" cy="95600"/>
            </a:xfrm>
            <a:custGeom>
              <a:avLst/>
              <a:gdLst/>
              <a:ahLst/>
              <a:cxnLst/>
              <a:rect l="l" t="t" r="r" b="b"/>
              <a:pathLst>
                <a:path w="677" h="3824" extrusionOk="0">
                  <a:moveTo>
                    <a:pt x="299" y="1"/>
                  </a:moveTo>
                  <a:cubicBezTo>
                    <a:pt x="259" y="120"/>
                    <a:pt x="179" y="239"/>
                    <a:pt x="179" y="339"/>
                  </a:cubicBezTo>
                  <a:cubicBezTo>
                    <a:pt x="179" y="1194"/>
                    <a:pt x="179" y="2050"/>
                    <a:pt x="159" y="2885"/>
                  </a:cubicBezTo>
                  <a:cubicBezTo>
                    <a:pt x="159" y="3124"/>
                    <a:pt x="239" y="3363"/>
                    <a:pt x="0" y="3542"/>
                  </a:cubicBezTo>
                  <a:cubicBezTo>
                    <a:pt x="40" y="3661"/>
                    <a:pt x="60" y="3780"/>
                    <a:pt x="179" y="3820"/>
                  </a:cubicBezTo>
                  <a:cubicBezTo>
                    <a:pt x="190" y="3822"/>
                    <a:pt x="200" y="3823"/>
                    <a:pt x="209" y="3823"/>
                  </a:cubicBezTo>
                  <a:cubicBezTo>
                    <a:pt x="291" y="3823"/>
                    <a:pt x="340" y="3750"/>
                    <a:pt x="358" y="3661"/>
                  </a:cubicBezTo>
                  <a:cubicBezTo>
                    <a:pt x="398" y="3422"/>
                    <a:pt x="279" y="3084"/>
                    <a:pt x="517" y="2865"/>
                  </a:cubicBezTo>
                  <a:cubicBezTo>
                    <a:pt x="577" y="1990"/>
                    <a:pt x="458" y="1135"/>
                    <a:pt x="677" y="200"/>
                  </a:cubicBezTo>
                  <a:cubicBezTo>
                    <a:pt x="537" y="160"/>
                    <a:pt x="438" y="80"/>
                    <a:pt x="2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
            <p:cNvSpPr/>
            <p:nvPr/>
          </p:nvSpPr>
          <p:spPr>
            <a:xfrm>
              <a:off x="1648900" y="1572425"/>
              <a:ext cx="46775" cy="12450"/>
            </a:xfrm>
            <a:custGeom>
              <a:avLst/>
              <a:gdLst/>
              <a:ahLst/>
              <a:cxnLst/>
              <a:rect l="l" t="t" r="r" b="b"/>
              <a:pathLst>
                <a:path w="1871" h="498" extrusionOk="0">
                  <a:moveTo>
                    <a:pt x="438" y="0"/>
                  </a:moveTo>
                  <a:cubicBezTo>
                    <a:pt x="299" y="80"/>
                    <a:pt x="159" y="179"/>
                    <a:pt x="0" y="299"/>
                  </a:cubicBezTo>
                  <a:cubicBezTo>
                    <a:pt x="151" y="313"/>
                    <a:pt x="300" y="316"/>
                    <a:pt x="447" y="316"/>
                  </a:cubicBezTo>
                  <a:cubicBezTo>
                    <a:pt x="552" y="316"/>
                    <a:pt x="656" y="314"/>
                    <a:pt x="759" y="314"/>
                  </a:cubicBezTo>
                  <a:cubicBezTo>
                    <a:pt x="1117" y="314"/>
                    <a:pt x="1461" y="333"/>
                    <a:pt x="1791" y="498"/>
                  </a:cubicBezTo>
                  <a:cubicBezTo>
                    <a:pt x="1870" y="159"/>
                    <a:pt x="1552" y="139"/>
                    <a:pt x="143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
            <p:cNvSpPr/>
            <p:nvPr/>
          </p:nvSpPr>
          <p:spPr>
            <a:xfrm>
              <a:off x="1596675" y="1482975"/>
              <a:ext cx="9975" cy="12425"/>
            </a:xfrm>
            <a:custGeom>
              <a:avLst/>
              <a:gdLst/>
              <a:ahLst/>
              <a:cxnLst/>
              <a:rect l="l" t="t" r="r" b="b"/>
              <a:pathLst>
                <a:path w="399" h="497" extrusionOk="0">
                  <a:moveTo>
                    <a:pt x="137" y="0"/>
                  </a:moveTo>
                  <a:cubicBezTo>
                    <a:pt x="45" y="0"/>
                    <a:pt x="47" y="139"/>
                    <a:pt x="1" y="216"/>
                  </a:cubicBezTo>
                  <a:cubicBezTo>
                    <a:pt x="41" y="380"/>
                    <a:pt x="92" y="497"/>
                    <a:pt x="196" y="497"/>
                  </a:cubicBezTo>
                  <a:cubicBezTo>
                    <a:pt x="244" y="497"/>
                    <a:pt x="303" y="472"/>
                    <a:pt x="379" y="415"/>
                  </a:cubicBezTo>
                  <a:cubicBezTo>
                    <a:pt x="398" y="356"/>
                    <a:pt x="398" y="316"/>
                    <a:pt x="359" y="236"/>
                  </a:cubicBezTo>
                  <a:cubicBezTo>
                    <a:pt x="339" y="157"/>
                    <a:pt x="259" y="117"/>
                    <a:pt x="239" y="37"/>
                  </a:cubicBezTo>
                  <a:cubicBezTo>
                    <a:pt x="196" y="11"/>
                    <a:pt x="163" y="0"/>
                    <a:pt x="13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
            <p:cNvSpPr/>
            <p:nvPr/>
          </p:nvSpPr>
          <p:spPr>
            <a:xfrm>
              <a:off x="1707575" y="1570925"/>
              <a:ext cx="9475" cy="7950"/>
            </a:xfrm>
            <a:custGeom>
              <a:avLst/>
              <a:gdLst/>
              <a:ahLst/>
              <a:cxnLst/>
              <a:rect l="l" t="t" r="r" b="b"/>
              <a:pathLst>
                <a:path w="379" h="318" extrusionOk="0">
                  <a:moveTo>
                    <a:pt x="140" y="1"/>
                  </a:moveTo>
                  <a:cubicBezTo>
                    <a:pt x="112" y="14"/>
                    <a:pt x="76" y="37"/>
                    <a:pt x="42" y="37"/>
                  </a:cubicBezTo>
                  <a:cubicBezTo>
                    <a:pt x="27" y="37"/>
                    <a:pt x="13" y="33"/>
                    <a:pt x="1" y="20"/>
                  </a:cubicBezTo>
                  <a:lnTo>
                    <a:pt x="1" y="20"/>
                  </a:lnTo>
                  <a:cubicBezTo>
                    <a:pt x="1" y="155"/>
                    <a:pt x="15" y="317"/>
                    <a:pt x="126" y="317"/>
                  </a:cubicBezTo>
                  <a:cubicBezTo>
                    <a:pt x="147" y="317"/>
                    <a:pt x="171" y="311"/>
                    <a:pt x="200" y="299"/>
                  </a:cubicBezTo>
                  <a:cubicBezTo>
                    <a:pt x="379" y="259"/>
                    <a:pt x="259" y="100"/>
                    <a:pt x="1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
            <p:cNvSpPr/>
            <p:nvPr/>
          </p:nvSpPr>
          <p:spPr>
            <a:xfrm>
              <a:off x="1603150" y="1484400"/>
              <a:ext cx="3000" cy="5000"/>
            </a:xfrm>
            <a:custGeom>
              <a:avLst/>
              <a:gdLst/>
              <a:ahLst/>
              <a:cxnLst/>
              <a:rect l="l" t="t" r="r" b="b"/>
              <a:pathLst>
                <a:path w="120" h="200" extrusionOk="0">
                  <a:moveTo>
                    <a:pt x="0" y="0"/>
                  </a:moveTo>
                  <a:lnTo>
                    <a:pt x="0" y="0"/>
                  </a:lnTo>
                  <a:cubicBezTo>
                    <a:pt x="20" y="60"/>
                    <a:pt x="80" y="139"/>
                    <a:pt x="120" y="199"/>
                  </a:cubicBezTo>
                  <a:cubicBezTo>
                    <a:pt x="120" y="100"/>
                    <a:pt x="100" y="6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
            <p:cNvSpPr/>
            <p:nvPr/>
          </p:nvSpPr>
          <p:spPr>
            <a:xfrm>
              <a:off x="1511150" y="1593300"/>
              <a:ext cx="59200" cy="13350"/>
            </a:xfrm>
            <a:custGeom>
              <a:avLst/>
              <a:gdLst/>
              <a:ahLst/>
              <a:cxnLst/>
              <a:rect l="l" t="t" r="r" b="b"/>
              <a:pathLst>
                <a:path w="2368" h="534" extrusionOk="0">
                  <a:moveTo>
                    <a:pt x="20" y="1"/>
                  </a:moveTo>
                  <a:cubicBezTo>
                    <a:pt x="0" y="160"/>
                    <a:pt x="0" y="319"/>
                    <a:pt x="0" y="478"/>
                  </a:cubicBezTo>
                  <a:cubicBezTo>
                    <a:pt x="169" y="520"/>
                    <a:pt x="342" y="534"/>
                    <a:pt x="516" y="534"/>
                  </a:cubicBezTo>
                  <a:cubicBezTo>
                    <a:pt x="750" y="534"/>
                    <a:pt x="985" y="509"/>
                    <a:pt x="1213" y="498"/>
                  </a:cubicBezTo>
                  <a:cubicBezTo>
                    <a:pt x="1305" y="406"/>
                    <a:pt x="1402" y="351"/>
                    <a:pt x="1493" y="351"/>
                  </a:cubicBezTo>
                  <a:cubicBezTo>
                    <a:pt x="1581" y="351"/>
                    <a:pt x="1663" y="401"/>
                    <a:pt x="1731" y="518"/>
                  </a:cubicBezTo>
                  <a:lnTo>
                    <a:pt x="2268" y="518"/>
                  </a:lnTo>
                  <a:cubicBezTo>
                    <a:pt x="2367" y="379"/>
                    <a:pt x="2327" y="200"/>
                    <a:pt x="2288" y="1"/>
                  </a:cubicBezTo>
                  <a:lnTo>
                    <a:pt x="895" y="1"/>
                  </a:lnTo>
                  <a:cubicBezTo>
                    <a:pt x="863" y="64"/>
                    <a:pt x="838" y="87"/>
                    <a:pt x="815" y="87"/>
                  </a:cubicBezTo>
                  <a:cubicBezTo>
                    <a:pt x="781" y="87"/>
                    <a:pt x="752" y="36"/>
                    <a:pt x="716" y="1"/>
                  </a:cubicBezTo>
                  <a:lnTo>
                    <a:pt x="537" y="1"/>
                  </a:lnTo>
                  <a:cubicBezTo>
                    <a:pt x="475" y="53"/>
                    <a:pt x="418" y="83"/>
                    <a:pt x="363" y="83"/>
                  </a:cubicBezTo>
                  <a:cubicBezTo>
                    <a:pt x="314" y="83"/>
                    <a:pt x="266" y="58"/>
                    <a:pt x="21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
            <p:cNvSpPr/>
            <p:nvPr/>
          </p:nvSpPr>
          <p:spPr>
            <a:xfrm>
              <a:off x="1475825" y="1592800"/>
              <a:ext cx="32350" cy="9800"/>
            </a:xfrm>
            <a:custGeom>
              <a:avLst/>
              <a:gdLst/>
              <a:ahLst/>
              <a:cxnLst/>
              <a:rect l="l" t="t" r="r" b="b"/>
              <a:pathLst>
                <a:path w="1294" h="392" extrusionOk="0">
                  <a:moveTo>
                    <a:pt x="1294" y="1"/>
                  </a:moveTo>
                  <a:lnTo>
                    <a:pt x="1294" y="1"/>
                  </a:lnTo>
                  <a:cubicBezTo>
                    <a:pt x="1183" y="42"/>
                    <a:pt x="1063" y="48"/>
                    <a:pt x="939" y="48"/>
                  </a:cubicBezTo>
                  <a:cubicBezTo>
                    <a:pt x="879" y="48"/>
                    <a:pt x="818" y="47"/>
                    <a:pt x="757" y="47"/>
                  </a:cubicBezTo>
                  <a:cubicBezTo>
                    <a:pt x="509" y="47"/>
                    <a:pt x="248" y="71"/>
                    <a:pt x="1" y="319"/>
                  </a:cubicBezTo>
                  <a:cubicBezTo>
                    <a:pt x="16" y="318"/>
                    <a:pt x="32" y="318"/>
                    <a:pt x="48" y="318"/>
                  </a:cubicBezTo>
                  <a:cubicBezTo>
                    <a:pt x="304" y="318"/>
                    <a:pt x="549" y="391"/>
                    <a:pt x="762" y="391"/>
                  </a:cubicBezTo>
                  <a:cubicBezTo>
                    <a:pt x="981" y="391"/>
                    <a:pt x="1166" y="314"/>
                    <a:pt x="129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
            <p:cNvSpPr/>
            <p:nvPr/>
          </p:nvSpPr>
          <p:spPr>
            <a:xfrm>
              <a:off x="1513125" y="1391400"/>
              <a:ext cx="5500" cy="5000"/>
            </a:xfrm>
            <a:custGeom>
              <a:avLst/>
              <a:gdLst/>
              <a:ahLst/>
              <a:cxnLst/>
              <a:rect l="l" t="t" r="r" b="b"/>
              <a:pathLst>
                <a:path w="220" h="200" extrusionOk="0">
                  <a:moveTo>
                    <a:pt x="100" y="0"/>
                  </a:moveTo>
                  <a:cubicBezTo>
                    <a:pt x="60" y="0"/>
                    <a:pt x="20" y="40"/>
                    <a:pt x="1" y="80"/>
                  </a:cubicBezTo>
                  <a:cubicBezTo>
                    <a:pt x="20" y="120"/>
                    <a:pt x="20" y="179"/>
                    <a:pt x="40" y="199"/>
                  </a:cubicBezTo>
                  <a:cubicBezTo>
                    <a:pt x="60" y="199"/>
                    <a:pt x="140" y="179"/>
                    <a:pt x="160" y="139"/>
                  </a:cubicBezTo>
                  <a:cubicBezTo>
                    <a:pt x="219" y="80"/>
                    <a:pt x="200" y="0"/>
                    <a:pt x="1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
            <p:cNvSpPr/>
            <p:nvPr/>
          </p:nvSpPr>
          <p:spPr>
            <a:xfrm>
              <a:off x="1564350" y="1593800"/>
              <a:ext cx="77100" cy="12450"/>
            </a:xfrm>
            <a:custGeom>
              <a:avLst/>
              <a:gdLst/>
              <a:ahLst/>
              <a:cxnLst/>
              <a:rect l="l" t="t" r="r" b="b"/>
              <a:pathLst>
                <a:path w="3084" h="498" extrusionOk="0">
                  <a:moveTo>
                    <a:pt x="2547" y="239"/>
                  </a:moveTo>
                  <a:cubicBezTo>
                    <a:pt x="2575" y="239"/>
                    <a:pt x="2603" y="241"/>
                    <a:pt x="2631" y="243"/>
                  </a:cubicBezTo>
                  <a:lnTo>
                    <a:pt x="2631" y="243"/>
                  </a:lnTo>
                  <a:cubicBezTo>
                    <a:pt x="2627" y="243"/>
                    <a:pt x="2622" y="243"/>
                    <a:pt x="2617" y="243"/>
                  </a:cubicBezTo>
                  <a:cubicBezTo>
                    <a:pt x="2593" y="243"/>
                    <a:pt x="2570" y="242"/>
                    <a:pt x="2547" y="239"/>
                  </a:cubicBezTo>
                  <a:close/>
                  <a:moveTo>
                    <a:pt x="140" y="1"/>
                  </a:moveTo>
                  <a:cubicBezTo>
                    <a:pt x="1" y="160"/>
                    <a:pt x="20" y="339"/>
                    <a:pt x="140" y="498"/>
                  </a:cubicBezTo>
                  <a:cubicBezTo>
                    <a:pt x="1134" y="498"/>
                    <a:pt x="2129" y="498"/>
                    <a:pt x="3084" y="478"/>
                  </a:cubicBezTo>
                  <a:lnTo>
                    <a:pt x="3084" y="339"/>
                  </a:lnTo>
                  <a:cubicBezTo>
                    <a:pt x="3033" y="281"/>
                    <a:pt x="2972" y="255"/>
                    <a:pt x="2906" y="244"/>
                  </a:cubicBezTo>
                  <a:lnTo>
                    <a:pt x="2906" y="244"/>
                  </a:lnTo>
                  <a:cubicBezTo>
                    <a:pt x="2969" y="232"/>
                    <a:pt x="3029" y="208"/>
                    <a:pt x="3084" y="160"/>
                  </a:cubicBezTo>
                  <a:lnTo>
                    <a:pt x="3084"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
            <p:cNvSpPr/>
            <p:nvPr/>
          </p:nvSpPr>
          <p:spPr>
            <a:xfrm>
              <a:off x="1516100" y="1593300"/>
              <a:ext cx="8000" cy="7150"/>
            </a:xfrm>
            <a:custGeom>
              <a:avLst/>
              <a:gdLst/>
              <a:ahLst/>
              <a:cxnLst/>
              <a:rect l="l" t="t" r="r" b="b"/>
              <a:pathLst>
                <a:path w="320" h="286" extrusionOk="0">
                  <a:moveTo>
                    <a:pt x="200" y="1"/>
                  </a:moveTo>
                  <a:cubicBezTo>
                    <a:pt x="120" y="1"/>
                    <a:pt x="81" y="21"/>
                    <a:pt x="21" y="21"/>
                  </a:cubicBezTo>
                  <a:cubicBezTo>
                    <a:pt x="1" y="120"/>
                    <a:pt x="1" y="259"/>
                    <a:pt x="120" y="279"/>
                  </a:cubicBezTo>
                  <a:cubicBezTo>
                    <a:pt x="139" y="283"/>
                    <a:pt x="156" y="285"/>
                    <a:pt x="172" y="285"/>
                  </a:cubicBezTo>
                  <a:cubicBezTo>
                    <a:pt x="300" y="285"/>
                    <a:pt x="301" y="145"/>
                    <a:pt x="319" y="21"/>
                  </a:cubicBezTo>
                  <a:cubicBezTo>
                    <a:pt x="279" y="1"/>
                    <a:pt x="220" y="1"/>
                    <a:pt x="2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
            <p:cNvSpPr/>
            <p:nvPr/>
          </p:nvSpPr>
          <p:spPr>
            <a:xfrm>
              <a:off x="1529050" y="1593300"/>
              <a:ext cx="7475" cy="7125"/>
            </a:xfrm>
            <a:custGeom>
              <a:avLst/>
              <a:gdLst/>
              <a:ahLst/>
              <a:cxnLst/>
              <a:rect l="l" t="t" r="r" b="b"/>
              <a:pathLst>
                <a:path w="299" h="285" extrusionOk="0">
                  <a:moveTo>
                    <a:pt x="0" y="1"/>
                  </a:moveTo>
                  <a:cubicBezTo>
                    <a:pt x="0" y="109"/>
                    <a:pt x="0" y="284"/>
                    <a:pt x="136" y="284"/>
                  </a:cubicBezTo>
                  <a:cubicBezTo>
                    <a:pt x="149" y="284"/>
                    <a:pt x="163" y="283"/>
                    <a:pt x="179" y="279"/>
                  </a:cubicBezTo>
                  <a:cubicBezTo>
                    <a:pt x="299" y="259"/>
                    <a:pt x="179" y="120"/>
                    <a:pt x="159" y="21"/>
                  </a:cubicBezTo>
                  <a:cubicBezTo>
                    <a:pt x="100" y="1"/>
                    <a:pt x="60" y="1"/>
                    <a:pt x="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
            <p:cNvSpPr/>
            <p:nvPr/>
          </p:nvSpPr>
          <p:spPr>
            <a:xfrm>
              <a:off x="1871700" y="1415575"/>
              <a:ext cx="13450" cy="8675"/>
            </a:xfrm>
            <a:custGeom>
              <a:avLst/>
              <a:gdLst/>
              <a:ahLst/>
              <a:cxnLst/>
              <a:rect l="l" t="t" r="r" b="b"/>
              <a:pathLst>
                <a:path w="538" h="347" extrusionOk="0">
                  <a:moveTo>
                    <a:pt x="277" y="1"/>
                  </a:moveTo>
                  <a:cubicBezTo>
                    <a:pt x="212" y="1"/>
                    <a:pt x="149" y="37"/>
                    <a:pt x="100" y="127"/>
                  </a:cubicBezTo>
                  <a:cubicBezTo>
                    <a:pt x="0" y="306"/>
                    <a:pt x="219" y="306"/>
                    <a:pt x="338" y="346"/>
                  </a:cubicBezTo>
                  <a:cubicBezTo>
                    <a:pt x="418" y="306"/>
                    <a:pt x="458" y="227"/>
                    <a:pt x="537" y="167"/>
                  </a:cubicBezTo>
                  <a:cubicBezTo>
                    <a:pt x="467" y="74"/>
                    <a:pt x="370" y="1"/>
                    <a:pt x="27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
            <p:cNvSpPr/>
            <p:nvPr/>
          </p:nvSpPr>
          <p:spPr>
            <a:xfrm>
              <a:off x="1670775" y="1399275"/>
              <a:ext cx="10425" cy="7550"/>
            </a:xfrm>
            <a:custGeom>
              <a:avLst/>
              <a:gdLst/>
              <a:ahLst/>
              <a:cxnLst/>
              <a:rect l="l" t="t" r="r" b="b"/>
              <a:pathLst>
                <a:path w="417" h="302" extrusionOk="0">
                  <a:moveTo>
                    <a:pt x="122" y="1"/>
                  </a:moveTo>
                  <a:cubicBezTo>
                    <a:pt x="102" y="1"/>
                    <a:pt x="82" y="2"/>
                    <a:pt x="60" y="4"/>
                  </a:cubicBezTo>
                  <a:cubicBezTo>
                    <a:pt x="1" y="23"/>
                    <a:pt x="1" y="83"/>
                    <a:pt x="60" y="123"/>
                  </a:cubicBezTo>
                  <a:cubicBezTo>
                    <a:pt x="100" y="202"/>
                    <a:pt x="180" y="262"/>
                    <a:pt x="219" y="302"/>
                  </a:cubicBezTo>
                  <a:lnTo>
                    <a:pt x="398" y="302"/>
                  </a:lnTo>
                  <a:cubicBezTo>
                    <a:pt x="416" y="86"/>
                    <a:pt x="305" y="1"/>
                    <a:pt x="12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
            <p:cNvSpPr/>
            <p:nvPr/>
          </p:nvSpPr>
          <p:spPr>
            <a:xfrm>
              <a:off x="1672775" y="1402325"/>
              <a:ext cx="4000" cy="4500"/>
            </a:xfrm>
            <a:custGeom>
              <a:avLst/>
              <a:gdLst/>
              <a:ahLst/>
              <a:cxnLst/>
              <a:rect l="l" t="t" r="r" b="b"/>
              <a:pathLst>
                <a:path w="160" h="180" extrusionOk="0">
                  <a:moveTo>
                    <a:pt x="0" y="1"/>
                  </a:moveTo>
                  <a:cubicBezTo>
                    <a:pt x="40" y="61"/>
                    <a:pt x="100" y="140"/>
                    <a:pt x="159" y="180"/>
                  </a:cubicBezTo>
                  <a:lnTo>
                    <a:pt x="0"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
            <p:cNvSpPr/>
            <p:nvPr/>
          </p:nvSpPr>
          <p:spPr>
            <a:xfrm>
              <a:off x="1669775" y="1398850"/>
              <a:ext cx="3025" cy="3000"/>
            </a:xfrm>
            <a:custGeom>
              <a:avLst/>
              <a:gdLst/>
              <a:ahLst/>
              <a:cxnLst/>
              <a:rect l="l" t="t" r="r" b="b"/>
              <a:pathLst>
                <a:path w="121" h="120" extrusionOk="0">
                  <a:moveTo>
                    <a:pt x="120" y="1"/>
                  </a:moveTo>
                  <a:cubicBezTo>
                    <a:pt x="1" y="40"/>
                    <a:pt x="1" y="100"/>
                    <a:pt x="120" y="120"/>
                  </a:cubicBezTo>
                  <a:lnTo>
                    <a:pt x="120"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
            <p:cNvSpPr/>
            <p:nvPr/>
          </p:nvSpPr>
          <p:spPr>
            <a:xfrm>
              <a:off x="1828925" y="1602250"/>
              <a:ext cx="48750" cy="13950"/>
            </a:xfrm>
            <a:custGeom>
              <a:avLst/>
              <a:gdLst/>
              <a:ahLst/>
              <a:cxnLst/>
              <a:rect l="l" t="t" r="r" b="b"/>
              <a:pathLst>
                <a:path w="1950" h="558" extrusionOk="0">
                  <a:moveTo>
                    <a:pt x="160" y="1"/>
                  </a:moveTo>
                  <a:cubicBezTo>
                    <a:pt x="20" y="60"/>
                    <a:pt x="0" y="200"/>
                    <a:pt x="0" y="339"/>
                  </a:cubicBezTo>
                  <a:cubicBezTo>
                    <a:pt x="60" y="498"/>
                    <a:pt x="239" y="419"/>
                    <a:pt x="319" y="498"/>
                  </a:cubicBezTo>
                  <a:lnTo>
                    <a:pt x="657" y="498"/>
                  </a:lnTo>
                  <a:cubicBezTo>
                    <a:pt x="657" y="498"/>
                    <a:pt x="697" y="458"/>
                    <a:pt x="736" y="458"/>
                  </a:cubicBezTo>
                  <a:cubicBezTo>
                    <a:pt x="796" y="458"/>
                    <a:pt x="816" y="458"/>
                    <a:pt x="856" y="518"/>
                  </a:cubicBezTo>
                  <a:cubicBezTo>
                    <a:pt x="1214" y="538"/>
                    <a:pt x="1532" y="538"/>
                    <a:pt x="1890" y="558"/>
                  </a:cubicBezTo>
                  <a:lnTo>
                    <a:pt x="1910" y="498"/>
                  </a:lnTo>
                  <a:cubicBezTo>
                    <a:pt x="1950" y="399"/>
                    <a:pt x="1910" y="339"/>
                    <a:pt x="1831" y="299"/>
                  </a:cubicBezTo>
                  <a:lnTo>
                    <a:pt x="1751" y="239"/>
                  </a:lnTo>
                  <a:lnTo>
                    <a:pt x="1791" y="160"/>
                  </a:lnTo>
                  <a:cubicBezTo>
                    <a:pt x="1811" y="100"/>
                    <a:pt x="1791" y="41"/>
                    <a:pt x="1731" y="21"/>
                  </a:cubicBezTo>
                  <a:cubicBezTo>
                    <a:pt x="1214" y="21"/>
                    <a:pt x="677" y="1"/>
                    <a:pt x="1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
            <p:cNvSpPr/>
            <p:nvPr/>
          </p:nvSpPr>
          <p:spPr>
            <a:xfrm>
              <a:off x="1870200" y="1602750"/>
              <a:ext cx="22400" cy="11975"/>
            </a:xfrm>
            <a:custGeom>
              <a:avLst/>
              <a:gdLst/>
              <a:ahLst/>
              <a:cxnLst/>
              <a:rect l="l" t="t" r="r" b="b"/>
              <a:pathLst>
                <a:path w="896" h="479" extrusionOk="0">
                  <a:moveTo>
                    <a:pt x="80" y="1"/>
                  </a:moveTo>
                  <a:cubicBezTo>
                    <a:pt x="60" y="40"/>
                    <a:pt x="60" y="120"/>
                    <a:pt x="60" y="180"/>
                  </a:cubicBezTo>
                  <a:cubicBezTo>
                    <a:pt x="1" y="219"/>
                    <a:pt x="1" y="279"/>
                    <a:pt x="60" y="319"/>
                  </a:cubicBezTo>
                  <a:cubicBezTo>
                    <a:pt x="100" y="379"/>
                    <a:pt x="180" y="418"/>
                    <a:pt x="239" y="478"/>
                  </a:cubicBezTo>
                  <a:lnTo>
                    <a:pt x="896" y="478"/>
                  </a:lnTo>
                  <a:cubicBezTo>
                    <a:pt x="856" y="379"/>
                    <a:pt x="796" y="239"/>
                    <a:pt x="756" y="140"/>
                  </a:cubicBezTo>
                  <a:cubicBezTo>
                    <a:pt x="597" y="140"/>
                    <a:pt x="478" y="120"/>
                    <a:pt x="39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
            <p:cNvSpPr/>
            <p:nvPr/>
          </p:nvSpPr>
          <p:spPr>
            <a:xfrm>
              <a:off x="2013925" y="1610700"/>
              <a:ext cx="10475" cy="12975"/>
            </a:xfrm>
            <a:custGeom>
              <a:avLst/>
              <a:gdLst/>
              <a:ahLst/>
              <a:cxnLst/>
              <a:rect l="l" t="t" r="r" b="b"/>
              <a:pathLst>
                <a:path w="419" h="519" extrusionOk="0">
                  <a:moveTo>
                    <a:pt x="60" y="1"/>
                  </a:moveTo>
                  <a:cubicBezTo>
                    <a:pt x="1" y="61"/>
                    <a:pt x="1" y="120"/>
                    <a:pt x="60" y="180"/>
                  </a:cubicBezTo>
                  <a:lnTo>
                    <a:pt x="398" y="518"/>
                  </a:lnTo>
                  <a:cubicBezTo>
                    <a:pt x="398" y="478"/>
                    <a:pt x="398" y="399"/>
                    <a:pt x="418" y="319"/>
                  </a:cubicBezTo>
                  <a:cubicBezTo>
                    <a:pt x="418" y="220"/>
                    <a:pt x="398" y="100"/>
                    <a:pt x="39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
            <p:cNvSpPr/>
            <p:nvPr/>
          </p:nvSpPr>
          <p:spPr>
            <a:xfrm>
              <a:off x="1944800" y="1606225"/>
              <a:ext cx="5000" cy="4500"/>
            </a:xfrm>
            <a:custGeom>
              <a:avLst/>
              <a:gdLst/>
              <a:ahLst/>
              <a:cxnLst/>
              <a:rect l="l" t="t" r="r" b="b"/>
              <a:pathLst>
                <a:path w="200" h="180" extrusionOk="0">
                  <a:moveTo>
                    <a:pt x="1" y="1"/>
                  </a:moveTo>
                  <a:cubicBezTo>
                    <a:pt x="80" y="81"/>
                    <a:pt x="140" y="140"/>
                    <a:pt x="199" y="180"/>
                  </a:cubicBezTo>
                  <a:cubicBezTo>
                    <a:pt x="160" y="140"/>
                    <a:pt x="80" y="81"/>
                    <a:pt x="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
            <p:cNvSpPr/>
            <p:nvPr/>
          </p:nvSpPr>
          <p:spPr>
            <a:xfrm>
              <a:off x="1932375" y="1607225"/>
              <a:ext cx="5000" cy="3500"/>
            </a:xfrm>
            <a:custGeom>
              <a:avLst/>
              <a:gdLst/>
              <a:ahLst/>
              <a:cxnLst/>
              <a:rect l="l" t="t" r="r" b="b"/>
              <a:pathLst>
                <a:path w="200" h="140" extrusionOk="0">
                  <a:moveTo>
                    <a:pt x="0" y="1"/>
                  </a:moveTo>
                  <a:lnTo>
                    <a:pt x="0" y="140"/>
                  </a:lnTo>
                  <a:cubicBezTo>
                    <a:pt x="80" y="100"/>
                    <a:pt x="139" y="40"/>
                    <a:pt x="1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
            <p:cNvSpPr/>
            <p:nvPr/>
          </p:nvSpPr>
          <p:spPr>
            <a:xfrm>
              <a:off x="1992050" y="1607225"/>
              <a:ext cx="5975" cy="3500"/>
            </a:xfrm>
            <a:custGeom>
              <a:avLst/>
              <a:gdLst/>
              <a:ahLst/>
              <a:cxnLst/>
              <a:rect l="l" t="t" r="r" b="b"/>
              <a:pathLst>
                <a:path w="239" h="140" extrusionOk="0">
                  <a:moveTo>
                    <a:pt x="80" y="1"/>
                  </a:moveTo>
                  <a:cubicBezTo>
                    <a:pt x="0" y="21"/>
                    <a:pt x="0" y="100"/>
                    <a:pt x="60" y="140"/>
                  </a:cubicBezTo>
                  <a:lnTo>
                    <a:pt x="239" y="140"/>
                  </a:lnTo>
                  <a:lnTo>
                    <a:pt x="80"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
            <p:cNvSpPr/>
            <p:nvPr/>
          </p:nvSpPr>
          <p:spPr>
            <a:xfrm>
              <a:off x="1989050" y="1607225"/>
              <a:ext cx="5000" cy="3500"/>
            </a:xfrm>
            <a:custGeom>
              <a:avLst/>
              <a:gdLst/>
              <a:ahLst/>
              <a:cxnLst/>
              <a:rect l="l" t="t" r="r" b="b"/>
              <a:pathLst>
                <a:path w="200" h="140" extrusionOk="0">
                  <a:moveTo>
                    <a:pt x="200" y="1"/>
                  </a:moveTo>
                  <a:lnTo>
                    <a:pt x="200" y="1"/>
                  </a:lnTo>
                  <a:cubicBezTo>
                    <a:pt x="120" y="40"/>
                    <a:pt x="80" y="100"/>
                    <a:pt x="1" y="140"/>
                  </a:cubicBezTo>
                  <a:lnTo>
                    <a:pt x="180" y="140"/>
                  </a:lnTo>
                  <a:cubicBezTo>
                    <a:pt x="180" y="100"/>
                    <a:pt x="180" y="40"/>
                    <a:pt x="2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
            <p:cNvSpPr/>
            <p:nvPr/>
          </p:nvSpPr>
          <p:spPr>
            <a:xfrm>
              <a:off x="1921925" y="1608725"/>
              <a:ext cx="2000" cy="2000"/>
            </a:xfrm>
            <a:custGeom>
              <a:avLst/>
              <a:gdLst/>
              <a:ahLst/>
              <a:cxnLst/>
              <a:rect l="l" t="t" r="r" b="b"/>
              <a:pathLst>
                <a:path w="80" h="80" extrusionOk="0">
                  <a:moveTo>
                    <a:pt x="60" y="0"/>
                  </a:moveTo>
                  <a:lnTo>
                    <a:pt x="0" y="60"/>
                  </a:lnTo>
                  <a:lnTo>
                    <a:pt x="80" y="80"/>
                  </a:lnTo>
                  <a:lnTo>
                    <a:pt x="60"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
            <p:cNvSpPr/>
            <p:nvPr/>
          </p:nvSpPr>
          <p:spPr>
            <a:xfrm>
              <a:off x="2012925" y="1611200"/>
              <a:ext cx="2525" cy="4500"/>
            </a:xfrm>
            <a:custGeom>
              <a:avLst/>
              <a:gdLst/>
              <a:ahLst/>
              <a:cxnLst/>
              <a:rect l="l" t="t" r="r" b="b"/>
              <a:pathLst>
                <a:path w="101" h="180" extrusionOk="0">
                  <a:moveTo>
                    <a:pt x="100" y="1"/>
                  </a:moveTo>
                  <a:cubicBezTo>
                    <a:pt x="1" y="61"/>
                    <a:pt x="1" y="100"/>
                    <a:pt x="100" y="180"/>
                  </a:cubicBezTo>
                  <a:lnTo>
                    <a:pt x="100"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
            <p:cNvSpPr/>
            <p:nvPr/>
          </p:nvSpPr>
          <p:spPr>
            <a:xfrm>
              <a:off x="1366425" y="1428650"/>
              <a:ext cx="23400" cy="3925"/>
            </a:xfrm>
            <a:custGeom>
              <a:avLst/>
              <a:gdLst/>
              <a:ahLst/>
              <a:cxnLst/>
              <a:rect l="l" t="t" r="r" b="b"/>
              <a:pathLst>
                <a:path w="936" h="157" extrusionOk="0">
                  <a:moveTo>
                    <a:pt x="678" y="1"/>
                  </a:moveTo>
                  <a:cubicBezTo>
                    <a:pt x="463" y="1"/>
                    <a:pt x="242" y="11"/>
                    <a:pt x="0" y="82"/>
                  </a:cubicBezTo>
                  <a:cubicBezTo>
                    <a:pt x="179" y="141"/>
                    <a:pt x="343" y="156"/>
                    <a:pt x="498" y="156"/>
                  </a:cubicBezTo>
                  <a:cubicBezTo>
                    <a:pt x="652" y="156"/>
                    <a:pt x="796" y="141"/>
                    <a:pt x="935" y="141"/>
                  </a:cubicBezTo>
                  <a:lnTo>
                    <a:pt x="935" y="2"/>
                  </a:lnTo>
                  <a:cubicBezTo>
                    <a:pt x="850" y="2"/>
                    <a:pt x="765" y="1"/>
                    <a:pt x="67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
            <p:cNvSpPr/>
            <p:nvPr/>
          </p:nvSpPr>
          <p:spPr>
            <a:xfrm>
              <a:off x="1646400" y="1467975"/>
              <a:ext cx="7000" cy="3250"/>
            </a:xfrm>
            <a:custGeom>
              <a:avLst/>
              <a:gdLst/>
              <a:ahLst/>
              <a:cxnLst/>
              <a:rect l="l" t="t" r="r" b="b"/>
              <a:pathLst>
                <a:path w="280" h="130" extrusionOk="0">
                  <a:moveTo>
                    <a:pt x="279" y="1"/>
                  </a:moveTo>
                  <a:cubicBezTo>
                    <a:pt x="160" y="1"/>
                    <a:pt x="61" y="1"/>
                    <a:pt x="1" y="120"/>
                  </a:cubicBezTo>
                  <a:cubicBezTo>
                    <a:pt x="39" y="126"/>
                    <a:pt x="73" y="129"/>
                    <a:pt x="103" y="129"/>
                  </a:cubicBezTo>
                  <a:cubicBezTo>
                    <a:pt x="182" y="129"/>
                    <a:pt x="236" y="102"/>
                    <a:pt x="2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
            <p:cNvSpPr/>
            <p:nvPr/>
          </p:nvSpPr>
          <p:spPr>
            <a:xfrm>
              <a:off x="1631500" y="1399350"/>
              <a:ext cx="2500" cy="2025"/>
            </a:xfrm>
            <a:custGeom>
              <a:avLst/>
              <a:gdLst/>
              <a:ahLst/>
              <a:cxnLst/>
              <a:rect l="l" t="t" r="r" b="b"/>
              <a:pathLst>
                <a:path w="100" h="81" extrusionOk="0">
                  <a:moveTo>
                    <a:pt x="40" y="1"/>
                  </a:moveTo>
                  <a:cubicBezTo>
                    <a:pt x="40" y="1"/>
                    <a:pt x="0" y="20"/>
                    <a:pt x="0" y="60"/>
                  </a:cubicBezTo>
                  <a:cubicBezTo>
                    <a:pt x="40" y="60"/>
                    <a:pt x="60" y="80"/>
                    <a:pt x="80" y="80"/>
                  </a:cubicBezTo>
                  <a:cubicBezTo>
                    <a:pt x="80" y="80"/>
                    <a:pt x="100" y="60"/>
                    <a:pt x="100" y="20"/>
                  </a:cubicBezTo>
                  <a:cubicBezTo>
                    <a:pt x="80" y="1"/>
                    <a:pt x="60" y="1"/>
                    <a:pt x="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
            <p:cNvSpPr/>
            <p:nvPr/>
          </p:nvSpPr>
          <p:spPr>
            <a:xfrm>
              <a:off x="1794100" y="1589825"/>
              <a:ext cx="4025" cy="3500"/>
            </a:xfrm>
            <a:custGeom>
              <a:avLst/>
              <a:gdLst/>
              <a:ahLst/>
              <a:cxnLst/>
              <a:rect l="l" t="t" r="r" b="b"/>
              <a:pathLst>
                <a:path w="161" h="140" extrusionOk="0">
                  <a:moveTo>
                    <a:pt x="1" y="0"/>
                  </a:moveTo>
                  <a:cubicBezTo>
                    <a:pt x="41" y="40"/>
                    <a:pt x="100" y="100"/>
                    <a:pt x="160" y="140"/>
                  </a:cubicBezTo>
                  <a:cubicBezTo>
                    <a:pt x="120" y="100"/>
                    <a:pt x="41" y="40"/>
                    <a:pt x="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
            <p:cNvSpPr/>
            <p:nvPr/>
          </p:nvSpPr>
          <p:spPr>
            <a:xfrm>
              <a:off x="2883475" y="1650500"/>
              <a:ext cx="151975" cy="40500"/>
            </a:xfrm>
            <a:custGeom>
              <a:avLst/>
              <a:gdLst/>
              <a:ahLst/>
              <a:cxnLst/>
              <a:rect l="l" t="t" r="r" b="b"/>
              <a:pathLst>
                <a:path w="6079" h="1620" extrusionOk="0">
                  <a:moveTo>
                    <a:pt x="5083" y="0"/>
                  </a:moveTo>
                  <a:cubicBezTo>
                    <a:pt x="4606" y="219"/>
                    <a:pt x="4129" y="378"/>
                    <a:pt x="3611" y="498"/>
                  </a:cubicBezTo>
                  <a:cubicBezTo>
                    <a:pt x="2418" y="776"/>
                    <a:pt x="1204" y="955"/>
                    <a:pt x="31" y="1373"/>
                  </a:cubicBezTo>
                  <a:cubicBezTo>
                    <a:pt x="0" y="1525"/>
                    <a:pt x="28" y="1619"/>
                    <a:pt x="132" y="1619"/>
                  </a:cubicBezTo>
                  <a:cubicBezTo>
                    <a:pt x="164" y="1619"/>
                    <a:pt x="203" y="1610"/>
                    <a:pt x="250" y="1592"/>
                  </a:cubicBezTo>
                  <a:lnTo>
                    <a:pt x="548" y="1512"/>
                  </a:lnTo>
                  <a:cubicBezTo>
                    <a:pt x="687" y="1453"/>
                    <a:pt x="826" y="1453"/>
                    <a:pt x="946" y="1393"/>
                  </a:cubicBezTo>
                  <a:cubicBezTo>
                    <a:pt x="1224" y="1373"/>
                    <a:pt x="1523" y="1393"/>
                    <a:pt x="1801" y="1313"/>
                  </a:cubicBezTo>
                  <a:cubicBezTo>
                    <a:pt x="3214" y="975"/>
                    <a:pt x="4666" y="657"/>
                    <a:pt x="6078" y="299"/>
                  </a:cubicBezTo>
                  <a:cubicBezTo>
                    <a:pt x="6040" y="109"/>
                    <a:pt x="5953" y="60"/>
                    <a:pt x="5852" y="60"/>
                  </a:cubicBezTo>
                  <a:cubicBezTo>
                    <a:pt x="5741" y="60"/>
                    <a:pt x="5615" y="120"/>
                    <a:pt x="5521" y="120"/>
                  </a:cubicBezTo>
                  <a:cubicBezTo>
                    <a:pt x="5382" y="80"/>
                    <a:pt x="5223" y="60"/>
                    <a:pt x="508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
            <p:cNvSpPr/>
            <p:nvPr/>
          </p:nvSpPr>
          <p:spPr>
            <a:xfrm>
              <a:off x="3005075" y="1608725"/>
              <a:ext cx="99500" cy="23900"/>
            </a:xfrm>
            <a:custGeom>
              <a:avLst/>
              <a:gdLst/>
              <a:ahLst/>
              <a:cxnLst/>
              <a:rect l="l" t="t" r="r" b="b"/>
              <a:pathLst>
                <a:path w="3980" h="956" extrusionOk="0">
                  <a:moveTo>
                    <a:pt x="3920" y="0"/>
                  </a:moveTo>
                  <a:cubicBezTo>
                    <a:pt x="2607" y="199"/>
                    <a:pt x="1314" y="438"/>
                    <a:pt x="21" y="657"/>
                  </a:cubicBezTo>
                  <a:cubicBezTo>
                    <a:pt x="21" y="677"/>
                    <a:pt x="1" y="736"/>
                    <a:pt x="1" y="776"/>
                  </a:cubicBezTo>
                  <a:cubicBezTo>
                    <a:pt x="1" y="876"/>
                    <a:pt x="120" y="876"/>
                    <a:pt x="200" y="955"/>
                  </a:cubicBezTo>
                  <a:cubicBezTo>
                    <a:pt x="1433" y="677"/>
                    <a:pt x="2746" y="657"/>
                    <a:pt x="3979" y="239"/>
                  </a:cubicBezTo>
                  <a:cubicBezTo>
                    <a:pt x="3939" y="160"/>
                    <a:pt x="3939" y="80"/>
                    <a:pt x="39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
            <p:cNvSpPr/>
            <p:nvPr/>
          </p:nvSpPr>
          <p:spPr>
            <a:xfrm>
              <a:off x="3021000" y="1633100"/>
              <a:ext cx="81075" cy="24875"/>
            </a:xfrm>
            <a:custGeom>
              <a:avLst/>
              <a:gdLst/>
              <a:ahLst/>
              <a:cxnLst/>
              <a:rect l="l" t="t" r="r" b="b"/>
              <a:pathLst>
                <a:path w="3243" h="995" extrusionOk="0">
                  <a:moveTo>
                    <a:pt x="2865" y="0"/>
                  </a:moveTo>
                  <a:cubicBezTo>
                    <a:pt x="1870" y="119"/>
                    <a:pt x="955" y="557"/>
                    <a:pt x="0" y="816"/>
                  </a:cubicBezTo>
                  <a:cubicBezTo>
                    <a:pt x="199" y="855"/>
                    <a:pt x="418" y="796"/>
                    <a:pt x="577" y="995"/>
                  </a:cubicBezTo>
                  <a:cubicBezTo>
                    <a:pt x="1214" y="875"/>
                    <a:pt x="1850" y="577"/>
                    <a:pt x="2507" y="497"/>
                  </a:cubicBezTo>
                  <a:cubicBezTo>
                    <a:pt x="2686" y="259"/>
                    <a:pt x="3064" y="418"/>
                    <a:pt x="3243" y="179"/>
                  </a:cubicBezTo>
                  <a:cubicBezTo>
                    <a:pt x="3163" y="0"/>
                    <a:pt x="2984" y="80"/>
                    <a:pt x="286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
            <p:cNvSpPr/>
            <p:nvPr/>
          </p:nvSpPr>
          <p:spPr>
            <a:xfrm>
              <a:off x="3057300" y="1589850"/>
              <a:ext cx="52750" cy="10650"/>
            </a:xfrm>
            <a:custGeom>
              <a:avLst/>
              <a:gdLst/>
              <a:ahLst/>
              <a:cxnLst/>
              <a:rect l="l" t="t" r="r" b="b"/>
              <a:pathLst>
                <a:path w="2110" h="426" extrusionOk="0">
                  <a:moveTo>
                    <a:pt x="1727" y="0"/>
                  </a:moveTo>
                  <a:cubicBezTo>
                    <a:pt x="1335" y="0"/>
                    <a:pt x="947" y="156"/>
                    <a:pt x="553" y="156"/>
                  </a:cubicBezTo>
                  <a:cubicBezTo>
                    <a:pt x="482" y="156"/>
                    <a:pt x="410" y="151"/>
                    <a:pt x="339" y="139"/>
                  </a:cubicBezTo>
                  <a:cubicBezTo>
                    <a:pt x="299" y="159"/>
                    <a:pt x="239" y="159"/>
                    <a:pt x="199" y="159"/>
                  </a:cubicBezTo>
                  <a:cubicBezTo>
                    <a:pt x="120" y="198"/>
                    <a:pt x="60" y="258"/>
                    <a:pt x="0" y="318"/>
                  </a:cubicBezTo>
                  <a:cubicBezTo>
                    <a:pt x="191" y="395"/>
                    <a:pt x="378" y="426"/>
                    <a:pt x="563" y="426"/>
                  </a:cubicBezTo>
                  <a:cubicBezTo>
                    <a:pt x="1089" y="426"/>
                    <a:pt x="1593" y="177"/>
                    <a:pt x="2109" y="59"/>
                  </a:cubicBezTo>
                  <a:cubicBezTo>
                    <a:pt x="1981" y="16"/>
                    <a:pt x="1854" y="0"/>
                    <a:pt x="172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
            <p:cNvSpPr/>
            <p:nvPr/>
          </p:nvSpPr>
          <p:spPr>
            <a:xfrm>
              <a:off x="2948375" y="1628075"/>
              <a:ext cx="50275" cy="14025"/>
            </a:xfrm>
            <a:custGeom>
              <a:avLst/>
              <a:gdLst/>
              <a:ahLst/>
              <a:cxnLst/>
              <a:rect l="l" t="t" r="r" b="b"/>
              <a:pathLst>
                <a:path w="2011" h="561" extrusionOk="0">
                  <a:moveTo>
                    <a:pt x="1846" y="1"/>
                  </a:moveTo>
                  <a:cubicBezTo>
                    <a:pt x="1219" y="1"/>
                    <a:pt x="610" y="206"/>
                    <a:pt x="1" y="320"/>
                  </a:cubicBezTo>
                  <a:cubicBezTo>
                    <a:pt x="1" y="400"/>
                    <a:pt x="41" y="460"/>
                    <a:pt x="120" y="519"/>
                  </a:cubicBezTo>
                  <a:cubicBezTo>
                    <a:pt x="140" y="519"/>
                    <a:pt x="200" y="559"/>
                    <a:pt x="220" y="559"/>
                  </a:cubicBezTo>
                  <a:cubicBezTo>
                    <a:pt x="238" y="560"/>
                    <a:pt x="255" y="560"/>
                    <a:pt x="273" y="560"/>
                  </a:cubicBezTo>
                  <a:cubicBezTo>
                    <a:pt x="737" y="560"/>
                    <a:pt x="1186" y="336"/>
                    <a:pt x="1664" y="336"/>
                  </a:cubicBezTo>
                  <a:cubicBezTo>
                    <a:pt x="1700" y="336"/>
                    <a:pt x="1735" y="338"/>
                    <a:pt x="1771" y="340"/>
                  </a:cubicBezTo>
                  <a:lnTo>
                    <a:pt x="1930" y="181"/>
                  </a:lnTo>
                  <a:cubicBezTo>
                    <a:pt x="2010" y="122"/>
                    <a:pt x="2010" y="62"/>
                    <a:pt x="1930" y="2"/>
                  </a:cubicBezTo>
                  <a:cubicBezTo>
                    <a:pt x="1902" y="1"/>
                    <a:pt x="1874" y="1"/>
                    <a:pt x="184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
            <p:cNvSpPr/>
            <p:nvPr/>
          </p:nvSpPr>
          <p:spPr>
            <a:xfrm>
              <a:off x="2999100" y="1680325"/>
              <a:ext cx="44800" cy="12975"/>
            </a:xfrm>
            <a:custGeom>
              <a:avLst/>
              <a:gdLst/>
              <a:ahLst/>
              <a:cxnLst/>
              <a:rect l="l" t="t" r="r" b="b"/>
              <a:pathLst>
                <a:path w="1792" h="519" extrusionOk="0">
                  <a:moveTo>
                    <a:pt x="757" y="1"/>
                  </a:moveTo>
                  <a:cubicBezTo>
                    <a:pt x="598" y="279"/>
                    <a:pt x="240" y="80"/>
                    <a:pt x="61" y="319"/>
                  </a:cubicBezTo>
                  <a:cubicBezTo>
                    <a:pt x="1" y="399"/>
                    <a:pt x="1" y="478"/>
                    <a:pt x="61" y="518"/>
                  </a:cubicBezTo>
                  <a:cubicBezTo>
                    <a:pt x="586" y="482"/>
                    <a:pt x="1094" y="314"/>
                    <a:pt x="1616" y="314"/>
                  </a:cubicBezTo>
                  <a:cubicBezTo>
                    <a:pt x="1668" y="314"/>
                    <a:pt x="1719" y="316"/>
                    <a:pt x="1771" y="319"/>
                  </a:cubicBezTo>
                  <a:cubicBezTo>
                    <a:pt x="1791" y="279"/>
                    <a:pt x="1791" y="220"/>
                    <a:pt x="1791" y="180"/>
                  </a:cubicBezTo>
                  <a:cubicBezTo>
                    <a:pt x="1732" y="61"/>
                    <a:pt x="1533" y="120"/>
                    <a:pt x="145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
            <p:cNvSpPr/>
            <p:nvPr/>
          </p:nvSpPr>
          <p:spPr>
            <a:xfrm>
              <a:off x="3092600" y="1628875"/>
              <a:ext cx="13450" cy="8725"/>
            </a:xfrm>
            <a:custGeom>
              <a:avLst/>
              <a:gdLst/>
              <a:ahLst/>
              <a:cxnLst/>
              <a:rect l="l" t="t" r="r" b="b"/>
              <a:pathLst>
                <a:path w="538" h="349" extrusionOk="0">
                  <a:moveTo>
                    <a:pt x="374" y="0"/>
                  </a:moveTo>
                  <a:cubicBezTo>
                    <a:pt x="324" y="0"/>
                    <a:pt x="269" y="20"/>
                    <a:pt x="220" y="50"/>
                  </a:cubicBezTo>
                  <a:cubicBezTo>
                    <a:pt x="140" y="90"/>
                    <a:pt x="80" y="129"/>
                    <a:pt x="1" y="169"/>
                  </a:cubicBezTo>
                  <a:cubicBezTo>
                    <a:pt x="80" y="288"/>
                    <a:pt x="220" y="328"/>
                    <a:pt x="379" y="348"/>
                  </a:cubicBezTo>
                  <a:cubicBezTo>
                    <a:pt x="478" y="288"/>
                    <a:pt x="538" y="189"/>
                    <a:pt x="498" y="70"/>
                  </a:cubicBezTo>
                  <a:cubicBezTo>
                    <a:pt x="468" y="20"/>
                    <a:pt x="424" y="0"/>
                    <a:pt x="37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
            <p:cNvSpPr/>
            <p:nvPr/>
          </p:nvSpPr>
          <p:spPr>
            <a:xfrm>
              <a:off x="3109525" y="1635075"/>
              <a:ext cx="5975" cy="19425"/>
            </a:xfrm>
            <a:custGeom>
              <a:avLst/>
              <a:gdLst/>
              <a:ahLst/>
              <a:cxnLst/>
              <a:rect l="l" t="t" r="r" b="b"/>
              <a:pathLst>
                <a:path w="239" h="777" extrusionOk="0">
                  <a:moveTo>
                    <a:pt x="139" y="1"/>
                  </a:moveTo>
                  <a:lnTo>
                    <a:pt x="139" y="1"/>
                  </a:lnTo>
                  <a:cubicBezTo>
                    <a:pt x="20" y="239"/>
                    <a:pt x="0" y="498"/>
                    <a:pt x="20" y="776"/>
                  </a:cubicBezTo>
                  <a:cubicBezTo>
                    <a:pt x="239" y="538"/>
                    <a:pt x="139" y="279"/>
                    <a:pt x="1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
            <p:cNvSpPr/>
            <p:nvPr/>
          </p:nvSpPr>
          <p:spPr>
            <a:xfrm>
              <a:off x="3035925" y="1679825"/>
              <a:ext cx="8975" cy="5000"/>
            </a:xfrm>
            <a:custGeom>
              <a:avLst/>
              <a:gdLst/>
              <a:ahLst/>
              <a:cxnLst/>
              <a:rect l="l" t="t" r="r" b="b"/>
              <a:pathLst>
                <a:path w="359" h="200" extrusionOk="0">
                  <a:moveTo>
                    <a:pt x="235" y="1"/>
                  </a:moveTo>
                  <a:cubicBezTo>
                    <a:pt x="182" y="1"/>
                    <a:pt x="107" y="9"/>
                    <a:pt x="0" y="21"/>
                  </a:cubicBezTo>
                  <a:cubicBezTo>
                    <a:pt x="80" y="180"/>
                    <a:pt x="199" y="180"/>
                    <a:pt x="358" y="200"/>
                  </a:cubicBezTo>
                  <a:cubicBezTo>
                    <a:pt x="358" y="47"/>
                    <a:pt x="358" y="1"/>
                    <a:pt x="23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
            <p:cNvSpPr/>
            <p:nvPr/>
          </p:nvSpPr>
          <p:spPr>
            <a:xfrm>
              <a:off x="2996625" y="1628125"/>
              <a:ext cx="12450" cy="4500"/>
            </a:xfrm>
            <a:custGeom>
              <a:avLst/>
              <a:gdLst/>
              <a:ahLst/>
              <a:cxnLst/>
              <a:rect l="l" t="t" r="r" b="b"/>
              <a:pathLst>
                <a:path w="498" h="180" extrusionOk="0">
                  <a:moveTo>
                    <a:pt x="339" y="0"/>
                  </a:moveTo>
                  <a:cubicBezTo>
                    <a:pt x="239" y="0"/>
                    <a:pt x="100" y="20"/>
                    <a:pt x="0" y="20"/>
                  </a:cubicBezTo>
                  <a:lnTo>
                    <a:pt x="0" y="100"/>
                  </a:lnTo>
                  <a:lnTo>
                    <a:pt x="0" y="179"/>
                  </a:lnTo>
                  <a:lnTo>
                    <a:pt x="498" y="179"/>
                  </a:lnTo>
                  <a:cubicBezTo>
                    <a:pt x="458" y="100"/>
                    <a:pt x="378" y="60"/>
                    <a:pt x="3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
            <p:cNvSpPr/>
            <p:nvPr/>
          </p:nvSpPr>
          <p:spPr>
            <a:xfrm>
              <a:off x="3105525" y="1657950"/>
              <a:ext cx="4025" cy="8975"/>
            </a:xfrm>
            <a:custGeom>
              <a:avLst/>
              <a:gdLst/>
              <a:ahLst/>
              <a:cxnLst/>
              <a:rect l="l" t="t" r="r" b="b"/>
              <a:pathLst>
                <a:path w="161" h="359" extrusionOk="0">
                  <a:moveTo>
                    <a:pt x="160" y="1"/>
                  </a:moveTo>
                  <a:cubicBezTo>
                    <a:pt x="61" y="100"/>
                    <a:pt x="1" y="220"/>
                    <a:pt x="1" y="359"/>
                  </a:cubicBezTo>
                  <a:cubicBezTo>
                    <a:pt x="160" y="279"/>
                    <a:pt x="160" y="160"/>
                    <a:pt x="1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
            <p:cNvSpPr/>
            <p:nvPr/>
          </p:nvSpPr>
          <p:spPr>
            <a:xfrm>
              <a:off x="3118475" y="1602250"/>
              <a:ext cx="4500" cy="8975"/>
            </a:xfrm>
            <a:custGeom>
              <a:avLst/>
              <a:gdLst/>
              <a:ahLst/>
              <a:cxnLst/>
              <a:rect l="l" t="t" r="r" b="b"/>
              <a:pathLst>
                <a:path w="180" h="359" extrusionOk="0">
                  <a:moveTo>
                    <a:pt x="159" y="1"/>
                  </a:moveTo>
                  <a:cubicBezTo>
                    <a:pt x="100" y="1"/>
                    <a:pt x="60" y="1"/>
                    <a:pt x="0" y="21"/>
                  </a:cubicBezTo>
                  <a:cubicBezTo>
                    <a:pt x="0" y="120"/>
                    <a:pt x="0" y="239"/>
                    <a:pt x="40" y="359"/>
                  </a:cubicBezTo>
                  <a:cubicBezTo>
                    <a:pt x="159" y="259"/>
                    <a:pt x="179" y="140"/>
                    <a:pt x="1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
            <p:cNvSpPr/>
            <p:nvPr/>
          </p:nvSpPr>
          <p:spPr>
            <a:xfrm>
              <a:off x="3081175" y="1672375"/>
              <a:ext cx="4500" cy="3000"/>
            </a:xfrm>
            <a:custGeom>
              <a:avLst/>
              <a:gdLst/>
              <a:ahLst/>
              <a:cxnLst/>
              <a:rect l="l" t="t" r="r" b="b"/>
              <a:pathLst>
                <a:path w="180" h="120" extrusionOk="0">
                  <a:moveTo>
                    <a:pt x="140" y="1"/>
                  </a:moveTo>
                  <a:cubicBezTo>
                    <a:pt x="100" y="1"/>
                    <a:pt x="60" y="21"/>
                    <a:pt x="0" y="40"/>
                  </a:cubicBezTo>
                  <a:cubicBezTo>
                    <a:pt x="60" y="80"/>
                    <a:pt x="80" y="100"/>
                    <a:pt x="100" y="120"/>
                  </a:cubicBezTo>
                  <a:lnTo>
                    <a:pt x="179" y="40"/>
                  </a:lnTo>
                  <a:cubicBezTo>
                    <a:pt x="159" y="21"/>
                    <a:pt x="159" y="1"/>
                    <a:pt x="1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
            <p:cNvSpPr/>
            <p:nvPr/>
          </p:nvSpPr>
          <p:spPr>
            <a:xfrm>
              <a:off x="3092100" y="1693275"/>
              <a:ext cx="4025" cy="5975"/>
            </a:xfrm>
            <a:custGeom>
              <a:avLst/>
              <a:gdLst/>
              <a:ahLst/>
              <a:cxnLst/>
              <a:rect l="l" t="t" r="r" b="b"/>
              <a:pathLst>
                <a:path w="161" h="239" extrusionOk="0">
                  <a:moveTo>
                    <a:pt x="1" y="0"/>
                  </a:moveTo>
                  <a:lnTo>
                    <a:pt x="1" y="179"/>
                  </a:lnTo>
                  <a:lnTo>
                    <a:pt x="41" y="239"/>
                  </a:lnTo>
                  <a:cubicBezTo>
                    <a:pt x="100" y="239"/>
                    <a:pt x="120" y="239"/>
                    <a:pt x="160" y="179"/>
                  </a:cubicBezTo>
                  <a:cubicBezTo>
                    <a:pt x="120" y="100"/>
                    <a:pt x="41" y="60"/>
                    <a:pt x="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
            <p:cNvSpPr/>
            <p:nvPr/>
          </p:nvSpPr>
          <p:spPr>
            <a:xfrm>
              <a:off x="3114500" y="1622650"/>
              <a:ext cx="3500" cy="5500"/>
            </a:xfrm>
            <a:custGeom>
              <a:avLst/>
              <a:gdLst/>
              <a:ahLst/>
              <a:cxnLst/>
              <a:rect l="l" t="t" r="r" b="b"/>
              <a:pathLst>
                <a:path w="140" h="220" extrusionOk="0">
                  <a:moveTo>
                    <a:pt x="60" y="0"/>
                  </a:moveTo>
                  <a:lnTo>
                    <a:pt x="20" y="40"/>
                  </a:lnTo>
                  <a:cubicBezTo>
                    <a:pt x="20" y="100"/>
                    <a:pt x="0" y="179"/>
                    <a:pt x="0" y="219"/>
                  </a:cubicBezTo>
                  <a:cubicBezTo>
                    <a:pt x="40" y="179"/>
                    <a:pt x="100" y="100"/>
                    <a:pt x="139" y="40"/>
                  </a:cubicBezTo>
                  <a:lnTo>
                    <a:pt x="60"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
            <p:cNvSpPr/>
            <p:nvPr/>
          </p:nvSpPr>
          <p:spPr>
            <a:xfrm>
              <a:off x="3114500" y="1618175"/>
              <a:ext cx="3500" cy="5500"/>
            </a:xfrm>
            <a:custGeom>
              <a:avLst/>
              <a:gdLst/>
              <a:ahLst/>
              <a:cxnLst/>
              <a:rect l="l" t="t" r="r" b="b"/>
              <a:pathLst>
                <a:path w="140" h="220" extrusionOk="0">
                  <a:moveTo>
                    <a:pt x="119" y="0"/>
                  </a:moveTo>
                  <a:cubicBezTo>
                    <a:pt x="40" y="60"/>
                    <a:pt x="0" y="120"/>
                    <a:pt x="20" y="219"/>
                  </a:cubicBezTo>
                  <a:lnTo>
                    <a:pt x="139" y="219"/>
                  </a:lnTo>
                  <a:cubicBezTo>
                    <a:pt x="139" y="159"/>
                    <a:pt x="139" y="80"/>
                    <a:pt x="1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
            <p:cNvSpPr/>
            <p:nvPr/>
          </p:nvSpPr>
          <p:spPr>
            <a:xfrm>
              <a:off x="3027450" y="1572425"/>
              <a:ext cx="13950" cy="7975"/>
            </a:xfrm>
            <a:custGeom>
              <a:avLst/>
              <a:gdLst/>
              <a:ahLst/>
              <a:cxnLst/>
              <a:rect l="l" t="t" r="r" b="b"/>
              <a:pathLst>
                <a:path w="558" h="319" extrusionOk="0">
                  <a:moveTo>
                    <a:pt x="406" y="0"/>
                  </a:moveTo>
                  <a:cubicBezTo>
                    <a:pt x="339" y="0"/>
                    <a:pt x="259" y="20"/>
                    <a:pt x="200" y="20"/>
                  </a:cubicBezTo>
                  <a:cubicBezTo>
                    <a:pt x="120" y="120"/>
                    <a:pt x="61" y="219"/>
                    <a:pt x="1" y="318"/>
                  </a:cubicBezTo>
                  <a:cubicBezTo>
                    <a:pt x="61" y="318"/>
                    <a:pt x="140" y="318"/>
                    <a:pt x="240" y="299"/>
                  </a:cubicBezTo>
                  <a:cubicBezTo>
                    <a:pt x="359" y="299"/>
                    <a:pt x="558" y="219"/>
                    <a:pt x="538" y="100"/>
                  </a:cubicBezTo>
                  <a:cubicBezTo>
                    <a:pt x="528" y="20"/>
                    <a:pt x="473" y="0"/>
                    <a:pt x="40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
            <p:cNvSpPr/>
            <p:nvPr/>
          </p:nvSpPr>
          <p:spPr>
            <a:xfrm>
              <a:off x="3055300" y="1571975"/>
              <a:ext cx="19425" cy="4325"/>
            </a:xfrm>
            <a:custGeom>
              <a:avLst/>
              <a:gdLst/>
              <a:ahLst/>
              <a:cxnLst/>
              <a:rect l="l" t="t" r="r" b="b"/>
              <a:pathLst>
                <a:path w="777" h="173" extrusionOk="0">
                  <a:moveTo>
                    <a:pt x="358" y="1"/>
                  </a:moveTo>
                  <a:cubicBezTo>
                    <a:pt x="227" y="1"/>
                    <a:pt x="117" y="23"/>
                    <a:pt x="1" y="118"/>
                  </a:cubicBezTo>
                  <a:cubicBezTo>
                    <a:pt x="111" y="145"/>
                    <a:pt x="209" y="173"/>
                    <a:pt x="318" y="173"/>
                  </a:cubicBezTo>
                  <a:cubicBezTo>
                    <a:pt x="444" y="173"/>
                    <a:pt x="584" y="136"/>
                    <a:pt x="777" y="18"/>
                  </a:cubicBezTo>
                  <a:cubicBezTo>
                    <a:pt x="608" y="18"/>
                    <a:pt x="475" y="1"/>
                    <a:pt x="35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
            <p:cNvSpPr/>
            <p:nvPr/>
          </p:nvSpPr>
          <p:spPr>
            <a:xfrm>
              <a:off x="1338075" y="1352600"/>
              <a:ext cx="23900" cy="7000"/>
            </a:xfrm>
            <a:custGeom>
              <a:avLst/>
              <a:gdLst/>
              <a:ahLst/>
              <a:cxnLst/>
              <a:rect l="l" t="t" r="r" b="b"/>
              <a:pathLst>
                <a:path w="956" h="280" extrusionOk="0">
                  <a:moveTo>
                    <a:pt x="836" y="1"/>
                  </a:moveTo>
                  <a:cubicBezTo>
                    <a:pt x="781" y="28"/>
                    <a:pt x="721" y="37"/>
                    <a:pt x="659" y="37"/>
                  </a:cubicBezTo>
                  <a:cubicBezTo>
                    <a:pt x="549" y="37"/>
                    <a:pt x="432" y="9"/>
                    <a:pt x="326" y="9"/>
                  </a:cubicBezTo>
                  <a:cubicBezTo>
                    <a:pt x="191" y="9"/>
                    <a:pt x="72" y="54"/>
                    <a:pt x="0" y="259"/>
                  </a:cubicBezTo>
                  <a:cubicBezTo>
                    <a:pt x="100" y="259"/>
                    <a:pt x="239" y="279"/>
                    <a:pt x="339" y="279"/>
                  </a:cubicBezTo>
                  <a:cubicBezTo>
                    <a:pt x="478" y="259"/>
                    <a:pt x="657" y="259"/>
                    <a:pt x="856" y="259"/>
                  </a:cubicBezTo>
                  <a:cubicBezTo>
                    <a:pt x="935" y="259"/>
                    <a:pt x="955" y="200"/>
                    <a:pt x="935" y="140"/>
                  </a:cubicBezTo>
                  <a:cubicBezTo>
                    <a:pt x="896" y="80"/>
                    <a:pt x="836" y="1"/>
                    <a:pt x="83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
            <p:cNvSpPr/>
            <p:nvPr/>
          </p:nvSpPr>
          <p:spPr>
            <a:xfrm>
              <a:off x="1377850" y="1351375"/>
              <a:ext cx="9975" cy="7450"/>
            </a:xfrm>
            <a:custGeom>
              <a:avLst/>
              <a:gdLst/>
              <a:ahLst/>
              <a:cxnLst/>
              <a:rect l="l" t="t" r="r" b="b"/>
              <a:pathLst>
                <a:path w="399" h="298" extrusionOk="0">
                  <a:moveTo>
                    <a:pt x="175" y="0"/>
                  </a:moveTo>
                  <a:cubicBezTo>
                    <a:pt x="100" y="0"/>
                    <a:pt x="30" y="28"/>
                    <a:pt x="1" y="129"/>
                  </a:cubicBezTo>
                  <a:cubicBezTo>
                    <a:pt x="1" y="229"/>
                    <a:pt x="80" y="288"/>
                    <a:pt x="160" y="288"/>
                  </a:cubicBezTo>
                  <a:cubicBezTo>
                    <a:pt x="186" y="294"/>
                    <a:pt x="213" y="297"/>
                    <a:pt x="240" y="297"/>
                  </a:cubicBezTo>
                  <a:cubicBezTo>
                    <a:pt x="315" y="297"/>
                    <a:pt x="384" y="267"/>
                    <a:pt x="399" y="149"/>
                  </a:cubicBezTo>
                  <a:cubicBezTo>
                    <a:pt x="399" y="50"/>
                    <a:pt x="359" y="30"/>
                    <a:pt x="259" y="10"/>
                  </a:cubicBezTo>
                  <a:cubicBezTo>
                    <a:pt x="232" y="4"/>
                    <a:pt x="203" y="0"/>
                    <a:pt x="17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
            <p:cNvSpPr/>
            <p:nvPr/>
          </p:nvSpPr>
          <p:spPr>
            <a:xfrm>
              <a:off x="1324150" y="1337675"/>
              <a:ext cx="5000" cy="3525"/>
            </a:xfrm>
            <a:custGeom>
              <a:avLst/>
              <a:gdLst/>
              <a:ahLst/>
              <a:cxnLst/>
              <a:rect l="l" t="t" r="r" b="b"/>
              <a:pathLst>
                <a:path w="200" h="141" extrusionOk="0">
                  <a:moveTo>
                    <a:pt x="0" y="1"/>
                  </a:moveTo>
                  <a:lnTo>
                    <a:pt x="0" y="1"/>
                  </a:lnTo>
                  <a:cubicBezTo>
                    <a:pt x="60" y="61"/>
                    <a:pt x="120" y="80"/>
                    <a:pt x="199" y="140"/>
                  </a:cubicBezTo>
                  <a:cubicBezTo>
                    <a:pt x="140" y="80"/>
                    <a:pt x="60" y="41"/>
                    <a:pt x="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
            <p:cNvSpPr/>
            <p:nvPr/>
          </p:nvSpPr>
          <p:spPr>
            <a:xfrm>
              <a:off x="1311725" y="1338675"/>
              <a:ext cx="5475" cy="3000"/>
            </a:xfrm>
            <a:custGeom>
              <a:avLst/>
              <a:gdLst/>
              <a:ahLst/>
              <a:cxnLst/>
              <a:rect l="l" t="t" r="r" b="b"/>
              <a:pathLst>
                <a:path w="219" h="120" extrusionOk="0">
                  <a:moveTo>
                    <a:pt x="219" y="1"/>
                  </a:moveTo>
                  <a:cubicBezTo>
                    <a:pt x="119" y="1"/>
                    <a:pt x="40" y="40"/>
                    <a:pt x="0" y="120"/>
                  </a:cubicBezTo>
                  <a:cubicBezTo>
                    <a:pt x="60" y="60"/>
                    <a:pt x="139" y="21"/>
                    <a:pt x="21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
            <p:cNvSpPr/>
            <p:nvPr/>
          </p:nvSpPr>
          <p:spPr>
            <a:xfrm>
              <a:off x="1724475" y="1225300"/>
              <a:ext cx="26900" cy="16525"/>
            </a:xfrm>
            <a:custGeom>
              <a:avLst/>
              <a:gdLst/>
              <a:ahLst/>
              <a:cxnLst/>
              <a:rect l="l" t="t" r="r" b="b"/>
              <a:pathLst>
                <a:path w="1076" h="661" extrusionOk="0">
                  <a:moveTo>
                    <a:pt x="697" y="0"/>
                  </a:moveTo>
                  <a:cubicBezTo>
                    <a:pt x="618" y="40"/>
                    <a:pt x="558" y="100"/>
                    <a:pt x="518" y="139"/>
                  </a:cubicBezTo>
                  <a:cubicBezTo>
                    <a:pt x="419" y="305"/>
                    <a:pt x="264" y="319"/>
                    <a:pt x="100" y="319"/>
                  </a:cubicBezTo>
                  <a:cubicBezTo>
                    <a:pt x="67" y="319"/>
                    <a:pt x="34" y="318"/>
                    <a:pt x="1" y="318"/>
                  </a:cubicBezTo>
                  <a:lnTo>
                    <a:pt x="1" y="398"/>
                  </a:lnTo>
                  <a:lnTo>
                    <a:pt x="1" y="477"/>
                  </a:lnTo>
                  <a:cubicBezTo>
                    <a:pt x="208" y="607"/>
                    <a:pt x="439" y="660"/>
                    <a:pt x="680" y="660"/>
                  </a:cubicBezTo>
                  <a:cubicBezTo>
                    <a:pt x="810" y="660"/>
                    <a:pt x="943" y="645"/>
                    <a:pt x="1075" y="617"/>
                  </a:cubicBezTo>
                  <a:cubicBezTo>
                    <a:pt x="1035" y="338"/>
                    <a:pt x="896" y="179"/>
                    <a:pt x="69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
            <p:cNvSpPr/>
            <p:nvPr/>
          </p:nvSpPr>
          <p:spPr>
            <a:xfrm>
              <a:off x="1737425" y="1224800"/>
              <a:ext cx="4500" cy="3500"/>
            </a:xfrm>
            <a:custGeom>
              <a:avLst/>
              <a:gdLst/>
              <a:ahLst/>
              <a:cxnLst/>
              <a:rect l="l" t="t" r="r" b="b"/>
              <a:pathLst>
                <a:path w="180" h="140" extrusionOk="0">
                  <a:moveTo>
                    <a:pt x="179" y="0"/>
                  </a:moveTo>
                  <a:cubicBezTo>
                    <a:pt x="120" y="40"/>
                    <a:pt x="40" y="100"/>
                    <a:pt x="0" y="139"/>
                  </a:cubicBezTo>
                  <a:cubicBezTo>
                    <a:pt x="40" y="100"/>
                    <a:pt x="120" y="40"/>
                    <a:pt x="1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
            <p:cNvSpPr/>
            <p:nvPr/>
          </p:nvSpPr>
          <p:spPr>
            <a:xfrm>
              <a:off x="1707075" y="1220325"/>
              <a:ext cx="4000" cy="4500"/>
            </a:xfrm>
            <a:custGeom>
              <a:avLst/>
              <a:gdLst/>
              <a:ahLst/>
              <a:cxnLst/>
              <a:rect l="l" t="t" r="r" b="b"/>
              <a:pathLst>
                <a:path w="160" h="180" extrusionOk="0">
                  <a:moveTo>
                    <a:pt x="1" y="0"/>
                  </a:moveTo>
                  <a:lnTo>
                    <a:pt x="1" y="100"/>
                  </a:lnTo>
                  <a:lnTo>
                    <a:pt x="1" y="179"/>
                  </a:lnTo>
                  <a:cubicBezTo>
                    <a:pt x="60" y="119"/>
                    <a:pt x="120" y="80"/>
                    <a:pt x="160" y="20"/>
                  </a:cubicBezTo>
                  <a:cubicBezTo>
                    <a:pt x="100" y="20"/>
                    <a:pt x="41" y="0"/>
                    <a:pt x="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
            <p:cNvSpPr/>
            <p:nvPr/>
          </p:nvSpPr>
          <p:spPr>
            <a:xfrm>
              <a:off x="1857275" y="1233375"/>
              <a:ext cx="7475" cy="3875"/>
            </a:xfrm>
            <a:custGeom>
              <a:avLst/>
              <a:gdLst/>
              <a:ahLst/>
              <a:cxnLst/>
              <a:rect l="l" t="t" r="r" b="b"/>
              <a:pathLst>
                <a:path w="299" h="155" extrusionOk="0">
                  <a:moveTo>
                    <a:pt x="189" y="0"/>
                  </a:moveTo>
                  <a:cubicBezTo>
                    <a:pt x="154" y="0"/>
                    <a:pt x="120" y="15"/>
                    <a:pt x="80" y="35"/>
                  </a:cubicBezTo>
                  <a:cubicBezTo>
                    <a:pt x="0" y="55"/>
                    <a:pt x="0" y="95"/>
                    <a:pt x="80" y="135"/>
                  </a:cubicBezTo>
                  <a:cubicBezTo>
                    <a:pt x="120" y="154"/>
                    <a:pt x="179" y="154"/>
                    <a:pt x="219" y="154"/>
                  </a:cubicBezTo>
                  <a:cubicBezTo>
                    <a:pt x="259" y="135"/>
                    <a:pt x="279" y="75"/>
                    <a:pt x="299" y="55"/>
                  </a:cubicBezTo>
                  <a:cubicBezTo>
                    <a:pt x="259" y="15"/>
                    <a:pt x="224" y="0"/>
                    <a:pt x="18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
            <p:cNvSpPr/>
            <p:nvPr/>
          </p:nvSpPr>
          <p:spPr>
            <a:xfrm>
              <a:off x="2001150" y="1237400"/>
              <a:ext cx="12300" cy="7925"/>
            </a:xfrm>
            <a:custGeom>
              <a:avLst/>
              <a:gdLst/>
              <a:ahLst/>
              <a:cxnLst/>
              <a:rect l="l" t="t" r="r" b="b"/>
              <a:pathLst>
                <a:path w="492" h="317" extrusionOk="0">
                  <a:moveTo>
                    <a:pt x="145" y="0"/>
                  </a:moveTo>
                  <a:cubicBezTo>
                    <a:pt x="76" y="0"/>
                    <a:pt x="1" y="27"/>
                    <a:pt x="14" y="133"/>
                  </a:cubicBezTo>
                  <a:cubicBezTo>
                    <a:pt x="34" y="272"/>
                    <a:pt x="173" y="312"/>
                    <a:pt x="173" y="312"/>
                  </a:cubicBezTo>
                  <a:cubicBezTo>
                    <a:pt x="207" y="315"/>
                    <a:pt x="237" y="317"/>
                    <a:pt x="265" y="317"/>
                  </a:cubicBezTo>
                  <a:cubicBezTo>
                    <a:pt x="403" y="317"/>
                    <a:pt x="472" y="275"/>
                    <a:pt x="472" y="192"/>
                  </a:cubicBezTo>
                  <a:cubicBezTo>
                    <a:pt x="492" y="13"/>
                    <a:pt x="332" y="13"/>
                    <a:pt x="233" y="13"/>
                  </a:cubicBezTo>
                  <a:cubicBezTo>
                    <a:pt x="213" y="7"/>
                    <a:pt x="180" y="0"/>
                    <a:pt x="14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
            <p:cNvSpPr/>
            <p:nvPr/>
          </p:nvSpPr>
          <p:spPr>
            <a:xfrm>
              <a:off x="2124825" y="1294925"/>
              <a:ext cx="3000" cy="3000"/>
            </a:xfrm>
            <a:custGeom>
              <a:avLst/>
              <a:gdLst/>
              <a:ahLst/>
              <a:cxnLst/>
              <a:rect l="l" t="t" r="r" b="b"/>
              <a:pathLst>
                <a:path w="120" h="120" extrusionOk="0">
                  <a:moveTo>
                    <a:pt x="60" y="0"/>
                  </a:moveTo>
                  <a:cubicBezTo>
                    <a:pt x="40" y="20"/>
                    <a:pt x="20" y="80"/>
                    <a:pt x="1" y="100"/>
                  </a:cubicBezTo>
                  <a:cubicBezTo>
                    <a:pt x="40" y="119"/>
                    <a:pt x="60" y="119"/>
                    <a:pt x="120" y="119"/>
                  </a:cubicBezTo>
                  <a:cubicBezTo>
                    <a:pt x="120" y="80"/>
                    <a:pt x="100" y="60"/>
                    <a:pt x="6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
            <p:cNvSpPr/>
            <p:nvPr/>
          </p:nvSpPr>
          <p:spPr>
            <a:xfrm>
              <a:off x="1474825" y="1302375"/>
              <a:ext cx="18425" cy="7675"/>
            </a:xfrm>
            <a:custGeom>
              <a:avLst/>
              <a:gdLst/>
              <a:ahLst/>
              <a:cxnLst/>
              <a:rect l="l" t="t" r="r" b="b"/>
              <a:pathLst>
                <a:path w="737" h="307" extrusionOk="0">
                  <a:moveTo>
                    <a:pt x="399" y="0"/>
                  </a:moveTo>
                  <a:cubicBezTo>
                    <a:pt x="299" y="0"/>
                    <a:pt x="180" y="20"/>
                    <a:pt x="80" y="20"/>
                  </a:cubicBezTo>
                  <a:cubicBezTo>
                    <a:pt x="1" y="80"/>
                    <a:pt x="1" y="120"/>
                    <a:pt x="80" y="179"/>
                  </a:cubicBezTo>
                  <a:cubicBezTo>
                    <a:pt x="200" y="199"/>
                    <a:pt x="299" y="219"/>
                    <a:pt x="399" y="259"/>
                  </a:cubicBezTo>
                  <a:cubicBezTo>
                    <a:pt x="451" y="280"/>
                    <a:pt x="520" y="306"/>
                    <a:pt x="577" y="306"/>
                  </a:cubicBezTo>
                  <a:cubicBezTo>
                    <a:pt x="627" y="306"/>
                    <a:pt x="668" y="285"/>
                    <a:pt x="677" y="219"/>
                  </a:cubicBezTo>
                  <a:cubicBezTo>
                    <a:pt x="737" y="20"/>
                    <a:pt x="538" y="20"/>
                    <a:pt x="3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
            <p:cNvSpPr/>
            <p:nvPr/>
          </p:nvSpPr>
          <p:spPr>
            <a:xfrm>
              <a:off x="1512125" y="1309325"/>
              <a:ext cx="2525" cy="4500"/>
            </a:xfrm>
            <a:custGeom>
              <a:avLst/>
              <a:gdLst/>
              <a:ahLst/>
              <a:cxnLst/>
              <a:rect l="l" t="t" r="r" b="b"/>
              <a:pathLst>
                <a:path w="101" h="180" extrusionOk="0">
                  <a:moveTo>
                    <a:pt x="60" y="1"/>
                  </a:moveTo>
                  <a:cubicBezTo>
                    <a:pt x="41" y="1"/>
                    <a:pt x="1" y="21"/>
                    <a:pt x="1" y="41"/>
                  </a:cubicBezTo>
                  <a:cubicBezTo>
                    <a:pt x="1" y="81"/>
                    <a:pt x="41" y="120"/>
                    <a:pt x="60" y="180"/>
                  </a:cubicBezTo>
                  <a:lnTo>
                    <a:pt x="100" y="120"/>
                  </a:lnTo>
                  <a:cubicBezTo>
                    <a:pt x="100" y="100"/>
                    <a:pt x="80" y="41"/>
                    <a:pt x="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
            <p:cNvSpPr/>
            <p:nvPr/>
          </p:nvSpPr>
          <p:spPr>
            <a:xfrm>
              <a:off x="1496725" y="1342150"/>
              <a:ext cx="46275" cy="21925"/>
            </a:xfrm>
            <a:custGeom>
              <a:avLst/>
              <a:gdLst/>
              <a:ahLst/>
              <a:cxnLst/>
              <a:rect l="l" t="t" r="r" b="b"/>
              <a:pathLst>
                <a:path w="1851" h="877" extrusionOk="0">
                  <a:moveTo>
                    <a:pt x="259" y="1"/>
                  </a:moveTo>
                  <a:cubicBezTo>
                    <a:pt x="219" y="120"/>
                    <a:pt x="219" y="259"/>
                    <a:pt x="80" y="319"/>
                  </a:cubicBezTo>
                  <a:lnTo>
                    <a:pt x="0" y="399"/>
                  </a:lnTo>
                  <a:cubicBezTo>
                    <a:pt x="20" y="419"/>
                    <a:pt x="60" y="478"/>
                    <a:pt x="80" y="498"/>
                  </a:cubicBezTo>
                  <a:cubicBezTo>
                    <a:pt x="199" y="856"/>
                    <a:pt x="478" y="876"/>
                    <a:pt x="776" y="876"/>
                  </a:cubicBezTo>
                  <a:cubicBezTo>
                    <a:pt x="955" y="856"/>
                    <a:pt x="1174" y="876"/>
                    <a:pt x="1293" y="677"/>
                  </a:cubicBezTo>
                  <a:cubicBezTo>
                    <a:pt x="1373" y="657"/>
                    <a:pt x="1373" y="598"/>
                    <a:pt x="1313" y="558"/>
                  </a:cubicBezTo>
                  <a:cubicBezTo>
                    <a:pt x="1373" y="279"/>
                    <a:pt x="1711" y="419"/>
                    <a:pt x="1850" y="200"/>
                  </a:cubicBezTo>
                  <a:cubicBezTo>
                    <a:pt x="1716" y="189"/>
                    <a:pt x="1566" y="152"/>
                    <a:pt x="1441" y="152"/>
                  </a:cubicBezTo>
                  <a:cubicBezTo>
                    <a:pt x="1326" y="152"/>
                    <a:pt x="1232" y="184"/>
                    <a:pt x="1194" y="299"/>
                  </a:cubicBezTo>
                  <a:cubicBezTo>
                    <a:pt x="1104" y="539"/>
                    <a:pt x="934" y="621"/>
                    <a:pt x="763" y="621"/>
                  </a:cubicBezTo>
                  <a:cubicBezTo>
                    <a:pt x="707" y="621"/>
                    <a:pt x="651" y="612"/>
                    <a:pt x="597" y="598"/>
                  </a:cubicBezTo>
                  <a:cubicBezTo>
                    <a:pt x="279" y="518"/>
                    <a:pt x="497" y="200"/>
                    <a:pt x="39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
            <p:cNvSpPr/>
            <p:nvPr/>
          </p:nvSpPr>
          <p:spPr>
            <a:xfrm>
              <a:off x="1468375" y="1348950"/>
              <a:ext cx="13950" cy="5875"/>
            </a:xfrm>
            <a:custGeom>
              <a:avLst/>
              <a:gdLst/>
              <a:ahLst/>
              <a:cxnLst/>
              <a:rect l="l" t="t" r="r" b="b"/>
              <a:pathLst>
                <a:path w="558" h="235" extrusionOk="0">
                  <a:moveTo>
                    <a:pt x="64" y="0"/>
                  </a:moveTo>
                  <a:cubicBezTo>
                    <a:pt x="31" y="0"/>
                    <a:pt x="15" y="26"/>
                    <a:pt x="0" y="87"/>
                  </a:cubicBezTo>
                  <a:cubicBezTo>
                    <a:pt x="97" y="172"/>
                    <a:pt x="209" y="234"/>
                    <a:pt x="327" y="234"/>
                  </a:cubicBezTo>
                  <a:cubicBezTo>
                    <a:pt x="402" y="234"/>
                    <a:pt x="480" y="209"/>
                    <a:pt x="557" y="147"/>
                  </a:cubicBezTo>
                  <a:cubicBezTo>
                    <a:pt x="438" y="27"/>
                    <a:pt x="299" y="87"/>
                    <a:pt x="159" y="47"/>
                  </a:cubicBezTo>
                  <a:cubicBezTo>
                    <a:pt x="159" y="27"/>
                    <a:pt x="139" y="7"/>
                    <a:pt x="100" y="7"/>
                  </a:cubicBezTo>
                  <a:cubicBezTo>
                    <a:pt x="86" y="3"/>
                    <a:pt x="74" y="0"/>
                    <a:pt x="6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
            <p:cNvSpPr/>
            <p:nvPr/>
          </p:nvSpPr>
          <p:spPr>
            <a:xfrm>
              <a:off x="1461900" y="1341650"/>
              <a:ext cx="10475" cy="5700"/>
            </a:xfrm>
            <a:custGeom>
              <a:avLst/>
              <a:gdLst/>
              <a:ahLst/>
              <a:cxnLst/>
              <a:rect l="l" t="t" r="r" b="b"/>
              <a:pathLst>
                <a:path w="419" h="228" extrusionOk="0">
                  <a:moveTo>
                    <a:pt x="80" y="1"/>
                  </a:moveTo>
                  <a:cubicBezTo>
                    <a:pt x="60" y="21"/>
                    <a:pt x="21" y="81"/>
                    <a:pt x="1" y="100"/>
                  </a:cubicBezTo>
                  <a:cubicBezTo>
                    <a:pt x="21" y="120"/>
                    <a:pt x="21" y="180"/>
                    <a:pt x="60" y="200"/>
                  </a:cubicBezTo>
                  <a:cubicBezTo>
                    <a:pt x="120" y="200"/>
                    <a:pt x="180" y="180"/>
                    <a:pt x="259" y="180"/>
                  </a:cubicBezTo>
                  <a:cubicBezTo>
                    <a:pt x="259" y="200"/>
                    <a:pt x="259" y="200"/>
                    <a:pt x="299" y="220"/>
                  </a:cubicBezTo>
                  <a:cubicBezTo>
                    <a:pt x="315" y="225"/>
                    <a:pt x="330" y="228"/>
                    <a:pt x="343" y="228"/>
                  </a:cubicBezTo>
                  <a:cubicBezTo>
                    <a:pt x="379" y="228"/>
                    <a:pt x="404" y="209"/>
                    <a:pt x="418" y="180"/>
                  </a:cubicBezTo>
                  <a:cubicBezTo>
                    <a:pt x="359" y="1"/>
                    <a:pt x="200" y="1"/>
                    <a:pt x="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
            <p:cNvSpPr/>
            <p:nvPr/>
          </p:nvSpPr>
          <p:spPr>
            <a:xfrm>
              <a:off x="1459425" y="1345150"/>
              <a:ext cx="4000" cy="7475"/>
            </a:xfrm>
            <a:custGeom>
              <a:avLst/>
              <a:gdLst/>
              <a:ahLst/>
              <a:cxnLst/>
              <a:rect l="l" t="t" r="r" b="b"/>
              <a:pathLst>
                <a:path w="160" h="299" extrusionOk="0">
                  <a:moveTo>
                    <a:pt x="100" y="0"/>
                  </a:moveTo>
                  <a:cubicBezTo>
                    <a:pt x="60" y="0"/>
                    <a:pt x="20" y="40"/>
                    <a:pt x="0" y="80"/>
                  </a:cubicBezTo>
                  <a:cubicBezTo>
                    <a:pt x="20" y="159"/>
                    <a:pt x="0" y="259"/>
                    <a:pt x="100" y="299"/>
                  </a:cubicBezTo>
                  <a:cubicBezTo>
                    <a:pt x="120" y="199"/>
                    <a:pt x="120" y="139"/>
                    <a:pt x="159" y="60"/>
                  </a:cubicBezTo>
                  <a:cubicBezTo>
                    <a:pt x="159" y="40"/>
                    <a:pt x="120" y="40"/>
                    <a:pt x="1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
            <p:cNvSpPr/>
            <p:nvPr/>
          </p:nvSpPr>
          <p:spPr>
            <a:xfrm>
              <a:off x="1468375" y="1346150"/>
              <a:ext cx="4000" cy="4500"/>
            </a:xfrm>
            <a:custGeom>
              <a:avLst/>
              <a:gdLst/>
              <a:ahLst/>
              <a:cxnLst/>
              <a:rect l="l" t="t" r="r" b="b"/>
              <a:pathLst>
                <a:path w="160" h="180" extrusionOk="0">
                  <a:moveTo>
                    <a:pt x="0" y="0"/>
                  </a:moveTo>
                  <a:lnTo>
                    <a:pt x="0" y="179"/>
                  </a:lnTo>
                  <a:cubicBezTo>
                    <a:pt x="60" y="179"/>
                    <a:pt x="120" y="179"/>
                    <a:pt x="159" y="159"/>
                  </a:cubicBezTo>
                  <a:lnTo>
                    <a:pt x="15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
            <p:cNvSpPr/>
            <p:nvPr/>
          </p:nvSpPr>
          <p:spPr>
            <a:xfrm>
              <a:off x="1459425" y="1341650"/>
              <a:ext cx="4500" cy="5500"/>
            </a:xfrm>
            <a:custGeom>
              <a:avLst/>
              <a:gdLst/>
              <a:ahLst/>
              <a:cxnLst/>
              <a:rect l="l" t="t" r="r" b="b"/>
              <a:pathLst>
                <a:path w="180" h="220" extrusionOk="0">
                  <a:moveTo>
                    <a:pt x="179" y="1"/>
                  </a:moveTo>
                  <a:cubicBezTo>
                    <a:pt x="80" y="41"/>
                    <a:pt x="20" y="120"/>
                    <a:pt x="0" y="220"/>
                  </a:cubicBezTo>
                  <a:cubicBezTo>
                    <a:pt x="60" y="220"/>
                    <a:pt x="100" y="220"/>
                    <a:pt x="159" y="200"/>
                  </a:cubicBezTo>
                  <a:cubicBezTo>
                    <a:pt x="159" y="120"/>
                    <a:pt x="179" y="81"/>
                    <a:pt x="1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
            <p:cNvSpPr/>
            <p:nvPr/>
          </p:nvSpPr>
          <p:spPr>
            <a:xfrm>
              <a:off x="1493725" y="1348625"/>
              <a:ext cx="4500" cy="2200"/>
            </a:xfrm>
            <a:custGeom>
              <a:avLst/>
              <a:gdLst/>
              <a:ahLst/>
              <a:cxnLst/>
              <a:rect l="l" t="t" r="r" b="b"/>
              <a:pathLst>
                <a:path w="180" h="88" extrusionOk="0">
                  <a:moveTo>
                    <a:pt x="120" y="0"/>
                  </a:moveTo>
                  <a:cubicBezTo>
                    <a:pt x="100" y="0"/>
                    <a:pt x="41" y="20"/>
                    <a:pt x="1" y="40"/>
                  </a:cubicBezTo>
                  <a:cubicBezTo>
                    <a:pt x="1" y="54"/>
                    <a:pt x="10" y="77"/>
                    <a:pt x="23" y="77"/>
                  </a:cubicBezTo>
                  <a:cubicBezTo>
                    <a:pt x="28" y="77"/>
                    <a:pt x="34" y="72"/>
                    <a:pt x="41" y="60"/>
                  </a:cubicBezTo>
                  <a:cubicBezTo>
                    <a:pt x="58" y="78"/>
                    <a:pt x="76" y="88"/>
                    <a:pt x="96" y="88"/>
                  </a:cubicBezTo>
                  <a:cubicBezTo>
                    <a:pt x="120" y="88"/>
                    <a:pt x="147" y="73"/>
                    <a:pt x="180" y="40"/>
                  </a:cubicBezTo>
                  <a:cubicBezTo>
                    <a:pt x="140" y="20"/>
                    <a:pt x="140" y="0"/>
                    <a:pt x="1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
            <p:cNvSpPr/>
            <p:nvPr/>
          </p:nvSpPr>
          <p:spPr>
            <a:xfrm>
              <a:off x="1493725" y="1349625"/>
              <a:ext cx="4500" cy="5000"/>
            </a:xfrm>
            <a:custGeom>
              <a:avLst/>
              <a:gdLst/>
              <a:ahLst/>
              <a:cxnLst/>
              <a:rect l="l" t="t" r="r" b="b"/>
              <a:pathLst>
                <a:path w="180" h="200" extrusionOk="0">
                  <a:moveTo>
                    <a:pt x="1" y="0"/>
                  </a:moveTo>
                  <a:cubicBezTo>
                    <a:pt x="21" y="100"/>
                    <a:pt x="100" y="179"/>
                    <a:pt x="180" y="199"/>
                  </a:cubicBezTo>
                  <a:lnTo>
                    <a:pt x="180" y="20"/>
                  </a:lnTo>
                  <a:cubicBezTo>
                    <a:pt x="120" y="0"/>
                    <a:pt x="41" y="0"/>
                    <a:pt x="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
            <p:cNvSpPr/>
            <p:nvPr/>
          </p:nvSpPr>
          <p:spPr>
            <a:xfrm>
              <a:off x="2201900" y="1429125"/>
              <a:ext cx="17950" cy="8925"/>
            </a:xfrm>
            <a:custGeom>
              <a:avLst/>
              <a:gdLst/>
              <a:ahLst/>
              <a:cxnLst/>
              <a:rect l="l" t="t" r="r" b="b"/>
              <a:pathLst>
                <a:path w="718" h="357" extrusionOk="0">
                  <a:moveTo>
                    <a:pt x="218" y="0"/>
                  </a:moveTo>
                  <a:cubicBezTo>
                    <a:pt x="199" y="0"/>
                    <a:pt x="180" y="1"/>
                    <a:pt x="160" y="3"/>
                  </a:cubicBezTo>
                  <a:cubicBezTo>
                    <a:pt x="120" y="103"/>
                    <a:pt x="61" y="202"/>
                    <a:pt x="1" y="321"/>
                  </a:cubicBezTo>
                  <a:cubicBezTo>
                    <a:pt x="95" y="345"/>
                    <a:pt x="186" y="356"/>
                    <a:pt x="278" y="356"/>
                  </a:cubicBezTo>
                  <a:cubicBezTo>
                    <a:pt x="418" y="356"/>
                    <a:pt x="561" y="330"/>
                    <a:pt x="717" y="282"/>
                  </a:cubicBezTo>
                  <a:cubicBezTo>
                    <a:pt x="556" y="84"/>
                    <a:pt x="394" y="0"/>
                    <a:pt x="21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
            <p:cNvSpPr/>
            <p:nvPr/>
          </p:nvSpPr>
          <p:spPr>
            <a:xfrm>
              <a:off x="2102450" y="1436150"/>
              <a:ext cx="8975" cy="8650"/>
            </a:xfrm>
            <a:custGeom>
              <a:avLst/>
              <a:gdLst/>
              <a:ahLst/>
              <a:cxnLst/>
              <a:rect l="l" t="t" r="r" b="b"/>
              <a:pathLst>
                <a:path w="359" h="346" extrusionOk="0">
                  <a:moveTo>
                    <a:pt x="319" y="1"/>
                  </a:moveTo>
                  <a:cubicBezTo>
                    <a:pt x="219" y="20"/>
                    <a:pt x="100" y="20"/>
                    <a:pt x="0" y="40"/>
                  </a:cubicBezTo>
                  <a:cubicBezTo>
                    <a:pt x="27" y="210"/>
                    <a:pt x="61" y="345"/>
                    <a:pt x="155" y="345"/>
                  </a:cubicBezTo>
                  <a:cubicBezTo>
                    <a:pt x="204" y="345"/>
                    <a:pt x="270" y="308"/>
                    <a:pt x="358" y="219"/>
                  </a:cubicBezTo>
                  <a:cubicBezTo>
                    <a:pt x="339" y="140"/>
                    <a:pt x="339" y="100"/>
                    <a:pt x="31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
            <p:cNvSpPr/>
            <p:nvPr/>
          </p:nvSpPr>
          <p:spPr>
            <a:xfrm>
              <a:off x="1711050" y="1371350"/>
              <a:ext cx="10400" cy="9775"/>
            </a:xfrm>
            <a:custGeom>
              <a:avLst/>
              <a:gdLst/>
              <a:ahLst/>
              <a:cxnLst/>
              <a:rect l="l" t="t" r="r" b="b"/>
              <a:pathLst>
                <a:path w="416" h="391" extrusionOk="0">
                  <a:moveTo>
                    <a:pt x="233" y="1"/>
                  </a:moveTo>
                  <a:cubicBezTo>
                    <a:pt x="159" y="1"/>
                    <a:pt x="72" y="18"/>
                    <a:pt x="1" y="26"/>
                  </a:cubicBezTo>
                  <a:lnTo>
                    <a:pt x="1" y="384"/>
                  </a:lnTo>
                  <a:cubicBezTo>
                    <a:pt x="36" y="388"/>
                    <a:pt x="71" y="390"/>
                    <a:pt x="105" y="390"/>
                  </a:cubicBezTo>
                  <a:cubicBezTo>
                    <a:pt x="269" y="390"/>
                    <a:pt x="415" y="339"/>
                    <a:pt x="399" y="126"/>
                  </a:cubicBezTo>
                  <a:cubicBezTo>
                    <a:pt x="399" y="27"/>
                    <a:pt x="325" y="1"/>
                    <a:pt x="23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
            <p:cNvSpPr/>
            <p:nvPr/>
          </p:nvSpPr>
          <p:spPr>
            <a:xfrm>
              <a:off x="1640025" y="1362400"/>
              <a:ext cx="9400" cy="9625"/>
            </a:xfrm>
            <a:custGeom>
              <a:avLst/>
              <a:gdLst/>
              <a:ahLst/>
              <a:cxnLst/>
              <a:rect l="l" t="t" r="r" b="b"/>
              <a:pathLst>
                <a:path w="376" h="385" extrusionOk="0">
                  <a:moveTo>
                    <a:pt x="161" y="1"/>
                  </a:moveTo>
                  <a:cubicBezTo>
                    <a:pt x="0" y="1"/>
                    <a:pt x="66" y="216"/>
                    <a:pt x="97" y="384"/>
                  </a:cubicBezTo>
                  <a:cubicBezTo>
                    <a:pt x="236" y="305"/>
                    <a:pt x="335" y="205"/>
                    <a:pt x="375" y="66"/>
                  </a:cubicBezTo>
                  <a:cubicBezTo>
                    <a:pt x="279" y="20"/>
                    <a:pt x="210" y="1"/>
                    <a:pt x="16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
            <p:cNvSpPr/>
            <p:nvPr/>
          </p:nvSpPr>
          <p:spPr>
            <a:xfrm>
              <a:off x="1667800" y="1360050"/>
              <a:ext cx="7475" cy="8500"/>
            </a:xfrm>
            <a:custGeom>
              <a:avLst/>
              <a:gdLst/>
              <a:ahLst/>
              <a:cxnLst/>
              <a:rect l="l" t="t" r="r" b="b"/>
              <a:pathLst>
                <a:path w="299" h="340" extrusionOk="0">
                  <a:moveTo>
                    <a:pt x="20" y="1"/>
                  </a:moveTo>
                  <a:cubicBezTo>
                    <a:pt x="20" y="100"/>
                    <a:pt x="0" y="200"/>
                    <a:pt x="0" y="299"/>
                  </a:cubicBezTo>
                  <a:cubicBezTo>
                    <a:pt x="120" y="279"/>
                    <a:pt x="299" y="339"/>
                    <a:pt x="259" y="140"/>
                  </a:cubicBezTo>
                  <a:cubicBezTo>
                    <a:pt x="239" y="1"/>
                    <a:pt x="120" y="1"/>
                    <a:pt x="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
            <p:cNvSpPr/>
            <p:nvPr/>
          </p:nvSpPr>
          <p:spPr>
            <a:xfrm>
              <a:off x="1700625" y="1357075"/>
              <a:ext cx="2000" cy="2025"/>
            </a:xfrm>
            <a:custGeom>
              <a:avLst/>
              <a:gdLst/>
              <a:ahLst/>
              <a:cxnLst/>
              <a:rect l="l" t="t" r="r" b="b"/>
              <a:pathLst>
                <a:path w="80" h="81" extrusionOk="0">
                  <a:moveTo>
                    <a:pt x="0" y="1"/>
                  </a:moveTo>
                  <a:lnTo>
                    <a:pt x="80" y="80"/>
                  </a:lnTo>
                  <a:cubicBezTo>
                    <a:pt x="80" y="80"/>
                    <a:pt x="80" y="60"/>
                    <a:pt x="40" y="21"/>
                  </a:cubicBezTo>
                  <a:cubicBezTo>
                    <a:pt x="20" y="1"/>
                    <a:pt x="20" y="1"/>
                    <a:pt x="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
            <p:cNvSpPr/>
            <p:nvPr/>
          </p:nvSpPr>
          <p:spPr>
            <a:xfrm>
              <a:off x="2063150" y="1437150"/>
              <a:ext cx="8500" cy="4500"/>
            </a:xfrm>
            <a:custGeom>
              <a:avLst/>
              <a:gdLst/>
              <a:ahLst/>
              <a:cxnLst/>
              <a:rect l="l" t="t" r="r" b="b"/>
              <a:pathLst>
                <a:path w="340" h="180" extrusionOk="0">
                  <a:moveTo>
                    <a:pt x="1" y="0"/>
                  </a:moveTo>
                  <a:cubicBezTo>
                    <a:pt x="80" y="160"/>
                    <a:pt x="200" y="179"/>
                    <a:pt x="339" y="179"/>
                  </a:cubicBezTo>
                  <a:lnTo>
                    <a:pt x="160"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
            <p:cNvSpPr/>
            <p:nvPr/>
          </p:nvSpPr>
          <p:spPr>
            <a:xfrm>
              <a:off x="1539000" y="1344150"/>
              <a:ext cx="32825" cy="22900"/>
            </a:xfrm>
            <a:custGeom>
              <a:avLst/>
              <a:gdLst/>
              <a:ahLst/>
              <a:cxnLst/>
              <a:rect l="l" t="t" r="r" b="b"/>
              <a:pathLst>
                <a:path w="1313" h="916" extrusionOk="0">
                  <a:moveTo>
                    <a:pt x="656" y="80"/>
                  </a:moveTo>
                  <a:cubicBezTo>
                    <a:pt x="418" y="339"/>
                    <a:pt x="418" y="816"/>
                    <a:pt x="0" y="915"/>
                  </a:cubicBezTo>
                  <a:lnTo>
                    <a:pt x="1174" y="915"/>
                  </a:lnTo>
                  <a:lnTo>
                    <a:pt x="1174" y="796"/>
                  </a:lnTo>
                  <a:cubicBezTo>
                    <a:pt x="1054" y="717"/>
                    <a:pt x="895" y="617"/>
                    <a:pt x="975" y="498"/>
                  </a:cubicBezTo>
                  <a:cubicBezTo>
                    <a:pt x="1313" y="0"/>
                    <a:pt x="855" y="140"/>
                    <a:pt x="656" y="8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
            <p:cNvSpPr/>
            <p:nvPr/>
          </p:nvSpPr>
          <p:spPr>
            <a:xfrm>
              <a:off x="1529050" y="1354600"/>
              <a:ext cx="9475" cy="4550"/>
            </a:xfrm>
            <a:custGeom>
              <a:avLst/>
              <a:gdLst/>
              <a:ahLst/>
              <a:cxnLst/>
              <a:rect l="l" t="t" r="r" b="b"/>
              <a:pathLst>
                <a:path w="379" h="182" extrusionOk="0">
                  <a:moveTo>
                    <a:pt x="244" y="0"/>
                  </a:moveTo>
                  <a:cubicBezTo>
                    <a:pt x="174" y="0"/>
                    <a:pt x="90" y="20"/>
                    <a:pt x="20" y="20"/>
                  </a:cubicBezTo>
                  <a:cubicBezTo>
                    <a:pt x="0" y="60"/>
                    <a:pt x="0" y="100"/>
                    <a:pt x="0" y="159"/>
                  </a:cubicBezTo>
                  <a:cubicBezTo>
                    <a:pt x="55" y="169"/>
                    <a:pt x="140" y="182"/>
                    <a:pt x="216" y="182"/>
                  </a:cubicBezTo>
                  <a:cubicBezTo>
                    <a:pt x="303" y="182"/>
                    <a:pt x="378" y="164"/>
                    <a:pt x="378" y="100"/>
                  </a:cubicBezTo>
                  <a:cubicBezTo>
                    <a:pt x="368" y="20"/>
                    <a:pt x="313" y="0"/>
                    <a:pt x="24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
            <p:cNvSpPr/>
            <p:nvPr/>
          </p:nvSpPr>
          <p:spPr>
            <a:xfrm>
              <a:off x="1917450" y="1232250"/>
              <a:ext cx="38800" cy="12950"/>
            </a:xfrm>
            <a:custGeom>
              <a:avLst/>
              <a:gdLst/>
              <a:ahLst/>
              <a:cxnLst/>
              <a:rect l="l" t="t" r="r" b="b"/>
              <a:pathLst>
                <a:path w="1552" h="518" extrusionOk="0">
                  <a:moveTo>
                    <a:pt x="498" y="1"/>
                  </a:moveTo>
                  <a:cubicBezTo>
                    <a:pt x="239" y="40"/>
                    <a:pt x="0" y="140"/>
                    <a:pt x="60" y="518"/>
                  </a:cubicBezTo>
                  <a:cubicBezTo>
                    <a:pt x="219" y="486"/>
                    <a:pt x="375" y="480"/>
                    <a:pt x="530" y="480"/>
                  </a:cubicBezTo>
                  <a:cubicBezTo>
                    <a:pt x="634" y="480"/>
                    <a:pt x="737" y="482"/>
                    <a:pt x="841" y="482"/>
                  </a:cubicBezTo>
                  <a:cubicBezTo>
                    <a:pt x="971" y="482"/>
                    <a:pt x="1101" y="478"/>
                    <a:pt x="1234" y="458"/>
                  </a:cubicBezTo>
                  <a:cubicBezTo>
                    <a:pt x="1552" y="418"/>
                    <a:pt x="1453" y="219"/>
                    <a:pt x="1472" y="40"/>
                  </a:cubicBezTo>
                  <a:cubicBezTo>
                    <a:pt x="1154" y="20"/>
                    <a:pt x="836" y="20"/>
                    <a:pt x="49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
            <p:cNvSpPr/>
            <p:nvPr/>
          </p:nvSpPr>
          <p:spPr>
            <a:xfrm>
              <a:off x="1629000" y="1351100"/>
              <a:ext cx="8475" cy="8000"/>
            </a:xfrm>
            <a:custGeom>
              <a:avLst/>
              <a:gdLst/>
              <a:ahLst/>
              <a:cxnLst/>
              <a:rect l="l" t="t" r="r" b="b"/>
              <a:pathLst>
                <a:path w="339" h="320" extrusionOk="0">
                  <a:moveTo>
                    <a:pt x="1" y="1"/>
                  </a:moveTo>
                  <a:lnTo>
                    <a:pt x="1" y="319"/>
                  </a:lnTo>
                  <a:cubicBezTo>
                    <a:pt x="339" y="319"/>
                    <a:pt x="279" y="160"/>
                    <a:pt x="1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
            <p:cNvSpPr/>
            <p:nvPr/>
          </p:nvSpPr>
          <p:spPr>
            <a:xfrm>
              <a:off x="1631500" y="1368825"/>
              <a:ext cx="5975" cy="3200"/>
            </a:xfrm>
            <a:custGeom>
              <a:avLst/>
              <a:gdLst/>
              <a:ahLst/>
              <a:cxnLst/>
              <a:rect l="l" t="t" r="r" b="b"/>
              <a:pathLst>
                <a:path w="239" h="128" extrusionOk="0">
                  <a:moveTo>
                    <a:pt x="117" y="0"/>
                  </a:moveTo>
                  <a:cubicBezTo>
                    <a:pt x="87" y="0"/>
                    <a:pt x="50" y="24"/>
                    <a:pt x="0" y="88"/>
                  </a:cubicBezTo>
                  <a:cubicBezTo>
                    <a:pt x="80" y="88"/>
                    <a:pt x="159" y="108"/>
                    <a:pt x="239" y="127"/>
                  </a:cubicBezTo>
                  <a:cubicBezTo>
                    <a:pt x="200" y="76"/>
                    <a:pt x="170" y="0"/>
                    <a:pt x="11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
            <p:cNvSpPr/>
            <p:nvPr/>
          </p:nvSpPr>
          <p:spPr>
            <a:xfrm>
              <a:off x="2250150" y="1432175"/>
              <a:ext cx="12450" cy="4500"/>
            </a:xfrm>
            <a:custGeom>
              <a:avLst/>
              <a:gdLst/>
              <a:ahLst/>
              <a:cxnLst/>
              <a:rect l="l" t="t" r="r" b="b"/>
              <a:pathLst>
                <a:path w="498" h="180" extrusionOk="0">
                  <a:moveTo>
                    <a:pt x="359" y="0"/>
                  </a:moveTo>
                  <a:cubicBezTo>
                    <a:pt x="219" y="0"/>
                    <a:pt x="120" y="40"/>
                    <a:pt x="1" y="40"/>
                  </a:cubicBezTo>
                  <a:lnTo>
                    <a:pt x="1" y="100"/>
                  </a:lnTo>
                  <a:lnTo>
                    <a:pt x="1" y="179"/>
                  </a:lnTo>
                  <a:lnTo>
                    <a:pt x="498" y="179"/>
                  </a:lnTo>
                  <a:lnTo>
                    <a:pt x="498" y="40"/>
                  </a:lnTo>
                  <a:cubicBezTo>
                    <a:pt x="458" y="40"/>
                    <a:pt x="398" y="40"/>
                    <a:pt x="3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
            <p:cNvSpPr/>
            <p:nvPr/>
          </p:nvSpPr>
          <p:spPr>
            <a:xfrm>
              <a:off x="2280500" y="1428375"/>
              <a:ext cx="30850" cy="9050"/>
            </a:xfrm>
            <a:custGeom>
              <a:avLst/>
              <a:gdLst/>
              <a:ahLst/>
              <a:cxnLst/>
              <a:rect l="l" t="t" r="r" b="b"/>
              <a:pathLst>
                <a:path w="1234" h="362" extrusionOk="0">
                  <a:moveTo>
                    <a:pt x="562" y="0"/>
                  </a:moveTo>
                  <a:cubicBezTo>
                    <a:pt x="348" y="0"/>
                    <a:pt x="148" y="59"/>
                    <a:pt x="0" y="331"/>
                  </a:cubicBezTo>
                  <a:cubicBezTo>
                    <a:pt x="199" y="331"/>
                    <a:pt x="408" y="361"/>
                    <a:pt x="617" y="361"/>
                  </a:cubicBezTo>
                  <a:cubicBezTo>
                    <a:pt x="826" y="361"/>
                    <a:pt x="1034" y="331"/>
                    <a:pt x="1233" y="212"/>
                  </a:cubicBezTo>
                  <a:lnTo>
                    <a:pt x="1154" y="133"/>
                  </a:lnTo>
                  <a:lnTo>
                    <a:pt x="1054" y="33"/>
                  </a:lnTo>
                  <a:cubicBezTo>
                    <a:pt x="892" y="33"/>
                    <a:pt x="723" y="0"/>
                    <a:pt x="56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
            <p:cNvSpPr/>
            <p:nvPr/>
          </p:nvSpPr>
          <p:spPr>
            <a:xfrm>
              <a:off x="2113400" y="1234925"/>
              <a:ext cx="118875" cy="17750"/>
            </a:xfrm>
            <a:custGeom>
              <a:avLst/>
              <a:gdLst/>
              <a:ahLst/>
              <a:cxnLst/>
              <a:rect l="l" t="t" r="r" b="b"/>
              <a:pathLst>
                <a:path w="4755" h="710" extrusionOk="0">
                  <a:moveTo>
                    <a:pt x="2811" y="0"/>
                  </a:moveTo>
                  <a:cubicBezTo>
                    <a:pt x="2700" y="0"/>
                    <a:pt x="2589" y="18"/>
                    <a:pt x="2487" y="92"/>
                  </a:cubicBezTo>
                  <a:cubicBezTo>
                    <a:pt x="2325" y="159"/>
                    <a:pt x="2159" y="185"/>
                    <a:pt x="1993" y="185"/>
                  </a:cubicBezTo>
                  <a:cubicBezTo>
                    <a:pt x="1811" y="185"/>
                    <a:pt x="1629" y="154"/>
                    <a:pt x="1452" y="112"/>
                  </a:cubicBezTo>
                  <a:lnTo>
                    <a:pt x="1273" y="112"/>
                  </a:lnTo>
                  <a:cubicBezTo>
                    <a:pt x="1214" y="152"/>
                    <a:pt x="1159" y="172"/>
                    <a:pt x="1102" y="172"/>
                  </a:cubicBezTo>
                  <a:cubicBezTo>
                    <a:pt x="1044" y="172"/>
                    <a:pt x="985" y="152"/>
                    <a:pt x="915" y="112"/>
                  </a:cubicBezTo>
                  <a:lnTo>
                    <a:pt x="756" y="112"/>
                  </a:lnTo>
                  <a:cubicBezTo>
                    <a:pt x="597" y="411"/>
                    <a:pt x="219" y="172"/>
                    <a:pt x="0" y="431"/>
                  </a:cubicBezTo>
                  <a:cubicBezTo>
                    <a:pt x="185" y="535"/>
                    <a:pt x="370" y="552"/>
                    <a:pt x="550" y="552"/>
                  </a:cubicBezTo>
                  <a:cubicBezTo>
                    <a:pt x="637" y="552"/>
                    <a:pt x="722" y="548"/>
                    <a:pt x="806" y="548"/>
                  </a:cubicBezTo>
                  <a:cubicBezTo>
                    <a:pt x="982" y="548"/>
                    <a:pt x="1152" y="565"/>
                    <a:pt x="1313" y="669"/>
                  </a:cubicBezTo>
                  <a:cubicBezTo>
                    <a:pt x="1373" y="669"/>
                    <a:pt x="1452" y="630"/>
                    <a:pt x="1492" y="630"/>
                  </a:cubicBezTo>
                  <a:cubicBezTo>
                    <a:pt x="1586" y="567"/>
                    <a:pt x="1679" y="537"/>
                    <a:pt x="1770" y="537"/>
                  </a:cubicBezTo>
                  <a:cubicBezTo>
                    <a:pt x="1853" y="537"/>
                    <a:pt x="1933" y="562"/>
                    <a:pt x="2009" y="610"/>
                  </a:cubicBezTo>
                  <a:lnTo>
                    <a:pt x="2188" y="610"/>
                  </a:lnTo>
                  <a:cubicBezTo>
                    <a:pt x="2298" y="560"/>
                    <a:pt x="2412" y="540"/>
                    <a:pt x="2526" y="540"/>
                  </a:cubicBezTo>
                  <a:cubicBezTo>
                    <a:pt x="2641" y="540"/>
                    <a:pt x="2755" y="560"/>
                    <a:pt x="2865" y="590"/>
                  </a:cubicBezTo>
                  <a:cubicBezTo>
                    <a:pt x="2904" y="590"/>
                    <a:pt x="2984" y="610"/>
                    <a:pt x="3044" y="610"/>
                  </a:cubicBezTo>
                  <a:lnTo>
                    <a:pt x="3044" y="470"/>
                  </a:lnTo>
                  <a:cubicBezTo>
                    <a:pt x="3044" y="431"/>
                    <a:pt x="3064" y="431"/>
                    <a:pt x="3083" y="411"/>
                  </a:cubicBezTo>
                  <a:cubicBezTo>
                    <a:pt x="3123" y="411"/>
                    <a:pt x="3163" y="411"/>
                    <a:pt x="3203" y="470"/>
                  </a:cubicBezTo>
                  <a:cubicBezTo>
                    <a:pt x="3255" y="478"/>
                    <a:pt x="3308" y="480"/>
                    <a:pt x="3361" y="480"/>
                  </a:cubicBezTo>
                  <a:cubicBezTo>
                    <a:pt x="3397" y="480"/>
                    <a:pt x="3433" y="479"/>
                    <a:pt x="3469" y="479"/>
                  </a:cubicBezTo>
                  <a:cubicBezTo>
                    <a:pt x="3647" y="479"/>
                    <a:pt x="3819" y="497"/>
                    <a:pt x="3939" y="709"/>
                  </a:cubicBezTo>
                  <a:lnTo>
                    <a:pt x="4595" y="630"/>
                  </a:lnTo>
                  <a:cubicBezTo>
                    <a:pt x="4754" y="470"/>
                    <a:pt x="4754" y="291"/>
                    <a:pt x="4595" y="112"/>
                  </a:cubicBezTo>
                  <a:cubicBezTo>
                    <a:pt x="4519" y="52"/>
                    <a:pt x="4432" y="26"/>
                    <a:pt x="4350" y="26"/>
                  </a:cubicBezTo>
                  <a:cubicBezTo>
                    <a:pt x="4325" y="26"/>
                    <a:pt x="4300" y="28"/>
                    <a:pt x="4277" y="33"/>
                  </a:cubicBezTo>
                  <a:cubicBezTo>
                    <a:pt x="4227" y="102"/>
                    <a:pt x="4183" y="137"/>
                    <a:pt x="4138" y="137"/>
                  </a:cubicBezTo>
                  <a:cubicBezTo>
                    <a:pt x="4093" y="137"/>
                    <a:pt x="4048" y="102"/>
                    <a:pt x="3998" y="33"/>
                  </a:cubicBezTo>
                  <a:cubicBezTo>
                    <a:pt x="3939" y="23"/>
                    <a:pt x="3869" y="18"/>
                    <a:pt x="3797" y="18"/>
                  </a:cubicBezTo>
                  <a:cubicBezTo>
                    <a:pt x="3725" y="18"/>
                    <a:pt x="3650" y="23"/>
                    <a:pt x="3581" y="33"/>
                  </a:cubicBezTo>
                  <a:cubicBezTo>
                    <a:pt x="3538" y="75"/>
                    <a:pt x="3496" y="90"/>
                    <a:pt x="3454" y="90"/>
                  </a:cubicBezTo>
                  <a:cubicBezTo>
                    <a:pt x="3359" y="90"/>
                    <a:pt x="3266" y="13"/>
                    <a:pt x="3183" y="13"/>
                  </a:cubicBezTo>
                  <a:cubicBezTo>
                    <a:pt x="3161" y="15"/>
                    <a:pt x="3139" y="16"/>
                    <a:pt x="3117" y="16"/>
                  </a:cubicBezTo>
                  <a:cubicBezTo>
                    <a:pt x="3019" y="16"/>
                    <a:pt x="2915" y="0"/>
                    <a:pt x="281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
            <p:cNvSpPr/>
            <p:nvPr/>
          </p:nvSpPr>
          <p:spPr>
            <a:xfrm>
              <a:off x="2192950" y="1250400"/>
              <a:ext cx="9975" cy="4425"/>
            </a:xfrm>
            <a:custGeom>
              <a:avLst/>
              <a:gdLst/>
              <a:ahLst/>
              <a:cxnLst/>
              <a:rect l="l" t="t" r="r" b="b"/>
              <a:pathLst>
                <a:path w="399" h="177" extrusionOk="0">
                  <a:moveTo>
                    <a:pt x="138" y="0"/>
                  </a:moveTo>
                  <a:cubicBezTo>
                    <a:pt x="95" y="0"/>
                    <a:pt x="50" y="4"/>
                    <a:pt x="1" y="11"/>
                  </a:cubicBezTo>
                  <a:lnTo>
                    <a:pt x="1" y="90"/>
                  </a:lnTo>
                  <a:lnTo>
                    <a:pt x="1" y="170"/>
                  </a:lnTo>
                  <a:cubicBezTo>
                    <a:pt x="65" y="170"/>
                    <a:pt x="125" y="176"/>
                    <a:pt x="181" y="176"/>
                  </a:cubicBezTo>
                  <a:cubicBezTo>
                    <a:pt x="265" y="176"/>
                    <a:pt x="339" y="162"/>
                    <a:pt x="399" y="90"/>
                  </a:cubicBezTo>
                  <a:cubicBezTo>
                    <a:pt x="316" y="21"/>
                    <a:pt x="234" y="0"/>
                    <a:pt x="13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
            <p:cNvSpPr/>
            <p:nvPr/>
          </p:nvSpPr>
          <p:spPr>
            <a:xfrm>
              <a:off x="2188475" y="1243550"/>
              <a:ext cx="4500" cy="2650"/>
            </a:xfrm>
            <a:custGeom>
              <a:avLst/>
              <a:gdLst/>
              <a:ahLst/>
              <a:cxnLst/>
              <a:rect l="l" t="t" r="r" b="b"/>
              <a:pathLst>
                <a:path w="180" h="106" extrusionOk="0">
                  <a:moveTo>
                    <a:pt x="89" y="1"/>
                  </a:moveTo>
                  <a:cubicBezTo>
                    <a:pt x="59" y="1"/>
                    <a:pt x="33" y="42"/>
                    <a:pt x="1" y="106"/>
                  </a:cubicBezTo>
                  <a:cubicBezTo>
                    <a:pt x="41" y="96"/>
                    <a:pt x="75" y="91"/>
                    <a:pt x="105" y="91"/>
                  </a:cubicBezTo>
                  <a:cubicBezTo>
                    <a:pt x="135" y="91"/>
                    <a:pt x="160" y="96"/>
                    <a:pt x="180" y="106"/>
                  </a:cubicBezTo>
                  <a:cubicBezTo>
                    <a:pt x="143" y="32"/>
                    <a:pt x="115" y="1"/>
                    <a:pt x="8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
            <p:cNvSpPr/>
            <p:nvPr/>
          </p:nvSpPr>
          <p:spPr>
            <a:xfrm>
              <a:off x="1609600" y="1351600"/>
              <a:ext cx="9475" cy="3325"/>
            </a:xfrm>
            <a:custGeom>
              <a:avLst/>
              <a:gdLst/>
              <a:ahLst/>
              <a:cxnLst/>
              <a:rect l="l" t="t" r="r" b="b"/>
              <a:pathLst>
                <a:path w="379" h="133" extrusionOk="0">
                  <a:moveTo>
                    <a:pt x="339" y="1"/>
                  </a:moveTo>
                  <a:cubicBezTo>
                    <a:pt x="239" y="21"/>
                    <a:pt x="140" y="21"/>
                    <a:pt x="1" y="41"/>
                  </a:cubicBezTo>
                  <a:cubicBezTo>
                    <a:pt x="47" y="115"/>
                    <a:pt x="102" y="133"/>
                    <a:pt x="160" y="133"/>
                  </a:cubicBezTo>
                  <a:cubicBezTo>
                    <a:pt x="214" y="133"/>
                    <a:pt x="270" y="117"/>
                    <a:pt x="323" y="117"/>
                  </a:cubicBezTo>
                  <a:cubicBezTo>
                    <a:pt x="335" y="117"/>
                    <a:pt x="347" y="118"/>
                    <a:pt x="359" y="120"/>
                  </a:cubicBezTo>
                  <a:cubicBezTo>
                    <a:pt x="379" y="80"/>
                    <a:pt x="359" y="21"/>
                    <a:pt x="3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
            <p:cNvSpPr/>
            <p:nvPr/>
          </p:nvSpPr>
          <p:spPr>
            <a:xfrm>
              <a:off x="1589225" y="1370125"/>
              <a:ext cx="4500" cy="1900"/>
            </a:xfrm>
            <a:custGeom>
              <a:avLst/>
              <a:gdLst/>
              <a:ahLst/>
              <a:cxnLst/>
              <a:rect l="l" t="t" r="r" b="b"/>
              <a:pathLst>
                <a:path w="180" h="76" extrusionOk="0">
                  <a:moveTo>
                    <a:pt x="77" y="1"/>
                  </a:moveTo>
                  <a:cubicBezTo>
                    <a:pt x="48" y="1"/>
                    <a:pt x="24" y="27"/>
                    <a:pt x="0" y="75"/>
                  </a:cubicBezTo>
                  <a:lnTo>
                    <a:pt x="179" y="75"/>
                  </a:lnTo>
                  <a:cubicBezTo>
                    <a:pt x="179" y="60"/>
                    <a:pt x="168" y="22"/>
                    <a:pt x="153" y="22"/>
                  </a:cubicBezTo>
                  <a:cubicBezTo>
                    <a:pt x="149" y="22"/>
                    <a:pt x="144" y="26"/>
                    <a:pt x="139" y="36"/>
                  </a:cubicBezTo>
                  <a:cubicBezTo>
                    <a:pt x="116" y="12"/>
                    <a:pt x="95" y="1"/>
                    <a:pt x="7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
            <p:cNvSpPr/>
            <p:nvPr/>
          </p:nvSpPr>
          <p:spPr>
            <a:xfrm>
              <a:off x="1459425" y="1302800"/>
              <a:ext cx="17425" cy="4075"/>
            </a:xfrm>
            <a:custGeom>
              <a:avLst/>
              <a:gdLst/>
              <a:ahLst/>
              <a:cxnLst/>
              <a:rect l="l" t="t" r="r" b="b"/>
              <a:pathLst>
                <a:path w="697" h="163" extrusionOk="0">
                  <a:moveTo>
                    <a:pt x="344" y="1"/>
                  </a:moveTo>
                  <a:cubicBezTo>
                    <a:pt x="215" y="1"/>
                    <a:pt x="94" y="27"/>
                    <a:pt x="0" y="162"/>
                  </a:cubicBezTo>
                  <a:lnTo>
                    <a:pt x="696" y="162"/>
                  </a:lnTo>
                  <a:lnTo>
                    <a:pt x="696" y="3"/>
                  </a:lnTo>
                  <a:cubicBezTo>
                    <a:pt x="662" y="9"/>
                    <a:pt x="626" y="11"/>
                    <a:pt x="591" y="11"/>
                  </a:cubicBezTo>
                  <a:cubicBezTo>
                    <a:pt x="509" y="11"/>
                    <a:pt x="425" y="1"/>
                    <a:pt x="34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
            <p:cNvSpPr/>
            <p:nvPr/>
          </p:nvSpPr>
          <p:spPr>
            <a:xfrm>
              <a:off x="1420125" y="1293925"/>
              <a:ext cx="8975" cy="4000"/>
            </a:xfrm>
            <a:custGeom>
              <a:avLst/>
              <a:gdLst/>
              <a:ahLst/>
              <a:cxnLst/>
              <a:rect l="l" t="t" r="r" b="b"/>
              <a:pathLst>
                <a:path w="359" h="160" extrusionOk="0">
                  <a:moveTo>
                    <a:pt x="180" y="0"/>
                  </a:moveTo>
                  <a:cubicBezTo>
                    <a:pt x="140" y="60"/>
                    <a:pt x="60" y="120"/>
                    <a:pt x="1" y="159"/>
                  </a:cubicBezTo>
                  <a:lnTo>
                    <a:pt x="359" y="159"/>
                  </a:lnTo>
                  <a:cubicBezTo>
                    <a:pt x="279" y="120"/>
                    <a:pt x="239" y="40"/>
                    <a:pt x="1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
            <p:cNvSpPr/>
            <p:nvPr/>
          </p:nvSpPr>
          <p:spPr>
            <a:xfrm>
              <a:off x="1399750" y="1296250"/>
              <a:ext cx="17425" cy="15100"/>
            </a:xfrm>
            <a:custGeom>
              <a:avLst/>
              <a:gdLst/>
              <a:ahLst/>
              <a:cxnLst/>
              <a:rect l="l" t="t" r="r" b="b"/>
              <a:pathLst>
                <a:path w="697" h="604" extrusionOk="0">
                  <a:moveTo>
                    <a:pt x="199" y="0"/>
                  </a:moveTo>
                  <a:cubicBezTo>
                    <a:pt x="165" y="0"/>
                    <a:pt x="136" y="46"/>
                    <a:pt x="100" y="106"/>
                  </a:cubicBezTo>
                  <a:cubicBezTo>
                    <a:pt x="80" y="245"/>
                    <a:pt x="20" y="424"/>
                    <a:pt x="0" y="564"/>
                  </a:cubicBezTo>
                  <a:cubicBezTo>
                    <a:pt x="109" y="584"/>
                    <a:pt x="224" y="604"/>
                    <a:pt x="341" y="604"/>
                  </a:cubicBezTo>
                  <a:cubicBezTo>
                    <a:pt x="458" y="604"/>
                    <a:pt x="577" y="584"/>
                    <a:pt x="696" y="524"/>
                  </a:cubicBezTo>
                  <a:cubicBezTo>
                    <a:pt x="517" y="345"/>
                    <a:pt x="298" y="305"/>
                    <a:pt x="279" y="66"/>
                  </a:cubicBezTo>
                  <a:cubicBezTo>
                    <a:pt x="247" y="19"/>
                    <a:pt x="222" y="0"/>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
            <p:cNvSpPr/>
            <p:nvPr/>
          </p:nvSpPr>
          <p:spPr>
            <a:xfrm>
              <a:off x="1438525" y="1307325"/>
              <a:ext cx="7500" cy="4025"/>
            </a:xfrm>
            <a:custGeom>
              <a:avLst/>
              <a:gdLst/>
              <a:ahLst/>
              <a:cxnLst/>
              <a:rect l="l" t="t" r="r" b="b"/>
              <a:pathLst>
                <a:path w="300" h="161" extrusionOk="0">
                  <a:moveTo>
                    <a:pt x="217" y="1"/>
                  </a:moveTo>
                  <a:cubicBezTo>
                    <a:pt x="100" y="1"/>
                    <a:pt x="17" y="14"/>
                    <a:pt x="1" y="161"/>
                  </a:cubicBezTo>
                  <a:cubicBezTo>
                    <a:pt x="120" y="161"/>
                    <a:pt x="239" y="161"/>
                    <a:pt x="299" y="1"/>
                  </a:cubicBezTo>
                  <a:cubicBezTo>
                    <a:pt x="270" y="1"/>
                    <a:pt x="243" y="1"/>
                    <a:pt x="21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
            <p:cNvSpPr/>
            <p:nvPr/>
          </p:nvSpPr>
          <p:spPr>
            <a:xfrm>
              <a:off x="1412175" y="1296400"/>
              <a:ext cx="4000" cy="1025"/>
            </a:xfrm>
            <a:custGeom>
              <a:avLst/>
              <a:gdLst/>
              <a:ahLst/>
              <a:cxnLst/>
              <a:rect l="l" t="t" r="r" b="b"/>
              <a:pathLst>
                <a:path w="160" h="41" extrusionOk="0">
                  <a:moveTo>
                    <a:pt x="100" y="1"/>
                  </a:moveTo>
                  <a:cubicBezTo>
                    <a:pt x="80" y="21"/>
                    <a:pt x="20" y="21"/>
                    <a:pt x="0" y="41"/>
                  </a:cubicBezTo>
                  <a:lnTo>
                    <a:pt x="160" y="41"/>
                  </a:lnTo>
                  <a:lnTo>
                    <a:pt x="100"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
            <p:cNvSpPr/>
            <p:nvPr/>
          </p:nvSpPr>
          <p:spPr>
            <a:xfrm>
              <a:off x="2148700" y="1404325"/>
              <a:ext cx="6000" cy="3000"/>
            </a:xfrm>
            <a:custGeom>
              <a:avLst/>
              <a:gdLst/>
              <a:ahLst/>
              <a:cxnLst/>
              <a:rect l="l" t="t" r="r" b="b"/>
              <a:pathLst>
                <a:path w="240" h="120" extrusionOk="0">
                  <a:moveTo>
                    <a:pt x="60" y="0"/>
                  </a:moveTo>
                  <a:cubicBezTo>
                    <a:pt x="60" y="20"/>
                    <a:pt x="40" y="60"/>
                    <a:pt x="0" y="80"/>
                  </a:cubicBezTo>
                  <a:cubicBezTo>
                    <a:pt x="80" y="80"/>
                    <a:pt x="160" y="100"/>
                    <a:pt x="239" y="120"/>
                  </a:cubicBezTo>
                  <a:cubicBezTo>
                    <a:pt x="179" y="80"/>
                    <a:pt x="140" y="20"/>
                    <a:pt x="6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
            <p:cNvSpPr/>
            <p:nvPr/>
          </p:nvSpPr>
          <p:spPr>
            <a:xfrm>
              <a:off x="1690175" y="1220550"/>
              <a:ext cx="12950" cy="8250"/>
            </a:xfrm>
            <a:custGeom>
              <a:avLst/>
              <a:gdLst/>
              <a:ahLst/>
              <a:cxnLst/>
              <a:rect l="l" t="t" r="r" b="b"/>
              <a:pathLst>
                <a:path w="518" h="330" extrusionOk="0">
                  <a:moveTo>
                    <a:pt x="253" y="0"/>
                  </a:moveTo>
                  <a:cubicBezTo>
                    <a:pt x="154" y="0"/>
                    <a:pt x="65" y="31"/>
                    <a:pt x="0" y="150"/>
                  </a:cubicBezTo>
                  <a:cubicBezTo>
                    <a:pt x="40" y="290"/>
                    <a:pt x="219" y="210"/>
                    <a:pt x="319" y="329"/>
                  </a:cubicBezTo>
                  <a:cubicBezTo>
                    <a:pt x="478" y="290"/>
                    <a:pt x="498" y="170"/>
                    <a:pt x="518" y="31"/>
                  </a:cubicBezTo>
                  <a:cubicBezTo>
                    <a:pt x="427" y="22"/>
                    <a:pt x="336" y="0"/>
                    <a:pt x="25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
            <p:cNvSpPr/>
            <p:nvPr/>
          </p:nvSpPr>
          <p:spPr>
            <a:xfrm>
              <a:off x="1682700" y="1224300"/>
              <a:ext cx="14950" cy="6100"/>
            </a:xfrm>
            <a:custGeom>
              <a:avLst/>
              <a:gdLst/>
              <a:ahLst/>
              <a:cxnLst/>
              <a:rect l="l" t="t" r="r" b="b"/>
              <a:pathLst>
                <a:path w="598" h="244" extrusionOk="0">
                  <a:moveTo>
                    <a:pt x="100" y="0"/>
                  </a:moveTo>
                  <a:cubicBezTo>
                    <a:pt x="1" y="40"/>
                    <a:pt x="1" y="80"/>
                    <a:pt x="81" y="159"/>
                  </a:cubicBezTo>
                  <a:cubicBezTo>
                    <a:pt x="154" y="220"/>
                    <a:pt x="219" y="244"/>
                    <a:pt x="287" y="244"/>
                  </a:cubicBezTo>
                  <a:cubicBezTo>
                    <a:pt x="329" y="244"/>
                    <a:pt x="372" y="235"/>
                    <a:pt x="419" y="219"/>
                  </a:cubicBezTo>
                  <a:cubicBezTo>
                    <a:pt x="498" y="179"/>
                    <a:pt x="538" y="159"/>
                    <a:pt x="598" y="159"/>
                  </a:cubicBezTo>
                  <a:cubicBezTo>
                    <a:pt x="578" y="20"/>
                    <a:pt x="419" y="20"/>
                    <a:pt x="299" y="0"/>
                  </a:cubicBezTo>
                  <a:cubicBezTo>
                    <a:pt x="246" y="0"/>
                    <a:pt x="211" y="9"/>
                    <a:pt x="170" y="9"/>
                  </a:cubicBezTo>
                  <a:cubicBezTo>
                    <a:pt x="149" y="9"/>
                    <a:pt x="127" y="7"/>
                    <a:pt x="1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
            <p:cNvSpPr/>
            <p:nvPr/>
          </p:nvSpPr>
          <p:spPr>
            <a:xfrm>
              <a:off x="1685200" y="1228275"/>
              <a:ext cx="8475" cy="3800"/>
            </a:xfrm>
            <a:custGeom>
              <a:avLst/>
              <a:gdLst/>
              <a:ahLst/>
              <a:cxnLst/>
              <a:rect l="l" t="t" r="r" b="b"/>
              <a:pathLst>
                <a:path w="339" h="152" extrusionOk="0">
                  <a:moveTo>
                    <a:pt x="0" y="0"/>
                  </a:moveTo>
                  <a:cubicBezTo>
                    <a:pt x="56" y="101"/>
                    <a:pt x="112" y="151"/>
                    <a:pt x="175" y="151"/>
                  </a:cubicBezTo>
                  <a:cubicBezTo>
                    <a:pt x="224" y="151"/>
                    <a:pt x="278" y="121"/>
                    <a:pt x="339" y="60"/>
                  </a:cubicBezTo>
                  <a:cubicBezTo>
                    <a:pt x="219" y="40"/>
                    <a:pt x="120" y="4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
            <p:cNvSpPr/>
            <p:nvPr/>
          </p:nvSpPr>
          <p:spPr>
            <a:xfrm>
              <a:off x="1680150" y="1223250"/>
              <a:ext cx="5575" cy="5550"/>
            </a:xfrm>
            <a:custGeom>
              <a:avLst/>
              <a:gdLst/>
              <a:ahLst/>
              <a:cxnLst/>
              <a:rect l="l" t="t" r="r" b="b"/>
              <a:pathLst>
                <a:path w="223" h="222" extrusionOk="0">
                  <a:moveTo>
                    <a:pt x="83" y="0"/>
                  </a:moveTo>
                  <a:cubicBezTo>
                    <a:pt x="1" y="0"/>
                    <a:pt x="68" y="161"/>
                    <a:pt x="23" y="221"/>
                  </a:cubicBezTo>
                  <a:lnTo>
                    <a:pt x="202" y="221"/>
                  </a:lnTo>
                  <a:cubicBezTo>
                    <a:pt x="202" y="162"/>
                    <a:pt x="202" y="102"/>
                    <a:pt x="222" y="62"/>
                  </a:cubicBezTo>
                  <a:cubicBezTo>
                    <a:pt x="153" y="18"/>
                    <a:pt x="110" y="0"/>
                    <a:pt x="8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
            <p:cNvSpPr/>
            <p:nvPr/>
          </p:nvSpPr>
          <p:spPr>
            <a:xfrm>
              <a:off x="2122850" y="1272425"/>
              <a:ext cx="13450" cy="17050"/>
            </a:xfrm>
            <a:custGeom>
              <a:avLst/>
              <a:gdLst/>
              <a:ahLst/>
              <a:cxnLst/>
              <a:rect l="l" t="t" r="r" b="b"/>
              <a:pathLst>
                <a:path w="538" h="682" extrusionOk="0">
                  <a:moveTo>
                    <a:pt x="210" y="0"/>
                  </a:moveTo>
                  <a:cubicBezTo>
                    <a:pt x="144" y="0"/>
                    <a:pt x="73" y="5"/>
                    <a:pt x="0" y="5"/>
                  </a:cubicBezTo>
                  <a:cubicBezTo>
                    <a:pt x="20" y="164"/>
                    <a:pt x="20" y="323"/>
                    <a:pt x="20" y="482"/>
                  </a:cubicBezTo>
                  <a:lnTo>
                    <a:pt x="20" y="681"/>
                  </a:lnTo>
                  <a:cubicBezTo>
                    <a:pt x="139" y="681"/>
                    <a:pt x="199" y="582"/>
                    <a:pt x="239" y="482"/>
                  </a:cubicBezTo>
                  <a:cubicBezTo>
                    <a:pt x="139" y="184"/>
                    <a:pt x="398" y="204"/>
                    <a:pt x="537" y="124"/>
                  </a:cubicBezTo>
                  <a:cubicBezTo>
                    <a:pt x="458" y="18"/>
                    <a:pt x="343" y="0"/>
                    <a:pt x="21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
            <p:cNvSpPr/>
            <p:nvPr/>
          </p:nvSpPr>
          <p:spPr>
            <a:xfrm>
              <a:off x="1654375" y="1228275"/>
              <a:ext cx="17425" cy="9325"/>
            </a:xfrm>
            <a:custGeom>
              <a:avLst/>
              <a:gdLst/>
              <a:ahLst/>
              <a:cxnLst/>
              <a:rect l="l" t="t" r="r" b="b"/>
              <a:pathLst>
                <a:path w="697" h="373" extrusionOk="0">
                  <a:moveTo>
                    <a:pt x="537" y="0"/>
                  </a:moveTo>
                  <a:cubicBezTo>
                    <a:pt x="438" y="40"/>
                    <a:pt x="338" y="40"/>
                    <a:pt x="199" y="40"/>
                  </a:cubicBezTo>
                  <a:cubicBezTo>
                    <a:pt x="100" y="40"/>
                    <a:pt x="60" y="80"/>
                    <a:pt x="0" y="160"/>
                  </a:cubicBezTo>
                  <a:lnTo>
                    <a:pt x="0" y="339"/>
                  </a:lnTo>
                  <a:cubicBezTo>
                    <a:pt x="115" y="347"/>
                    <a:pt x="234" y="372"/>
                    <a:pt x="345" y="372"/>
                  </a:cubicBezTo>
                  <a:cubicBezTo>
                    <a:pt x="483" y="372"/>
                    <a:pt x="608" y="334"/>
                    <a:pt x="696" y="179"/>
                  </a:cubicBezTo>
                  <a:lnTo>
                    <a:pt x="537"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
            <p:cNvSpPr/>
            <p:nvPr/>
          </p:nvSpPr>
          <p:spPr>
            <a:xfrm>
              <a:off x="1776700" y="1232750"/>
              <a:ext cx="3500" cy="2725"/>
            </a:xfrm>
            <a:custGeom>
              <a:avLst/>
              <a:gdLst/>
              <a:ahLst/>
              <a:cxnLst/>
              <a:rect l="l" t="t" r="r" b="b"/>
              <a:pathLst>
                <a:path w="140" h="109" extrusionOk="0">
                  <a:moveTo>
                    <a:pt x="140" y="0"/>
                  </a:moveTo>
                  <a:cubicBezTo>
                    <a:pt x="100" y="0"/>
                    <a:pt x="40" y="0"/>
                    <a:pt x="1" y="20"/>
                  </a:cubicBezTo>
                  <a:cubicBezTo>
                    <a:pt x="27" y="82"/>
                    <a:pt x="54" y="109"/>
                    <a:pt x="77" y="109"/>
                  </a:cubicBezTo>
                  <a:cubicBezTo>
                    <a:pt x="106" y="109"/>
                    <a:pt x="129" y="67"/>
                    <a:pt x="14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
            <p:cNvSpPr/>
            <p:nvPr/>
          </p:nvSpPr>
          <p:spPr>
            <a:xfrm>
              <a:off x="1606625" y="1306850"/>
              <a:ext cx="4500" cy="4700"/>
            </a:xfrm>
            <a:custGeom>
              <a:avLst/>
              <a:gdLst/>
              <a:ahLst/>
              <a:cxnLst/>
              <a:rect l="l" t="t" r="r" b="b"/>
              <a:pathLst>
                <a:path w="180" h="188" extrusionOk="0">
                  <a:moveTo>
                    <a:pt x="0" y="0"/>
                  </a:moveTo>
                  <a:cubicBezTo>
                    <a:pt x="45" y="60"/>
                    <a:pt x="0" y="188"/>
                    <a:pt x="51" y="188"/>
                  </a:cubicBezTo>
                  <a:cubicBezTo>
                    <a:pt x="68" y="188"/>
                    <a:pt x="95" y="174"/>
                    <a:pt x="140" y="140"/>
                  </a:cubicBezTo>
                  <a:cubicBezTo>
                    <a:pt x="179" y="120"/>
                    <a:pt x="80" y="2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
            <p:cNvSpPr/>
            <p:nvPr/>
          </p:nvSpPr>
          <p:spPr>
            <a:xfrm>
              <a:off x="2167600" y="1245875"/>
              <a:ext cx="16925" cy="3800"/>
            </a:xfrm>
            <a:custGeom>
              <a:avLst/>
              <a:gdLst/>
              <a:ahLst/>
              <a:cxnLst/>
              <a:rect l="l" t="t" r="r" b="b"/>
              <a:pathLst>
                <a:path w="677" h="152" extrusionOk="0">
                  <a:moveTo>
                    <a:pt x="340" y="0"/>
                  </a:moveTo>
                  <a:cubicBezTo>
                    <a:pt x="225" y="0"/>
                    <a:pt x="113" y="50"/>
                    <a:pt x="0" y="152"/>
                  </a:cubicBezTo>
                  <a:cubicBezTo>
                    <a:pt x="219" y="152"/>
                    <a:pt x="438" y="152"/>
                    <a:pt x="677" y="132"/>
                  </a:cubicBezTo>
                  <a:cubicBezTo>
                    <a:pt x="561" y="45"/>
                    <a:pt x="449" y="0"/>
                    <a:pt x="34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
            <p:cNvSpPr/>
            <p:nvPr/>
          </p:nvSpPr>
          <p:spPr>
            <a:xfrm>
              <a:off x="2150200" y="1246350"/>
              <a:ext cx="12950" cy="3825"/>
            </a:xfrm>
            <a:custGeom>
              <a:avLst/>
              <a:gdLst/>
              <a:ahLst/>
              <a:cxnLst/>
              <a:rect l="l" t="t" r="r" b="b"/>
              <a:pathLst>
                <a:path w="518" h="153" extrusionOk="0">
                  <a:moveTo>
                    <a:pt x="265" y="1"/>
                  </a:moveTo>
                  <a:cubicBezTo>
                    <a:pt x="179" y="1"/>
                    <a:pt x="92" y="51"/>
                    <a:pt x="0" y="153"/>
                  </a:cubicBezTo>
                  <a:cubicBezTo>
                    <a:pt x="179" y="153"/>
                    <a:pt x="318" y="153"/>
                    <a:pt x="517" y="133"/>
                  </a:cubicBezTo>
                  <a:cubicBezTo>
                    <a:pt x="430" y="46"/>
                    <a:pt x="348" y="1"/>
                    <a:pt x="26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
            <p:cNvSpPr/>
            <p:nvPr/>
          </p:nvSpPr>
          <p:spPr>
            <a:xfrm>
              <a:off x="1632975" y="1220000"/>
              <a:ext cx="26875" cy="12775"/>
            </a:xfrm>
            <a:custGeom>
              <a:avLst/>
              <a:gdLst/>
              <a:ahLst/>
              <a:cxnLst/>
              <a:rect l="l" t="t" r="r" b="b"/>
              <a:pathLst>
                <a:path w="1075" h="511" extrusionOk="0">
                  <a:moveTo>
                    <a:pt x="540" y="1"/>
                  </a:moveTo>
                  <a:cubicBezTo>
                    <a:pt x="370" y="1"/>
                    <a:pt x="198" y="125"/>
                    <a:pt x="1" y="371"/>
                  </a:cubicBezTo>
                  <a:cubicBezTo>
                    <a:pt x="43" y="377"/>
                    <a:pt x="86" y="379"/>
                    <a:pt x="130" y="379"/>
                  </a:cubicBezTo>
                  <a:cubicBezTo>
                    <a:pt x="238" y="379"/>
                    <a:pt x="347" y="366"/>
                    <a:pt x="453" y="366"/>
                  </a:cubicBezTo>
                  <a:cubicBezTo>
                    <a:pt x="602" y="366"/>
                    <a:pt x="747" y="391"/>
                    <a:pt x="876" y="510"/>
                  </a:cubicBezTo>
                  <a:cubicBezTo>
                    <a:pt x="936" y="471"/>
                    <a:pt x="995" y="431"/>
                    <a:pt x="1075" y="391"/>
                  </a:cubicBezTo>
                  <a:cubicBezTo>
                    <a:pt x="884" y="130"/>
                    <a:pt x="714" y="1"/>
                    <a:pt x="5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
            <p:cNvSpPr/>
            <p:nvPr/>
          </p:nvSpPr>
          <p:spPr>
            <a:xfrm>
              <a:off x="2076100" y="1436650"/>
              <a:ext cx="4000" cy="5000"/>
            </a:xfrm>
            <a:custGeom>
              <a:avLst/>
              <a:gdLst/>
              <a:ahLst/>
              <a:cxnLst/>
              <a:rect l="l" t="t" r="r" b="b"/>
              <a:pathLst>
                <a:path w="160" h="200" extrusionOk="0">
                  <a:moveTo>
                    <a:pt x="159" y="0"/>
                  </a:moveTo>
                  <a:cubicBezTo>
                    <a:pt x="100" y="80"/>
                    <a:pt x="60" y="120"/>
                    <a:pt x="0" y="199"/>
                  </a:cubicBezTo>
                  <a:cubicBezTo>
                    <a:pt x="80" y="160"/>
                    <a:pt x="119" y="100"/>
                    <a:pt x="1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
            <p:cNvSpPr/>
            <p:nvPr/>
          </p:nvSpPr>
          <p:spPr>
            <a:xfrm>
              <a:off x="1674750" y="1104625"/>
              <a:ext cx="9475" cy="50925"/>
            </a:xfrm>
            <a:custGeom>
              <a:avLst/>
              <a:gdLst/>
              <a:ahLst/>
              <a:cxnLst/>
              <a:rect l="l" t="t" r="r" b="b"/>
              <a:pathLst>
                <a:path w="379" h="2037" extrusionOk="0">
                  <a:moveTo>
                    <a:pt x="275" y="0"/>
                  </a:moveTo>
                  <a:cubicBezTo>
                    <a:pt x="259" y="0"/>
                    <a:pt x="241" y="4"/>
                    <a:pt x="220" y="13"/>
                  </a:cubicBezTo>
                  <a:cubicBezTo>
                    <a:pt x="140" y="33"/>
                    <a:pt x="120" y="172"/>
                    <a:pt x="60" y="272"/>
                  </a:cubicBezTo>
                  <a:cubicBezTo>
                    <a:pt x="1" y="849"/>
                    <a:pt x="40" y="1425"/>
                    <a:pt x="60" y="2002"/>
                  </a:cubicBezTo>
                  <a:cubicBezTo>
                    <a:pt x="103" y="2026"/>
                    <a:pt x="140" y="2036"/>
                    <a:pt x="173" y="2036"/>
                  </a:cubicBezTo>
                  <a:cubicBezTo>
                    <a:pt x="276" y="2036"/>
                    <a:pt x="333" y="1934"/>
                    <a:pt x="379" y="1843"/>
                  </a:cubicBezTo>
                  <a:cubicBezTo>
                    <a:pt x="339" y="1306"/>
                    <a:pt x="359" y="749"/>
                    <a:pt x="379" y="212"/>
                  </a:cubicBezTo>
                  <a:cubicBezTo>
                    <a:pt x="379" y="127"/>
                    <a:pt x="364" y="0"/>
                    <a:pt x="27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
            <p:cNvSpPr/>
            <p:nvPr/>
          </p:nvSpPr>
          <p:spPr>
            <a:xfrm>
              <a:off x="1673275" y="1150700"/>
              <a:ext cx="23875" cy="35325"/>
            </a:xfrm>
            <a:custGeom>
              <a:avLst/>
              <a:gdLst/>
              <a:ahLst/>
              <a:cxnLst/>
              <a:rect l="l" t="t" r="r" b="b"/>
              <a:pathLst>
                <a:path w="955" h="1413" extrusionOk="0">
                  <a:moveTo>
                    <a:pt x="477" y="0"/>
                  </a:moveTo>
                  <a:cubicBezTo>
                    <a:pt x="378" y="60"/>
                    <a:pt x="259" y="100"/>
                    <a:pt x="139" y="159"/>
                  </a:cubicBezTo>
                  <a:cubicBezTo>
                    <a:pt x="179" y="577"/>
                    <a:pt x="0" y="1015"/>
                    <a:pt x="298" y="1413"/>
                  </a:cubicBezTo>
                  <a:cubicBezTo>
                    <a:pt x="318" y="1214"/>
                    <a:pt x="259" y="995"/>
                    <a:pt x="477" y="875"/>
                  </a:cubicBezTo>
                  <a:cubicBezTo>
                    <a:pt x="577" y="955"/>
                    <a:pt x="557" y="1114"/>
                    <a:pt x="656" y="1214"/>
                  </a:cubicBezTo>
                  <a:cubicBezTo>
                    <a:pt x="955" y="1054"/>
                    <a:pt x="796" y="776"/>
                    <a:pt x="796" y="517"/>
                  </a:cubicBezTo>
                  <a:cubicBezTo>
                    <a:pt x="617" y="398"/>
                    <a:pt x="577" y="179"/>
                    <a:pt x="47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
            <p:cNvSpPr/>
            <p:nvPr/>
          </p:nvSpPr>
          <p:spPr>
            <a:xfrm>
              <a:off x="1676250" y="1082550"/>
              <a:ext cx="4500" cy="8500"/>
            </a:xfrm>
            <a:custGeom>
              <a:avLst/>
              <a:gdLst/>
              <a:ahLst/>
              <a:cxnLst/>
              <a:rect l="l" t="t" r="r" b="b"/>
              <a:pathLst>
                <a:path w="180" h="340" extrusionOk="0">
                  <a:moveTo>
                    <a:pt x="20" y="1"/>
                  </a:moveTo>
                  <a:cubicBezTo>
                    <a:pt x="20" y="80"/>
                    <a:pt x="0" y="200"/>
                    <a:pt x="0" y="319"/>
                  </a:cubicBezTo>
                  <a:cubicBezTo>
                    <a:pt x="20" y="319"/>
                    <a:pt x="80" y="339"/>
                    <a:pt x="140" y="339"/>
                  </a:cubicBezTo>
                  <a:cubicBezTo>
                    <a:pt x="160" y="220"/>
                    <a:pt x="179" y="61"/>
                    <a:pt x="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
            <p:cNvSpPr/>
            <p:nvPr/>
          </p:nvSpPr>
          <p:spPr>
            <a:xfrm>
              <a:off x="1827925" y="1058700"/>
              <a:ext cx="49275" cy="79125"/>
            </a:xfrm>
            <a:custGeom>
              <a:avLst/>
              <a:gdLst/>
              <a:ahLst/>
              <a:cxnLst/>
              <a:rect l="l" t="t" r="r" b="b"/>
              <a:pathLst>
                <a:path w="1971" h="3165" extrusionOk="0">
                  <a:moveTo>
                    <a:pt x="896" y="0"/>
                  </a:moveTo>
                  <a:cubicBezTo>
                    <a:pt x="846" y="7"/>
                    <a:pt x="796" y="9"/>
                    <a:pt x="745" y="9"/>
                  </a:cubicBezTo>
                  <a:cubicBezTo>
                    <a:pt x="644" y="9"/>
                    <a:pt x="542" y="0"/>
                    <a:pt x="441" y="0"/>
                  </a:cubicBezTo>
                  <a:cubicBezTo>
                    <a:pt x="289" y="0"/>
                    <a:pt x="140" y="20"/>
                    <a:pt x="1" y="119"/>
                  </a:cubicBezTo>
                  <a:cubicBezTo>
                    <a:pt x="1" y="199"/>
                    <a:pt x="40" y="279"/>
                    <a:pt x="60" y="318"/>
                  </a:cubicBezTo>
                  <a:cubicBezTo>
                    <a:pt x="100" y="398"/>
                    <a:pt x="140" y="497"/>
                    <a:pt x="160" y="597"/>
                  </a:cubicBezTo>
                  <a:cubicBezTo>
                    <a:pt x="200" y="895"/>
                    <a:pt x="120" y="1194"/>
                    <a:pt x="80" y="1492"/>
                  </a:cubicBezTo>
                  <a:cubicBezTo>
                    <a:pt x="80" y="1611"/>
                    <a:pt x="100" y="1751"/>
                    <a:pt x="200" y="1850"/>
                  </a:cubicBezTo>
                  <a:cubicBezTo>
                    <a:pt x="399" y="2168"/>
                    <a:pt x="259" y="2526"/>
                    <a:pt x="299" y="2865"/>
                  </a:cubicBezTo>
                  <a:cubicBezTo>
                    <a:pt x="299" y="2997"/>
                    <a:pt x="299" y="3164"/>
                    <a:pt x="469" y="3164"/>
                  </a:cubicBezTo>
                  <a:cubicBezTo>
                    <a:pt x="478" y="3164"/>
                    <a:pt x="488" y="3164"/>
                    <a:pt x="498" y="3163"/>
                  </a:cubicBezTo>
                  <a:cubicBezTo>
                    <a:pt x="657" y="3143"/>
                    <a:pt x="677" y="2924"/>
                    <a:pt x="737" y="2805"/>
                  </a:cubicBezTo>
                  <a:lnTo>
                    <a:pt x="737" y="2646"/>
                  </a:lnTo>
                  <a:cubicBezTo>
                    <a:pt x="637" y="2526"/>
                    <a:pt x="637" y="2407"/>
                    <a:pt x="697" y="2288"/>
                  </a:cubicBezTo>
                  <a:cubicBezTo>
                    <a:pt x="597" y="1591"/>
                    <a:pt x="936" y="895"/>
                    <a:pt x="697" y="219"/>
                  </a:cubicBezTo>
                  <a:cubicBezTo>
                    <a:pt x="818" y="191"/>
                    <a:pt x="940" y="185"/>
                    <a:pt x="1061" y="185"/>
                  </a:cubicBezTo>
                  <a:cubicBezTo>
                    <a:pt x="1157" y="185"/>
                    <a:pt x="1253" y="189"/>
                    <a:pt x="1348" y="189"/>
                  </a:cubicBezTo>
                  <a:cubicBezTo>
                    <a:pt x="1562" y="189"/>
                    <a:pt x="1771" y="169"/>
                    <a:pt x="1970" y="40"/>
                  </a:cubicBezTo>
                  <a:cubicBezTo>
                    <a:pt x="1632" y="40"/>
                    <a:pt x="1254" y="20"/>
                    <a:pt x="89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
            <p:cNvSpPr/>
            <p:nvPr/>
          </p:nvSpPr>
          <p:spPr>
            <a:xfrm>
              <a:off x="1811525" y="1063650"/>
              <a:ext cx="21400" cy="43925"/>
            </a:xfrm>
            <a:custGeom>
              <a:avLst/>
              <a:gdLst/>
              <a:ahLst/>
              <a:cxnLst/>
              <a:rect l="l" t="t" r="r" b="b"/>
              <a:pathLst>
                <a:path w="856" h="1757" extrusionOk="0">
                  <a:moveTo>
                    <a:pt x="0" y="1"/>
                  </a:moveTo>
                  <a:lnTo>
                    <a:pt x="0" y="1751"/>
                  </a:lnTo>
                  <a:cubicBezTo>
                    <a:pt x="22" y="1755"/>
                    <a:pt x="42" y="1756"/>
                    <a:pt x="60" y="1756"/>
                  </a:cubicBezTo>
                  <a:cubicBezTo>
                    <a:pt x="378" y="1756"/>
                    <a:pt x="215" y="1293"/>
                    <a:pt x="498" y="1274"/>
                  </a:cubicBezTo>
                  <a:cubicBezTo>
                    <a:pt x="537" y="1254"/>
                    <a:pt x="617" y="1214"/>
                    <a:pt x="657" y="1175"/>
                  </a:cubicBezTo>
                  <a:cubicBezTo>
                    <a:pt x="856" y="876"/>
                    <a:pt x="856" y="598"/>
                    <a:pt x="557" y="359"/>
                  </a:cubicBezTo>
                  <a:cubicBezTo>
                    <a:pt x="517" y="359"/>
                    <a:pt x="498" y="319"/>
                    <a:pt x="438" y="319"/>
                  </a:cubicBezTo>
                  <a:cubicBezTo>
                    <a:pt x="376" y="370"/>
                    <a:pt x="315" y="416"/>
                    <a:pt x="264" y="416"/>
                  </a:cubicBezTo>
                  <a:cubicBezTo>
                    <a:pt x="217" y="416"/>
                    <a:pt x="179" y="375"/>
                    <a:pt x="159" y="260"/>
                  </a:cubicBezTo>
                  <a:cubicBezTo>
                    <a:pt x="159" y="160"/>
                    <a:pt x="120" y="61"/>
                    <a:pt x="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
            <p:cNvSpPr/>
            <p:nvPr/>
          </p:nvSpPr>
          <p:spPr>
            <a:xfrm>
              <a:off x="1693650" y="1063950"/>
              <a:ext cx="10975" cy="4200"/>
            </a:xfrm>
            <a:custGeom>
              <a:avLst/>
              <a:gdLst/>
              <a:ahLst/>
              <a:cxnLst/>
              <a:rect l="l" t="t" r="r" b="b"/>
              <a:pathLst>
                <a:path w="439" h="168" extrusionOk="0">
                  <a:moveTo>
                    <a:pt x="317" y="0"/>
                  </a:moveTo>
                  <a:cubicBezTo>
                    <a:pt x="195" y="0"/>
                    <a:pt x="75" y="34"/>
                    <a:pt x="1" y="168"/>
                  </a:cubicBezTo>
                  <a:cubicBezTo>
                    <a:pt x="100" y="168"/>
                    <a:pt x="219" y="148"/>
                    <a:pt x="319" y="148"/>
                  </a:cubicBezTo>
                  <a:cubicBezTo>
                    <a:pt x="379" y="108"/>
                    <a:pt x="398" y="69"/>
                    <a:pt x="438" y="9"/>
                  </a:cubicBezTo>
                  <a:cubicBezTo>
                    <a:pt x="398" y="4"/>
                    <a:pt x="357" y="0"/>
                    <a:pt x="31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
            <p:cNvSpPr/>
            <p:nvPr/>
          </p:nvSpPr>
          <p:spPr>
            <a:xfrm>
              <a:off x="1822950" y="1062675"/>
              <a:ext cx="8975" cy="10450"/>
            </a:xfrm>
            <a:custGeom>
              <a:avLst/>
              <a:gdLst/>
              <a:ahLst/>
              <a:cxnLst/>
              <a:rect l="l" t="t" r="r" b="b"/>
              <a:pathLst>
                <a:path w="359" h="418" extrusionOk="0">
                  <a:moveTo>
                    <a:pt x="200" y="0"/>
                  </a:moveTo>
                  <a:cubicBezTo>
                    <a:pt x="80" y="100"/>
                    <a:pt x="41" y="219"/>
                    <a:pt x="1" y="358"/>
                  </a:cubicBezTo>
                  <a:cubicBezTo>
                    <a:pt x="41" y="378"/>
                    <a:pt x="60" y="378"/>
                    <a:pt x="100" y="418"/>
                  </a:cubicBezTo>
                  <a:cubicBezTo>
                    <a:pt x="299" y="358"/>
                    <a:pt x="359" y="239"/>
                    <a:pt x="239" y="60"/>
                  </a:cubicBezTo>
                  <a:lnTo>
                    <a:pt x="200"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
            <p:cNvSpPr/>
            <p:nvPr/>
          </p:nvSpPr>
          <p:spPr>
            <a:xfrm>
              <a:off x="1672275" y="1055200"/>
              <a:ext cx="4000" cy="4000"/>
            </a:xfrm>
            <a:custGeom>
              <a:avLst/>
              <a:gdLst/>
              <a:ahLst/>
              <a:cxnLst/>
              <a:rect l="l" t="t" r="r" b="b"/>
              <a:pathLst>
                <a:path w="160" h="160" extrusionOk="0">
                  <a:moveTo>
                    <a:pt x="159" y="1"/>
                  </a:moveTo>
                  <a:cubicBezTo>
                    <a:pt x="120" y="1"/>
                    <a:pt x="40" y="21"/>
                    <a:pt x="0" y="21"/>
                  </a:cubicBezTo>
                  <a:lnTo>
                    <a:pt x="0" y="160"/>
                  </a:lnTo>
                  <a:cubicBezTo>
                    <a:pt x="40" y="100"/>
                    <a:pt x="120" y="41"/>
                    <a:pt x="1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
            <p:cNvSpPr/>
            <p:nvPr/>
          </p:nvSpPr>
          <p:spPr>
            <a:xfrm>
              <a:off x="1689675" y="1068125"/>
              <a:ext cx="4000" cy="2275"/>
            </a:xfrm>
            <a:custGeom>
              <a:avLst/>
              <a:gdLst/>
              <a:ahLst/>
              <a:cxnLst/>
              <a:rect l="l" t="t" r="r" b="b"/>
              <a:pathLst>
                <a:path w="160" h="91" extrusionOk="0">
                  <a:moveTo>
                    <a:pt x="0" y="1"/>
                  </a:moveTo>
                  <a:cubicBezTo>
                    <a:pt x="20" y="61"/>
                    <a:pt x="50" y="90"/>
                    <a:pt x="80" y="90"/>
                  </a:cubicBezTo>
                  <a:cubicBezTo>
                    <a:pt x="110" y="90"/>
                    <a:pt x="140" y="61"/>
                    <a:pt x="1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
            <p:cNvSpPr/>
            <p:nvPr/>
          </p:nvSpPr>
          <p:spPr>
            <a:xfrm>
              <a:off x="1685700" y="1066200"/>
              <a:ext cx="3500" cy="2450"/>
            </a:xfrm>
            <a:custGeom>
              <a:avLst/>
              <a:gdLst/>
              <a:ahLst/>
              <a:cxnLst/>
              <a:rect l="l" t="t" r="r" b="b"/>
              <a:pathLst>
                <a:path w="140" h="98" extrusionOk="0">
                  <a:moveTo>
                    <a:pt x="58" y="1"/>
                  </a:moveTo>
                  <a:cubicBezTo>
                    <a:pt x="32" y="1"/>
                    <a:pt x="11" y="36"/>
                    <a:pt x="0" y="98"/>
                  </a:cubicBezTo>
                  <a:lnTo>
                    <a:pt x="140" y="98"/>
                  </a:lnTo>
                  <a:cubicBezTo>
                    <a:pt x="111" y="31"/>
                    <a:pt x="82" y="1"/>
                    <a:pt x="5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
            <p:cNvSpPr/>
            <p:nvPr/>
          </p:nvSpPr>
          <p:spPr>
            <a:xfrm>
              <a:off x="1680725" y="1068425"/>
              <a:ext cx="5000" cy="2650"/>
            </a:xfrm>
            <a:custGeom>
              <a:avLst/>
              <a:gdLst/>
              <a:ahLst/>
              <a:cxnLst/>
              <a:rect l="l" t="t" r="r" b="b"/>
              <a:pathLst>
                <a:path w="200" h="106" extrusionOk="0">
                  <a:moveTo>
                    <a:pt x="61" y="0"/>
                  </a:moveTo>
                  <a:cubicBezTo>
                    <a:pt x="40" y="0"/>
                    <a:pt x="20" y="2"/>
                    <a:pt x="0" y="9"/>
                  </a:cubicBezTo>
                  <a:cubicBezTo>
                    <a:pt x="31" y="71"/>
                    <a:pt x="62" y="106"/>
                    <a:pt x="96" y="106"/>
                  </a:cubicBezTo>
                  <a:cubicBezTo>
                    <a:pt x="127" y="106"/>
                    <a:pt x="161" y="76"/>
                    <a:pt x="199" y="9"/>
                  </a:cubicBezTo>
                  <a:cubicBezTo>
                    <a:pt x="146" y="9"/>
                    <a:pt x="102" y="0"/>
                    <a:pt x="6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
            <p:cNvSpPr/>
            <p:nvPr/>
          </p:nvSpPr>
          <p:spPr>
            <a:xfrm>
              <a:off x="1615075" y="1219925"/>
              <a:ext cx="9975" cy="4500"/>
            </a:xfrm>
            <a:custGeom>
              <a:avLst/>
              <a:gdLst/>
              <a:ahLst/>
              <a:cxnLst/>
              <a:rect l="l" t="t" r="r" b="b"/>
              <a:pathLst>
                <a:path w="399" h="180" extrusionOk="0">
                  <a:moveTo>
                    <a:pt x="222" y="0"/>
                  </a:moveTo>
                  <a:cubicBezTo>
                    <a:pt x="144" y="0"/>
                    <a:pt x="69" y="25"/>
                    <a:pt x="1" y="36"/>
                  </a:cubicBezTo>
                  <a:cubicBezTo>
                    <a:pt x="20" y="96"/>
                    <a:pt x="20" y="116"/>
                    <a:pt x="20" y="175"/>
                  </a:cubicBezTo>
                  <a:cubicBezTo>
                    <a:pt x="60" y="175"/>
                    <a:pt x="104" y="180"/>
                    <a:pt x="149" y="180"/>
                  </a:cubicBezTo>
                  <a:cubicBezTo>
                    <a:pt x="239" y="180"/>
                    <a:pt x="332" y="162"/>
                    <a:pt x="398" y="56"/>
                  </a:cubicBezTo>
                  <a:cubicBezTo>
                    <a:pt x="339" y="14"/>
                    <a:pt x="280" y="0"/>
                    <a:pt x="22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
            <p:cNvSpPr/>
            <p:nvPr/>
          </p:nvSpPr>
          <p:spPr>
            <a:xfrm>
              <a:off x="1685200" y="1172575"/>
              <a:ext cx="4000" cy="8475"/>
            </a:xfrm>
            <a:custGeom>
              <a:avLst/>
              <a:gdLst/>
              <a:ahLst/>
              <a:cxnLst/>
              <a:rect l="l" t="t" r="r" b="b"/>
              <a:pathLst>
                <a:path w="160" h="339" extrusionOk="0">
                  <a:moveTo>
                    <a:pt x="0" y="0"/>
                  </a:moveTo>
                  <a:cubicBezTo>
                    <a:pt x="0" y="140"/>
                    <a:pt x="20" y="279"/>
                    <a:pt x="160" y="339"/>
                  </a:cubicBezTo>
                  <a:cubicBezTo>
                    <a:pt x="160" y="199"/>
                    <a:pt x="140" y="8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
            <p:cNvSpPr/>
            <p:nvPr/>
          </p:nvSpPr>
          <p:spPr>
            <a:xfrm>
              <a:off x="1667800" y="1225050"/>
              <a:ext cx="5500" cy="3250"/>
            </a:xfrm>
            <a:custGeom>
              <a:avLst/>
              <a:gdLst/>
              <a:ahLst/>
              <a:cxnLst/>
              <a:rect l="l" t="t" r="r" b="b"/>
              <a:pathLst>
                <a:path w="220" h="130" extrusionOk="0">
                  <a:moveTo>
                    <a:pt x="144" y="1"/>
                  </a:moveTo>
                  <a:cubicBezTo>
                    <a:pt x="109" y="1"/>
                    <a:pt x="34" y="79"/>
                    <a:pt x="0" y="129"/>
                  </a:cubicBezTo>
                  <a:cubicBezTo>
                    <a:pt x="13" y="123"/>
                    <a:pt x="30" y="121"/>
                    <a:pt x="48" y="121"/>
                  </a:cubicBezTo>
                  <a:cubicBezTo>
                    <a:pt x="84" y="121"/>
                    <a:pt x="125" y="129"/>
                    <a:pt x="154" y="129"/>
                  </a:cubicBezTo>
                  <a:cubicBezTo>
                    <a:pt x="199" y="129"/>
                    <a:pt x="219" y="110"/>
                    <a:pt x="159" y="10"/>
                  </a:cubicBezTo>
                  <a:cubicBezTo>
                    <a:pt x="156" y="4"/>
                    <a:pt x="151" y="1"/>
                    <a:pt x="14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
            <p:cNvSpPr/>
            <p:nvPr/>
          </p:nvSpPr>
          <p:spPr>
            <a:xfrm>
              <a:off x="1549425" y="1154675"/>
              <a:ext cx="26875" cy="22400"/>
            </a:xfrm>
            <a:custGeom>
              <a:avLst/>
              <a:gdLst/>
              <a:ahLst/>
              <a:cxnLst/>
              <a:rect l="l" t="t" r="r" b="b"/>
              <a:pathLst>
                <a:path w="1075" h="896" extrusionOk="0">
                  <a:moveTo>
                    <a:pt x="538" y="0"/>
                  </a:moveTo>
                  <a:lnTo>
                    <a:pt x="538" y="0"/>
                  </a:lnTo>
                  <a:cubicBezTo>
                    <a:pt x="1" y="319"/>
                    <a:pt x="478" y="597"/>
                    <a:pt x="558" y="895"/>
                  </a:cubicBezTo>
                  <a:cubicBezTo>
                    <a:pt x="737" y="796"/>
                    <a:pt x="896" y="657"/>
                    <a:pt x="1075" y="537"/>
                  </a:cubicBezTo>
                  <a:cubicBezTo>
                    <a:pt x="1055" y="498"/>
                    <a:pt x="1055" y="438"/>
                    <a:pt x="1055" y="398"/>
                  </a:cubicBezTo>
                  <a:cubicBezTo>
                    <a:pt x="975" y="259"/>
                    <a:pt x="876" y="199"/>
                    <a:pt x="737" y="199"/>
                  </a:cubicBezTo>
                  <a:lnTo>
                    <a:pt x="538"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
            <p:cNvSpPr/>
            <p:nvPr/>
          </p:nvSpPr>
          <p:spPr>
            <a:xfrm>
              <a:off x="1555400" y="1128800"/>
              <a:ext cx="7975" cy="6425"/>
            </a:xfrm>
            <a:custGeom>
              <a:avLst/>
              <a:gdLst/>
              <a:ahLst/>
              <a:cxnLst/>
              <a:rect l="l" t="t" r="r" b="b"/>
              <a:pathLst>
                <a:path w="319" h="257" extrusionOk="0">
                  <a:moveTo>
                    <a:pt x="319" y="1"/>
                  </a:moveTo>
                  <a:cubicBezTo>
                    <a:pt x="199" y="41"/>
                    <a:pt x="0" y="1"/>
                    <a:pt x="40" y="200"/>
                  </a:cubicBezTo>
                  <a:cubicBezTo>
                    <a:pt x="58" y="242"/>
                    <a:pt x="82" y="257"/>
                    <a:pt x="109" y="257"/>
                  </a:cubicBezTo>
                  <a:cubicBezTo>
                    <a:pt x="171" y="257"/>
                    <a:pt x="250" y="180"/>
                    <a:pt x="319" y="180"/>
                  </a:cubicBezTo>
                  <a:lnTo>
                    <a:pt x="319"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
            <p:cNvSpPr/>
            <p:nvPr/>
          </p:nvSpPr>
          <p:spPr>
            <a:xfrm>
              <a:off x="1567825" y="1145725"/>
              <a:ext cx="8975" cy="17925"/>
            </a:xfrm>
            <a:custGeom>
              <a:avLst/>
              <a:gdLst/>
              <a:ahLst/>
              <a:cxnLst/>
              <a:rect l="l" t="t" r="r" b="b"/>
              <a:pathLst>
                <a:path w="359" h="717" extrusionOk="0">
                  <a:moveTo>
                    <a:pt x="160" y="0"/>
                  </a:moveTo>
                  <a:cubicBezTo>
                    <a:pt x="1" y="159"/>
                    <a:pt x="41" y="358"/>
                    <a:pt x="21" y="517"/>
                  </a:cubicBezTo>
                  <a:cubicBezTo>
                    <a:pt x="60" y="677"/>
                    <a:pt x="200" y="696"/>
                    <a:pt x="339" y="716"/>
                  </a:cubicBezTo>
                  <a:cubicBezTo>
                    <a:pt x="339" y="677"/>
                    <a:pt x="339" y="617"/>
                    <a:pt x="359" y="537"/>
                  </a:cubicBezTo>
                  <a:cubicBezTo>
                    <a:pt x="220" y="398"/>
                    <a:pt x="339" y="179"/>
                    <a:pt x="220" y="20"/>
                  </a:cubicBezTo>
                  <a:lnTo>
                    <a:pt x="160"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
            <p:cNvSpPr/>
            <p:nvPr/>
          </p:nvSpPr>
          <p:spPr>
            <a:xfrm>
              <a:off x="1571325" y="1147200"/>
              <a:ext cx="5975" cy="12975"/>
            </a:xfrm>
            <a:custGeom>
              <a:avLst/>
              <a:gdLst/>
              <a:ahLst/>
              <a:cxnLst/>
              <a:rect l="l" t="t" r="r" b="b"/>
              <a:pathLst>
                <a:path w="239" h="519" extrusionOk="0">
                  <a:moveTo>
                    <a:pt x="60" y="1"/>
                  </a:moveTo>
                  <a:lnTo>
                    <a:pt x="60" y="1"/>
                  </a:lnTo>
                  <a:cubicBezTo>
                    <a:pt x="20" y="200"/>
                    <a:pt x="0" y="399"/>
                    <a:pt x="199" y="518"/>
                  </a:cubicBezTo>
                  <a:cubicBezTo>
                    <a:pt x="199" y="319"/>
                    <a:pt x="239" y="120"/>
                    <a:pt x="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
            <p:cNvSpPr/>
            <p:nvPr/>
          </p:nvSpPr>
          <p:spPr>
            <a:xfrm>
              <a:off x="2427700" y="1735775"/>
              <a:ext cx="118375" cy="35725"/>
            </a:xfrm>
            <a:custGeom>
              <a:avLst/>
              <a:gdLst/>
              <a:ahLst/>
              <a:cxnLst/>
              <a:rect l="l" t="t" r="r" b="b"/>
              <a:pathLst>
                <a:path w="4735" h="1429" extrusionOk="0">
                  <a:moveTo>
                    <a:pt x="3437" y="1"/>
                  </a:moveTo>
                  <a:cubicBezTo>
                    <a:pt x="3039" y="1"/>
                    <a:pt x="2641" y="65"/>
                    <a:pt x="2248" y="190"/>
                  </a:cubicBezTo>
                  <a:cubicBezTo>
                    <a:pt x="2192" y="302"/>
                    <a:pt x="2101" y="322"/>
                    <a:pt x="2002" y="322"/>
                  </a:cubicBezTo>
                  <a:cubicBezTo>
                    <a:pt x="1946" y="322"/>
                    <a:pt x="1888" y="316"/>
                    <a:pt x="1832" y="316"/>
                  </a:cubicBezTo>
                  <a:cubicBezTo>
                    <a:pt x="1775" y="316"/>
                    <a:pt x="1719" y="322"/>
                    <a:pt x="1671" y="349"/>
                  </a:cubicBezTo>
                  <a:cubicBezTo>
                    <a:pt x="1313" y="449"/>
                    <a:pt x="935" y="449"/>
                    <a:pt x="597" y="647"/>
                  </a:cubicBezTo>
                  <a:cubicBezTo>
                    <a:pt x="478" y="647"/>
                    <a:pt x="338" y="647"/>
                    <a:pt x="199" y="667"/>
                  </a:cubicBezTo>
                  <a:cubicBezTo>
                    <a:pt x="40" y="787"/>
                    <a:pt x="0" y="966"/>
                    <a:pt x="60" y="1165"/>
                  </a:cubicBezTo>
                  <a:cubicBezTo>
                    <a:pt x="194" y="1366"/>
                    <a:pt x="356" y="1429"/>
                    <a:pt x="525" y="1429"/>
                  </a:cubicBezTo>
                  <a:cubicBezTo>
                    <a:pt x="708" y="1429"/>
                    <a:pt x="899" y="1356"/>
                    <a:pt x="1074" y="1304"/>
                  </a:cubicBezTo>
                  <a:cubicBezTo>
                    <a:pt x="1671" y="1165"/>
                    <a:pt x="2248" y="1006"/>
                    <a:pt x="2845" y="906"/>
                  </a:cubicBezTo>
                  <a:cubicBezTo>
                    <a:pt x="2944" y="886"/>
                    <a:pt x="3024" y="886"/>
                    <a:pt x="3123" y="866"/>
                  </a:cubicBezTo>
                  <a:cubicBezTo>
                    <a:pt x="3561" y="667"/>
                    <a:pt x="4038" y="608"/>
                    <a:pt x="4496" y="468"/>
                  </a:cubicBezTo>
                  <a:cubicBezTo>
                    <a:pt x="4635" y="449"/>
                    <a:pt x="4735" y="389"/>
                    <a:pt x="4715" y="230"/>
                  </a:cubicBezTo>
                  <a:cubicBezTo>
                    <a:pt x="4292" y="75"/>
                    <a:pt x="3865" y="1"/>
                    <a:pt x="343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
            <p:cNvSpPr/>
            <p:nvPr/>
          </p:nvSpPr>
          <p:spPr>
            <a:xfrm>
              <a:off x="2389900" y="1939250"/>
              <a:ext cx="55725" cy="145925"/>
            </a:xfrm>
            <a:custGeom>
              <a:avLst/>
              <a:gdLst/>
              <a:ahLst/>
              <a:cxnLst/>
              <a:rect l="l" t="t" r="r" b="b"/>
              <a:pathLst>
                <a:path w="2229" h="5837" extrusionOk="0">
                  <a:moveTo>
                    <a:pt x="192" y="1"/>
                  </a:moveTo>
                  <a:cubicBezTo>
                    <a:pt x="181" y="1"/>
                    <a:pt x="169" y="3"/>
                    <a:pt x="160" y="8"/>
                  </a:cubicBezTo>
                  <a:cubicBezTo>
                    <a:pt x="80" y="48"/>
                    <a:pt x="40" y="68"/>
                    <a:pt x="0" y="107"/>
                  </a:cubicBezTo>
                  <a:cubicBezTo>
                    <a:pt x="120" y="804"/>
                    <a:pt x="0" y="1540"/>
                    <a:pt x="279" y="2196"/>
                  </a:cubicBezTo>
                  <a:cubicBezTo>
                    <a:pt x="478" y="2296"/>
                    <a:pt x="378" y="2435"/>
                    <a:pt x="339" y="2534"/>
                  </a:cubicBezTo>
                  <a:cubicBezTo>
                    <a:pt x="398" y="2873"/>
                    <a:pt x="458" y="3231"/>
                    <a:pt x="498" y="3569"/>
                  </a:cubicBezTo>
                  <a:cubicBezTo>
                    <a:pt x="577" y="3668"/>
                    <a:pt x="557" y="3827"/>
                    <a:pt x="617" y="3907"/>
                  </a:cubicBezTo>
                  <a:cubicBezTo>
                    <a:pt x="856" y="4484"/>
                    <a:pt x="1095" y="5081"/>
                    <a:pt x="1333" y="5658"/>
                  </a:cubicBezTo>
                  <a:cubicBezTo>
                    <a:pt x="1393" y="5697"/>
                    <a:pt x="1453" y="5737"/>
                    <a:pt x="1532" y="5777"/>
                  </a:cubicBezTo>
                  <a:cubicBezTo>
                    <a:pt x="1592" y="5777"/>
                    <a:pt x="1652" y="5797"/>
                    <a:pt x="1691" y="5837"/>
                  </a:cubicBezTo>
                  <a:cubicBezTo>
                    <a:pt x="1791" y="5578"/>
                    <a:pt x="2029" y="5538"/>
                    <a:pt x="2228" y="5459"/>
                  </a:cubicBezTo>
                  <a:cubicBezTo>
                    <a:pt x="2228" y="5263"/>
                    <a:pt x="2161" y="5195"/>
                    <a:pt x="2062" y="5195"/>
                  </a:cubicBezTo>
                  <a:cubicBezTo>
                    <a:pt x="2001" y="5195"/>
                    <a:pt x="1927" y="5221"/>
                    <a:pt x="1850" y="5260"/>
                  </a:cubicBezTo>
                  <a:cubicBezTo>
                    <a:pt x="1492" y="5260"/>
                    <a:pt x="1373" y="5061"/>
                    <a:pt x="1293" y="4762"/>
                  </a:cubicBezTo>
                  <a:cubicBezTo>
                    <a:pt x="1194" y="4504"/>
                    <a:pt x="1274" y="4186"/>
                    <a:pt x="995" y="4006"/>
                  </a:cubicBezTo>
                  <a:cubicBezTo>
                    <a:pt x="876" y="3629"/>
                    <a:pt x="756" y="3251"/>
                    <a:pt x="677" y="2853"/>
                  </a:cubicBezTo>
                  <a:cubicBezTo>
                    <a:pt x="657" y="2594"/>
                    <a:pt x="538" y="2335"/>
                    <a:pt x="796" y="2137"/>
                  </a:cubicBezTo>
                  <a:cubicBezTo>
                    <a:pt x="896" y="2017"/>
                    <a:pt x="1095" y="1997"/>
                    <a:pt x="975" y="1798"/>
                  </a:cubicBezTo>
                  <a:cubicBezTo>
                    <a:pt x="458" y="1679"/>
                    <a:pt x="279" y="1341"/>
                    <a:pt x="299" y="804"/>
                  </a:cubicBezTo>
                  <a:cubicBezTo>
                    <a:pt x="339" y="565"/>
                    <a:pt x="279" y="306"/>
                    <a:pt x="279" y="68"/>
                  </a:cubicBezTo>
                  <a:cubicBezTo>
                    <a:pt x="264" y="23"/>
                    <a:pt x="227" y="1"/>
                    <a:pt x="19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
            <p:cNvSpPr/>
            <p:nvPr/>
          </p:nvSpPr>
          <p:spPr>
            <a:xfrm>
              <a:off x="2991650" y="1801175"/>
              <a:ext cx="113425" cy="33025"/>
            </a:xfrm>
            <a:custGeom>
              <a:avLst/>
              <a:gdLst/>
              <a:ahLst/>
              <a:cxnLst/>
              <a:rect l="l" t="t" r="r" b="b"/>
              <a:pathLst>
                <a:path w="4537" h="1321" extrusionOk="0">
                  <a:moveTo>
                    <a:pt x="4516" y="1"/>
                  </a:moveTo>
                  <a:cubicBezTo>
                    <a:pt x="3820" y="100"/>
                    <a:pt x="3124" y="319"/>
                    <a:pt x="2388" y="419"/>
                  </a:cubicBezTo>
                  <a:cubicBezTo>
                    <a:pt x="1592" y="598"/>
                    <a:pt x="776" y="737"/>
                    <a:pt x="1" y="1055"/>
                  </a:cubicBezTo>
                  <a:lnTo>
                    <a:pt x="40" y="1135"/>
                  </a:lnTo>
                  <a:cubicBezTo>
                    <a:pt x="60" y="1194"/>
                    <a:pt x="80" y="1234"/>
                    <a:pt x="140" y="1254"/>
                  </a:cubicBezTo>
                  <a:lnTo>
                    <a:pt x="199" y="1294"/>
                  </a:lnTo>
                  <a:cubicBezTo>
                    <a:pt x="303" y="1312"/>
                    <a:pt x="404" y="1321"/>
                    <a:pt x="503" y="1321"/>
                  </a:cubicBezTo>
                  <a:cubicBezTo>
                    <a:pt x="935" y="1321"/>
                    <a:pt x="1327" y="1165"/>
                    <a:pt x="1731" y="1035"/>
                  </a:cubicBezTo>
                  <a:cubicBezTo>
                    <a:pt x="2587" y="797"/>
                    <a:pt x="3541" y="757"/>
                    <a:pt x="4377" y="399"/>
                  </a:cubicBezTo>
                  <a:cubicBezTo>
                    <a:pt x="4407" y="409"/>
                    <a:pt x="4432" y="414"/>
                    <a:pt x="4457" y="414"/>
                  </a:cubicBezTo>
                  <a:cubicBezTo>
                    <a:pt x="4481" y="414"/>
                    <a:pt x="4506" y="409"/>
                    <a:pt x="4536" y="399"/>
                  </a:cubicBezTo>
                  <a:cubicBezTo>
                    <a:pt x="4536" y="259"/>
                    <a:pt x="4516" y="120"/>
                    <a:pt x="451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
            <p:cNvSpPr/>
            <p:nvPr/>
          </p:nvSpPr>
          <p:spPr>
            <a:xfrm>
              <a:off x="2486375" y="2070225"/>
              <a:ext cx="112425" cy="47775"/>
            </a:xfrm>
            <a:custGeom>
              <a:avLst/>
              <a:gdLst/>
              <a:ahLst/>
              <a:cxnLst/>
              <a:rect l="l" t="t" r="r" b="b"/>
              <a:pathLst>
                <a:path w="4497" h="1911" extrusionOk="0">
                  <a:moveTo>
                    <a:pt x="4397" y="1"/>
                  </a:moveTo>
                  <a:cubicBezTo>
                    <a:pt x="4138" y="21"/>
                    <a:pt x="3860" y="80"/>
                    <a:pt x="3581" y="160"/>
                  </a:cubicBezTo>
                  <a:cubicBezTo>
                    <a:pt x="2686" y="458"/>
                    <a:pt x="1791" y="896"/>
                    <a:pt x="856" y="1115"/>
                  </a:cubicBezTo>
                  <a:cubicBezTo>
                    <a:pt x="597" y="1214"/>
                    <a:pt x="279" y="1135"/>
                    <a:pt x="80" y="1413"/>
                  </a:cubicBezTo>
                  <a:cubicBezTo>
                    <a:pt x="1" y="1592"/>
                    <a:pt x="80" y="1712"/>
                    <a:pt x="180" y="1831"/>
                  </a:cubicBezTo>
                  <a:cubicBezTo>
                    <a:pt x="219" y="1891"/>
                    <a:pt x="299" y="1911"/>
                    <a:pt x="379" y="1911"/>
                  </a:cubicBezTo>
                  <a:cubicBezTo>
                    <a:pt x="498" y="1891"/>
                    <a:pt x="597" y="1831"/>
                    <a:pt x="697" y="1811"/>
                  </a:cubicBezTo>
                  <a:cubicBezTo>
                    <a:pt x="796" y="1791"/>
                    <a:pt x="876" y="1712"/>
                    <a:pt x="955" y="1632"/>
                  </a:cubicBezTo>
                  <a:cubicBezTo>
                    <a:pt x="1095" y="1572"/>
                    <a:pt x="1274" y="1493"/>
                    <a:pt x="1413" y="1433"/>
                  </a:cubicBezTo>
                  <a:cubicBezTo>
                    <a:pt x="2447" y="1075"/>
                    <a:pt x="3462" y="737"/>
                    <a:pt x="4457" y="299"/>
                  </a:cubicBezTo>
                  <a:cubicBezTo>
                    <a:pt x="4496" y="200"/>
                    <a:pt x="4476" y="100"/>
                    <a:pt x="439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
            <p:cNvSpPr/>
            <p:nvPr/>
          </p:nvSpPr>
          <p:spPr>
            <a:xfrm>
              <a:off x="2501800" y="1953850"/>
              <a:ext cx="111425" cy="35350"/>
            </a:xfrm>
            <a:custGeom>
              <a:avLst/>
              <a:gdLst/>
              <a:ahLst/>
              <a:cxnLst/>
              <a:rect l="l" t="t" r="r" b="b"/>
              <a:pathLst>
                <a:path w="4457" h="1414" extrusionOk="0">
                  <a:moveTo>
                    <a:pt x="4456" y="1"/>
                  </a:moveTo>
                  <a:lnTo>
                    <a:pt x="4456" y="1"/>
                  </a:lnTo>
                  <a:cubicBezTo>
                    <a:pt x="2865" y="120"/>
                    <a:pt x="1452" y="677"/>
                    <a:pt x="0" y="1214"/>
                  </a:cubicBezTo>
                  <a:cubicBezTo>
                    <a:pt x="120" y="1413"/>
                    <a:pt x="358" y="1294"/>
                    <a:pt x="498" y="1374"/>
                  </a:cubicBezTo>
                  <a:cubicBezTo>
                    <a:pt x="677" y="1334"/>
                    <a:pt x="856" y="1374"/>
                    <a:pt x="995" y="1294"/>
                  </a:cubicBezTo>
                  <a:cubicBezTo>
                    <a:pt x="1970" y="896"/>
                    <a:pt x="2984" y="598"/>
                    <a:pt x="4038" y="379"/>
                  </a:cubicBezTo>
                  <a:cubicBezTo>
                    <a:pt x="4178" y="319"/>
                    <a:pt x="4397" y="379"/>
                    <a:pt x="445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
            <p:cNvSpPr/>
            <p:nvPr/>
          </p:nvSpPr>
          <p:spPr>
            <a:xfrm>
              <a:off x="2473450" y="1834275"/>
              <a:ext cx="127325" cy="38675"/>
            </a:xfrm>
            <a:custGeom>
              <a:avLst/>
              <a:gdLst/>
              <a:ahLst/>
              <a:cxnLst/>
              <a:rect l="l" t="t" r="r" b="b"/>
              <a:pathLst>
                <a:path w="5093" h="1547" extrusionOk="0">
                  <a:moveTo>
                    <a:pt x="4892" y="0"/>
                  </a:moveTo>
                  <a:cubicBezTo>
                    <a:pt x="4788" y="0"/>
                    <a:pt x="4666" y="78"/>
                    <a:pt x="4556" y="89"/>
                  </a:cubicBezTo>
                  <a:cubicBezTo>
                    <a:pt x="4198" y="129"/>
                    <a:pt x="3800" y="169"/>
                    <a:pt x="3482" y="288"/>
                  </a:cubicBezTo>
                  <a:cubicBezTo>
                    <a:pt x="3004" y="487"/>
                    <a:pt x="2527" y="606"/>
                    <a:pt x="2010" y="626"/>
                  </a:cubicBezTo>
                  <a:lnTo>
                    <a:pt x="80" y="1303"/>
                  </a:lnTo>
                  <a:cubicBezTo>
                    <a:pt x="20" y="1362"/>
                    <a:pt x="0" y="1422"/>
                    <a:pt x="40" y="1502"/>
                  </a:cubicBezTo>
                  <a:cubicBezTo>
                    <a:pt x="80" y="1531"/>
                    <a:pt x="120" y="1546"/>
                    <a:pt x="160" y="1546"/>
                  </a:cubicBezTo>
                  <a:cubicBezTo>
                    <a:pt x="199" y="1546"/>
                    <a:pt x="239" y="1531"/>
                    <a:pt x="279" y="1502"/>
                  </a:cubicBezTo>
                  <a:lnTo>
                    <a:pt x="239" y="1502"/>
                  </a:lnTo>
                  <a:cubicBezTo>
                    <a:pt x="271" y="1459"/>
                    <a:pt x="297" y="1439"/>
                    <a:pt x="327" y="1439"/>
                  </a:cubicBezTo>
                  <a:cubicBezTo>
                    <a:pt x="353" y="1439"/>
                    <a:pt x="381" y="1454"/>
                    <a:pt x="418" y="1482"/>
                  </a:cubicBezTo>
                  <a:lnTo>
                    <a:pt x="756" y="1482"/>
                  </a:lnTo>
                  <a:cubicBezTo>
                    <a:pt x="915" y="1323"/>
                    <a:pt x="1174" y="1482"/>
                    <a:pt x="1293" y="1303"/>
                  </a:cubicBezTo>
                  <a:cubicBezTo>
                    <a:pt x="2527" y="825"/>
                    <a:pt x="3820" y="606"/>
                    <a:pt x="5093" y="228"/>
                  </a:cubicBezTo>
                  <a:cubicBezTo>
                    <a:pt x="5049" y="51"/>
                    <a:pt x="4976" y="0"/>
                    <a:pt x="489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
            <p:cNvSpPr/>
            <p:nvPr/>
          </p:nvSpPr>
          <p:spPr>
            <a:xfrm>
              <a:off x="2987675" y="1697750"/>
              <a:ext cx="112925" cy="31350"/>
            </a:xfrm>
            <a:custGeom>
              <a:avLst/>
              <a:gdLst/>
              <a:ahLst/>
              <a:cxnLst/>
              <a:rect l="l" t="t" r="r" b="b"/>
              <a:pathLst>
                <a:path w="4517" h="1254" extrusionOk="0">
                  <a:moveTo>
                    <a:pt x="4178" y="0"/>
                  </a:moveTo>
                  <a:cubicBezTo>
                    <a:pt x="3044" y="279"/>
                    <a:pt x="1930" y="517"/>
                    <a:pt x="816" y="875"/>
                  </a:cubicBezTo>
                  <a:cubicBezTo>
                    <a:pt x="774" y="888"/>
                    <a:pt x="727" y="892"/>
                    <a:pt x="678" y="892"/>
                  </a:cubicBezTo>
                  <a:cubicBezTo>
                    <a:pt x="598" y="892"/>
                    <a:pt x="513" y="882"/>
                    <a:pt x="429" y="882"/>
                  </a:cubicBezTo>
                  <a:cubicBezTo>
                    <a:pt x="244" y="882"/>
                    <a:pt x="69" y="932"/>
                    <a:pt x="0" y="1253"/>
                  </a:cubicBezTo>
                  <a:cubicBezTo>
                    <a:pt x="1413" y="1114"/>
                    <a:pt x="2726" y="816"/>
                    <a:pt x="4019" y="358"/>
                  </a:cubicBezTo>
                  <a:cubicBezTo>
                    <a:pt x="4019" y="318"/>
                    <a:pt x="4039" y="318"/>
                    <a:pt x="4078" y="299"/>
                  </a:cubicBezTo>
                  <a:cubicBezTo>
                    <a:pt x="4098" y="299"/>
                    <a:pt x="4138" y="299"/>
                    <a:pt x="4178" y="358"/>
                  </a:cubicBezTo>
                  <a:cubicBezTo>
                    <a:pt x="4297" y="378"/>
                    <a:pt x="4397" y="378"/>
                    <a:pt x="4516" y="378"/>
                  </a:cubicBezTo>
                  <a:cubicBezTo>
                    <a:pt x="4516" y="299"/>
                    <a:pt x="4496" y="259"/>
                    <a:pt x="4496" y="199"/>
                  </a:cubicBezTo>
                  <a:cubicBezTo>
                    <a:pt x="4437" y="120"/>
                    <a:pt x="4397" y="80"/>
                    <a:pt x="433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
            <p:cNvSpPr/>
            <p:nvPr/>
          </p:nvSpPr>
          <p:spPr>
            <a:xfrm>
              <a:off x="2668400" y="2020250"/>
              <a:ext cx="101975" cy="32600"/>
            </a:xfrm>
            <a:custGeom>
              <a:avLst/>
              <a:gdLst/>
              <a:ahLst/>
              <a:cxnLst/>
              <a:rect l="l" t="t" r="r" b="b"/>
              <a:pathLst>
                <a:path w="4079" h="1304" extrusionOk="0">
                  <a:moveTo>
                    <a:pt x="3826" y="1"/>
                  </a:moveTo>
                  <a:cubicBezTo>
                    <a:pt x="3753" y="1"/>
                    <a:pt x="3669" y="17"/>
                    <a:pt x="3581" y="30"/>
                  </a:cubicBezTo>
                  <a:cubicBezTo>
                    <a:pt x="3402" y="90"/>
                    <a:pt x="3203" y="11"/>
                    <a:pt x="3044" y="130"/>
                  </a:cubicBezTo>
                  <a:cubicBezTo>
                    <a:pt x="3011" y="196"/>
                    <a:pt x="2972" y="217"/>
                    <a:pt x="2929" y="217"/>
                  </a:cubicBezTo>
                  <a:cubicBezTo>
                    <a:pt x="2869" y="217"/>
                    <a:pt x="2804" y="173"/>
                    <a:pt x="2746" y="150"/>
                  </a:cubicBezTo>
                  <a:cubicBezTo>
                    <a:pt x="2626" y="229"/>
                    <a:pt x="2467" y="209"/>
                    <a:pt x="2348" y="269"/>
                  </a:cubicBezTo>
                  <a:cubicBezTo>
                    <a:pt x="2248" y="369"/>
                    <a:pt x="2089" y="349"/>
                    <a:pt x="1990" y="448"/>
                  </a:cubicBezTo>
                  <a:cubicBezTo>
                    <a:pt x="1909" y="506"/>
                    <a:pt x="1822" y="550"/>
                    <a:pt x="1731" y="550"/>
                  </a:cubicBezTo>
                  <a:cubicBezTo>
                    <a:pt x="1666" y="550"/>
                    <a:pt x="1599" y="527"/>
                    <a:pt x="1532" y="468"/>
                  </a:cubicBezTo>
                  <a:cubicBezTo>
                    <a:pt x="1353" y="587"/>
                    <a:pt x="1134" y="468"/>
                    <a:pt x="955" y="627"/>
                  </a:cubicBezTo>
                  <a:cubicBezTo>
                    <a:pt x="895" y="647"/>
                    <a:pt x="876" y="707"/>
                    <a:pt x="876" y="747"/>
                  </a:cubicBezTo>
                  <a:cubicBezTo>
                    <a:pt x="905" y="791"/>
                    <a:pt x="902" y="814"/>
                    <a:pt x="873" y="814"/>
                  </a:cubicBezTo>
                  <a:cubicBezTo>
                    <a:pt x="863" y="814"/>
                    <a:pt x="851" y="811"/>
                    <a:pt x="836" y="806"/>
                  </a:cubicBezTo>
                  <a:cubicBezTo>
                    <a:pt x="776" y="766"/>
                    <a:pt x="716" y="727"/>
                    <a:pt x="677" y="727"/>
                  </a:cubicBezTo>
                  <a:cubicBezTo>
                    <a:pt x="637" y="727"/>
                    <a:pt x="595" y="725"/>
                    <a:pt x="554" y="725"/>
                  </a:cubicBezTo>
                  <a:cubicBezTo>
                    <a:pt x="450" y="725"/>
                    <a:pt x="344" y="735"/>
                    <a:pt x="259" y="806"/>
                  </a:cubicBezTo>
                  <a:cubicBezTo>
                    <a:pt x="217" y="820"/>
                    <a:pt x="184" y="834"/>
                    <a:pt x="148" y="834"/>
                  </a:cubicBezTo>
                  <a:cubicBezTo>
                    <a:pt x="133" y="834"/>
                    <a:pt x="117" y="832"/>
                    <a:pt x="100" y="826"/>
                  </a:cubicBezTo>
                  <a:cubicBezTo>
                    <a:pt x="20" y="846"/>
                    <a:pt x="0" y="906"/>
                    <a:pt x="20" y="985"/>
                  </a:cubicBezTo>
                  <a:cubicBezTo>
                    <a:pt x="140" y="1125"/>
                    <a:pt x="338" y="1144"/>
                    <a:pt x="418" y="1304"/>
                  </a:cubicBezTo>
                  <a:cubicBezTo>
                    <a:pt x="1452" y="1125"/>
                    <a:pt x="2387" y="747"/>
                    <a:pt x="3382" y="488"/>
                  </a:cubicBezTo>
                  <a:cubicBezTo>
                    <a:pt x="3460" y="410"/>
                    <a:pt x="3553" y="396"/>
                    <a:pt x="3649" y="396"/>
                  </a:cubicBezTo>
                  <a:cubicBezTo>
                    <a:pt x="3703" y="396"/>
                    <a:pt x="3758" y="401"/>
                    <a:pt x="3811" y="401"/>
                  </a:cubicBezTo>
                  <a:cubicBezTo>
                    <a:pt x="3908" y="401"/>
                    <a:pt x="4001" y="387"/>
                    <a:pt x="4078" y="309"/>
                  </a:cubicBezTo>
                  <a:cubicBezTo>
                    <a:pt x="4065" y="60"/>
                    <a:pt x="3966" y="1"/>
                    <a:pt x="382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
            <p:cNvSpPr/>
            <p:nvPr/>
          </p:nvSpPr>
          <p:spPr>
            <a:xfrm>
              <a:off x="2999100" y="1922000"/>
              <a:ext cx="78600" cy="29900"/>
            </a:xfrm>
            <a:custGeom>
              <a:avLst/>
              <a:gdLst/>
              <a:ahLst/>
              <a:cxnLst/>
              <a:rect l="l" t="t" r="r" b="b"/>
              <a:pathLst>
                <a:path w="3144" h="1196" extrusionOk="0">
                  <a:moveTo>
                    <a:pt x="2974" y="1"/>
                  </a:moveTo>
                  <a:cubicBezTo>
                    <a:pt x="2869" y="1"/>
                    <a:pt x="2872" y="233"/>
                    <a:pt x="2732" y="233"/>
                  </a:cubicBezTo>
                  <a:cubicBezTo>
                    <a:pt x="2703" y="233"/>
                    <a:pt x="2669" y="223"/>
                    <a:pt x="2627" y="201"/>
                  </a:cubicBezTo>
                  <a:cubicBezTo>
                    <a:pt x="2516" y="145"/>
                    <a:pt x="2363" y="102"/>
                    <a:pt x="2214" y="102"/>
                  </a:cubicBezTo>
                  <a:cubicBezTo>
                    <a:pt x="2095" y="102"/>
                    <a:pt x="1979" y="130"/>
                    <a:pt x="1891" y="201"/>
                  </a:cubicBezTo>
                  <a:cubicBezTo>
                    <a:pt x="1473" y="579"/>
                    <a:pt x="936" y="559"/>
                    <a:pt x="439" y="698"/>
                  </a:cubicBezTo>
                  <a:cubicBezTo>
                    <a:pt x="299" y="758"/>
                    <a:pt x="180" y="797"/>
                    <a:pt x="81" y="937"/>
                  </a:cubicBezTo>
                  <a:cubicBezTo>
                    <a:pt x="1" y="977"/>
                    <a:pt x="1" y="1056"/>
                    <a:pt x="81" y="1096"/>
                  </a:cubicBezTo>
                  <a:cubicBezTo>
                    <a:pt x="140" y="1136"/>
                    <a:pt x="180" y="1195"/>
                    <a:pt x="200" y="1195"/>
                  </a:cubicBezTo>
                  <a:cubicBezTo>
                    <a:pt x="1175" y="977"/>
                    <a:pt x="2129" y="797"/>
                    <a:pt x="3045" y="439"/>
                  </a:cubicBezTo>
                  <a:cubicBezTo>
                    <a:pt x="3144" y="300"/>
                    <a:pt x="3144" y="161"/>
                    <a:pt x="2985" y="2"/>
                  </a:cubicBezTo>
                  <a:cubicBezTo>
                    <a:pt x="2981" y="1"/>
                    <a:pt x="2977" y="1"/>
                    <a:pt x="297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
            <p:cNvSpPr/>
            <p:nvPr/>
          </p:nvSpPr>
          <p:spPr>
            <a:xfrm>
              <a:off x="2596275" y="2043125"/>
              <a:ext cx="76125" cy="34100"/>
            </a:xfrm>
            <a:custGeom>
              <a:avLst/>
              <a:gdLst/>
              <a:ahLst/>
              <a:cxnLst/>
              <a:rect l="l" t="t" r="r" b="b"/>
              <a:pathLst>
                <a:path w="3045" h="1364" extrusionOk="0">
                  <a:moveTo>
                    <a:pt x="2683" y="1"/>
                  </a:moveTo>
                  <a:cubicBezTo>
                    <a:pt x="2601" y="1"/>
                    <a:pt x="2524" y="25"/>
                    <a:pt x="2468" y="110"/>
                  </a:cubicBezTo>
                  <a:cubicBezTo>
                    <a:pt x="2169" y="229"/>
                    <a:pt x="1851" y="329"/>
                    <a:pt x="1553" y="488"/>
                  </a:cubicBezTo>
                  <a:cubicBezTo>
                    <a:pt x="1055" y="727"/>
                    <a:pt x="439" y="607"/>
                    <a:pt x="1" y="1065"/>
                  </a:cubicBezTo>
                  <a:cubicBezTo>
                    <a:pt x="41" y="1164"/>
                    <a:pt x="41" y="1264"/>
                    <a:pt x="61" y="1363"/>
                  </a:cubicBezTo>
                  <a:cubicBezTo>
                    <a:pt x="1075" y="1125"/>
                    <a:pt x="2070" y="826"/>
                    <a:pt x="3044" y="428"/>
                  </a:cubicBezTo>
                  <a:cubicBezTo>
                    <a:pt x="2885" y="329"/>
                    <a:pt x="2766" y="210"/>
                    <a:pt x="2786" y="11"/>
                  </a:cubicBezTo>
                  <a:cubicBezTo>
                    <a:pt x="2751" y="5"/>
                    <a:pt x="2717" y="1"/>
                    <a:pt x="268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
            <p:cNvSpPr/>
            <p:nvPr/>
          </p:nvSpPr>
          <p:spPr>
            <a:xfrm>
              <a:off x="3008550" y="1875775"/>
              <a:ext cx="84575" cy="30375"/>
            </a:xfrm>
            <a:custGeom>
              <a:avLst/>
              <a:gdLst/>
              <a:ahLst/>
              <a:cxnLst/>
              <a:rect l="l" t="t" r="r" b="b"/>
              <a:pathLst>
                <a:path w="3383" h="1215" extrusionOk="0">
                  <a:moveTo>
                    <a:pt x="3005" y="1"/>
                  </a:moveTo>
                  <a:lnTo>
                    <a:pt x="2488" y="299"/>
                  </a:lnTo>
                  <a:cubicBezTo>
                    <a:pt x="2445" y="367"/>
                    <a:pt x="2399" y="388"/>
                    <a:pt x="2351" y="388"/>
                  </a:cubicBezTo>
                  <a:cubicBezTo>
                    <a:pt x="2286" y="388"/>
                    <a:pt x="2218" y="350"/>
                    <a:pt x="2149" y="339"/>
                  </a:cubicBezTo>
                  <a:cubicBezTo>
                    <a:pt x="1692" y="339"/>
                    <a:pt x="1294" y="458"/>
                    <a:pt x="916" y="697"/>
                  </a:cubicBezTo>
                  <a:cubicBezTo>
                    <a:pt x="916" y="717"/>
                    <a:pt x="896" y="717"/>
                    <a:pt x="896" y="717"/>
                  </a:cubicBezTo>
                  <a:cubicBezTo>
                    <a:pt x="880" y="725"/>
                    <a:pt x="863" y="730"/>
                    <a:pt x="847" y="730"/>
                  </a:cubicBezTo>
                  <a:cubicBezTo>
                    <a:pt x="823" y="730"/>
                    <a:pt x="800" y="720"/>
                    <a:pt x="777" y="697"/>
                  </a:cubicBezTo>
                  <a:cubicBezTo>
                    <a:pt x="558" y="757"/>
                    <a:pt x="299" y="816"/>
                    <a:pt x="80" y="896"/>
                  </a:cubicBezTo>
                  <a:cubicBezTo>
                    <a:pt x="1" y="1055"/>
                    <a:pt x="120" y="1135"/>
                    <a:pt x="260" y="1214"/>
                  </a:cubicBezTo>
                  <a:cubicBezTo>
                    <a:pt x="1314" y="995"/>
                    <a:pt x="2368" y="737"/>
                    <a:pt x="3383" y="339"/>
                  </a:cubicBezTo>
                  <a:cubicBezTo>
                    <a:pt x="3303" y="160"/>
                    <a:pt x="3144" y="100"/>
                    <a:pt x="300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
            <p:cNvSpPr/>
            <p:nvPr/>
          </p:nvSpPr>
          <p:spPr>
            <a:xfrm>
              <a:off x="2907100" y="1794225"/>
              <a:ext cx="91550" cy="24875"/>
            </a:xfrm>
            <a:custGeom>
              <a:avLst/>
              <a:gdLst/>
              <a:ahLst/>
              <a:cxnLst/>
              <a:rect l="l" t="t" r="r" b="b"/>
              <a:pathLst>
                <a:path w="3662" h="995" extrusionOk="0">
                  <a:moveTo>
                    <a:pt x="3243" y="0"/>
                  </a:moveTo>
                  <a:cubicBezTo>
                    <a:pt x="2149" y="80"/>
                    <a:pt x="1155" y="478"/>
                    <a:pt x="100" y="697"/>
                  </a:cubicBezTo>
                  <a:cubicBezTo>
                    <a:pt x="1" y="796"/>
                    <a:pt x="1" y="896"/>
                    <a:pt x="100" y="995"/>
                  </a:cubicBezTo>
                  <a:lnTo>
                    <a:pt x="279" y="995"/>
                  </a:lnTo>
                  <a:lnTo>
                    <a:pt x="339" y="915"/>
                  </a:lnTo>
                  <a:lnTo>
                    <a:pt x="399" y="975"/>
                  </a:lnTo>
                  <a:cubicBezTo>
                    <a:pt x="460" y="975"/>
                    <a:pt x="521" y="979"/>
                    <a:pt x="582" y="979"/>
                  </a:cubicBezTo>
                  <a:cubicBezTo>
                    <a:pt x="718" y="979"/>
                    <a:pt x="852" y="960"/>
                    <a:pt x="976" y="836"/>
                  </a:cubicBezTo>
                  <a:cubicBezTo>
                    <a:pt x="945" y="775"/>
                    <a:pt x="880" y="749"/>
                    <a:pt x="806" y="749"/>
                  </a:cubicBezTo>
                  <a:cubicBezTo>
                    <a:pt x="784" y="749"/>
                    <a:pt x="760" y="752"/>
                    <a:pt x="737" y="756"/>
                  </a:cubicBezTo>
                  <a:cubicBezTo>
                    <a:pt x="787" y="736"/>
                    <a:pt x="841" y="736"/>
                    <a:pt x="896" y="736"/>
                  </a:cubicBezTo>
                  <a:cubicBezTo>
                    <a:pt x="951" y="736"/>
                    <a:pt x="1005" y="736"/>
                    <a:pt x="1055" y="716"/>
                  </a:cubicBezTo>
                  <a:cubicBezTo>
                    <a:pt x="1174" y="677"/>
                    <a:pt x="1035" y="697"/>
                    <a:pt x="1135" y="677"/>
                  </a:cubicBezTo>
                  <a:lnTo>
                    <a:pt x="1135" y="677"/>
                  </a:lnTo>
                  <a:cubicBezTo>
                    <a:pt x="1261" y="692"/>
                    <a:pt x="1387" y="699"/>
                    <a:pt x="1512" y="699"/>
                  </a:cubicBezTo>
                  <a:cubicBezTo>
                    <a:pt x="2212" y="699"/>
                    <a:pt x="2887" y="484"/>
                    <a:pt x="3562" y="299"/>
                  </a:cubicBezTo>
                  <a:cubicBezTo>
                    <a:pt x="3661" y="0"/>
                    <a:pt x="3363" y="100"/>
                    <a:pt x="324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
            <p:cNvSpPr/>
            <p:nvPr/>
          </p:nvSpPr>
          <p:spPr>
            <a:xfrm>
              <a:off x="2535125" y="2040900"/>
              <a:ext cx="85050" cy="34325"/>
            </a:xfrm>
            <a:custGeom>
              <a:avLst/>
              <a:gdLst/>
              <a:ahLst/>
              <a:cxnLst/>
              <a:rect l="l" t="t" r="r" b="b"/>
              <a:pathLst>
                <a:path w="3402" h="1373" extrusionOk="0">
                  <a:moveTo>
                    <a:pt x="2984" y="0"/>
                  </a:moveTo>
                  <a:cubicBezTo>
                    <a:pt x="2129" y="219"/>
                    <a:pt x="1313" y="478"/>
                    <a:pt x="517" y="875"/>
                  </a:cubicBezTo>
                  <a:cubicBezTo>
                    <a:pt x="418" y="1074"/>
                    <a:pt x="60" y="856"/>
                    <a:pt x="0" y="1154"/>
                  </a:cubicBezTo>
                  <a:cubicBezTo>
                    <a:pt x="20" y="1273"/>
                    <a:pt x="139" y="1293"/>
                    <a:pt x="219" y="1373"/>
                  </a:cubicBezTo>
                  <a:cubicBezTo>
                    <a:pt x="1273" y="995"/>
                    <a:pt x="2328" y="597"/>
                    <a:pt x="3402" y="199"/>
                  </a:cubicBezTo>
                  <a:cubicBezTo>
                    <a:pt x="3302" y="20"/>
                    <a:pt x="3143" y="0"/>
                    <a:pt x="298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
            <p:cNvSpPr/>
            <p:nvPr/>
          </p:nvSpPr>
          <p:spPr>
            <a:xfrm>
              <a:off x="2414775" y="2015025"/>
              <a:ext cx="91525" cy="43300"/>
            </a:xfrm>
            <a:custGeom>
              <a:avLst/>
              <a:gdLst/>
              <a:ahLst/>
              <a:cxnLst/>
              <a:rect l="l" t="t" r="r" b="b"/>
              <a:pathLst>
                <a:path w="3661" h="1732" extrusionOk="0">
                  <a:moveTo>
                    <a:pt x="3461" y="1"/>
                  </a:moveTo>
                  <a:cubicBezTo>
                    <a:pt x="2387" y="598"/>
                    <a:pt x="1174" y="737"/>
                    <a:pt x="0" y="995"/>
                  </a:cubicBezTo>
                  <a:cubicBezTo>
                    <a:pt x="100" y="1234"/>
                    <a:pt x="139" y="1513"/>
                    <a:pt x="298" y="1731"/>
                  </a:cubicBezTo>
                  <a:cubicBezTo>
                    <a:pt x="398" y="1334"/>
                    <a:pt x="756" y="1294"/>
                    <a:pt x="1074" y="1135"/>
                  </a:cubicBezTo>
                  <a:cubicBezTo>
                    <a:pt x="1930" y="816"/>
                    <a:pt x="2884" y="757"/>
                    <a:pt x="3660" y="160"/>
                  </a:cubicBezTo>
                  <a:cubicBezTo>
                    <a:pt x="3640" y="60"/>
                    <a:pt x="3541" y="41"/>
                    <a:pt x="346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
            <p:cNvSpPr/>
            <p:nvPr/>
          </p:nvSpPr>
          <p:spPr>
            <a:xfrm>
              <a:off x="2890700" y="1908250"/>
              <a:ext cx="81200" cy="24750"/>
            </a:xfrm>
            <a:custGeom>
              <a:avLst/>
              <a:gdLst/>
              <a:ahLst/>
              <a:cxnLst/>
              <a:rect l="l" t="t" r="r" b="b"/>
              <a:pathLst>
                <a:path w="3248" h="990" extrusionOk="0">
                  <a:moveTo>
                    <a:pt x="3048" y="1"/>
                  </a:moveTo>
                  <a:cubicBezTo>
                    <a:pt x="2941" y="1"/>
                    <a:pt x="2795" y="68"/>
                    <a:pt x="2666" y="114"/>
                  </a:cubicBezTo>
                  <a:cubicBezTo>
                    <a:pt x="1791" y="154"/>
                    <a:pt x="935" y="432"/>
                    <a:pt x="80" y="651"/>
                  </a:cubicBezTo>
                  <a:cubicBezTo>
                    <a:pt x="0" y="950"/>
                    <a:pt x="358" y="810"/>
                    <a:pt x="418" y="989"/>
                  </a:cubicBezTo>
                  <a:cubicBezTo>
                    <a:pt x="1333" y="790"/>
                    <a:pt x="2248" y="611"/>
                    <a:pt x="3183" y="413"/>
                  </a:cubicBezTo>
                  <a:cubicBezTo>
                    <a:pt x="3247" y="92"/>
                    <a:pt x="3174" y="1"/>
                    <a:pt x="304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
            <p:cNvSpPr/>
            <p:nvPr/>
          </p:nvSpPr>
          <p:spPr>
            <a:xfrm>
              <a:off x="2995625" y="1733050"/>
              <a:ext cx="74125" cy="29375"/>
            </a:xfrm>
            <a:custGeom>
              <a:avLst/>
              <a:gdLst/>
              <a:ahLst/>
              <a:cxnLst/>
              <a:rect l="l" t="t" r="r" b="b"/>
              <a:pathLst>
                <a:path w="2965" h="1175" extrusionOk="0">
                  <a:moveTo>
                    <a:pt x="2865" y="1"/>
                  </a:moveTo>
                  <a:cubicBezTo>
                    <a:pt x="2209" y="1"/>
                    <a:pt x="1692" y="359"/>
                    <a:pt x="1115" y="538"/>
                  </a:cubicBezTo>
                  <a:cubicBezTo>
                    <a:pt x="975" y="637"/>
                    <a:pt x="876" y="756"/>
                    <a:pt x="737" y="876"/>
                  </a:cubicBezTo>
                  <a:cubicBezTo>
                    <a:pt x="659" y="819"/>
                    <a:pt x="593" y="797"/>
                    <a:pt x="532" y="797"/>
                  </a:cubicBezTo>
                  <a:cubicBezTo>
                    <a:pt x="361" y="797"/>
                    <a:pt x="242" y="976"/>
                    <a:pt x="80" y="1035"/>
                  </a:cubicBezTo>
                  <a:cubicBezTo>
                    <a:pt x="1" y="1075"/>
                    <a:pt x="1" y="1134"/>
                    <a:pt x="40" y="1174"/>
                  </a:cubicBezTo>
                  <a:cubicBezTo>
                    <a:pt x="1015" y="1075"/>
                    <a:pt x="1930" y="697"/>
                    <a:pt x="2865" y="359"/>
                  </a:cubicBezTo>
                  <a:cubicBezTo>
                    <a:pt x="2527" y="259"/>
                    <a:pt x="2965" y="80"/>
                    <a:pt x="286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
            <p:cNvSpPr/>
            <p:nvPr/>
          </p:nvSpPr>
          <p:spPr>
            <a:xfrm>
              <a:off x="2448650" y="1953425"/>
              <a:ext cx="76050" cy="27900"/>
            </a:xfrm>
            <a:custGeom>
              <a:avLst/>
              <a:gdLst/>
              <a:ahLst/>
              <a:cxnLst/>
              <a:rect l="l" t="t" r="r" b="b"/>
              <a:pathLst>
                <a:path w="3042" h="1116" extrusionOk="0">
                  <a:moveTo>
                    <a:pt x="2789" y="0"/>
                  </a:moveTo>
                  <a:cubicBezTo>
                    <a:pt x="2421" y="0"/>
                    <a:pt x="2091" y="224"/>
                    <a:pt x="1719" y="224"/>
                  </a:cubicBezTo>
                  <a:cubicBezTo>
                    <a:pt x="1683" y="224"/>
                    <a:pt x="1646" y="221"/>
                    <a:pt x="1609" y="217"/>
                  </a:cubicBezTo>
                  <a:cubicBezTo>
                    <a:pt x="1529" y="237"/>
                    <a:pt x="1490" y="296"/>
                    <a:pt x="1410" y="336"/>
                  </a:cubicBezTo>
                  <a:cubicBezTo>
                    <a:pt x="1390" y="356"/>
                    <a:pt x="1331" y="396"/>
                    <a:pt x="1291" y="396"/>
                  </a:cubicBezTo>
                  <a:cubicBezTo>
                    <a:pt x="913" y="635"/>
                    <a:pt x="415" y="654"/>
                    <a:pt x="18" y="853"/>
                  </a:cubicBezTo>
                  <a:cubicBezTo>
                    <a:pt x="0" y="1046"/>
                    <a:pt x="29" y="1116"/>
                    <a:pt x="159" y="1116"/>
                  </a:cubicBezTo>
                  <a:cubicBezTo>
                    <a:pt x="176" y="1116"/>
                    <a:pt x="195" y="1114"/>
                    <a:pt x="217" y="1112"/>
                  </a:cubicBezTo>
                  <a:cubicBezTo>
                    <a:pt x="1191" y="953"/>
                    <a:pt x="2086" y="595"/>
                    <a:pt x="2982" y="237"/>
                  </a:cubicBezTo>
                  <a:cubicBezTo>
                    <a:pt x="3041" y="177"/>
                    <a:pt x="3041" y="97"/>
                    <a:pt x="2962" y="18"/>
                  </a:cubicBezTo>
                  <a:cubicBezTo>
                    <a:pt x="2903" y="6"/>
                    <a:pt x="2845" y="0"/>
                    <a:pt x="278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
            <p:cNvSpPr/>
            <p:nvPr/>
          </p:nvSpPr>
          <p:spPr>
            <a:xfrm>
              <a:off x="2384925" y="1895625"/>
              <a:ext cx="78200" cy="45325"/>
            </a:xfrm>
            <a:custGeom>
              <a:avLst/>
              <a:gdLst/>
              <a:ahLst/>
              <a:cxnLst/>
              <a:rect l="l" t="t" r="r" b="b"/>
              <a:pathLst>
                <a:path w="3128" h="1813" extrusionOk="0">
                  <a:moveTo>
                    <a:pt x="2974" y="0"/>
                  </a:moveTo>
                  <a:cubicBezTo>
                    <a:pt x="2908" y="0"/>
                    <a:pt x="2827" y="30"/>
                    <a:pt x="2746" y="62"/>
                  </a:cubicBezTo>
                  <a:cubicBezTo>
                    <a:pt x="2169" y="261"/>
                    <a:pt x="1552" y="440"/>
                    <a:pt x="975" y="659"/>
                  </a:cubicBezTo>
                  <a:cubicBezTo>
                    <a:pt x="871" y="701"/>
                    <a:pt x="791" y="719"/>
                    <a:pt x="730" y="719"/>
                  </a:cubicBezTo>
                  <a:cubicBezTo>
                    <a:pt x="499" y="719"/>
                    <a:pt x="529" y="461"/>
                    <a:pt x="498" y="241"/>
                  </a:cubicBezTo>
                  <a:cubicBezTo>
                    <a:pt x="0" y="719"/>
                    <a:pt x="279" y="1276"/>
                    <a:pt x="319" y="1813"/>
                  </a:cubicBezTo>
                  <a:lnTo>
                    <a:pt x="478" y="1813"/>
                  </a:lnTo>
                  <a:cubicBezTo>
                    <a:pt x="557" y="1554"/>
                    <a:pt x="378" y="1156"/>
                    <a:pt x="856" y="1116"/>
                  </a:cubicBezTo>
                  <a:cubicBezTo>
                    <a:pt x="1552" y="679"/>
                    <a:pt x="2388" y="639"/>
                    <a:pt x="3104" y="261"/>
                  </a:cubicBezTo>
                  <a:cubicBezTo>
                    <a:pt x="3127" y="61"/>
                    <a:pt x="3067" y="0"/>
                    <a:pt x="297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
            <p:cNvSpPr/>
            <p:nvPr/>
          </p:nvSpPr>
          <p:spPr>
            <a:xfrm>
              <a:off x="2419725" y="1754425"/>
              <a:ext cx="84075" cy="25400"/>
            </a:xfrm>
            <a:custGeom>
              <a:avLst/>
              <a:gdLst/>
              <a:ahLst/>
              <a:cxnLst/>
              <a:rect l="l" t="t" r="r" b="b"/>
              <a:pathLst>
                <a:path w="3363" h="1016" extrusionOk="0">
                  <a:moveTo>
                    <a:pt x="3263" y="1"/>
                  </a:moveTo>
                  <a:cubicBezTo>
                    <a:pt x="2647" y="180"/>
                    <a:pt x="1990" y="240"/>
                    <a:pt x="1374" y="439"/>
                  </a:cubicBezTo>
                  <a:cubicBezTo>
                    <a:pt x="1228" y="487"/>
                    <a:pt x="1063" y="536"/>
                    <a:pt x="901" y="536"/>
                  </a:cubicBezTo>
                  <a:cubicBezTo>
                    <a:pt x="730" y="536"/>
                    <a:pt x="561" y="482"/>
                    <a:pt x="419" y="319"/>
                  </a:cubicBezTo>
                  <a:cubicBezTo>
                    <a:pt x="140" y="478"/>
                    <a:pt x="1" y="697"/>
                    <a:pt x="140" y="1015"/>
                  </a:cubicBezTo>
                  <a:cubicBezTo>
                    <a:pt x="419" y="1015"/>
                    <a:pt x="697" y="916"/>
                    <a:pt x="976" y="836"/>
                  </a:cubicBezTo>
                  <a:cubicBezTo>
                    <a:pt x="1712" y="657"/>
                    <a:pt x="2488" y="498"/>
                    <a:pt x="3243" y="319"/>
                  </a:cubicBezTo>
                  <a:cubicBezTo>
                    <a:pt x="3323" y="299"/>
                    <a:pt x="3343" y="240"/>
                    <a:pt x="3363" y="160"/>
                  </a:cubicBezTo>
                  <a:cubicBezTo>
                    <a:pt x="3343" y="100"/>
                    <a:pt x="3323" y="41"/>
                    <a:pt x="326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
            <p:cNvSpPr/>
            <p:nvPr/>
          </p:nvSpPr>
          <p:spPr>
            <a:xfrm>
              <a:off x="2507750" y="2025975"/>
              <a:ext cx="63200" cy="24875"/>
            </a:xfrm>
            <a:custGeom>
              <a:avLst/>
              <a:gdLst/>
              <a:ahLst/>
              <a:cxnLst/>
              <a:rect l="l" t="t" r="r" b="b"/>
              <a:pathLst>
                <a:path w="2528" h="995" extrusionOk="0">
                  <a:moveTo>
                    <a:pt x="2365" y="1"/>
                  </a:moveTo>
                  <a:cubicBezTo>
                    <a:pt x="2293" y="1"/>
                    <a:pt x="2207" y="34"/>
                    <a:pt x="2129" y="60"/>
                  </a:cubicBezTo>
                  <a:cubicBezTo>
                    <a:pt x="1433" y="120"/>
                    <a:pt x="757" y="378"/>
                    <a:pt x="100" y="597"/>
                  </a:cubicBezTo>
                  <a:cubicBezTo>
                    <a:pt x="1" y="756"/>
                    <a:pt x="1" y="876"/>
                    <a:pt x="120" y="995"/>
                  </a:cubicBezTo>
                  <a:cubicBezTo>
                    <a:pt x="936" y="816"/>
                    <a:pt x="1732" y="557"/>
                    <a:pt x="2527" y="259"/>
                  </a:cubicBezTo>
                  <a:cubicBezTo>
                    <a:pt x="2527" y="57"/>
                    <a:pt x="2458" y="1"/>
                    <a:pt x="236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
            <p:cNvSpPr/>
            <p:nvPr/>
          </p:nvSpPr>
          <p:spPr>
            <a:xfrm>
              <a:off x="2839475" y="1811625"/>
              <a:ext cx="70150" cy="22400"/>
            </a:xfrm>
            <a:custGeom>
              <a:avLst/>
              <a:gdLst/>
              <a:ahLst/>
              <a:cxnLst/>
              <a:rect l="l" t="t" r="r" b="b"/>
              <a:pathLst>
                <a:path w="2806" h="896" extrusionOk="0">
                  <a:moveTo>
                    <a:pt x="2805" y="1"/>
                  </a:moveTo>
                  <a:cubicBezTo>
                    <a:pt x="1870" y="140"/>
                    <a:pt x="896" y="200"/>
                    <a:pt x="0" y="657"/>
                  </a:cubicBezTo>
                  <a:cubicBezTo>
                    <a:pt x="80" y="757"/>
                    <a:pt x="160" y="816"/>
                    <a:pt x="279" y="836"/>
                  </a:cubicBezTo>
                  <a:cubicBezTo>
                    <a:pt x="299" y="836"/>
                    <a:pt x="358" y="856"/>
                    <a:pt x="378" y="856"/>
                  </a:cubicBezTo>
                  <a:cubicBezTo>
                    <a:pt x="557" y="816"/>
                    <a:pt x="796" y="896"/>
                    <a:pt x="896" y="677"/>
                  </a:cubicBezTo>
                  <a:cubicBezTo>
                    <a:pt x="1512" y="498"/>
                    <a:pt x="2208" y="637"/>
                    <a:pt x="2805" y="299"/>
                  </a:cubicBezTo>
                  <a:lnTo>
                    <a:pt x="2805"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
            <p:cNvSpPr/>
            <p:nvPr/>
          </p:nvSpPr>
          <p:spPr>
            <a:xfrm>
              <a:off x="2388400" y="1868000"/>
              <a:ext cx="81100" cy="25700"/>
            </a:xfrm>
            <a:custGeom>
              <a:avLst/>
              <a:gdLst/>
              <a:ahLst/>
              <a:cxnLst/>
              <a:rect l="l" t="t" r="r" b="b"/>
              <a:pathLst>
                <a:path w="3244" h="1028" extrusionOk="0">
                  <a:moveTo>
                    <a:pt x="3047" y="0"/>
                  </a:moveTo>
                  <a:cubicBezTo>
                    <a:pt x="2880" y="0"/>
                    <a:pt x="2755" y="119"/>
                    <a:pt x="2587" y="153"/>
                  </a:cubicBezTo>
                  <a:cubicBezTo>
                    <a:pt x="2050" y="332"/>
                    <a:pt x="1552" y="471"/>
                    <a:pt x="1035" y="630"/>
                  </a:cubicBezTo>
                  <a:cubicBezTo>
                    <a:pt x="963" y="654"/>
                    <a:pt x="886" y="671"/>
                    <a:pt x="815" y="671"/>
                  </a:cubicBezTo>
                  <a:cubicBezTo>
                    <a:pt x="653" y="671"/>
                    <a:pt x="518" y="583"/>
                    <a:pt x="518" y="292"/>
                  </a:cubicBezTo>
                  <a:lnTo>
                    <a:pt x="518" y="292"/>
                  </a:lnTo>
                  <a:cubicBezTo>
                    <a:pt x="1" y="710"/>
                    <a:pt x="399" y="849"/>
                    <a:pt x="717" y="1028"/>
                  </a:cubicBezTo>
                  <a:cubicBezTo>
                    <a:pt x="1552" y="889"/>
                    <a:pt x="2348" y="630"/>
                    <a:pt x="3144" y="292"/>
                  </a:cubicBezTo>
                  <a:cubicBezTo>
                    <a:pt x="3223" y="212"/>
                    <a:pt x="3243" y="93"/>
                    <a:pt x="3144" y="13"/>
                  </a:cubicBezTo>
                  <a:cubicBezTo>
                    <a:pt x="3110" y="4"/>
                    <a:pt x="3078" y="0"/>
                    <a:pt x="304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
            <p:cNvSpPr/>
            <p:nvPr/>
          </p:nvSpPr>
          <p:spPr>
            <a:xfrm>
              <a:off x="2427200" y="1993625"/>
              <a:ext cx="61700" cy="23925"/>
            </a:xfrm>
            <a:custGeom>
              <a:avLst/>
              <a:gdLst/>
              <a:ahLst/>
              <a:cxnLst/>
              <a:rect l="l" t="t" r="r" b="b"/>
              <a:pathLst>
                <a:path w="2468" h="957" extrusionOk="0">
                  <a:moveTo>
                    <a:pt x="2229" y="1"/>
                  </a:moveTo>
                  <a:cubicBezTo>
                    <a:pt x="1361" y="1"/>
                    <a:pt x="662" y="431"/>
                    <a:pt x="0" y="956"/>
                  </a:cubicBezTo>
                  <a:cubicBezTo>
                    <a:pt x="856" y="737"/>
                    <a:pt x="1691" y="578"/>
                    <a:pt x="2467" y="160"/>
                  </a:cubicBezTo>
                  <a:cubicBezTo>
                    <a:pt x="2447" y="61"/>
                    <a:pt x="2368" y="21"/>
                    <a:pt x="2288" y="1"/>
                  </a:cubicBezTo>
                  <a:cubicBezTo>
                    <a:pt x="2268" y="1"/>
                    <a:pt x="2249" y="1"/>
                    <a:pt x="222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
            <p:cNvSpPr/>
            <p:nvPr/>
          </p:nvSpPr>
          <p:spPr>
            <a:xfrm>
              <a:off x="2796375" y="1933475"/>
              <a:ext cx="56050" cy="22375"/>
            </a:xfrm>
            <a:custGeom>
              <a:avLst/>
              <a:gdLst/>
              <a:ahLst/>
              <a:cxnLst/>
              <a:rect l="l" t="t" r="r" b="b"/>
              <a:pathLst>
                <a:path w="2242" h="895" extrusionOk="0">
                  <a:moveTo>
                    <a:pt x="2122" y="0"/>
                  </a:moveTo>
                  <a:cubicBezTo>
                    <a:pt x="2023" y="40"/>
                    <a:pt x="1923" y="159"/>
                    <a:pt x="1844" y="159"/>
                  </a:cubicBezTo>
                  <a:cubicBezTo>
                    <a:pt x="1783" y="154"/>
                    <a:pt x="1722" y="151"/>
                    <a:pt x="1662" y="151"/>
                  </a:cubicBezTo>
                  <a:cubicBezTo>
                    <a:pt x="1080" y="151"/>
                    <a:pt x="555" y="400"/>
                    <a:pt x="14" y="617"/>
                  </a:cubicBezTo>
                  <a:cubicBezTo>
                    <a:pt x="1" y="821"/>
                    <a:pt x="62" y="894"/>
                    <a:pt x="175" y="894"/>
                  </a:cubicBezTo>
                  <a:cubicBezTo>
                    <a:pt x="239" y="894"/>
                    <a:pt x="319" y="871"/>
                    <a:pt x="411" y="836"/>
                  </a:cubicBezTo>
                  <a:cubicBezTo>
                    <a:pt x="1008" y="836"/>
                    <a:pt x="1545" y="577"/>
                    <a:pt x="2122" y="438"/>
                  </a:cubicBezTo>
                  <a:cubicBezTo>
                    <a:pt x="2242" y="299"/>
                    <a:pt x="2242" y="140"/>
                    <a:pt x="212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
            <p:cNvSpPr/>
            <p:nvPr/>
          </p:nvSpPr>
          <p:spPr>
            <a:xfrm>
              <a:off x="2848925" y="1924500"/>
              <a:ext cx="51750" cy="20000"/>
            </a:xfrm>
            <a:custGeom>
              <a:avLst/>
              <a:gdLst/>
              <a:ahLst/>
              <a:cxnLst/>
              <a:rect l="l" t="t" r="r" b="b"/>
              <a:pathLst>
                <a:path w="2070" h="800" extrusionOk="0">
                  <a:moveTo>
                    <a:pt x="1685" y="0"/>
                  </a:moveTo>
                  <a:cubicBezTo>
                    <a:pt x="1107" y="0"/>
                    <a:pt x="582" y="359"/>
                    <a:pt x="0" y="359"/>
                  </a:cubicBezTo>
                  <a:lnTo>
                    <a:pt x="0" y="797"/>
                  </a:lnTo>
                  <a:cubicBezTo>
                    <a:pt x="32" y="799"/>
                    <a:pt x="64" y="800"/>
                    <a:pt x="96" y="800"/>
                  </a:cubicBezTo>
                  <a:cubicBezTo>
                    <a:pt x="792" y="800"/>
                    <a:pt x="1403" y="397"/>
                    <a:pt x="2069" y="339"/>
                  </a:cubicBezTo>
                  <a:lnTo>
                    <a:pt x="1731" y="1"/>
                  </a:lnTo>
                  <a:cubicBezTo>
                    <a:pt x="1716" y="1"/>
                    <a:pt x="1700" y="0"/>
                    <a:pt x="168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
            <p:cNvSpPr/>
            <p:nvPr/>
          </p:nvSpPr>
          <p:spPr>
            <a:xfrm>
              <a:off x="2892200" y="1872275"/>
              <a:ext cx="53225" cy="19950"/>
            </a:xfrm>
            <a:custGeom>
              <a:avLst/>
              <a:gdLst/>
              <a:ahLst/>
              <a:cxnLst/>
              <a:rect l="l" t="t" r="r" b="b"/>
              <a:pathLst>
                <a:path w="2129" h="798" extrusionOk="0">
                  <a:moveTo>
                    <a:pt x="1868" y="0"/>
                  </a:moveTo>
                  <a:cubicBezTo>
                    <a:pt x="1205" y="0"/>
                    <a:pt x="612" y="230"/>
                    <a:pt x="0" y="479"/>
                  </a:cubicBezTo>
                  <a:cubicBezTo>
                    <a:pt x="0" y="618"/>
                    <a:pt x="80" y="718"/>
                    <a:pt x="179" y="797"/>
                  </a:cubicBezTo>
                  <a:cubicBezTo>
                    <a:pt x="855" y="698"/>
                    <a:pt x="1472" y="539"/>
                    <a:pt x="2129" y="340"/>
                  </a:cubicBezTo>
                  <a:cubicBezTo>
                    <a:pt x="2129" y="181"/>
                    <a:pt x="2049" y="81"/>
                    <a:pt x="1950" y="2"/>
                  </a:cubicBezTo>
                  <a:cubicBezTo>
                    <a:pt x="1922" y="1"/>
                    <a:pt x="1895" y="0"/>
                    <a:pt x="186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
            <p:cNvSpPr/>
            <p:nvPr/>
          </p:nvSpPr>
          <p:spPr>
            <a:xfrm>
              <a:off x="2891200" y="1766375"/>
              <a:ext cx="67150" cy="18425"/>
            </a:xfrm>
            <a:custGeom>
              <a:avLst/>
              <a:gdLst/>
              <a:ahLst/>
              <a:cxnLst/>
              <a:rect l="l" t="t" r="r" b="b"/>
              <a:pathLst>
                <a:path w="2686" h="737" extrusionOk="0">
                  <a:moveTo>
                    <a:pt x="2467" y="0"/>
                  </a:moveTo>
                  <a:cubicBezTo>
                    <a:pt x="2390" y="3"/>
                    <a:pt x="2312" y="4"/>
                    <a:pt x="2234" y="4"/>
                  </a:cubicBezTo>
                  <a:cubicBezTo>
                    <a:pt x="2170" y="4"/>
                    <a:pt x="2107" y="3"/>
                    <a:pt x="2043" y="3"/>
                  </a:cubicBezTo>
                  <a:cubicBezTo>
                    <a:pt x="1580" y="3"/>
                    <a:pt x="1117" y="23"/>
                    <a:pt x="736" y="358"/>
                  </a:cubicBezTo>
                  <a:cubicBezTo>
                    <a:pt x="716" y="378"/>
                    <a:pt x="687" y="388"/>
                    <a:pt x="659" y="388"/>
                  </a:cubicBezTo>
                  <a:cubicBezTo>
                    <a:pt x="632" y="388"/>
                    <a:pt x="607" y="378"/>
                    <a:pt x="597" y="358"/>
                  </a:cubicBezTo>
                  <a:cubicBezTo>
                    <a:pt x="398" y="398"/>
                    <a:pt x="219" y="398"/>
                    <a:pt x="60" y="537"/>
                  </a:cubicBezTo>
                  <a:cubicBezTo>
                    <a:pt x="0" y="617"/>
                    <a:pt x="0" y="657"/>
                    <a:pt x="60" y="736"/>
                  </a:cubicBezTo>
                  <a:cubicBezTo>
                    <a:pt x="120" y="716"/>
                    <a:pt x="199" y="716"/>
                    <a:pt x="239" y="716"/>
                  </a:cubicBezTo>
                  <a:cubicBezTo>
                    <a:pt x="260" y="674"/>
                    <a:pt x="287" y="654"/>
                    <a:pt x="317" y="654"/>
                  </a:cubicBezTo>
                  <a:cubicBezTo>
                    <a:pt x="343" y="654"/>
                    <a:pt x="370" y="669"/>
                    <a:pt x="398" y="697"/>
                  </a:cubicBezTo>
                  <a:cubicBezTo>
                    <a:pt x="1154" y="597"/>
                    <a:pt x="1930" y="438"/>
                    <a:pt x="2686" y="219"/>
                  </a:cubicBezTo>
                  <a:cubicBezTo>
                    <a:pt x="2666" y="100"/>
                    <a:pt x="2586" y="20"/>
                    <a:pt x="246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
            <p:cNvSpPr/>
            <p:nvPr/>
          </p:nvSpPr>
          <p:spPr>
            <a:xfrm>
              <a:off x="2783775" y="1828375"/>
              <a:ext cx="65675" cy="16600"/>
            </a:xfrm>
            <a:custGeom>
              <a:avLst/>
              <a:gdLst/>
              <a:ahLst/>
              <a:cxnLst/>
              <a:rect l="l" t="t" r="r" b="b"/>
              <a:pathLst>
                <a:path w="2627" h="664" extrusionOk="0">
                  <a:moveTo>
                    <a:pt x="1862" y="0"/>
                  </a:moveTo>
                  <a:cubicBezTo>
                    <a:pt x="1197" y="0"/>
                    <a:pt x="567" y="146"/>
                    <a:pt x="0" y="464"/>
                  </a:cubicBezTo>
                  <a:cubicBezTo>
                    <a:pt x="20" y="524"/>
                    <a:pt x="20" y="544"/>
                    <a:pt x="40" y="564"/>
                  </a:cubicBezTo>
                  <a:cubicBezTo>
                    <a:pt x="140" y="604"/>
                    <a:pt x="259" y="604"/>
                    <a:pt x="339" y="663"/>
                  </a:cubicBezTo>
                  <a:cubicBezTo>
                    <a:pt x="1114" y="524"/>
                    <a:pt x="1850" y="345"/>
                    <a:pt x="2626" y="206"/>
                  </a:cubicBezTo>
                  <a:lnTo>
                    <a:pt x="2586" y="126"/>
                  </a:lnTo>
                  <a:cubicBezTo>
                    <a:pt x="2427" y="27"/>
                    <a:pt x="2248" y="126"/>
                    <a:pt x="2109" y="7"/>
                  </a:cubicBezTo>
                  <a:cubicBezTo>
                    <a:pt x="2026" y="3"/>
                    <a:pt x="1944" y="0"/>
                    <a:pt x="186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
            <p:cNvSpPr/>
            <p:nvPr/>
          </p:nvSpPr>
          <p:spPr>
            <a:xfrm>
              <a:off x="2404325" y="1821575"/>
              <a:ext cx="62675" cy="20950"/>
            </a:xfrm>
            <a:custGeom>
              <a:avLst/>
              <a:gdLst/>
              <a:ahLst/>
              <a:cxnLst/>
              <a:rect l="l" t="t" r="r" b="b"/>
              <a:pathLst>
                <a:path w="2507" h="838" extrusionOk="0">
                  <a:moveTo>
                    <a:pt x="199" y="0"/>
                  </a:moveTo>
                  <a:cubicBezTo>
                    <a:pt x="120" y="0"/>
                    <a:pt x="80" y="20"/>
                    <a:pt x="20" y="80"/>
                  </a:cubicBezTo>
                  <a:cubicBezTo>
                    <a:pt x="0" y="199"/>
                    <a:pt x="0" y="299"/>
                    <a:pt x="20" y="398"/>
                  </a:cubicBezTo>
                  <a:cubicBezTo>
                    <a:pt x="100" y="518"/>
                    <a:pt x="219" y="577"/>
                    <a:pt x="358" y="637"/>
                  </a:cubicBezTo>
                  <a:cubicBezTo>
                    <a:pt x="398" y="697"/>
                    <a:pt x="458" y="717"/>
                    <a:pt x="518" y="736"/>
                  </a:cubicBezTo>
                  <a:cubicBezTo>
                    <a:pt x="622" y="781"/>
                    <a:pt x="715" y="837"/>
                    <a:pt x="814" y="837"/>
                  </a:cubicBezTo>
                  <a:cubicBezTo>
                    <a:pt x="847" y="837"/>
                    <a:pt x="881" y="831"/>
                    <a:pt x="915" y="816"/>
                  </a:cubicBezTo>
                  <a:cubicBezTo>
                    <a:pt x="1154" y="717"/>
                    <a:pt x="1373" y="637"/>
                    <a:pt x="1612" y="577"/>
                  </a:cubicBezTo>
                  <a:cubicBezTo>
                    <a:pt x="1711" y="535"/>
                    <a:pt x="1801" y="451"/>
                    <a:pt x="1910" y="451"/>
                  </a:cubicBezTo>
                  <a:cubicBezTo>
                    <a:pt x="1953" y="451"/>
                    <a:pt x="1999" y="464"/>
                    <a:pt x="2049" y="498"/>
                  </a:cubicBezTo>
                  <a:cubicBezTo>
                    <a:pt x="2248" y="398"/>
                    <a:pt x="2507" y="418"/>
                    <a:pt x="2507" y="100"/>
                  </a:cubicBezTo>
                  <a:lnTo>
                    <a:pt x="279" y="100"/>
                  </a:lnTo>
                  <a:cubicBezTo>
                    <a:pt x="259" y="80"/>
                    <a:pt x="219" y="40"/>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
            <p:cNvSpPr/>
            <p:nvPr/>
          </p:nvSpPr>
          <p:spPr>
            <a:xfrm>
              <a:off x="2406300" y="1796950"/>
              <a:ext cx="55225" cy="27625"/>
            </a:xfrm>
            <a:custGeom>
              <a:avLst/>
              <a:gdLst/>
              <a:ahLst/>
              <a:cxnLst/>
              <a:rect l="l" t="t" r="r" b="b"/>
              <a:pathLst>
                <a:path w="2209" h="1105" extrusionOk="0">
                  <a:moveTo>
                    <a:pt x="1148" y="0"/>
                  </a:moveTo>
                  <a:cubicBezTo>
                    <a:pt x="823" y="0"/>
                    <a:pt x="522" y="140"/>
                    <a:pt x="220" y="269"/>
                  </a:cubicBezTo>
                  <a:cubicBezTo>
                    <a:pt x="1" y="508"/>
                    <a:pt x="21" y="787"/>
                    <a:pt x="120" y="1065"/>
                  </a:cubicBezTo>
                  <a:lnTo>
                    <a:pt x="160" y="1105"/>
                  </a:lnTo>
                  <a:lnTo>
                    <a:pt x="836" y="727"/>
                  </a:lnTo>
                  <a:lnTo>
                    <a:pt x="916" y="707"/>
                  </a:lnTo>
                  <a:lnTo>
                    <a:pt x="936" y="627"/>
                  </a:lnTo>
                  <a:lnTo>
                    <a:pt x="956" y="707"/>
                  </a:lnTo>
                  <a:lnTo>
                    <a:pt x="1035" y="727"/>
                  </a:lnTo>
                  <a:lnTo>
                    <a:pt x="1214" y="727"/>
                  </a:lnTo>
                  <a:cubicBezTo>
                    <a:pt x="1330" y="640"/>
                    <a:pt x="1403" y="491"/>
                    <a:pt x="1526" y="491"/>
                  </a:cubicBezTo>
                  <a:cubicBezTo>
                    <a:pt x="1572" y="491"/>
                    <a:pt x="1626" y="513"/>
                    <a:pt x="1692" y="568"/>
                  </a:cubicBezTo>
                  <a:cubicBezTo>
                    <a:pt x="1811" y="428"/>
                    <a:pt x="2209" y="329"/>
                    <a:pt x="1712" y="190"/>
                  </a:cubicBezTo>
                  <a:cubicBezTo>
                    <a:pt x="1652" y="190"/>
                    <a:pt x="1592" y="110"/>
                    <a:pt x="1533" y="70"/>
                  </a:cubicBezTo>
                  <a:cubicBezTo>
                    <a:pt x="1400" y="21"/>
                    <a:pt x="1272" y="0"/>
                    <a:pt x="114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
            <p:cNvSpPr/>
            <p:nvPr/>
          </p:nvSpPr>
          <p:spPr>
            <a:xfrm>
              <a:off x="2565950" y="1921850"/>
              <a:ext cx="62675" cy="22575"/>
            </a:xfrm>
            <a:custGeom>
              <a:avLst/>
              <a:gdLst/>
              <a:ahLst/>
              <a:cxnLst/>
              <a:rect l="l" t="t" r="r" b="b"/>
              <a:pathLst>
                <a:path w="2507" h="903" extrusionOk="0">
                  <a:moveTo>
                    <a:pt x="2260" y="0"/>
                  </a:moveTo>
                  <a:cubicBezTo>
                    <a:pt x="2210" y="0"/>
                    <a:pt x="2154" y="23"/>
                    <a:pt x="2109" y="67"/>
                  </a:cubicBezTo>
                  <a:cubicBezTo>
                    <a:pt x="1413" y="286"/>
                    <a:pt x="677" y="386"/>
                    <a:pt x="0" y="744"/>
                  </a:cubicBezTo>
                  <a:cubicBezTo>
                    <a:pt x="80" y="903"/>
                    <a:pt x="259" y="803"/>
                    <a:pt x="398" y="903"/>
                  </a:cubicBezTo>
                  <a:cubicBezTo>
                    <a:pt x="1114" y="784"/>
                    <a:pt x="1850" y="585"/>
                    <a:pt x="2507" y="266"/>
                  </a:cubicBezTo>
                  <a:cubicBezTo>
                    <a:pt x="2487" y="147"/>
                    <a:pt x="2407" y="67"/>
                    <a:pt x="2308" y="8"/>
                  </a:cubicBezTo>
                  <a:cubicBezTo>
                    <a:pt x="2293" y="3"/>
                    <a:pt x="2277" y="0"/>
                    <a:pt x="226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
            <p:cNvSpPr/>
            <p:nvPr/>
          </p:nvSpPr>
          <p:spPr>
            <a:xfrm>
              <a:off x="2694750" y="2002600"/>
              <a:ext cx="61700" cy="22525"/>
            </a:xfrm>
            <a:custGeom>
              <a:avLst/>
              <a:gdLst/>
              <a:ahLst/>
              <a:cxnLst/>
              <a:rect l="l" t="t" r="r" b="b"/>
              <a:pathLst>
                <a:path w="2468" h="901" extrusionOk="0">
                  <a:moveTo>
                    <a:pt x="2368" y="0"/>
                  </a:moveTo>
                  <a:cubicBezTo>
                    <a:pt x="1612" y="219"/>
                    <a:pt x="816" y="160"/>
                    <a:pt x="100" y="518"/>
                  </a:cubicBezTo>
                  <a:cubicBezTo>
                    <a:pt x="1" y="617"/>
                    <a:pt x="1" y="736"/>
                    <a:pt x="40" y="856"/>
                  </a:cubicBezTo>
                  <a:cubicBezTo>
                    <a:pt x="80" y="886"/>
                    <a:pt x="120" y="901"/>
                    <a:pt x="160" y="901"/>
                  </a:cubicBezTo>
                  <a:cubicBezTo>
                    <a:pt x="200" y="901"/>
                    <a:pt x="239" y="886"/>
                    <a:pt x="279" y="856"/>
                  </a:cubicBezTo>
                  <a:cubicBezTo>
                    <a:pt x="398" y="836"/>
                    <a:pt x="498" y="836"/>
                    <a:pt x="617" y="836"/>
                  </a:cubicBezTo>
                  <a:cubicBezTo>
                    <a:pt x="677" y="796"/>
                    <a:pt x="717" y="736"/>
                    <a:pt x="796" y="717"/>
                  </a:cubicBezTo>
                  <a:cubicBezTo>
                    <a:pt x="916" y="677"/>
                    <a:pt x="1015" y="677"/>
                    <a:pt x="1135" y="677"/>
                  </a:cubicBezTo>
                  <a:cubicBezTo>
                    <a:pt x="1194" y="617"/>
                    <a:pt x="1274" y="557"/>
                    <a:pt x="1314" y="518"/>
                  </a:cubicBezTo>
                  <a:lnTo>
                    <a:pt x="1672" y="518"/>
                  </a:lnTo>
                  <a:cubicBezTo>
                    <a:pt x="1711" y="438"/>
                    <a:pt x="1791" y="378"/>
                    <a:pt x="1831" y="339"/>
                  </a:cubicBezTo>
                  <a:lnTo>
                    <a:pt x="2368" y="339"/>
                  </a:lnTo>
                  <a:cubicBezTo>
                    <a:pt x="2467" y="219"/>
                    <a:pt x="2467" y="120"/>
                    <a:pt x="236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
            <p:cNvSpPr/>
            <p:nvPr/>
          </p:nvSpPr>
          <p:spPr>
            <a:xfrm>
              <a:off x="3003100" y="1845950"/>
              <a:ext cx="55225" cy="21400"/>
            </a:xfrm>
            <a:custGeom>
              <a:avLst/>
              <a:gdLst/>
              <a:ahLst/>
              <a:cxnLst/>
              <a:rect l="l" t="t" r="r" b="b"/>
              <a:pathLst>
                <a:path w="2209" h="856" extrusionOk="0">
                  <a:moveTo>
                    <a:pt x="1810" y="0"/>
                  </a:moveTo>
                  <a:cubicBezTo>
                    <a:pt x="1313" y="40"/>
                    <a:pt x="816" y="100"/>
                    <a:pt x="418" y="498"/>
                  </a:cubicBezTo>
                  <a:cubicBezTo>
                    <a:pt x="279" y="517"/>
                    <a:pt x="139" y="597"/>
                    <a:pt x="20" y="657"/>
                  </a:cubicBezTo>
                  <a:cubicBezTo>
                    <a:pt x="0" y="736"/>
                    <a:pt x="20" y="816"/>
                    <a:pt x="80" y="856"/>
                  </a:cubicBezTo>
                  <a:cubicBezTo>
                    <a:pt x="796" y="756"/>
                    <a:pt x="1512" y="637"/>
                    <a:pt x="2208" y="358"/>
                  </a:cubicBezTo>
                  <a:cubicBezTo>
                    <a:pt x="2109" y="358"/>
                    <a:pt x="1989" y="358"/>
                    <a:pt x="1890" y="338"/>
                  </a:cubicBezTo>
                  <a:cubicBezTo>
                    <a:pt x="1880" y="336"/>
                    <a:pt x="1868" y="335"/>
                    <a:pt x="1855" y="335"/>
                  </a:cubicBezTo>
                  <a:cubicBezTo>
                    <a:pt x="1822" y="335"/>
                    <a:pt x="1781" y="341"/>
                    <a:pt x="1744" y="341"/>
                  </a:cubicBezTo>
                  <a:cubicBezTo>
                    <a:pt x="1683" y="341"/>
                    <a:pt x="1631" y="325"/>
                    <a:pt x="1631" y="239"/>
                  </a:cubicBezTo>
                  <a:cubicBezTo>
                    <a:pt x="1631" y="159"/>
                    <a:pt x="1731" y="60"/>
                    <a:pt x="181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
            <p:cNvSpPr/>
            <p:nvPr/>
          </p:nvSpPr>
          <p:spPr>
            <a:xfrm>
              <a:off x="2449075" y="2090600"/>
              <a:ext cx="58700" cy="27075"/>
            </a:xfrm>
            <a:custGeom>
              <a:avLst/>
              <a:gdLst/>
              <a:ahLst/>
              <a:cxnLst/>
              <a:rect l="l" t="t" r="r" b="b"/>
              <a:pathLst>
                <a:path w="2348" h="1083" extrusionOk="0">
                  <a:moveTo>
                    <a:pt x="1710" y="1"/>
                  </a:moveTo>
                  <a:cubicBezTo>
                    <a:pt x="1629" y="1"/>
                    <a:pt x="1557" y="23"/>
                    <a:pt x="1493" y="61"/>
                  </a:cubicBezTo>
                  <a:cubicBezTo>
                    <a:pt x="995" y="200"/>
                    <a:pt x="458" y="300"/>
                    <a:pt x="1" y="598"/>
                  </a:cubicBezTo>
                  <a:lnTo>
                    <a:pt x="359" y="956"/>
                  </a:lnTo>
                  <a:cubicBezTo>
                    <a:pt x="437" y="1050"/>
                    <a:pt x="527" y="1082"/>
                    <a:pt x="620" y="1082"/>
                  </a:cubicBezTo>
                  <a:cubicBezTo>
                    <a:pt x="645" y="1082"/>
                    <a:pt x="671" y="1080"/>
                    <a:pt x="697" y="1076"/>
                  </a:cubicBezTo>
                  <a:cubicBezTo>
                    <a:pt x="1055" y="996"/>
                    <a:pt x="1373" y="916"/>
                    <a:pt x="1592" y="618"/>
                  </a:cubicBezTo>
                  <a:cubicBezTo>
                    <a:pt x="1851" y="519"/>
                    <a:pt x="2109" y="499"/>
                    <a:pt x="2348" y="300"/>
                  </a:cubicBezTo>
                  <a:cubicBezTo>
                    <a:pt x="2189" y="280"/>
                    <a:pt x="2010" y="260"/>
                    <a:pt x="1910" y="121"/>
                  </a:cubicBezTo>
                  <a:cubicBezTo>
                    <a:pt x="1890" y="81"/>
                    <a:pt x="1871" y="61"/>
                    <a:pt x="1851" y="21"/>
                  </a:cubicBezTo>
                  <a:cubicBezTo>
                    <a:pt x="1801" y="7"/>
                    <a:pt x="1754" y="1"/>
                    <a:pt x="171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
            <p:cNvSpPr/>
            <p:nvPr/>
          </p:nvSpPr>
          <p:spPr>
            <a:xfrm>
              <a:off x="2916050" y="1832525"/>
              <a:ext cx="57225" cy="18925"/>
            </a:xfrm>
            <a:custGeom>
              <a:avLst/>
              <a:gdLst/>
              <a:ahLst/>
              <a:cxnLst/>
              <a:rect l="l" t="t" r="r" b="b"/>
              <a:pathLst>
                <a:path w="2289" h="757" extrusionOk="0">
                  <a:moveTo>
                    <a:pt x="2209" y="0"/>
                  </a:moveTo>
                  <a:cubicBezTo>
                    <a:pt x="1569" y="146"/>
                    <a:pt x="946" y="343"/>
                    <a:pt x="293" y="343"/>
                  </a:cubicBezTo>
                  <a:cubicBezTo>
                    <a:pt x="236" y="343"/>
                    <a:pt x="178" y="341"/>
                    <a:pt x="120" y="338"/>
                  </a:cubicBezTo>
                  <a:cubicBezTo>
                    <a:pt x="1" y="458"/>
                    <a:pt x="1" y="557"/>
                    <a:pt x="100" y="676"/>
                  </a:cubicBezTo>
                  <a:cubicBezTo>
                    <a:pt x="816" y="637"/>
                    <a:pt x="1533" y="756"/>
                    <a:pt x="2209" y="378"/>
                  </a:cubicBezTo>
                  <a:cubicBezTo>
                    <a:pt x="2189" y="298"/>
                    <a:pt x="2129" y="219"/>
                    <a:pt x="2269" y="159"/>
                  </a:cubicBezTo>
                  <a:cubicBezTo>
                    <a:pt x="2289" y="100"/>
                    <a:pt x="2269" y="60"/>
                    <a:pt x="220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
            <p:cNvSpPr/>
            <p:nvPr/>
          </p:nvSpPr>
          <p:spPr>
            <a:xfrm>
              <a:off x="2635575" y="2016025"/>
              <a:ext cx="59200" cy="22700"/>
            </a:xfrm>
            <a:custGeom>
              <a:avLst/>
              <a:gdLst/>
              <a:ahLst/>
              <a:cxnLst/>
              <a:rect l="l" t="t" r="r" b="b"/>
              <a:pathLst>
                <a:path w="2368" h="908" extrusionOk="0">
                  <a:moveTo>
                    <a:pt x="2109" y="1"/>
                  </a:moveTo>
                  <a:cubicBezTo>
                    <a:pt x="1373" y="80"/>
                    <a:pt x="717" y="418"/>
                    <a:pt x="0" y="617"/>
                  </a:cubicBezTo>
                  <a:cubicBezTo>
                    <a:pt x="60" y="717"/>
                    <a:pt x="120" y="776"/>
                    <a:pt x="219" y="816"/>
                  </a:cubicBezTo>
                  <a:cubicBezTo>
                    <a:pt x="299" y="856"/>
                    <a:pt x="339" y="876"/>
                    <a:pt x="418" y="896"/>
                  </a:cubicBezTo>
                  <a:cubicBezTo>
                    <a:pt x="455" y="903"/>
                    <a:pt x="491" y="908"/>
                    <a:pt x="527" y="908"/>
                  </a:cubicBezTo>
                  <a:cubicBezTo>
                    <a:pt x="590" y="908"/>
                    <a:pt x="653" y="894"/>
                    <a:pt x="717" y="856"/>
                  </a:cubicBezTo>
                  <a:lnTo>
                    <a:pt x="736" y="856"/>
                  </a:lnTo>
                  <a:cubicBezTo>
                    <a:pt x="814" y="770"/>
                    <a:pt x="913" y="758"/>
                    <a:pt x="1017" y="758"/>
                  </a:cubicBezTo>
                  <a:cubicBezTo>
                    <a:pt x="1057" y="758"/>
                    <a:pt x="1096" y="760"/>
                    <a:pt x="1136" y="760"/>
                  </a:cubicBezTo>
                  <a:cubicBezTo>
                    <a:pt x="1235" y="760"/>
                    <a:pt x="1332" y="750"/>
                    <a:pt x="1413" y="677"/>
                  </a:cubicBezTo>
                  <a:cubicBezTo>
                    <a:pt x="1532" y="498"/>
                    <a:pt x="1791" y="657"/>
                    <a:pt x="1910" y="478"/>
                  </a:cubicBezTo>
                  <a:cubicBezTo>
                    <a:pt x="2029" y="378"/>
                    <a:pt x="2189" y="418"/>
                    <a:pt x="2308" y="319"/>
                  </a:cubicBezTo>
                  <a:cubicBezTo>
                    <a:pt x="2368" y="160"/>
                    <a:pt x="2228" y="80"/>
                    <a:pt x="210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
            <p:cNvSpPr/>
            <p:nvPr/>
          </p:nvSpPr>
          <p:spPr>
            <a:xfrm>
              <a:off x="2618175" y="1813175"/>
              <a:ext cx="74125" cy="20350"/>
            </a:xfrm>
            <a:custGeom>
              <a:avLst/>
              <a:gdLst/>
              <a:ahLst/>
              <a:cxnLst/>
              <a:rect l="l" t="t" r="r" b="b"/>
              <a:pathLst>
                <a:path w="2965" h="814" extrusionOk="0">
                  <a:moveTo>
                    <a:pt x="2780" y="1"/>
                  </a:moveTo>
                  <a:cubicBezTo>
                    <a:pt x="2677" y="1"/>
                    <a:pt x="2549" y="58"/>
                    <a:pt x="2447" y="58"/>
                  </a:cubicBezTo>
                  <a:cubicBezTo>
                    <a:pt x="1651" y="237"/>
                    <a:pt x="816" y="416"/>
                    <a:pt x="0" y="575"/>
                  </a:cubicBezTo>
                  <a:cubicBezTo>
                    <a:pt x="20" y="635"/>
                    <a:pt x="60" y="675"/>
                    <a:pt x="100" y="734"/>
                  </a:cubicBezTo>
                  <a:cubicBezTo>
                    <a:pt x="159" y="754"/>
                    <a:pt x="199" y="774"/>
                    <a:pt x="279" y="774"/>
                  </a:cubicBezTo>
                  <a:cubicBezTo>
                    <a:pt x="299" y="814"/>
                    <a:pt x="358" y="814"/>
                    <a:pt x="378" y="814"/>
                  </a:cubicBezTo>
                  <a:cubicBezTo>
                    <a:pt x="1253" y="635"/>
                    <a:pt x="2089" y="436"/>
                    <a:pt x="2964" y="257"/>
                  </a:cubicBezTo>
                  <a:cubicBezTo>
                    <a:pt x="2954" y="53"/>
                    <a:pt x="2878" y="1"/>
                    <a:pt x="27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
            <p:cNvSpPr/>
            <p:nvPr/>
          </p:nvSpPr>
          <p:spPr>
            <a:xfrm>
              <a:off x="2959325" y="1857925"/>
              <a:ext cx="47275" cy="16875"/>
            </a:xfrm>
            <a:custGeom>
              <a:avLst/>
              <a:gdLst/>
              <a:ahLst/>
              <a:cxnLst/>
              <a:rect l="l" t="t" r="r" b="b"/>
              <a:pathLst>
                <a:path w="1891" h="675" extrusionOk="0">
                  <a:moveTo>
                    <a:pt x="1569" y="1"/>
                  </a:moveTo>
                  <a:cubicBezTo>
                    <a:pt x="1057" y="1"/>
                    <a:pt x="571" y="172"/>
                    <a:pt x="100" y="357"/>
                  </a:cubicBezTo>
                  <a:cubicBezTo>
                    <a:pt x="1" y="456"/>
                    <a:pt x="1" y="576"/>
                    <a:pt x="100" y="675"/>
                  </a:cubicBezTo>
                  <a:cubicBezTo>
                    <a:pt x="697" y="675"/>
                    <a:pt x="1254" y="357"/>
                    <a:pt x="1851" y="337"/>
                  </a:cubicBezTo>
                  <a:lnTo>
                    <a:pt x="1851" y="178"/>
                  </a:lnTo>
                  <a:cubicBezTo>
                    <a:pt x="1890" y="138"/>
                    <a:pt x="1890" y="58"/>
                    <a:pt x="1851" y="19"/>
                  </a:cubicBezTo>
                  <a:cubicBezTo>
                    <a:pt x="1756" y="6"/>
                    <a:pt x="1662" y="1"/>
                    <a:pt x="156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
            <p:cNvSpPr/>
            <p:nvPr/>
          </p:nvSpPr>
          <p:spPr>
            <a:xfrm>
              <a:off x="2876775" y="1966475"/>
              <a:ext cx="50250" cy="12800"/>
            </a:xfrm>
            <a:custGeom>
              <a:avLst/>
              <a:gdLst/>
              <a:ahLst/>
              <a:cxnLst/>
              <a:rect l="l" t="t" r="r" b="b"/>
              <a:pathLst>
                <a:path w="2010" h="512" extrusionOk="0">
                  <a:moveTo>
                    <a:pt x="1262" y="1"/>
                  </a:moveTo>
                  <a:cubicBezTo>
                    <a:pt x="782" y="1"/>
                    <a:pt x="361" y="167"/>
                    <a:pt x="0" y="510"/>
                  </a:cubicBezTo>
                  <a:cubicBezTo>
                    <a:pt x="127" y="510"/>
                    <a:pt x="254" y="512"/>
                    <a:pt x="380" y="512"/>
                  </a:cubicBezTo>
                  <a:cubicBezTo>
                    <a:pt x="947" y="512"/>
                    <a:pt x="1505" y="485"/>
                    <a:pt x="2010" y="192"/>
                  </a:cubicBezTo>
                  <a:cubicBezTo>
                    <a:pt x="1950" y="93"/>
                    <a:pt x="1860" y="88"/>
                    <a:pt x="1766" y="88"/>
                  </a:cubicBezTo>
                  <a:cubicBezTo>
                    <a:pt x="1755" y="88"/>
                    <a:pt x="1745" y="88"/>
                    <a:pt x="1734" y="88"/>
                  </a:cubicBezTo>
                  <a:cubicBezTo>
                    <a:pt x="1649" y="88"/>
                    <a:pt x="1563" y="84"/>
                    <a:pt x="1492" y="13"/>
                  </a:cubicBezTo>
                  <a:cubicBezTo>
                    <a:pt x="1414" y="5"/>
                    <a:pt x="1337" y="1"/>
                    <a:pt x="126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
            <p:cNvSpPr/>
            <p:nvPr/>
          </p:nvSpPr>
          <p:spPr>
            <a:xfrm>
              <a:off x="2858875" y="1705725"/>
              <a:ext cx="50750" cy="12475"/>
            </a:xfrm>
            <a:custGeom>
              <a:avLst/>
              <a:gdLst/>
              <a:ahLst/>
              <a:cxnLst/>
              <a:rect l="l" t="t" r="r" b="b"/>
              <a:pathLst>
                <a:path w="2030" h="499" extrusionOk="0">
                  <a:moveTo>
                    <a:pt x="1212" y="1"/>
                  </a:moveTo>
                  <a:cubicBezTo>
                    <a:pt x="792" y="1"/>
                    <a:pt x="386" y="105"/>
                    <a:pt x="0" y="477"/>
                  </a:cubicBezTo>
                  <a:cubicBezTo>
                    <a:pt x="174" y="491"/>
                    <a:pt x="344" y="498"/>
                    <a:pt x="512" y="498"/>
                  </a:cubicBezTo>
                  <a:cubicBezTo>
                    <a:pt x="1052" y="498"/>
                    <a:pt x="1558" y="421"/>
                    <a:pt x="2029" y="238"/>
                  </a:cubicBezTo>
                  <a:cubicBezTo>
                    <a:pt x="2009" y="198"/>
                    <a:pt x="2009" y="178"/>
                    <a:pt x="1989" y="139"/>
                  </a:cubicBezTo>
                  <a:cubicBezTo>
                    <a:pt x="1910" y="79"/>
                    <a:pt x="1791" y="99"/>
                    <a:pt x="1711" y="39"/>
                  </a:cubicBezTo>
                  <a:cubicBezTo>
                    <a:pt x="1543" y="17"/>
                    <a:pt x="1376" y="1"/>
                    <a:pt x="121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
            <p:cNvSpPr/>
            <p:nvPr/>
          </p:nvSpPr>
          <p:spPr>
            <a:xfrm>
              <a:off x="2618175" y="1907125"/>
              <a:ext cx="59700" cy="20400"/>
            </a:xfrm>
            <a:custGeom>
              <a:avLst/>
              <a:gdLst/>
              <a:ahLst/>
              <a:cxnLst/>
              <a:rect l="l" t="t" r="r" b="b"/>
              <a:pathLst>
                <a:path w="2388" h="816" extrusionOk="0">
                  <a:moveTo>
                    <a:pt x="2268" y="0"/>
                  </a:moveTo>
                  <a:cubicBezTo>
                    <a:pt x="1970" y="159"/>
                    <a:pt x="1671" y="278"/>
                    <a:pt x="1313" y="318"/>
                  </a:cubicBezTo>
                  <a:cubicBezTo>
                    <a:pt x="875" y="398"/>
                    <a:pt x="398" y="378"/>
                    <a:pt x="0" y="656"/>
                  </a:cubicBezTo>
                  <a:cubicBezTo>
                    <a:pt x="80" y="656"/>
                    <a:pt x="120" y="676"/>
                    <a:pt x="199" y="676"/>
                  </a:cubicBezTo>
                  <a:cubicBezTo>
                    <a:pt x="299" y="756"/>
                    <a:pt x="478" y="716"/>
                    <a:pt x="517" y="816"/>
                  </a:cubicBezTo>
                  <a:cubicBezTo>
                    <a:pt x="1154" y="776"/>
                    <a:pt x="1711" y="577"/>
                    <a:pt x="2288" y="358"/>
                  </a:cubicBezTo>
                  <a:cubicBezTo>
                    <a:pt x="2387" y="219"/>
                    <a:pt x="2367" y="99"/>
                    <a:pt x="226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
            <p:cNvSpPr/>
            <p:nvPr/>
          </p:nvSpPr>
          <p:spPr>
            <a:xfrm>
              <a:off x="2448575" y="1906625"/>
              <a:ext cx="63700" cy="21400"/>
            </a:xfrm>
            <a:custGeom>
              <a:avLst/>
              <a:gdLst/>
              <a:ahLst/>
              <a:cxnLst/>
              <a:rect l="l" t="t" r="r" b="b"/>
              <a:pathLst>
                <a:path w="2548" h="856" extrusionOk="0">
                  <a:moveTo>
                    <a:pt x="2467" y="0"/>
                  </a:moveTo>
                  <a:cubicBezTo>
                    <a:pt x="1612" y="119"/>
                    <a:pt x="796" y="358"/>
                    <a:pt x="1" y="676"/>
                  </a:cubicBezTo>
                  <a:cubicBezTo>
                    <a:pt x="100" y="816"/>
                    <a:pt x="259" y="716"/>
                    <a:pt x="379" y="855"/>
                  </a:cubicBezTo>
                  <a:cubicBezTo>
                    <a:pt x="1055" y="696"/>
                    <a:pt x="1712" y="358"/>
                    <a:pt x="2467" y="358"/>
                  </a:cubicBezTo>
                  <a:cubicBezTo>
                    <a:pt x="2547" y="219"/>
                    <a:pt x="2547" y="119"/>
                    <a:pt x="246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
            <p:cNvSpPr/>
            <p:nvPr/>
          </p:nvSpPr>
          <p:spPr>
            <a:xfrm>
              <a:off x="2719125" y="1710400"/>
              <a:ext cx="49750" cy="18850"/>
            </a:xfrm>
            <a:custGeom>
              <a:avLst/>
              <a:gdLst/>
              <a:ahLst/>
              <a:cxnLst/>
              <a:rect l="l" t="t" r="r" b="b"/>
              <a:pathLst>
                <a:path w="1990" h="754" extrusionOk="0">
                  <a:moveTo>
                    <a:pt x="1608" y="0"/>
                  </a:moveTo>
                  <a:cubicBezTo>
                    <a:pt x="1471" y="0"/>
                    <a:pt x="1336" y="20"/>
                    <a:pt x="1234" y="111"/>
                  </a:cubicBezTo>
                  <a:cubicBezTo>
                    <a:pt x="935" y="389"/>
                    <a:pt x="617" y="509"/>
                    <a:pt x="239" y="509"/>
                  </a:cubicBezTo>
                  <a:cubicBezTo>
                    <a:pt x="160" y="509"/>
                    <a:pt x="60" y="648"/>
                    <a:pt x="0" y="708"/>
                  </a:cubicBezTo>
                  <a:cubicBezTo>
                    <a:pt x="149" y="739"/>
                    <a:pt x="298" y="753"/>
                    <a:pt x="445" y="753"/>
                  </a:cubicBezTo>
                  <a:cubicBezTo>
                    <a:pt x="945" y="753"/>
                    <a:pt x="1433" y="589"/>
                    <a:pt x="1910" y="389"/>
                  </a:cubicBezTo>
                  <a:cubicBezTo>
                    <a:pt x="1850" y="290"/>
                    <a:pt x="1910" y="250"/>
                    <a:pt x="1950" y="171"/>
                  </a:cubicBezTo>
                  <a:cubicBezTo>
                    <a:pt x="1990" y="91"/>
                    <a:pt x="1990" y="51"/>
                    <a:pt x="1910" y="11"/>
                  </a:cubicBezTo>
                  <a:cubicBezTo>
                    <a:pt x="1816" y="11"/>
                    <a:pt x="1712" y="0"/>
                    <a:pt x="160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
            <p:cNvSpPr/>
            <p:nvPr/>
          </p:nvSpPr>
          <p:spPr>
            <a:xfrm>
              <a:off x="2391875" y="1838975"/>
              <a:ext cx="14450" cy="59275"/>
            </a:xfrm>
            <a:custGeom>
              <a:avLst/>
              <a:gdLst/>
              <a:ahLst/>
              <a:cxnLst/>
              <a:rect l="l" t="t" r="r" b="b"/>
              <a:pathLst>
                <a:path w="578" h="2371" extrusionOk="0">
                  <a:moveTo>
                    <a:pt x="220" y="1"/>
                  </a:moveTo>
                  <a:cubicBezTo>
                    <a:pt x="100" y="100"/>
                    <a:pt x="41" y="220"/>
                    <a:pt x="41" y="379"/>
                  </a:cubicBezTo>
                  <a:lnTo>
                    <a:pt x="41" y="2308"/>
                  </a:lnTo>
                  <a:cubicBezTo>
                    <a:pt x="73" y="2351"/>
                    <a:pt x="110" y="2371"/>
                    <a:pt x="151" y="2371"/>
                  </a:cubicBezTo>
                  <a:cubicBezTo>
                    <a:pt x="186" y="2371"/>
                    <a:pt x="223" y="2356"/>
                    <a:pt x="260" y="2328"/>
                  </a:cubicBezTo>
                  <a:cubicBezTo>
                    <a:pt x="279" y="2268"/>
                    <a:pt x="359" y="2209"/>
                    <a:pt x="459" y="2189"/>
                  </a:cubicBezTo>
                  <a:cubicBezTo>
                    <a:pt x="498" y="2189"/>
                    <a:pt x="518" y="2189"/>
                    <a:pt x="578" y="2169"/>
                  </a:cubicBezTo>
                  <a:cubicBezTo>
                    <a:pt x="459" y="1950"/>
                    <a:pt x="1" y="1831"/>
                    <a:pt x="379" y="1453"/>
                  </a:cubicBezTo>
                  <a:cubicBezTo>
                    <a:pt x="399" y="1433"/>
                    <a:pt x="419" y="1413"/>
                    <a:pt x="478" y="1294"/>
                  </a:cubicBezTo>
                  <a:cubicBezTo>
                    <a:pt x="518" y="1214"/>
                    <a:pt x="538" y="1135"/>
                    <a:pt x="578" y="1075"/>
                  </a:cubicBezTo>
                  <a:cubicBezTo>
                    <a:pt x="538" y="876"/>
                    <a:pt x="498" y="637"/>
                    <a:pt x="578" y="438"/>
                  </a:cubicBezTo>
                  <a:cubicBezTo>
                    <a:pt x="578" y="379"/>
                    <a:pt x="538" y="279"/>
                    <a:pt x="518" y="200"/>
                  </a:cubicBezTo>
                  <a:cubicBezTo>
                    <a:pt x="478" y="140"/>
                    <a:pt x="419" y="80"/>
                    <a:pt x="339" y="21"/>
                  </a:cubicBezTo>
                  <a:cubicBezTo>
                    <a:pt x="299" y="21"/>
                    <a:pt x="279" y="21"/>
                    <a:pt x="2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
            <p:cNvSpPr/>
            <p:nvPr/>
          </p:nvSpPr>
          <p:spPr>
            <a:xfrm>
              <a:off x="2892200" y="1637075"/>
              <a:ext cx="61175" cy="12200"/>
            </a:xfrm>
            <a:custGeom>
              <a:avLst/>
              <a:gdLst/>
              <a:ahLst/>
              <a:cxnLst/>
              <a:rect l="l" t="t" r="r" b="b"/>
              <a:pathLst>
                <a:path w="2447" h="488" extrusionOk="0">
                  <a:moveTo>
                    <a:pt x="2089" y="0"/>
                  </a:moveTo>
                  <a:cubicBezTo>
                    <a:pt x="1373" y="20"/>
                    <a:pt x="736" y="338"/>
                    <a:pt x="0" y="438"/>
                  </a:cubicBezTo>
                  <a:cubicBezTo>
                    <a:pt x="243" y="472"/>
                    <a:pt x="481" y="488"/>
                    <a:pt x="715" y="488"/>
                  </a:cubicBezTo>
                  <a:cubicBezTo>
                    <a:pt x="1307" y="488"/>
                    <a:pt x="1877" y="384"/>
                    <a:pt x="2447" y="199"/>
                  </a:cubicBezTo>
                  <a:lnTo>
                    <a:pt x="2427" y="120"/>
                  </a:lnTo>
                  <a:cubicBezTo>
                    <a:pt x="2308" y="60"/>
                    <a:pt x="2168" y="100"/>
                    <a:pt x="208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
            <p:cNvSpPr/>
            <p:nvPr/>
          </p:nvSpPr>
          <p:spPr>
            <a:xfrm>
              <a:off x="2898650" y="1729075"/>
              <a:ext cx="45775" cy="15925"/>
            </a:xfrm>
            <a:custGeom>
              <a:avLst/>
              <a:gdLst/>
              <a:ahLst/>
              <a:cxnLst/>
              <a:rect l="l" t="t" r="r" b="b"/>
              <a:pathLst>
                <a:path w="1831" h="637" extrusionOk="0">
                  <a:moveTo>
                    <a:pt x="1623" y="37"/>
                  </a:moveTo>
                  <a:cubicBezTo>
                    <a:pt x="1613" y="37"/>
                    <a:pt x="1603" y="38"/>
                    <a:pt x="1592" y="40"/>
                  </a:cubicBezTo>
                  <a:cubicBezTo>
                    <a:pt x="1115" y="219"/>
                    <a:pt x="538" y="0"/>
                    <a:pt x="100" y="319"/>
                  </a:cubicBezTo>
                  <a:cubicBezTo>
                    <a:pt x="1" y="418"/>
                    <a:pt x="1" y="538"/>
                    <a:pt x="100" y="637"/>
                  </a:cubicBezTo>
                  <a:cubicBezTo>
                    <a:pt x="268" y="576"/>
                    <a:pt x="424" y="491"/>
                    <a:pt x="605" y="491"/>
                  </a:cubicBezTo>
                  <a:cubicBezTo>
                    <a:pt x="659" y="491"/>
                    <a:pt x="716" y="499"/>
                    <a:pt x="776" y="518"/>
                  </a:cubicBezTo>
                  <a:lnTo>
                    <a:pt x="836" y="498"/>
                  </a:lnTo>
                  <a:lnTo>
                    <a:pt x="896" y="418"/>
                  </a:lnTo>
                  <a:lnTo>
                    <a:pt x="916" y="498"/>
                  </a:lnTo>
                  <a:lnTo>
                    <a:pt x="995" y="518"/>
                  </a:lnTo>
                  <a:cubicBezTo>
                    <a:pt x="1214" y="498"/>
                    <a:pt x="1433" y="498"/>
                    <a:pt x="1672" y="438"/>
                  </a:cubicBezTo>
                  <a:cubicBezTo>
                    <a:pt x="1791" y="418"/>
                    <a:pt x="1831" y="299"/>
                    <a:pt x="1791" y="160"/>
                  </a:cubicBezTo>
                  <a:cubicBezTo>
                    <a:pt x="1773" y="106"/>
                    <a:pt x="1708" y="37"/>
                    <a:pt x="1623" y="37"/>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
            <p:cNvSpPr/>
            <p:nvPr/>
          </p:nvSpPr>
          <p:spPr>
            <a:xfrm>
              <a:off x="2410300" y="1974725"/>
              <a:ext cx="44275" cy="17625"/>
            </a:xfrm>
            <a:custGeom>
              <a:avLst/>
              <a:gdLst/>
              <a:ahLst/>
              <a:cxnLst/>
              <a:rect l="l" t="t" r="r" b="b"/>
              <a:pathLst>
                <a:path w="1771" h="705" extrusionOk="0">
                  <a:moveTo>
                    <a:pt x="1502" y="0"/>
                  </a:moveTo>
                  <a:cubicBezTo>
                    <a:pt x="1009" y="0"/>
                    <a:pt x="622" y="283"/>
                    <a:pt x="179" y="379"/>
                  </a:cubicBezTo>
                  <a:cubicBezTo>
                    <a:pt x="99" y="479"/>
                    <a:pt x="60" y="598"/>
                    <a:pt x="0" y="698"/>
                  </a:cubicBezTo>
                  <a:cubicBezTo>
                    <a:pt x="50" y="702"/>
                    <a:pt x="99" y="704"/>
                    <a:pt x="147" y="704"/>
                  </a:cubicBezTo>
                  <a:cubicBezTo>
                    <a:pt x="735" y="704"/>
                    <a:pt x="1219" y="387"/>
                    <a:pt x="1770" y="240"/>
                  </a:cubicBezTo>
                  <a:lnTo>
                    <a:pt x="1552" y="1"/>
                  </a:lnTo>
                  <a:cubicBezTo>
                    <a:pt x="1535" y="1"/>
                    <a:pt x="1519" y="0"/>
                    <a:pt x="150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
            <p:cNvSpPr/>
            <p:nvPr/>
          </p:nvSpPr>
          <p:spPr>
            <a:xfrm>
              <a:off x="3053325" y="1723975"/>
              <a:ext cx="41800" cy="18050"/>
            </a:xfrm>
            <a:custGeom>
              <a:avLst/>
              <a:gdLst/>
              <a:ahLst/>
              <a:cxnLst/>
              <a:rect l="l" t="t" r="r" b="b"/>
              <a:pathLst>
                <a:path w="1672" h="722" extrusionOk="0">
                  <a:moveTo>
                    <a:pt x="1287" y="1"/>
                  </a:moveTo>
                  <a:cubicBezTo>
                    <a:pt x="1007" y="1"/>
                    <a:pt x="762" y="240"/>
                    <a:pt x="498" y="324"/>
                  </a:cubicBezTo>
                  <a:cubicBezTo>
                    <a:pt x="557" y="443"/>
                    <a:pt x="0" y="642"/>
                    <a:pt x="557" y="722"/>
                  </a:cubicBezTo>
                  <a:cubicBezTo>
                    <a:pt x="915" y="662"/>
                    <a:pt x="1254" y="543"/>
                    <a:pt x="1572" y="364"/>
                  </a:cubicBezTo>
                  <a:cubicBezTo>
                    <a:pt x="1492" y="244"/>
                    <a:pt x="1612" y="224"/>
                    <a:pt x="1671" y="165"/>
                  </a:cubicBezTo>
                  <a:cubicBezTo>
                    <a:pt x="1534" y="45"/>
                    <a:pt x="1407" y="1"/>
                    <a:pt x="128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
            <p:cNvSpPr/>
            <p:nvPr/>
          </p:nvSpPr>
          <p:spPr>
            <a:xfrm>
              <a:off x="2965300" y="1941800"/>
              <a:ext cx="35825" cy="15725"/>
            </a:xfrm>
            <a:custGeom>
              <a:avLst/>
              <a:gdLst/>
              <a:ahLst/>
              <a:cxnLst/>
              <a:rect l="l" t="t" r="r" b="b"/>
              <a:pathLst>
                <a:path w="1433" h="629" extrusionOk="0">
                  <a:moveTo>
                    <a:pt x="978" y="0"/>
                  </a:moveTo>
                  <a:cubicBezTo>
                    <a:pt x="653" y="0"/>
                    <a:pt x="356" y="200"/>
                    <a:pt x="40" y="324"/>
                  </a:cubicBezTo>
                  <a:cubicBezTo>
                    <a:pt x="0" y="383"/>
                    <a:pt x="0" y="443"/>
                    <a:pt x="40" y="483"/>
                  </a:cubicBezTo>
                  <a:cubicBezTo>
                    <a:pt x="178" y="589"/>
                    <a:pt x="308" y="629"/>
                    <a:pt x="433" y="629"/>
                  </a:cubicBezTo>
                  <a:cubicBezTo>
                    <a:pt x="776" y="629"/>
                    <a:pt x="1083" y="333"/>
                    <a:pt x="1433" y="304"/>
                  </a:cubicBezTo>
                  <a:lnTo>
                    <a:pt x="1433" y="145"/>
                  </a:lnTo>
                  <a:cubicBezTo>
                    <a:pt x="1273" y="40"/>
                    <a:pt x="1122" y="0"/>
                    <a:pt x="97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
            <p:cNvSpPr/>
            <p:nvPr/>
          </p:nvSpPr>
          <p:spPr>
            <a:xfrm>
              <a:off x="2523175" y="1941425"/>
              <a:ext cx="48275" cy="17925"/>
            </a:xfrm>
            <a:custGeom>
              <a:avLst/>
              <a:gdLst/>
              <a:ahLst/>
              <a:cxnLst/>
              <a:rect l="l" t="t" r="r" b="b"/>
              <a:pathLst>
                <a:path w="1931" h="717" extrusionOk="0">
                  <a:moveTo>
                    <a:pt x="1552" y="1"/>
                  </a:moveTo>
                  <a:cubicBezTo>
                    <a:pt x="995" y="1"/>
                    <a:pt x="498" y="299"/>
                    <a:pt x="1" y="498"/>
                  </a:cubicBezTo>
                  <a:cubicBezTo>
                    <a:pt x="21" y="577"/>
                    <a:pt x="21" y="637"/>
                    <a:pt x="21" y="717"/>
                  </a:cubicBezTo>
                  <a:cubicBezTo>
                    <a:pt x="677" y="577"/>
                    <a:pt x="1333" y="478"/>
                    <a:pt x="1930" y="180"/>
                  </a:cubicBezTo>
                  <a:cubicBezTo>
                    <a:pt x="1831" y="60"/>
                    <a:pt x="1652" y="120"/>
                    <a:pt x="155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
            <p:cNvSpPr/>
            <p:nvPr/>
          </p:nvSpPr>
          <p:spPr>
            <a:xfrm>
              <a:off x="2531625" y="1800200"/>
              <a:ext cx="58225" cy="14425"/>
            </a:xfrm>
            <a:custGeom>
              <a:avLst/>
              <a:gdLst/>
              <a:ahLst/>
              <a:cxnLst/>
              <a:rect l="l" t="t" r="r" b="b"/>
              <a:pathLst>
                <a:path w="2329" h="577" extrusionOk="0">
                  <a:moveTo>
                    <a:pt x="2328" y="0"/>
                  </a:moveTo>
                  <a:cubicBezTo>
                    <a:pt x="1552" y="139"/>
                    <a:pt x="757" y="100"/>
                    <a:pt x="1" y="398"/>
                  </a:cubicBezTo>
                  <a:cubicBezTo>
                    <a:pt x="61" y="557"/>
                    <a:pt x="240" y="458"/>
                    <a:pt x="339" y="577"/>
                  </a:cubicBezTo>
                  <a:cubicBezTo>
                    <a:pt x="995" y="458"/>
                    <a:pt x="1692" y="358"/>
                    <a:pt x="232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
            <p:cNvSpPr/>
            <p:nvPr/>
          </p:nvSpPr>
          <p:spPr>
            <a:xfrm>
              <a:off x="2478425" y="1811125"/>
              <a:ext cx="54225" cy="15950"/>
            </a:xfrm>
            <a:custGeom>
              <a:avLst/>
              <a:gdLst/>
              <a:ahLst/>
              <a:cxnLst/>
              <a:rect l="l" t="t" r="r" b="b"/>
              <a:pathLst>
                <a:path w="2169" h="638" extrusionOk="0">
                  <a:moveTo>
                    <a:pt x="1990" y="1"/>
                  </a:moveTo>
                  <a:cubicBezTo>
                    <a:pt x="1373" y="100"/>
                    <a:pt x="716" y="220"/>
                    <a:pt x="100" y="319"/>
                  </a:cubicBezTo>
                  <a:cubicBezTo>
                    <a:pt x="20" y="359"/>
                    <a:pt x="0" y="418"/>
                    <a:pt x="20" y="498"/>
                  </a:cubicBezTo>
                  <a:cubicBezTo>
                    <a:pt x="120" y="617"/>
                    <a:pt x="299" y="538"/>
                    <a:pt x="398" y="637"/>
                  </a:cubicBezTo>
                  <a:cubicBezTo>
                    <a:pt x="975" y="498"/>
                    <a:pt x="1572" y="319"/>
                    <a:pt x="2169" y="160"/>
                  </a:cubicBezTo>
                  <a:cubicBezTo>
                    <a:pt x="2169" y="60"/>
                    <a:pt x="2049" y="60"/>
                    <a:pt x="199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
            <p:cNvSpPr/>
            <p:nvPr/>
          </p:nvSpPr>
          <p:spPr>
            <a:xfrm>
              <a:off x="2445600" y="2088625"/>
              <a:ext cx="43300" cy="17450"/>
            </a:xfrm>
            <a:custGeom>
              <a:avLst/>
              <a:gdLst/>
              <a:ahLst/>
              <a:cxnLst/>
              <a:rect l="l" t="t" r="r" b="b"/>
              <a:pathLst>
                <a:path w="1732" h="698" extrusionOk="0">
                  <a:moveTo>
                    <a:pt x="1514" y="0"/>
                  </a:moveTo>
                  <a:cubicBezTo>
                    <a:pt x="1035" y="0"/>
                    <a:pt x="665" y="359"/>
                    <a:pt x="219" y="379"/>
                  </a:cubicBezTo>
                  <a:cubicBezTo>
                    <a:pt x="0" y="399"/>
                    <a:pt x="120" y="578"/>
                    <a:pt x="160" y="697"/>
                  </a:cubicBezTo>
                  <a:cubicBezTo>
                    <a:pt x="717" y="637"/>
                    <a:pt x="1254" y="498"/>
                    <a:pt x="1731" y="180"/>
                  </a:cubicBezTo>
                  <a:cubicBezTo>
                    <a:pt x="1711" y="80"/>
                    <a:pt x="1612" y="61"/>
                    <a:pt x="1552" y="1"/>
                  </a:cubicBezTo>
                  <a:cubicBezTo>
                    <a:pt x="1539" y="0"/>
                    <a:pt x="1527" y="0"/>
                    <a:pt x="151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
            <p:cNvSpPr/>
            <p:nvPr/>
          </p:nvSpPr>
          <p:spPr>
            <a:xfrm>
              <a:off x="2410300" y="1740425"/>
              <a:ext cx="28850" cy="54825"/>
            </a:xfrm>
            <a:custGeom>
              <a:avLst/>
              <a:gdLst/>
              <a:ahLst/>
              <a:cxnLst/>
              <a:rect l="l" t="t" r="r" b="b"/>
              <a:pathLst>
                <a:path w="1154" h="2193" extrusionOk="0">
                  <a:moveTo>
                    <a:pt x="937" y="0"/>
                  </a:moveTo>
                  <a:cubicBezTo>
                    <a:pt x="918" y="0"/>
                    <a:pt x="897" y="1"/>
                    <a:pt x="875" y="4"/>
                  </a:cubicBezTo>
                  <a:cubicBezTo>
                    <a:pt x="796" y="143"/>
                    <a:pt x="756" y="243"/>
                    <a:pt x="676" y="362"/>
                  </a:cubicBezTo>
                  <a:cubicBezTo>
                    <a:pt x="458" y="939"/>
                    <a:pt x="239" y="1536"/>
                    <a:pt x="0" y="2093"/>
                  </a:cubicBezTo>
                  <a:cubicBezTo>
                    <a:pt x="40" y="2172"/>
                    <a:pt x="80" y="2192"/>
                    <a:pt x="159" y="2192"/>
                  </a:cubicBezTo>
                  <a:cubicBezTo>
                    <a:pt x="239" y="2192"/>
                    <a:pt x="279" y="2172"/>
                    <a:pt x="298" y="2093"/>
                  </a:cubicBezTo>
                  <a:cubicBezTo>
                    <a:pt x="378" y="1934"/>
                    <a:pt x="438" y="1774"/>
                    <a:pt x="517" y="1595"/>
                  </a:cubicBezTo>
                  <a:cubicBezTo>
                    <a:pt x="537" y="1337"/>
                    <a:pt x="656" y="1078"/>
                    <a:pt x="796" y="879"/>
                  </a:cubicBezTo>
                  <a:cubicBezTo>
                    <a:pt x="875" y="780"/>
                    <a:pt x="955" y="660"/>
                    <a:pt x="1034" y="541"/>
                  </a:cubicBezTo>
                  <a:cubicBezTo>
                    <a:pt x="1134" y="481"/>
                    <a:pt x="1154" y="402"/>
                    <a:pt x="1074" y="302"/>
                  </a:cubicBezTo>
                  <a:lnTo>
                    <a:pt x="1074" y="203"/>
                  </a:lnTo>
                  <a:cubicBezTo>
                    <a:pt x="1127" y="63"/>
                    <a:pt x="1072" y="0"/>
                    <a:pt x="93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
            <p:cNvSpPr/>
            <p:nvPr/>
          </p:nvSpPr>
          <p:spPr>
            <a:xfrm>
              <a:off x="2436150" y="2058300"/>
              <a:ext cx="37325" cy="17425"/>
            </a:xfrm>
            <a:custGeom>
              <a:avLst/>
              <a:gdLst/>
              <a:ahLst/>
              <a:cxnLst/>
              <a:rect l="l" t="t" r="r" b="b"/>
              <a:pathLst>
                <a:path w="1493" h="697" extrusionOk="0">
                  <a:moveTo>
                    <a:pt x="1234" y="0"/>
                  </a:moveTo>
                  <a:cubicBezTo>
                    <a:pt x="796" y="80"/>
                    <a:pt x="378" y="199"/>
                    <a:pt x="0" y="498"/>
                  </a:cubicBezTo>
                  <a:cubicBezTo>
                    <a:pt x="140" y="557"/>
                    <a:pt x="299" y="557"/>
                    <a:pt x="378" y="697"/>
                  </a:cubicBezTo>
                  <a:cubicBezTo>
                    <a:pt x="756" y="697"/>
                    <a:pt x="1075" y="498"/>
                    <a:pt x="1413" y="319"/>
                  </a:cubicBezTo>
                  <a:cubicBezTo>
                    <a:pt x="1492" y="160"/>
                    <a:pt x="1373" y="80"/>
                    <a:pt x="123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
            <p:cNvSpPr/>
            <p:nvPr/>
          </p:nvSpPr>
          <p:spPr>
            <a:xfrm>
              <a:off x="2563950" y="1988175"/>
              <a:ext cx="45775" cy="18425"/>
            </a:xfrm>
            <a:custGeom>
              <a:avLst/>
              <a:gdLst/>
              <a:ahLst/>
              <a:cxnLst/>
              <a:rect l="l" t="t" r="r" b="b"/>
              <a:pathLst>
                <a:path w="1831" h="737" extrusionOk="0">
                  <a:moveTo>
                    <a:pt x="1831" y="1"/>
                  </a:moveTo>
                  <a:lnTo>
                    <a:pt x="100" y="378"/>
                  </a:lnTo>
                  <a:cubicBezTo>
                    <a:pt x="1" y="438"/>
                    <a:pt x="1" y="577"/>
                    <a:pt x="61" y="677"/>
                  </a:cubicBezTo>
                  <a:lnTo>
                    <a:pt x="140" y="737"/>
                  </a:lnTo>
                  <a:cubicBezTo>
                    <a:pt x="299" y="697"/>
                    <a:pt x="458" y="577"/>
                    <a:pt x="598" y="577"/>
                  </a:cubicBezTo>
                  <a:cubicBezTo>
                    <a:pt x="616" y="578"/>
                    <a:pt x="633" y="578"/>
                    <a:pt x="651" y="578"/>
                  </a:cubicBezTo>
                  <a:cubicBezTo>
                    <a:pt x="1122" y="578"/>
                    <a:pt x="1486" y="326"/>
                    <a:pt x="183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
            <p:cNvSpPr/>
            <p:nvPr/>
          </p:nvSpPr>
          <p:spPr>
            <a:xfrm>
              <a:off x="2406800" y="1923525"/>
              <a:ext cx="43800" cy="21900"/>
            </a:xfrm>
            <a:custGeom>
              <a:avLst/>
              <a:gdLst/>
              <a:ahLst/>
              <a:cxnLst/>
              <a:rect l="l" t="t" r="r" b="b"/>
              <a:pathLst>
                <a:path w="1752" h="876" extrusionOk="0">
                  <a:moveTo>
                    <a:pt x="1552" y="0"/>
                  </a:moveTo>
                  <a:cubicBezTo>
                    <a:pt x="1254" y="100"/>
                    <a:pt x="916" y="120"/>
                    <a:pt x="657" y="339"/>
                  </a:cubicBezTo>
                  <a:cubicBezTo>
                    <a:pt x="498" y="617"/>
                    <a:pt x="60" y="498"/>
                    <a:pt x="1" y="876"/>
                  </a:cubicBezTo>
                  <a:cubicBezTo>
                    <a:pt x="578" y="677"/>
                    <a:pt x="1214" y="617"/>
                    <a:pt x="1751" y="199"/>
                  </a:cubicBezTo>
                  <a:cubicBezTo>
                    <a:pt x="1712" y="80"/>
                    <a:pt x="1592" y="80"/>
                    <a:pt x="155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
            <p:cNvSpPr/>
            <p:nvPr/>
          </p:nvSpPr>
          <p:spPr>
            <a:xfrm>
              <a:off x="2740500" y="1837575"/>
              <a:ext cx="43300" cy="16550"/>
            </a:xfrm>
            <a:custGeom>
              <a:avLst/>
              <a:gdLst/>
              <a:ahLst/>
              <a:cxnLst/>
              <a:rect l="l" t="t" r="r" b="b"/>
              <a:pathLst>
                <a:path w="1732" h="662" extrusionOk="0">
                  <a:moveTo>
                    <a:pt x="1299" y="1"/>
                  </a:moveTo>
                  <a:cubicBezTo>
                    <a:pt x="842" y="1"/>
                    <a:pt x="471" y="386"/>
                    <a:pt x="1" y="574"/>
                  </a:cubicBezTo>
                  <a:cubicBezTo>
                    <a:pt x="141" y="637"/>
                    <a:pt x="263" y="662"/>
                    <a:pt x="373" y="662"/>
                  </a:cubicBezTo>
                  <a:cubicBezTo>
                    <a:pt x="716" y="662"/>
                    <a:pt x="938" y="416"/>
                    <a:pt x="1194" y="295"/>
                  </a:cubicBezTo>
                  <a:lnTo>
                    <a:pt x="1254" y="256"/>
                  </a:lnTo>
                  <a:cubicBezTo>
                    <a:pt x="1266" y="250"/>
                    <a:pt x="1277" y="247"/>
                    <a:pt x="1289" y="247"/>
                  </a:cubicBezTo>
                  <a:cubicBezTo>
                    <a:pt x="1317" y="247"/>
                    <a:pt x="1345" y="261"/>
                    <a:pt x="1373" y="276"/>
                  </a:cubicBezTo>
                  <a:cubicBezTo>
                    <a:pt x="1473" y="276"/>
                    <a:pt x="1592" y="256"/>
                    <a:pt x="1731" y="256"/>
                  </a:cubicBezTo>
                  <a:lnTo>
                    <a:pt x="1731" y="176"/>
                  </a:lnTo>
                  <a:lnTo>
                    <a:pt x="1692" y="96"/>
                  </a:lnTo>
                  <a:cubicBezTo>
                    <a:pt x="1552" y="29"/>
                    <a:pt x="1422" y="1"/>
                    <a:pt x="12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
            <p:cNvSpPr/>
            <p:nvPr/>
          </p:nvSpPr>
          <p:spPr>
            <a:xfrm>
              <a:off x="3074700" y="1915575"/>
              <a:ext cx="31350" cy="17425"/>
            </a:xfrm>
            <a:custGeom>
              <a:avLst/>
              <a:gdLst/>
              <a:ahLst/>
              <a:cxnLst/>
              <a:rect l="l" t="t" r="r" b="b"/>
              <a:pathLst>
                <a:path w="1254" h="697" extrusionOk="0">
                  <a:moveTo>
                    <a:pt x="1214" y="0"/>
                  </a:moveTo>
                  <a:lnTo>
                    <a:pt x="1214" y="0"/>
                  </a:lnTo>
                  <a:cubicBezTo>
                    <a:pt x="816" y="120"/>
                    <a:pt x="359" y="40"/>
                    <a:pt x="1" y="318"/>
                  </a:cubicBezTo>
                  <a:cubicBezTo>
                    <a:pt x="21" y="438"/>
                    <a:pt x="21" y="557"/>
                    <a:pt x="21" y="696"/>
                  </a:cubicBezTo>
                  <a:cubicBezTo>
                    <a:pt x="311" y="662"/>
                    <a:pt x="557" y="481"/>
                    <a:pt x="861" y="481"/>
                  </a:cubicBezTo>
                  <a:cubicBezTo>
                    <a:pt x="910" y="481"/>
                    <a:pt x="962" y="486"/>
                    <a:pt x="1015" y="497"/>
                  </a:cubicBezTo>
                  <a:cubicBezTo>
                    <a:pt x="1115" y="338"/>
                    <a:pt x="1254" y="219"/>
                    <a:pt x="121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
            <p:cNvSpPr/>
            <p:nvPr/>
          </p:nvSpPr>
          <p:spPr>
            <a:xfrm>
              <a:off x="2891200" y="1841300"/>
              <a:ext cx="27875" cy="19750"/>
            </a:xfrm>
            <a:custGeom>
              <a:avLst/>
              <a:gdLst/>
              <a:ahLst/>
              <a:cxnLst/>
              <a:rect l="l" t="t" r="r" b="b"/>
              <a:pathLst>
                <a:path w="1115" h="790" extrusionOk="0">
                  <a:moveTo>
                    <a:pt x="1039" y="0"/>
                  </a:moveTo>
                  <a:cubicBezTo>
                    <a:pt x="747" y="0"/>
                    <a:pt x="569" y="306"/>
                    <a:pt x="239" y="306"/>
                  </a:cubicBezTo>
                  <a:cubicBezTo>
                    <a:pt x="60" y="306"/>
                    <a:pt x="0" y="544"/>
                    <a:pt x="100" y="723"/>
                  </a:cubicBezTo>
                  <a:cubicBezTo>
                    <a:pt x="132" y="772"/>
                    <a:pt x="165" y="790"/>
                    <a:pt x="197" y="790"/>
                  </a:cubicBezTo>
                  <a:cubicBezTo>
                    <a:pt x="283" y="790"/>
                    <a:pt x="366" y="664"/>
                    <a:pt x="438" y="664"/>
                  </a:cubicBezTo>
                  <a:cubicBezTo>
                    <a:pt x="466" y="667"/>
                    <a:pt x="494" y="669"/>
                    <a:pt x="520" y="669"/>
                  </a:cubicBezTo>
                  <a:cubicBezTo>
                    <a:pt x="770" y="669"/>
                    <a:pt x="932" y="507"/>
                    <a:pt x="1094" y="345"/>
                  </a:cubicBezTo>
                  <a:cubicBezTo>
                    <a:pt x="1094" y="226"/>
                    <a:pt x="1114" y="127"/>
                    <a:pt x="1114" y="7"/>
                  </a:cubicBezTo>
                  <a:cubicBezTo>
                    <a:pt x="1088" y="3"/>
                    <a:pt x="1063" y="0"/>
                    <a:pt x="10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
            <p:cNvSpPr/>
            <p:nvPr/>
          </p:nvSpPr>
          <p:spPr>
            <a:xfrm>
              <a:off x="3003100" y="1779300"/>
              <a:ext cx="42275" cy="17925"/>
            </a:xfrm>
            <a:custGeom>
              <a:avLst/>
              <a:gdLst/>
              <a:ahLst/>
              <a:cxnLst/>
              <a:rect l="l" t="t" r="r" b="b"/>
              <a:pathLst>
                <a:path w="1691" h="717" extrusionOk="0">
                  <a:moveTo>
                    <a:pt x="1233" y="1"/>
                  </a:moveTo>
                  <a:cubicBezTo>
                    <a:pt x="995" y="40"/>
                    <a:pt x="716" y="120"/>
                    <a:pt x="438" y="199"/>
                  </a:cubicBezTo>
                  <a:cubicBezTo>
                    <a:pt x="338" y="319"/>
                    <a:pt x="199" y="259"/>
                    <a:pt x="80" y="339"/>
                  </a:cubicBezTo>
                  <a:cubicBezTo>
                    <a:pt x="20" y="418"/>
                    <a:pt x="0" y="478"/>
                    <a:pt x="20" y="538"/>
                  </a:cubicBezTo>
                  <a:cubicBezTo>
                    <a:pt x="80" y="637"/>
                    <a:pt x="199" y="677"/>
                    <a:pt x="279" y="717"/>
                  </a:cubicBezTo>
                  <a:lnTo>
                    <a:pt x="1313" y="418"/>
                  </a:lnTo>
                  <a:cubicBezTo>
                    <a:pt x="1432" y="279"/>
                    <a:pt x="1691" y="80"/>
                    <a:pt x="123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
            <p:cNvSpPr/>
            <p:nvPr/>
          </p:nvSpPr>
          <p:spPr>
            <a:xfrm>
              <a:off x="2971250" y="1687100"/>
              <a:ext cx="29375" cy="15150"/>
            </a:xfrm>
            <a:custGeom>
              <a:avLst/>
              <a:gdLst/>
              <a:ahLst/>
              <a:cxnLst/>
              <a:rect l="l" t="t" r="r" b="b"/>
              <a:pathLst>
                <a:path w="1175" h="606" extrusionOk="0">
                  <a:moveTo>
                    <a:pt x="631" y="0"/>
                  </a:moveTo>
                  <a:cubicBezTo>
                    <a:pt x="294" y="0"/>
                    <a:pt x="230" y="133"/>
                    <a:pt x="1" y="605"/>
                  </a:cubicBezTo>
                  <a:cubicBezTo>
                    <a:pt x="419" y="406"/>
                    <a:pt x="856" y="526"/>
                    <a:pt x="1175" y="247"/>
                  </a:cubicBezTo>
                  <a:lnTo>
                    <a:pt x="1175" y="48"/>
                  </a:lnTo>
                  <a:cubicBezTo>
                    <a:pt x="935" y="20"/>
                    <a:pt x="762" y="0"/>
                    <a:pt x="63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
            <p:cNvSpPr/>
            <p:nvPr/>
          </p:nvSpPr>
          <p:spPr>
            <a:xfrm>
              <a:off x="2957825" y="1902150"/>
              <a:ext cx="35350" cy="16875"/>
            </a:xfrm>
            <a:custGeom>
              <a:avLst/>
              <a:gdLst/>
              <a:ahLst/>
              <a:cxnLst/>
              <a:rect l="l" t="t" r="r" b="b"/>
              <a:pathLst>
                <a:path w="1414" h="675" extrusionOk="0">
                  <a:moveTo>
                    <a:pt x="1214" y="0"/>
                  </a:moveTo>
                  <a:cubicBezTo>
                    <a:pt x="816" y="139"/>
                    <a:pt x="359" y="60"/>
                    <a:pt x="1" y="338"/>
                  </a:cubicBezTo>
                  <a:cubicBezTo>
                    <a:pt x="200" y="378"/>
                    <a:pt x="518" y="259"/>
                    <a:pt x="498" y="657"/>
                  </a:cubicBezTo>
                  <a:cubicBezTo>
                    <a:pt x="587" y="667"/>
                    <a:pt x="676" y="675"/>
                    <a:pt x="764" y="675"/>
                  </a:cubicBezTo>
                  <a:cubicBezTo>
                    <a:pt x="1014" y="675"/>
                    <a:pt x="1252" y="613"/>
                    <a:pt x="1413" y="378"/>
                  </a:cubicBezTo>
                  <a:cubicBezTo>
                    <a:pt x="1354" y="219"/>
                    <a:pt x="1254" y="139"/>
                    <a:pt x="121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
            <p:cNvSpPr/>
            <p:nvPr/>
          </p:nvSpPr>
          <p:spPr>
            <a:xfrm>
              <a:off x="2466975" y="2045875"/>
              <a:ext cx="34850" cy="20400"/>
            </a:xfrm>
            <a:custGeom>
              <a:avLst/>
              <a:gdLst/>
              <a:ahLst/>
              <a:cxnLst/>
              <a:rect l="l" t="t" r="r" b="b"/>
              <a:pathLst>
                <a:path w="1394" h="816" extrusionOk="0">
                  <a:moveTo>
                    <a:pt x="1234" y="0"/>
                  </a:moveTo>
                  <a:cubicBezTo>
                    <a:pt x="836" y="179"/>
                    <a:pt x="399" y="318"/>
                    <a:pt x="1" y="497"/>
                  </a:cubicBezTo>
                  <a:cubicBezTo>
                    <a:pt x="60" y="617"/>
                    <a:pt x="140" y="716"/>
                    <a:pt x="180" y="816"/>
                  </a:cubicBezTo>
                  <a:cubicBezTo>
                    <a:pt x="239" y="816"/>
                    <a:pt x="279" y="816"/>
                    <a:pt x="359" y="776"/>
                  </a:cubicBezTo>
                  <a:cubicBezTo>
                    <a:pt x="399" y="716"/>
                    <a:pt x="478" y="696"/>
                    <a:pt x="558" y="637"/>
                  </a:cubicBezTo>
                  <a:cubicBezTo>
                    <a:pt x="777" y="398"/>
                    <a:pt x="1174" y="557"/>
                    <a:pt x="1393" y="298"/>
                  </a:cubicBezTo>
                  <a:cubicBezTo>
                    <a:pt x="1393" y="179"/>
                    <a:pt x="1353" y="80"/>
                    <a:pt x="123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
            <p:cNvSpPr/>
            <p:nvPr/>
          </p:nvSpPr>
          <p:spPr>
            <a:xfrm>
              <a:off x="2469975" y="2110025"/>
              <a:ext cx="42775" cy="19825"/>
            </a:xfrm>
            <a:custGeom>
              <a:avLst/>
              <a:gdLst/>
              <a:ahLst/>
              <a:cxnLst/>
              <a:rect l="l" t="t" r="r" b="b"/>
              <a:pathLst>
                <a:path w="1711" h="793" extrusionOk="0">
                  <a:moveTo>
                    <a:pt x="1631" y="0"/>
                  </a:moveTo>
                  <a:cubicBezTo>
                    <a:pt x="1512" y="0"/>
                    <a:pt x="1393" y="20"/>
                    <a:pt x="1313" y="20"/>
                  </a:cubicBezTo>
                  <a:cubicBezTo>
                    <a:pt x="1214" y="40"/>
                    <a:pt x="1154" y="120"/>
                    <a:pt x="1074" y="139"/>
                  </a:cubicBezTo>
                  <a:cubicBezTo>
                    <a:pt x="1054" y="159"/>
                    <a:pt x="1030" y="169"/>
                    <a:pt x="1005" y="169"/>
                  </a:cubicBezTo>
                  <a:cubicBezTo>
                    <a:pt x="980" y="169"/>
                    <a:pt x="955" y="159"/>
                    <a:pt x="935" y="139"/>
                  </a:cubicBezTo>
                  <a:cubicBezTo>
                    <a:pt x="866" y="127"/>
                    <a:pt x="799" y="120"/>
                    <a:pt x="733" y="120"/>
                  </a:cubicBezTo>
                  <a:cubicBezTo>
                    <a:pt x="592" y="120"/>
                    <a:pt x="461" y="151"/>
                    <a:pt x="338" y="219"/>
                  </a:cubicBezTo>
                  <a:cubicBezTo>
                    <a:pt x="179" y="259"/>
                    <a:pt x="0" y="319"/>
                    <a:pt x="40" y="537"/>
                  </a:cubicBezTo>
                  <a:cubicBezTo>
                    <a:pt x="179" y="557"/>
                    <a:pt x="358" y="597"/>
                    <a:pt x="438" y="756"/>
                  </a:cubicBezTo>
                  <a:cubicBezTo>
                    <a:pt x="502" y="781"/>
                    <a:pt x="563" y="792"/>
                    <a:pt x="621" y="792"/>
                  </a:cubicBezTo>
                  <a:cubicBezTo>
                    <a:pt x="795" y="792"/>
                    <a:pt x="940" y="692"/>
                    <a:pt x="1074" y="557"/>
                  </a:cubicBezTo>
                  <a:cubicBezTo>
                    <a:pt x="1194" y="517"/>
                    <a:pt x="1353" y="438"/>
                    <a:pt x="1472" y="398"/>
                  </a:cubicBezTo>
                  <a:cubicBezTo>
                    <a:pt x="1472" y="398"/>
                    <a:pt x="1512" y="418"/>
                    <a:pt x="1552" y="418"/>
                  </a:cubicBezTo>
                  <a:cubicBezTo>
                    <a:pt x="1611" y="418"/>
                    <a:pt x="1631" y="418"/>
                    <a:pt x="1671" y="358"/>
                  </a:cubicBezTo>
                  <a:cubicBezTo>
                    <a:pt x="1711" y="299"/>
                    <a:pt x="1711" y="219"/>
                    <a:pt x="1631" y="159"/>
                  </a:cubicBezTo>
                  <a:lnTo>
                    <a:pt x="1631"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
            <p:cNvSpPr/>
            <p:nvPr/>
          </p:nvSpPr>
          <p:spPr>
            <a:xfrm>
              <a:off x="3083150" y="1870600"/>
              <a:ext cx="30375" cy="14150"/>
            </a:xfrm>
            <a:custGeom>
              <a:avLst/>
              <a:gdLst/>
              <a:ahLst/>
              <a:cxnLst/>
              <a:rect l="l" t="t" r="r" b="b"/>
              <a:pathLst>
                <a:path w="1215" h="566" extrusionOk="0">
                  <a:moveTo>
                    <a:pt x="699" y="0"/>
                  </a:moveTo>
                  <a:cubicBezTo>
                    <a:pt x="446" y="0"/>
                    <a:pt x="238" y="92"/>
                    <a:pt x="1" y="228"/>
                  </a:cubicBezTo>
                  <a:cubicBezTo>
                    <a:pt x="21" y="466"/>
                    <a:pt x="160" y="546"/>
                    <a:pt x="379" y="566"/>
                  </a:cubicBezTo>
                  <a:cubicBezTo>
                    <a:pt x="717" y="566"/>
                    <a:pt x="995" y="466"/>
                    <a:pt x="1214" y="208"/>
                  </a:cubicBezTo>
                  <a:cubicBezTo>
                    <a:pt x="1135" y="49"/>
                    <a:pt x="995" y="29"/>
                    <a:pt x="836" y="9"/>
                  </a:cubicBezTo>
                  <a:cubicBezTo>
                    <a:pt x="789" y="3"/>
                    <a:pt x="743" y="0"/>
                    <a:pt x="6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
            <p:cNvSpPr/>
            <p:nvPr/>
          </p:nvSpPr>
          <p:spPr>
            <a:xfrm>
              <a:off x="2560975" y="2019000"/>
              <a:ext cx="46775" cy="13700"/>
            </a:xfrm>
            <a:custGeom>
              <a:avLst/>
              <a:gdLst/>
              <a:ahLst/>
              <a:cxnLst/>
              <a:rect l="l" t="t" r="r" b="b"/>
              <a:pathLst>
                <a:path w="1871" h="548" extrusionOk="0">
                  <a:moveTo>
                    <a:pt x="1791" y="1"/>
                  </a:moveTo>
                  <a:cubicBezTo>
                    <a:pt x="1194" y="160"/>
                    <a:pt x="577" y="100"/>
                    <a:pt x="0" y="339"/>
                  </a:cubicBezTo>
                  <a:cubicBezTo>
                    <a:pt x="160" y="359"/>
                    <a:pt x="319" y="359"/>
                    <a:pt x="398" y="538"/>
                  </a:cubicBezTo>
                  <a:cubicBezTo>
                    <a:pt x="445" y="545"/>
                    <a:pt x="491" y="548"/>
                    <a:pt x="536" y="548"/>
                  </a:cubicBezTo>
                  <a:cubicBezTo>
                    <a:pt x="901" y="548"/>
                    <a:pt x="1240" y="359"/>
                    <a:pt x="1612" y="359"/>
                  </a:cubicBezTo>
                  <a:cubicBezTo>
                    <a:pt x="1691" y="299"/>
                    <a:pt x="1731" y="259"/>
                    <a:pt x="1811" y="200"/>
                  </a:cubicBezTo>
                  <a:cubicBezTo>
                    <a:pt x="1870" y="140"/>
                    <a:pt x="1870" y="61"/>
                    <a:pt x="179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
            <p:cNvSpPr/>
            <p:nvPr/>
          </p:nvSpPr>
          <p:spPr>
            <a:xfrm>
              <a:off x="2678850" y="1807650"/>
              <a:ext cx="44775" cy="11450"/>
            </a:xfrm>
            <a:custGeom>
              <a:avLst/>
              <a:gdLst/>
              <a:ahLst/>
              <a:cxnLst/>
              <a:rect l="l" t="t" r="r" b="b"/>
              <a:pathLst>
                <a:path w="1791" h="458" extrusionOk="0">
                  <a:moveTo>
                    <a:pt x="1790" y="0"/>
                  </a:moveTo>
                  <a:lnTo>
                    <a:pt x="1790" y="0"/>
                  </a:lnTo>
                  <a:cubicBezTo>
                    <a:pt x="1174" y="60"/>
                    <a:pt x="577" y="40"/>
                    <a:pt x="0" y="259"/>
                  </a:cubicBezTo>
                  <a:cubicBezTo>
                    <a:pt x="179" y="299"/>
                    <a:pt x="418" y="199"/>
                    <a:pt x="537" y="458"/>
                  </a:cubicBezTo>
                  <a:cubicBezTo>
                    <a:pt x="995" y="458"/>
                    <a:pt x="1412" y="279"/>
                    <a:pt x="179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
            <p:cNvSpPr/>
            <p:nvPr/>
          </p:nvSpPr>
          <p:spPr>
            <a:xfrm>
              <a:off x="2856875" y="1742425"/>
              <a:ext cx="35350" cy="11975"/>
            </a:xfrm>
            <a:custGeom>
              <a:avLst/>
              <a:gdLst/>
              <a:ahLst/>
              <a:cxnLst/>
              <a:rect l="l" t="t" r="r" b="b"/>
              <a:pathLst>
                <a:path w="1414" h="479" extrusionOk="0">
                  <a:moveTo>
                    <a:pt x="627" y="1"/>
                  </a:moveTo>
                  <a:cubicBezTo>
                    <a:pt x="392" y="1"/>
                    <a:pt x="173" y="97"/>
                    <a:pt x="1" y="461"/>
                  </a:cubicBezTo>
                  <a:cubicBezTo>
                    <a:pt x="127" y="471"/>
                    <a:pt x="252" y="478"/>
                    <a:pt x="373" y="478"/>
                  </a:cubicBezTo>
                  <a:cubicBezTo>
                    <a:pt x="748" y="478"/>
                    <a:pt x="1098" y="408"/>
                    <a:pt x="1413" y="123"/>
                  </a:cubicBezTo>
                  <a:cubicBezTo>
                    <a:pt x="1155" y="113"/>
                    <a:pt x="881" y="1"/>
                    <a:pt x="62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
            <p:cNvSpPr/>
            <p:nvPr/>
          </p:nvSpPr>
          <p:spPr>
            <a:xfrm>
              <a:off x="2419650" y="1943425"/>
              <a:ext cx="41400" cy="18700"/>
            </a:xfrm>
            <a:custGeom>
              <a:avLst/>
              <a:gdLst/>
              <a:ahLst/>
              <a:cxnLst/>
              <a:rect l="l" t="t" r="r" b="b"/>
              <a:pathLst>
                <a:path w="1656" h="748" extrusionOk="0">
                  <a:moveTo>
                    <a:pt x="1357" y="0"/>
                  </a:moveTo>
                  <a:cubicBezTo>
                    <a:pt x="979" y="199"/>
                    <a:pt x="601" y="358"/>
                    <a:pt x="163" y="398"/>
                  </a:cubicBezTo>
                  <a:cubicBezTo>
                    <a:pt x="60" y="588"/>
                    <a:pt x="1" y="748"/>
                    <a:pt x="221" y="748"/>
                  </a:cubicBezTo>
                  <a:cubicBezTo>
                    <a:pt x="255" y="748"/>
                    <a:pt x="295" y="744"/>
                    <a:pt x="342" y="736"/>
                  </a:cubicBezTo>
                  <a:cubicBezTo>
                    <a:pt x="737" y="699"/>
                    <a:pt x="1043" y="395"/>
                    <a:pt x="1461" y="395"/>
                  </a:cubicBezTo>
                  <a:cubicBezTo>
                    <a:pt x="1485" y="395"/>
                    <a:pt x="1510" y="396"/>
                    <a:pt x="1536" y="398"/>
                  </a:cubicBezTo>
                  <a:cubicBezTo>
                    <a:pt x="1655" y="199"/>
                    <a:pt x="1655" y="40"/>
                    <a:pt x="135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
            <p:cNvSpPr/>
            <p:nvPr/>
          </p:nvSpPr>
          <p:spPr>
            <a:xfrm>
              <a:off x="2479425" y="1878275"/>
              <a:ext cx="51250" cy="14925"/>
            </a:xfrm>
            <a:custGeom>
              <a:avLst/>
              <a:gdLst/>
              <a:ahLst/>
              <a:cxnLst/>
              <a:rect l="l" t="t" r="r" b="b"/>
              <a:pathLst>
                <a:path w="2050" h="597" extrusionOk="0">
                  <a:moveTo>
                    <a:pt x="2049" y="0"/>
                  </a:moveTo>
                  <a:cubicBezTo>
                    <a:pt x="1293" y="319"/>
                    <a:pt x="597" y="120"/>
                    <a:pt x="0" y="418"/>
                  </a:cubicBezTo>
                  <a:cubicBezTo>
                    <a:pt x="91" y="502"/>
                    <a:pt x="193" y="522"/>
                    <a:pt x="297" y="522"/>
                  </a:cubicBezTo>
                  <a:cubicBezTo>
                    <a:pt x="389" y="522"/>
                    <a:pt x="484" y="506"/>
                    <a:pt x="576" y="506"/>
                  </a:cubicBezTo>
                  <a:cubicBezTo>
                    <a:pt x="674" y="506"/>
                    <a:pt x="769" y="524"/>
                    <a:pt x="855" y="597"/>
                  </a:cubicBezTo>
                  <a:cubicBezTo>
                    <a:pt x="1552" y="438"/>
                    <a:pt x="1552" y="438"/>
                    <a:pt x="204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
            <p:cNvSpPr/>
            <p:nvPr/>
          </p:nvSpPr>
          <p:spPr>
            <a:xfrm>
              <a:off x="2418250" y="1847400"/>
              <a:ext cx="45775" cy="20950"/>
            </a:xfrm>
            <a:custGeom>
              <a:avLst/>
              <a:gdLst/>
              <a:ahLst/>
              <a:cxnLst/>
              <a:rect l="l" t="t" r="r" b="b"/>
              <a:pathLst>
                <a:path w="1831" h="838" extrusionOk="0">
                  <a:moveTo>
                    <a:pt x="1620" y="1"/>
                  </a:moveTo>
                  <a:cubicBezTo>
                    <a:pt x="1551" y="1"/>
                    <a:pt x="1489" y="25"/>
                    <a:pt x="1433" y="81"/>
                  </a:cubicBezTo>
                  <a:cubicBezTo>
                    <a:pt x="1347" y="167"/>
                    <a:pt x="1242" y="179"/>
                    <a:pt x="1135" y="179"/>
                  </a:cubicBezTo>
                  <a:cubicBezTo>
                    <a:pt x="1095" y="179"/>
                    <a:pt x="1055" y="177"/>
                    <a:pt x="1015" y="177"/>
                  </a:cubicBezTo>
                  <a:cubicBezTo>
                    <a:pt x="914" y="177"/>
                    <a:pt x="817" y="188"/>
                    <a:pt x="736" y="260"/>
                  </a:cubicBezTo>
                  <a:cubicBezTo>
                    <a:pt x="716" y="280"/>
                    <a:pt x="657" y="280"/>
                    <a:pt x="617" y="280"/>
                  </a:cubicBezTo>
                  <a:cubicBezTo>
                    <a:pt x="398" y="380"/>
                    <a:pt x="159" y="440"/>
                    <a:pt x="0" y="599"/>
                  </a:cubicBezTo>
                  <a:cubicBezTo>
                    <a:pt x="0" y="698"/>
                    <a:pt x="20" y="778"/>
                    <a:pt x="60" y="837"/>
                  </a:cubicBezTo>
                  <a:cubicBezTo>
                    <a:pt x="637" y="658"/>
                    <a:pt x="1234" y="579"/>
                    <a:pt x="1791" y="280"/>
                  </a:cubicBezTo>
                  <a:cubicBezTo>
                    <a:pt x="1830" y="201"/>
                    <a:pt x="1830" y="121"/>
                    <a:pt x="1791" y="42"/>
                  </a:cubicBezTo>
                  <a:cubicBezTo>
                    <a:pt x="1730" y="16"/>
                    <a:pt x="1673" y="1"/>
                    <a:pt x="16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
            <p:cNvSpPr/>
            <p:nvPr/>
          </p:nvSpPr>
          <p:spPr>
            <a:xfrm>
              <a:off x="3033925" y="1776175"/>
              <a:ext cx="38325" cy="13600"/>
            </a:xfrm>
            <a:custGeom>
              <a:avLst/>
              <a:gdLst/>
              <a:ahLst/>
              <a:cxnLst/>
              <a:rect l="l" t="t" r="r" b="b"/>
              <a:pathLst>
                <a:path w="1533" h="544" extrusionOk="0">
                  <a:moveTo>
                    <a:pt x="438" y="0"/>
                  </a:moveTo>
                  <a:cubicBezTo>
                    <a:pt x="293" y="0"/>
                    <a:pt x="144" y="26"/>
                    <a:pt x="0" y="126"/>
                  </a:cubicBezTo>
                  <a:cubicBezTo>
                    <a:pt x="259" y="225"/>
                    <a:pt x="80" y="404"/>
                    <a:pt x="80" y="543"/>
                  </a:cubicBezTo>
                  <a:cubicBezTo>
                    <a:pt x="577" y="504"/>
                    <a:pt x="1075" y="364"/>
                    <a:pt x="1532" y="165"/>
                  </a:cubicBezTo>
                  <a:cubicBezTo>
                    <a:pt x="1488" y="159"/>
                    <a:pt x="1444" y="156"/>
                    <a:pt x="1399" y="156"/>
                  </a:cubicBezTo>
                  <a:cubicBezTo>
                    <a:pt x="1320" y="156"/>
                    <a:pt x="1241" y="163"/>
                    <a:pt x="1163" y="163"/>
                  </a:cubicBezTo>
                  <a:cubicBezTo>
                    <a:pt x="1025" y="163"/>
                    <a:pt x="892" y="142"/>
                    <a:pt x="776" y="26"/>
                  </a:cubicBezTo>
                  <a:cubicBezTo>
                    <a:pt x="670" y="17"/>
                    <a:pt x="555" y="0"/>
                    <a:pt x="43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
            <p:cNvSpPr/>
            <p:nvPr/>
          </p:nvSpPr>
          <p:spPr>
            <a:xfrm>
              <a:off x="2453050" y="1888700"/>
              <a:ext cx="47775" cy="13475"/>
            </a:xfrm>
            <a:custGeom>
              <a:avLst/>
              <a:gdLst/>
              <a:ahLst/>
              <a:cxnLst/>
              <a:rect l="l" t="t" r="r" b="b"/>
              <a:pathLst>
                <a:path w="1911" h="539" extrusionOk="0">
                  <a:moveTo>
                    <a:pt x="1055" y="1"/>
                  </a:moveTo>
                  <a:cubicBezTo>
                    <a:pt x="757" y="240"/>
                    <a:pt x="319" y="100"/>
                    <a:pt x="1" y="339"/>
                  </a:cubicBezTo>
                  <a:cubicBezTo>
                    <a:pt x="140" y="379"/>
                    <a:pt x="299" y="399"/>
                    <a:pt x="359" y="538"/>
                  </a:cubicBezTo>
                  <a:cubicBezTo>
                    <a:pt x="846" y="463"/>
                    <a:pt x="1298" y="177"/>
                    <a:pt x="1814" y="177"/>
                  </a:cubicBezTo>
                  <a:cubicBezTo>
                    <a:pt x="1846" y="177"/>
                    <a:pt x="1878" y="178"/>
                    <a:pt x="1910" y="180"/>
                  </a:cubicBezTo>
                  <a:cubicBezTo>
                    <a:pt x="1801" y="41"/>
                    <a:pt x="1657" y="16"/>
                    <a:pt x="1505" y="16"/>
                  </a:cubicBezTo>
                  <a:cubicBezTo>
                    <a:pt x="1421" y="16"/>
                    <a:pt x="1334" y="24"/>
                    <a:pt x="1250" y="24"/>
                  </a:cubicBezTo>
                  <a:cubicBezTo>
                    <a:pt x="1183" y="24"/>
                    <a:pt x="1117" y="19"/>
                    <a:pt x="105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
            <p:cNvSpPr/>
            <p:nvPr/>
          </p:nvSpPr>
          <p:spPr>
            <a:xfrm>
              <a:off x="2755425" y="2014100"/>
              <a:ext cx="44675" cy="13875"/>
            </a:xfrm>
            <a:custGeom>
              <a:avLst/>
              <a:gdLst/>
              <a:ahLst/>
              <a:cxnLst/>
              <a:rect l="l" t="t" r="r" b="b"/>
              <a:pathLst>
                <a:path w="1787" h="555" extrusionOk="0">
                  <a:moveTo>
                    <a:pt x="1671" y="0"/>
                  </a:moveTo>
                  <a:cubicBezTo>
                    <a:pt x="1644" y="0"/>
                    <a:pt x="1612" y="6"/>
                    <a:pt x="1572" y="18"/>
                  </a:cubicBezTo>
                  <a:cubicBezTo>
                    <a:pt x="1473" y="18"/>
                    <a:pt x="1353" y="58"/>
                    <a:pt x="1254" y="78"/>
                  </a:cubicBezTo>
                  <a:cubicBezTo>
                    <a:pt x="1173" y="118"/>
                    <a:pt x="1092" y="129"/>
                    <a:pt x="1012" y="129"/>
                  </a:cubicBezTo>
                  <a:cubicBezTo>
                    <a:pt x="917" y="129"/>
                    <a:pt x="823" y="114"/>
                    <a:pt x="729" y="114"/>
                  </a:cubicBezTo>
                  <a:cubicBezTo>
                    <a:pt x="705" y="114"/>
                    <a:pt x="681" y="115"/>
                    <a:pt x="657" y="117"/>
                  </a:cubicBezTo>
                  <a:cubicBezTo>
                    <a:pt x="607" y="127"/>
                    <a:pt x="558" y="130"/>
                    <a:pt x="508" y="130"/>
                  </a:cubicBezTo>
                  <a:cubicBezTo>
                    <a:pt x="458" y="130"/>
                    <a:pt x="408" y="127"/>
                    <a:pt x="359" y="127"/>
                  </a:cubicBezTo>
                  <a:cubicBezTo>
                    <a:pt x="259" y="127"/>
                    <a:pt x="160" y="137"/>
                    <a:pt x="60" y="197"/>
                  </a:cubicBezTo>
                  <a:cubicBezTo>
                    <a:pt x="1" y="257"/>
                    <a:pt x="1" y="296"/>
                    <a:pt x="40" y="356"/>
                  </a:cubicBezTo>
                  <a:cubicBezTo>
                    <a:pt x="239" y="376"/>
                    <a:pt x="478" y="356"/>
                    <a:pt x="597" y="555"/>
                  </a:cubicBezTo>
                  <a:cubicBezTo>
                    <a:pt x="916" y="535"/>
                    <a:pt x="1234" y="555"/>
                    <a:pt x="1453" y="396"/>
                  </a:cubicBezTo>
                  <a:cubicBezTo>
                    <a:pt x="1492" y="356"/>
                    <a:pt x="1572" y="276"/>
                    <a:pt x="1652" y="257"/>
                  </a:cubicBezTo>
                  <a:cubicBezTo>
                    <a:pt x="1691" y="257"/>
                    <a:pt x="1731" y="257"/>
                    <a:pt x="1771" y="217"/>
                  </a:cubicBezTo>
                  <a:cubicBezTo>
                    <a:pt x="1787" y="89"/>
                    <a:pt x="1777" y="0"/>
                    <a:pt x="167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
            <p:cNvSpPr/>
            <p:nvPr/>
          </p:nvSpPr>
          <p:spPr>
            <a:xfrm>
              <a:off x="2501800" y="2005200"/>
              <a:ext cx="44075" cy="14875"/>
            </a:xfrm>
            <a:custGeom>
              <a:avLst/>
              <a:gdLst/>
              <a:ahLst/>
              <a:cxnLst/>
              <a:rect l="l" t="t" r="r" b="b"/>
              <a:pathLst>
                <a:path w="1763" h="595" extrusionOk="0">
                  <a:moveTo>
                    <a:pt x="1301" y="1"/>
                  </a:moveTo>
                  <a:cubicBezTo>
                    <a:pt x="1268" y="1"/>
                    <a:pt x="1234" y="6"/>
                    <a:pt x="1194" y="16"/>
                  </a:cubicBezTo>
                  <a:cubicBezTo>
                    <a:pt x="840" y="104"/>
                    <a:pt x="548" y="429"/>
                    <a:pt x="152" y="429"/>
                  </a:cubicBezTo>
                  <a:cubicBezTo>
                    <a:pt x="103" y="429"/>
                    <a:pt x="53" y="425"/>
                    <a:pt x="0" y="414"/>
                  </a:cubicBezTo>
                  <a:lnTo>
                    <a:pt x="0" y="414"/>
                  </a:lnTo>
                  <a:cubicBezTo>
                    <a:pt x="80" y="453"/>
                    <a:pt x="120" y="533"/>
                    <a:pt x="199" y="593"/>
                  </a:cubicBezTo>
                  <a:cubicBezTo>
                    <a:pt x="229" y="594"/>
                    <a:pt x="258" y="595"/>
                    <a:pt x="288" y="595"/>
                  </a:cubicBezTo>
                  <a:cubicBezTo>
                    <a:pt x="654" y="595"/>
                    <a:pt x="1005" y="486"/>
                    <a:pt x="1373" y="394"/>
                  </a:cubicBezTo>
                  <a:cubicBezTo>
                    <a:pt x="1472" y="294"/>
                    <a:pt x="1651" y="334"/>
                    <a:pt x="1731" y="215"/>
                  </a:cubicBezTo>
                  <a:cubicBezTo>
                    <a:pt x="1763" y="87"/>
                    <a:pt x="1744" y="24"/>
                    <a:pt x="1643" y="24"/>
                  </a:cubicBezTo>
                  <a:cubicBezTo>
                    <a:pt x="1618" y="24"/>
                    <a:pt x="1588" y="28"/>
                    <a:pt x="1552" y="36"/>
                  </a:cubicBezTo>
                  <a:cubicBezTo>
                    <a:pt x="1492" y="16"/>
                    <a:pt x="1452" y="16"/>
                    <a:pt x="1393" y="16"/>
                  </a:cubicBezTo>
                  <a:cubicBezTo>
                    <a:pt x="1363" y="6"/>
                    <a:pt x="1333" y="1"/>
                    <a:pt x="130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
            <p:cNvSpPr/>
            <p:nvPr/>
          </p:nvSpPr>
          <p:spPr>
            <a:xfrm>
              <a:off x="2616175" y="2011425"/>
              <a:ext cx="29875" cy="12075"/>
            </a:xfrm>
            <a:custGeom>
              <a:avLst/>
              <a:gdLst/>
              <a:ahLst/>
              <a:cxnLst/>
              <a:rect l="l" t="t" r="r" b="b"/>
              <a:pathLst>
                <a:path w="1195" h="483" extrusionOk="0">
                  <a:moveTo>
                    <a:pt x="1107" y="1"/>
                  </a:moveTo>
                  <a:cubicBezTo>
                    <a:pt x="805" y="1"/>
                    <a:pt x="526" y="154"/>
                    <a:pt x="226" y="154"/>
                  </a:cubicBezTo>
                  <a:cubicBezTo>
                    <a:pt x="184" y="154"/>
                    <a:pt x="142" y="151"/>
                    <a:pt x="100" y="145"/>
                  </a:cubicBezTo>
                  <a:cubicBezTo>
                    <a:pt x="1" y="264"/>
                    <a:pt x="1" y="364"/>
                    <a:pt x="80" y="483"/>
                  </a:cubicBezTo>
                  <a:cubicBezTo>
                    <a:pt x="916" y="463"/>
                    <a:pt x="916" y="463"/>
                    <a:pt x="1194" y="5"/>
                  </a:cubicBezTo>
                  <a:cubicBezTo>
                    <a:pt x="1165" y="2"/>
                    <a:pt x="1136" y="1"/>
                    <a:pt x="110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
            <p:cNvSpPr/>
            <p:nvPr/>
          </p:nvSpPr>
          <p:spPr>
            <a:xfrm>
              <a:off x="2411275" y="1790725"/>
              <a:ext cx="42300" cy="15950"/>
            </a:xfrm>
            <a:custGeom>
              <a:avLst/>
              <a:gdLst/>
              <a:ahLst/>
              <a:cxnLst/>
              <a:rect l="l" t="t" r="r" b="b"/>
              <a:pathLst>
                <a:path w="1692" h="638" extrusionOk="0">
                  <a:moveTo>
                    <a:pt x="1421" y="1"/>
                  </a:moveTo>
                  <a:cubicBezTo>
                    <a:pt x="1291" y="1"/>
                    <a:pt x="1139" y="70"/>
                    <a:pt x="1015" y="81"/>
                  </a:cubicBezTo>
                  <a:cubicBezTo>
                    <a:pt x="1004" y="80"/>
                    <a:pt x="992" y="79"/>
                    <a:pt x="981" y="79"/>
                  </a:cubicBezTo>
                  <a:cubicBezTo>
                    <a:pt x="818" y="79"/>
                    <a:pt x="670" y="165"/>
                    <a:pt x="522" y="165"/>
                  </a:cubicBezTo>
                  <a:cubicBezTo>
                    <a:pt x="449" y="165"/>
                    <a:pt x="375" y="144"/>
                    <a:pt x="299" y="81"/>
                  </a:cubicBezTo>
                  <a:cubicBezTo>
                    <a:pt x="240" y="81"/>
                    <a:pt x="200" y="120"/>
                    <a:pt x="140" y="120"/>
                  </a:cubicBezTo>
                  <a:cubicBezTo>
                    <a:pt x="21" y="260"/>
                    <a:pt x="1" y="439"/>
                    <a:pt x="120" y="638"/>
                  </a:cubicBezTo>
                  <a:cubicBezTo>
                    <a:pt x="538" y="538"/>
                    <a:pt x="936" y="419"/>
                    <a:pt x="1353" y="319"/>
                  </a:cubicBezTo>
                  <a:cubicBezTo>
                    <a:pt x="1473" y="319"/>
                    <a:pt x="1592" y="280"/>
                    <a:pt x="1692" y="280"/>
                  </a:cubicBezTo>
                  <a:cubicBezTo>
                    <a:pt x="1644" y="60"/>
                    <a:pt x="1541" y="1"/>
                    <a:pt x="142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
            <p:cNvSpPr/>
            <p:nvPr/>
          </p:nvSpPr>
          <p:spPr>
            <a:xfrm>
              <a:off x="2436650" y="1784275"/>
              <a:ext cx="39300" cy="12950"/>
            </a:xfrm>
            <a:custGeom>
              <a:avLst/>
              <a:gdLst/>
              <a:ahLst/>
              <a:cxnLst/>
              <a:rect l="l" t="t" r="r" b="b"/>
              <a:pathLst>
                <a:path w="1572" h="518" extrusionOk="0">
                  <a:moveTo>
                    <a:pt x="1572" y="0"/>
                  </a:moveTo>
                  <a:lnTo>
                    <a:pt x="1572" y="0"/>
                  </a:lnTo>
                  <a:cubicBezTo>
                    <a:pt x="975" y="180"/>
                    <a:pt x="458" y="80"/>
                    <a:pt x="0" y="319"/>
                  </a:cubicBezTo>
                  <a:cubicBezTo>
                    <a:pt x="219" y="398"/>
                    <a:pt x="498" y="279"/>
                    <a:pt x="677" y="518"/>
                  </a:cubicBezTo>
                  <a:cubicBezTo>
                    <a:pt x="955" y="438"/>
                    <a:pt x="1313" y="498"/>
                    <a:pt x="157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
            <p:cNvSpPr/>
            <p:nvPr/>
          </p:nvSpPr>
          <p:spPr>
            <a:xfrm>
              <a:off x="2610200" y="2032650"/>
              <a:ext cx="36825" cy="13250"/>
            </a:xfrm>
            <a:custGeom>
              <a:avLst/>
              <a:gdLst/>
              <a:ahLst/>
              <a:cxnLst/>
              <a:rect l="l" t="t" r="r" b="b"/>
              <a:pathLst>
                <a:path w="1473" h="530" extrusionOk="0">
                  <a:moveTo>
                    <a:pt x="756" y="0"/>
                  </a:moveTo>
                  <a:cubicBezTo>
                    <a:pt x="464" y="0"/>
                    <a:pt x="225" y="155"/>
                    <a:pt x="1" y="310"/>
                  </a:cubicBezTo>
                  <a:cubicBezTo>
                    <a:pt x="61" y="489"/>
                    <a:pt x="240" y="509"/>
                    <a:pt x="399" y="529"/>
                  </a:cubicBezTo>
                  <a:cubicBezTo>
                    <a:pt x="678" y="436"/>
                    <a:pt x="974" y="308"/>
                    <a:pt x="1320" y="308"/>
                  </a:cubicBezTo>
                  <a:cubicBezTo>
                    <a:pt x="1344" y="308"/>
                    <a:pt x="1369" y="309"/>
                    <a:pt x="1393" y="310"/>
                  </a:cubicBezTo>
                  <a:cubicBezTo>
                    <a:pt x="1433" y="310"/>
                    <a:pt x="1473" y="251"/>
                    <a:pt x="1433" y="191"/>
                  </a:cubicBezTo>
                  <a:cubicBezTo>
                    <a:pt x="1393" y="151"/>
                    <a:pt x="1334" y="151"/>
                    <a:pt x="1314" y="131"/>
                  </a:cubicBezTo>
                  <a:cubicBezTo>
                    <a:pt x="1194" y="32"/>
                    <a:pt x="1015" y="111"/>
                    <a:pt x="896" y="12"/>
                  </a:cubicBezTo>
                  <a:cubicBezTo>
                    <a:pt x="848" y="4"/>
                    <a:pt x="802" y="0"/>
                    <a:pt x="75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
            <p:cNvSpPr/>
            <p:nvPr/>
          </p:nvSpPr>
          <p:spPr>
            <a:xfrm>
              <a:off x="2845950" y="1781300"/>
              <a:ext cx="31350" cy="13475"/>
            </a:xfrm>
            <a:custGeom>
              <a:avLst/>
              <a:gdLst/>
              <a:ahLst/>
              <a:cxnLst/>
              <a:rect l="l" t="t" r="r" b="b"/>
              <a:pathLst>
                <a:path w="1254" h="539" extrusionOk="0">
                  <a:moveTo>
                    <a:pt x="1154" y="0"/>
                  </a:moveTo>
                  <a:cubicBezTo>
                    <a:pt x="1034" y="0"/>
                    <a:pt x="895" y="0"/>
                    <a:pt x="816" y="139"/>
                  </a:cubicBezTo>
                  <a:cubicBezTo>
                    <a:pt x="717" y="139"/>
                    <a:pt x="621" y="128"/>
                    <a:pt x="529" y="128"/>
                  </a:cubicBezTo>
                  <a:cubicBezTo>
                    <a:pt x="378" y="128"/>
                    <a:pt x="235" y="158"/>
                    <a:pt x="99" y="318"/>
                  </a:cubicBezTo>
                  <a:cubicBezTo>
                    <a:pt x="0" y="398"/>
                    <a:pt x="0" y="438"/>
                    <a:pt x="99" y="517"/>
                  </a:cubicBezTo>
                  <a:cubicBezTo>
                    <a:pt x="210" y="530"/>
                    <a:pt x="323" y="538"/>
                    <a:pt x="435" y="538"/>
                  </a:cubicBezTo>
                  <a:cubicBezTo>
                    <a:pt x="685" y="538"/>
                    <a:pt x="934" y="496"/>
                    <a:pt x="1154" y="358"/>
                  </a:cubicBezTo>
                  <a:cubicBezTo>
                    <a:pt x="1253" y="239"/>
                    <a:pt x="1253" y="119"/>
                    <a:pt x="115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
            <p:cNvSpPr/>
            <p:nvPr/>
          </p:nvSpPr>
          <p:spPr>
            <a:xfrm>
              <a:off x="2523175" y="2110525"/>
              <a:ext cx="34850" cy="13925"/>
            </a:xfrm>
            <a:custGeom>
              <a:avLst/>
              <a:gdLst/>
              <a:ahLst/>
              <a:cxnLst/>
              <a:rect l="l" t="t" r="r" b="b"/>
              <a:pathLst>
                <a:path w="1394" h="557" extrusionOk="0">
                  <a:moveTo>
                    <a:pt x="1035" y="0"/>
                  </a:moveTo>
                  <a:cubicBezTo>
                    <a:pt x="836" y="0"/>
                    <a:pt x="637" y="0"/>
                    <a:pt x="498" y="139"/>
                  </a:cubicBezTo>
                  <a:cubicBezTo>
                    <a:pt x="438" y="259"/>
                    <a:pt x="344" y="269"/>
                    <a:pt x="249" y="269"/>
                  </a:cubicBezTo>
                  <a:cubicBezTo>
                    <a:pt x="230" y="269"/>
                    <a:pt x="212" y="268"/>
                    <a:pt x="193" y="268"/>
                  </a:cubicBezTo>
                  <a:cubicBezTo>
                    <a:pt x="118" y="268"/>
                    <a:pt x="48" y="275"/>
                    <a:pt x="1" y="338"/>
                  </a:cubicBezTo>
                  <a:cubicBezTo>
                    <a:pt x="83" y="502"/>
                    <a:pt x="206" y="556"/>
                    <a:pt x="335" y="556"/>
                  </a:cubicBezTo>
                  <a:cubicBezTo>
                    <a:pt x="424" y="556"/>
                    <a:pt x="516" y="530"/>
                    <a:pt x="597" y="497"/>
                  </a:cubicBezTo>
                  <a:cubicBezTo>
                    <a:pt x="811" y="408"/>
                    <a:pt x="1057" y="335"/>
                    <a:pt x="1306" y="335"/>
                  </a:cubicBezTo>
                  <a:cubicBezTo>
                    <a:pt x="1335" y="335"/>
                    <a:pt x="1364" y="336"/>
                    <a:pt x="1393" y="338"/>
                  </a:cubicBezTo>
                  <a:cubicBezTo>
                    <a:pt x="1393" y="119"/>
                    <a:pt x="1254" y="0"/>
                    <a:pt x="103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
            <p:cNvSpPr/>
            <p:nvPr/>
          </p:nvSpPr>
          <p:spPr>
            <a:xfrm>
              <a:off x="2796200" y="1697750"/>
              <a:ext cx="33350" cy="12950"/>
            </a:xfrm>
            <a:custGeom>
              <a:avLst/>
              <a:gdLst/>
              <a:ahLst/>
              <a:cxnLst/>
              <a:rect l="l" t="t" r="r" b="b"/>
              <a:pathLst>
                <a:path w="1334" h="518" extrusionOk="0">
                  <a:moveTo>
                    <a:pt x="1234" y="0"/>
                  </a:moveTo>
                  <a:cubicBezTo>
                    <a:pt x="796" y="20"/>
                    <a:pt x="319" y="100"/>
                    <a:pt x="1" y="517"/>
                  </a:cubicBezTo>
                  <a:cubicBezTo>
                    <a:pt x="418" y="418"/>
                    <a:pt x="856" y="418"/>
                    <a:pt x="1234" y="179"/>
                  </a:cubicBezTo>
                  <a:cubicBezTo>
                    <a:pt x="1334" y="120"/>
                    <a:pt x="1334" y="80"/>
                    <a:pt x="123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
            <p:cNvSpPr/>
            <p:nvPr/>
          </p:nvSpPr>
          <p:spPr>
            <a:xfrm>
              <a:off x="2510250" y="1902325"/>
              <a:ext cx="33350" cy="12275"/>
            </a:xfrm>
            <a:custGeom>
              <a:avLst/>
              <a:gdLst/>
              <a:ahLst/>
              <a:cxnLst/>
              <a:rect l="l" t="t" r="r" b="b"/>
              <a:pathLst>
                <a:path w="1334" h="491" extrusionOk="0">
                  <a:moveTo>
                    <a:pt x="1084" y="0"/>
                  </a:moveTo>
                  <a:cubicBezTo>
                    <a:pt x="743" y="0"/>
                    <a:pt x="450" y="170"/>
                    <a:pt x="156" y="170"/>
                  </a:cubicBezTo>
                  <a:cubicBezTo>
                    <a:pt x="105" y="170"/>
                    <a:pt x="53" y="165"/>
                    <a:pt x="0" y="152"/>
                  </a:cubicBezTo>
                  <a:lnTo>
                    <a:pt x="0" y="490"/>
                  </a:lnTo>
                  <a:cubicBezTo>
                    <a:pt x="398" y="331"/>
                    <a:pt x="916" y="451"/>
                    <a:pt x="1333" y="33"/>
                  </a:cubicBezTo>
                  <a:cubicBezTo>
                    <a:pt x="1247" y="10"/>
                    <a:pt x="1164" y="0"/>
                    <a:pt x="108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
            <p:cNvSpPr/>
            <p:nvPr/>
          </p:nvSpPr>
          <p:spPr>
            <a:xfrm>
              <a:off x="2587325" y="1827550"/>
              <a:ext cx="40325" cy="12450"/>
            </a:xfrm>
            <a:custGeom>
              <a:avLst/>
              <a:gdLst/>
              <a:ahLst/>
              <a:cxnLst/>
              <a:rect l="l" t="t" r="r" b="b"/>
              <a:pathLst>
                <a:path w="1613" h="498" extrusionOk="0">
                  <a:moveTo>
                    <a:pt x="1214" y="0"/>
                  </a:moveTo>
                  <a:cubicBezTo>
                    <a:pt x="797" y="60"/>
                    <a:pt x="399" y="199"/>
                    <a:pt x="1" y="358"/>
                  </a:cubicBezTo>
                  <a:cubicBezTo>
                    <a:pt x="200" y="378"/>
                    <a:pt x="399" y="338"/>
                    <a:pt x="538" y="497"/>
                  </a:cubicBezTo>
                  <a:cubicBezTo>
                    <a:pt x="896" y="358"/>
                    <a:pt x="1314" y="497"/>
                    <a:pt x="1612" y="219"/>
                  </a:cubicBezTo>
                  <a:lnTo>
                    <a:pt x="1533" y="159"/>
                  </a:lnTo>
                  <a:cubicBezTo>
                    <a:pt x="1453" y="120"/>
                    <a:pt x="1354" y="120"/>
                    <a:pt x="1294" y="60"/>
                  </a:cubicBezTo>
                  <a:cubicBezTo>
                    <a:pt x="1254" y="20"/>
                    <a:pt x="1234" y="20"/>
                    <a:pt x="121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
            <p:cNvSpPr/>
            <p:nvPr/>
          </p:nvSpPr>
          <p:spPr>
            <a:xfrm>
              <a:off x="2453550" y="1939450"/>
              <a:ext cx="30375" cy="14300"/>
            </a:xfrm>
            <a:custGeom>
              <a:avLst/>
              <a:gdLst/>
              <a:ahLst/>
              <a:cxnLst/>
              <a:rect l="l" t="t" r="r" b="b"/>
              <a:pathLst>
                <a:path w="1215" h="572" extrusionOk="0">
                  <a:moveTo>
                    <a:pt x="1115" y="0"/>
                  </a:moveTo>
                  <a:cubicBezTo>
                    <a:pt x="1032" y="24"/>
                    <a:pt x="944" y="31"/>
                    <a:pt x="852" y="31"/>
                  </a:cubicBezTo>
                  <a:cubicBezTo>
                    <a:pt x="747" y="31"/>
                    <a:pt x="637" y="22"/>
                    <a:pt x="529" y="22"/>
                  </a:cubicBezTo>
                  <a:cubicBezTo>
                    <a:pt x="344" y="22"/>
                    <a:pt x="161" y="47"/>
                    <a:pt x="1" y="179"/>
                  </a:cubicBezTo>
                  <a:cubicBezTo>
                    <a:pt x="140" y="259"/>
                    <a:pt x="200" y="398"/>
                    <a:pt x="180" y="557"/>
                  </a:cubicBezTo>
                  <a:cubicBezTo>
                    <a:pt x="200" y="567"/>
                    <a:pt x="229" y="572"/>
                    <a:pt x="259" y="572"/>
                  </a:cubicBezTo>
                  <a:cubicBezTo>
                    <a:pt x="289" y="572"/>
                    <a:pt x="319" y="567"/>
                    <a:pt x="339" y="557"/>
                  </a:cubicBezTo>
                  <a:cubicBezTo>
                    <a:pt x="498" y="398"/>
                    <a:pt x="717" y="557"/>
                    <a:pt x="876" y="378"/>
                  </a:cubicBezTo>
                  <a:cubicBezTo>
                    <a:pt x="975" y="279"/>
                    <a:pt x="1115" y="338"/>
                    <a:pt x="1214" y="199"/>
                  </a:cubicBezTo>
                  <a:cubicBezTo>
                    <a:pt x="1194" y="139"/>
                    <a:pt x="1135" y="0"/>
                    <a:pt x="111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
            <p:cNvSpPr/>
            <p:nvPr/>
          </p:nvSpPr>
          <p:spPr>
            <a:xfrm>
              <a:off x="2452050" y="1821625"/>
              <a:ext cx="35350" cy="17000"/>
            </a:xfrm>
            <a:custGeom>
              <a:avLst/>
              <a:gdLst/>
              <a:ahLst/>
              <a:cxnLst/>
              <a:rect l="l" t="t" r="r" b="b"/>
              <a:pathLst>
                <a:path w="1414" h="680" extrusionOk="0">
                  <a:moveTo>
                    <a:pt x="832" y="1"/>
                  </a:moveTo>
                  <a:cubicBezTo>
                    <a:pt x="750" y="1"/>
                    <a:pt x="664" y="32"/>
                    <a:pt x="578" y="118"/>
                  </a:cubicBezTo>
                  <a:cubicBezTo>
                    <a:pt x="399" y="237"/>
                    <a:pt x="220" y="337"/>
                    <a:pt x="61" y="436"/>
                  </a:cubicBezTo>
                  <a:cubicBezTo>
                    <a:pt x="1" y="496"/>
                    <a:pt x="1" y="575"/>
                    <a:pt x="21" y="635"/>
                  </a:cubicBezTo>
                  <a:cubicBezTo>
                    <a:pt x="61" y="665"/>
                    <a:pt x="95" y="680"/>
                    <a:pt x="128" y="680"/>
                  </a:cubicBezTo>
                  <a:cubicBezTo>
                    <a:pt x="160" y="680"/>
                    <a:pt x="190" y="665"/>
                    <a:pt x="220" y="635"/>
                  </a:cubicBezTo>
                  <a:cubicBezTo>
                    <a:pt x="319" y="615"/>
                    <a:pt x="419" y="615"/>
                    <a:pt x="518" y="595"/>
                  </a:cubicBezTo>
                  <a:cubicBezTo>
                    <a:pt x="657" y="536"/>
                    <a:pt x="777" y="516"/>
                    <a:pt x="916" y="516"/>
                  </a:cubicBezTo>
                  <a:cubicBezTo>
                    <a:pt x="996" y="496"/>
                    <a:pt x="1055" y="476"/>
                    <a:pt x="1075" y="396"/>
                  </a:cubicBezTo>
                  <a:cubicBezTo>
                    <a:pt x="1195" y="337"/>
                    <a:pt x="1294" y="297"/>
                    <a:pt x="1413" y="237"/>
                  </a:cubicBezTo>
                  <a:cubicBezTo>
                    <a:pt x="1354" y="98"/>
                    <a:pt x="1234" y="98"/>
                    <a:pt x="1075" y="78"/>
                  </a:cubicBezTo>
                  <a:cubicBezTo>
                    <a:pt x="1003" y="37"/>
                    <a:pt x="920" y="1"/>
                    <a:pt x="83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
            <p:cNvSpPr/>
            <p:nvPr/>
          </p:nvSpPr>
          <p:spPr>
            <a:xfrm>
              <a:off x="2939425" y="1949725"/>
              <a:ext cx="26900" cy="16600"/>
            </a:xfrm>
            <a:custGeom>
              <a:avLst/>
              <a:gdLst/>
              <a:ahLst/>
              <a:cxnLst/>
              <a:rect l="l" t="t" r="r" b="b"/>
              <a:pathLst>
                <a:path w="1076" h="664" extrusionOk="0">
                  <a:moveTo>
                    <a:pt x="975" y="0"/>
                  </a:moveTo>
                  <a:cubicBezTo>
                    <a:pt x="563" y="0"/>
                    <a:pt x="333" y="337"/>
                    <a:pt x="1" y="484"/>
                  </a:cubicBezTo>
                  <a:cubicBezTo>
                    <a:pt x="41" y="623"/>
                    <a:pt x="140" y="623"/>
                    <a:pt x="200" y="663"/>
                  </a:cubicBezTo>
                  <a:cubicBezTo>
                    <a:pt x="498" y="504"/>
                    <a:pt x="936" y="584"/>
                    <a:pt x="1075" y="166"/>
                  </a:cubicBezTo>
                  <a:lnTo>
                    <a:pt x="1075" y="7"/>
                  </a:lnTo>
                  <a:cubicBezTo>
                    <a:pt x="1041" y="2"/>
                    <a:pt x="1007" y="0"/>
                    <a:pt x="97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
            <p:cNvSpPr/>
            <p:nvPr/>
          </p:nvSpPr>
          <p:spPr>
            <a:xfrm>
              <a:off x="2952850" y="1757425"/>
              <a:ext cx="28375" cy="14450"/>
            </a:xfrm>
            <a:custGeom>
              <a:avLst/>
              <a:gdLst/>
              <a:ahLst/>
              <a:cxnLst/>
              <a:rect l="l" t="t" r="r" b="b"/>
              <a:pathLst>
                <a:path w="1135" h="578" extrusionOk="0">
                  <a:moveTo>
                    <a:pt x="888" y="0"/>
                  </a:moveTo>
                  <a:cubicBezTo>
                    <a:pt x="554" y="0"/>
                    <a:pt x="292" y="238"/>
                    <a:pt x="1" y="358"/>
                  </a:cubicBezTo>
                  <a:lnTo>
                    <a:pt x="220" y="577"/>
                  </a:lnTo>
                  <a:cubicBezTo>
                    <a:pt x="518" y="517"/>
                    <a:pt x="856" y="517"/>
                    <a:pt x="1055" y="199"/>
                  </a:cubicBezTo>
                  <a:cubicBezTo>
                    <a:pt x="1135" y="120"/>
                    <a:pt x="1135" y="80"/>
                    <a:pt x="1055" y="20"/>
                  </a:cubicBezTo>
                  <a:cubicBezTo>
                    <a:pt x="997" y="6"/>
                    <a:pt x="942" y="0"/>
                    <a:pt x="88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
            <p:cNvSpPr/>
            <p:nvPr/>
          </p:nvSpPr>
          <p:spPr>
            <a:xfrm>
              <a:off x="2577375" y="1728075"/>
              <a:ext cx="35350" cy="12450"/>
            </a:xfrm>
            <a:custGeom>
              <a:avLst/>
              <a:gdLst/>
              <a:ahLst/>
              <a:cxnLst/>
              <a:rect l="l" t="t" r="r" b="b"/>
              <a:pathLst>
                <a:path w="1414" h="498" extrusionOk="0">
                  <a:moveTo>
                    <a:pt x="1294" y="1"/>
                  </a:moveTo>
                  <a:cubicBezTo>
                    <a:pt x="896" y="180"/>
                    <a:pt x="419" y="60"/>
                    <a:pt x="61" y="339"/>
                  </a:cubicBezTo>
                  <a:cubicBezTo>
                    <a:pt x="1" y="379"/>
                    <a:pt x="1" y="458"/>
                    <a:pt x="61" y="498"/>
                  </a:cubicBezTo>
                  <a:cubicBezTo>
                    <a:pt x="498" y="458"/>
                    <a:pt x="876" y="379"/>
                    <a:pt x="1294" y="339"/>
                  </a:cubicBezTo>
                  <a:cubicBezTo>
                    <a:pt x="1413" y="239"/>
                    <a:pt x="1413" y="140"/>
                    <a:pt x="129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
            <p:cNvSpPr/>
            <p:nvPr/>
          </p:nvSpPr>
          <p:spPr>
            <a:xfrm>
              <a:off x="2484400" y="1983200"/>
              <a:ext cx="29850" cy="14450"/>
            </a:xfrm>
            <a:custGeom>
              <a:avLst/>
              <a:gdLst/>
              <a:ahLst/>
              <a:cxnLst/>
              <a:rect l="l" t="t" r="r" b="b"/>
              <a:pathLst>
                <a:path w="1194" h="578" extrusionOk="0">
                  <a:moveTo>
                    <a:pt x="696" y="40"/>
                  </a:moveTo>
                  <a:cubicBezTo>
                    <a:pt x="477" y="180"/>
                    <a:pt x="239" y="279"/>
                    <a:pt x="0" y="398"/>
                  </a:cubicBezTo>
                  <a:lnTo>
                    <a:pt x="179" y="577"/>
                  </a:lnTo>
                  <a:cubicBezTo>
                    <a:pt x="537" y="438"/>
                    <a:pt x="855" y="319"/>
                    <a:pt x="1194" y="200"/>
                  </a:cubicBezTo>
                  <a:cubicBezTo>
                    <a:pt x="1074" y="1"/>
                    <a:pt x="875" y="80"/>
                    <a:pt x="696" y="4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
            <p:cNvSpPr/>
            <p:nvPr/>
          </p:nvSpPr>
          <p:spPr>
            <a:xfrm>
              <a:off x="2540575" y="1997625"/>
              <a:ext cx="26900" cy="13000"/>
            </a:xfrm>
            <a:custGeom>
              <a:avLst/>
              <a:gdLst/>
              <a:ahLst/>
              <a:cxnLst/>
              <a:rect l="l" t="t" r="r" b="b"/>
              <a:pathLst>
                <a:path w="1076" h="520" extrusionOk="0">
                  <a:moveTo>
                    <a:pt x="896" y="0"/>
                  </a:moveTo>
                  <a:cubicBezTo>
                    <a:pt x="578" y="20"/>
                    <a:pt x="279" y="120"/>
                    <a:pt x="1" y="319"/>
                  </a:cubicBezTo>
                  <a:cubicBezTo>
                    <a:pt x="80" y="359"/>
                    <a:pt x="120" y="438"/>
                    <a:pt x="180" y="498"/>
                  </a:cubicBezTo>
                  <a:cubicBezTo>
                    <a:pt x="295" y="505"/>
                    <a:pt x="414" y="519"/>
                    <a:pt x="532" y="519"/>
                  </a:cubicBezTo>
                  <a:cubicBezTo>
                    <a:pt x="719" y="519"/>
                    <a:pt x="904" y="485"/>
                    <a:pt x="1075" y="339"/>
                  </a:cubicBezTo>
                  <a:lnTo>
                    <a:pt x="1035" y="299"/>
                  </a:lnTo>
                  <a:cubicBezTo>
                    <a:pt x="936" y="219"/>
                    <a:pt x="976" y="80"/>
                    <a:pt x="89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
            <p:cNvSpPr/>
            <p:nvPr/>
          </p:nvSpPr>
          <p:spPr>
            <a:xfrm>
              <a:off x="2940925" y="1695175"/>
              <a:ext cx="26875" cy="10675"/>
            </a:xfrm>
            <a:custGeom>
              <a:avLst/>
              <a:gdLst/>
              <a:ahLst/>
              <a:cxnLst/>
              <a:rect l="l" t="t" r="r" b="b"/>
              <a:pathLst>
                <a:path w="1075" h="427" extrusionOk="0">
                  <a:moveTo>
                    <a:pt x="526" y="1"/>
                  </a:moveTo>
                  <a:cubicBezTo>
                    <a:pt x="298" y="1"/>
                    <a:pt x="146" y="140"/>
                    <a:pt x="1" y="382"/>
                  </a:cubicBezTo>
                  <a:cubicBezTo>
                    <a:pt x="87" y="413"/>
                    <a:pt x="165" y="426"/>
                    <a:pt x="241" y="426"/>
                  </a:cubicBezTo>
                  <a:cubicBezTo>
                    <a:pt x="498" y="426"/>
                    <a:pt x="721" y="275"/>
                    <a:pt x="1075" y="183"/>
                  </a:cubicBezTo>
                  <a:cubicBezTo>
                    <a:pt x="849" y="58"/>
                    <a:pt x="672" y="1"/>
                    <a:pt x="52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
            <p:cNvSpPr/>
            <p:nvPr/>
          </p:nvSpPr>
          <p:spPr>
            <a:xfrm>
              <a:off x="2773825" y="1948875"/>
              <a:ext cx="32850" cy="13475"/>
            </a:xfrm>
            <a:custGeom>
              <a:avLst/>
              <a:gdLst/>
              <a:ahLst/>
              <a:cxnLst/>
              <a:rect l="l" t="t" r="r" b="b"/>
              <a:pathLst>
                <a:path w="1314" h="539" extrusionOk="0">
                  <a:moveTo>
                    <a:pt x="916" y="1"/>
                  </a:moveTo>
                  <a:cubicBezTo>
                    <a:pt x="657" y="220"/>
                    <a:pt x="359" y="200"/>
                    <a:pt x="100" y="220"/>
                  </a:cubicBezTo>
                  <a:cubicBezTo>
                    <a:pt x="1" y="279"/>
                    <a:pt x="1" y="319"/>
                    <a:pt x="60" y="399"/>
                  </a:cubicBezTo>
                  <a:cubicBezTo>
                    <a:pt x="222" y="497"/>
                    <a:pt x="376" y="538"/>
                    <a:pt x="525" y="538"/>
                  </a:cubicBezTo>
                  <a:cubicBezTo>
                    <a:pt x="799" y="538"/>
                    <a:pt x="1056" y="400"/>
                    <a:pt x="1313" y="220"/>
                  </a:cubicBezTo>
                  <a:cubicBezTo>
                    <a:pt x="1134" y="200"/>
                    <a:pt x="995" y="180"/>
                    <a:pt x="91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
            <p:cNvSpPr/>
            <p:nvPr/>
          </p:nvSpPr>
          <p:spPr>
            <a:xfrm>
              <a:off x="2694750" y="1895225"/>
              <a:ext cx="41300" cy="15400"/>
            </a:xfrm>
            <a:custGeom>
              <a:avLst/>
              <a:gdLst/>
              <a:ahLst/>
              <a:cxnLst/>
              <a:rect l="l" t="t" r="r" b="b"/>
              <a:pathLst>
                <a:path w="1652" h="616" extrusionOk="0">
                  <a:moveTo>
                    <a:pt x="1488" y="1"/>
                  </a:moveTo>
                  <a:cubicBezTo>
                    <a:pt x="1431" y="1"/>
                    <a:pt x="1370" y="21"/>
                    <a:pt x="1314" y="58"/>
                  </a:cubicBezTo>
                  <a:cubicBezTo>
                    <a:pt x="896" y="178"/>
                    <a:pt x="478" y="237"/>
                    <a:pt x="100" y="436"/>
                  </a:cubicBezTo>
                  <a:cubicBezTo>
                    <a:pt x="1" y="516"/>
                    <a:pt x="1" y="556"/>
                    <a:pt x="100" y="615"/>
                  </a:cubicBezTo>
                  <a:cubicBezTo>
                    <a:pt x="657" y="536"/>
                    <a:pt x="1194" y="436"/>
                    <a:pt x="1652" y="78"/>
                  </a:cubicBezTo>
                  <a:cubicBezTo>
                    <a:pt x="1610" y="26"/>
                    <a:pt x="1551" y="1"/>
                    <a:pt x="148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
            <p:cNvSpPr/>
            <p:nvPr/>
          </p:nvSpPr>
          <p:spPr>
            <a:xfrm>
              <a:off x="2712650" y="1850425"/>
              <a:ext cx="21925" cy="12700"/>
            </a:xfrm>
            <a:custGeom>
              <a:avLst/>
              <a:gdLst/>
              <a:ahLst/>
              <a:cxnLst/>
              <a:rect l="l" t="t" r="r" b="b"/>
              <a:pathLst>
                <a:path w="877" h="508" extrusionOk="0">
                  <a:moveTo>
                    <a:pt x="617" y="0"/>
                  </a:moveTo>
                  <a:cubicBezTo>
                    <a:pt x="379" y="60"/>
                    <a:pt x="120" y="139"/>
                    <a:pt x="1" y="418"/>
                  </a:cubicBezTo>
                  <a:cubicBezTo>
                    <a:pt x="112" y="482"/>
                    <a:pt x="214" y="507"/>
                    <a:pt x="310" y="507"/>
                  </a:cubicBezTo>
                  <a:cubicBezTo>
                    <a:pt x="454" y="507"/>
                    <a:pt x="586" y="450"/>
                    <a:pt x="717" y="378"/>
                  </a:cubicBezTo>
                  <a:cubicBezTo>
                    <a:pt x="796" y="338"/>
                    <a:pt x="876" y="259"/>
                    <a:pt x="796" y="159"/>
                  </a:cubicBezTo>
                  <a:cubicBezTo>
                    <a:pt x="757" y="100"/>
                    <a:pt x="677" y="0"/>
                    <a:pt x="61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
            <p:cNvSpPr/>
            <p:nvPr/>
          </p:nvSpPr>
          <p:spPr>
            <a:xfrm>
              <a:off x="2865825" y="1854975"/>
              <a:ext cx="20425" cy="14875"/>
            </a:xfrm>
            <a:custGeom>
              <a:avLst/>
              <a:gdLst/>
              <a:ahLst/>
              <a:cxnLst/>
              <a:rect l="l" t="t" r="r" b="b"/>
              <a:pathLst>
                <a:path w="817" h="595" extrusionOk="0">
                  <a:moveTo>
                    <a:pt x="504" y="1"/>
                  </a:moveTo>
                  <a:cubicBezTo>
                    <a:pt x="208" y="1"/>
                    <a:pt x="46" y="199"/>
                    <a:pt x="1" y="594"/>
                  </a:cubicBezTo>
                  <a:cubicBezTo>
                    <a:pt x="160" y="236"/>
                    <a:pt x="637" y="475"/>
                    <a:pt x="816" y="57"/>
                  </a:cubicBezTo>
                  <a:cubicBezTo>
                    <a:pt x="699" y="19"/>
                    <a:pt x="596" y="1"/>
                    <a:pt x="50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
            <p:cNvSpPr/>
            <p:nvPr/>
          </p:nvSpPr>
          <p:spPr>
            <a:xfrm>
              <a:off x="2503775" y="1745475"/>
              <a:ext cx="38825" cy="14700"/>
            </a:xfrm>
            <a:custGeom>
              <a:avLst/>
              <a:gdLst/>
              <a:ahLst/>
              <a:cxnLst/>
              <a:rect l="l" t="t" r="r" b="b"/>
              <a:pathLst>
                <a:path w="1553" h="588" extrusionOk="0">
                  <a:moveTo>
                    <a:pt x="1473" y="1"/>
                  </a:moveTo>
                  <a:cubicBezTo>
                    <a:pt x="976" y="1"/>
                    <a:pt x="518" y="180"/>
                    <a:pt x="80" y="359"/>
                  </a:cubicBezTo>
                  <a:cubicBezTo>
                    <a:pt x="21" y="399"/>
                    <a:pt x="1" y="478"/>
                    <a:pt x="61" y="558"/>
                  </a:cubicBezTo>
                  <a:cubicBezTo>
                    <a:pt x="90" y="578"/>
                    <a:pt x="120" y="588"/>
                    <a:pt x="153" y="588"/>
                  </a:cubicBezTo>
                  <a:cubicBezTo>
                    <a:pt x="185" y="588"/>
                    <a:pt x="220" y="578"/>
                    <a:pt x="259" y="558"/>
                  </a:cubicBezTo>
                  <a:cubicBezTo>
                    <a:pt x="657" y="359"/>
                    <a:pt x="1095" y="399"/>
                    <a:pt x="1473" y="160"/>
                  </a:cubicBezTo>
                  <a:cubicBezTo>
                    <a:pt x="1552" y="100"/>
                    <a:pt x="1552" y="61"/>
                    <a:pt x="147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
            <p:cNvSpPr/>
            <p:nvPr/>
          </p:nvSpPr>
          <p:spPr>
            <a:xfrm>
              <a:off x="2970775" y="1827550"/>
              <a:ext cx="25875" cy="12000"/>
            </a:xfrm>
            <a:custGeom>
              <a:avLst/>
              <a:gdLst/>
              <a:ahLst/>
              <a:cxnLst/>
              <a:rect l="l" t="t" r="r" b="b"/>
              <a:pathLst>
                <a:path w="1035" h="480" extrusionOk="0">
                  <a:moveTo>
                    <a:pt x="875" y="0"/>
                  </a:moveTo>
                  <a:cubicBezTo>
                    <a:pt x="577" y="0"/>
                    <a:pt x="279" y="0"/>
                    <a:pt x="20" y="199"/>
                  </a:cubicBezTo>
                  <a:cubicBezTo>
                    <a:pt x="20" y="259"/>
                    <a:pt x="0" y="299"/>
                    <a:pt x="0" y="358"/>
                  </a:cubicBezTo>
                  <a:cubicBezTo>
                    <a:pt x="20" y="418"/>
                    <a:pt x="80" y="478"/>
                    <a:pt x="139" y="478"/>
                  </a:cubicBezTo>
                  <a:cubicBezTo>
                    <a:pt x="160" y="479"/>
                    <a:pt x="180" y="479"/>
                    <a:pt x="200" y="479"/>
                  </a:cubicBezTo>
                  <a:cubicBezTo>
                    <a:pt x="525" y="479"/>
                    <a:pt x="753" y="330"/>
                    <a:pt x="1034" y="199"/>
                  </a:cubicBezTo>
                  <a:lnTo>
                    <a:pt x="1015" y="139"/>
                  </a:lnTo>
                  <a:cubicBezTo>
                    <a:pt x="975" y="100"/>
                    <a:pt x="935" y="80"/>
                    <a:pt x="915" y="40"/>
                  </a:cubicBezTo>
                  <a:lnTo>
                    <a:pt x="875"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
            <p:cNvSpPr/>
            <p:nvPr/>
          </p:nvSpPr>
          <p:spPr>
            <a:xfrm>
              <a:off x="2540575" y="1737000"/>
              <a:ext cx="32350" cy="12475"/>
            </a:xfrm>
            <a:custGeom>
              <a:avLst/>
              <a:gdLst/>
              <a:ahLst/>
              <a:cxnLst/>
              <a:rect l="l" t="t" r="r" b="b"/>
              <a:pathLst>
                <a:path w="1294" h="499" extrusionOk="0">
                  <a:moveTo>
                    <a:pt x="1166" y="0"/>
                  </a:moveTo>
                  <a:cubicBezTo>
                    <a:pt x="844" y="0"/>
                    <a:pt x="522" y="181"/>
                    <a:pt x="200" y="181"/>
                  </a:cubicBezTo>
                  <a:cubicBezTo>
                    <a:pt x="120" y="240"/>
                    <a:pt x="80" y="300"/>
                    <a:pt x="1" y="340"/>
                  </a:cubicBezTo>
                  <a:lnTo>
                    <a:pt x="1" y="499"/>
                  </a:lnTo>
                  <a:cubicBezTo>
                    <a:pt x="100" y="499"/>
                    <a:pt x="220" y="499"/>
                    <a:pt x="319" y="479"/>
                  </a:cubicBezTo>
                  <a:cubicBezTo>
                    <a:pt x="439" y="400"/>
                    <a:pt x="578" y="400"/>
                    <a:pt x="697" y="340"/>
                  </a:cubicBezTo>
                  <a:cubicBezTo>
                    <a:pt x="876" y="300"/>
                    <a:pt x="1095" y="320"/>
                    <a:pt x="1214" y="141"/>
                  </a:cubicBezTo>
                  <a:cubicBezTo>
                    <a:pt x="1294" y="101"/>
                    <a:pt x="1294" y="41"/>
                    <a:pt x="1214" y="2"/>
                  </a:cubicBezTo>
                  <a:cubicBezTo>
                    <a:pt x="1198" y="1"/>
                    <a:pt x="1182" y="0"/>
                    <a:pt x="116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
            <p:cNvSpPr/>
            <p:nvPr/>
          </p:nvSpPr>
          <p:spPr>
            <a:xfrm>
              <a:off x="2387400" y="1897175"/>
              <a:ext cx="9975" cy="43775"/>
            </a:xfrm>
            <a:custGeom>
              <a:avLst/>
              <a:gdLst/>
              <a:ahLst/>
              <a:cxnLst/>
              <a:rect l="l" t="t" r="r" b="b"/>
              <a:pathLst>
                <a:path w="399" h="1751" extrusionOk="0">
                  <a:moveTo>
                    <a:pt x="200" y="0"/>
                  </a:moveTo>
                  <a:cubicBezTo>
                    <a:pt x="1" y="199"/>
                    <a:pt x="81" y="478"/>
                    <a:pt x="41" y="696"/>
                  </a:cubicBezTo>
                  <a:lnTo>
                    <a:pt x="100" y="1751"/>
                  </a:lnTo>
                  <a:lnTo>
                    <a:pt x="240" y="1751"/>
                  </a:lnTo>
                  <a:cubicBezTo>
                    <a:pt x="299" y="1233"/>
                    <a:pt x="61" y="676"/>
                    <a:pt x="399" y="179"/>
                  </a:cubicBezTo>
                  <a:lnTo>
                    <a:pt x="399" y="40"/>
                  </a:lnTo>
                  <a:cubicBezTo>
                    <a:pt x="359" y="0"/>
                    <a:pt x="279" y="0"/>
                    <a:pt x="2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
            <p:cNvSpPr/>
            <p:nvPr/>
          </p:nvSpPr>
          <p:spPr>
            <a:xfrm>
              <a:off x="2609700" y="1724575"/>
              <a:ext cx="28875" cy="11975"/>
            </a:xfrm>
            <a:custGeom>
              <a:avLst/>
              <a:gdLst/>
              <a:ahLst/>
              <a:cxnLst/>
              <a:rect l="l" t="t" r="r" b="b"/>
              <a:pathLst>
                <a:path w="1155" h="479" extrusionOk="0">
                  <a:moveTo>
                    <a:pt x="1083" y="0"/>
                  </a:moveTo>
                  <a:cubicBezTo>
                    <a:pt x="752" y="0"/>
                    <a:pt x="435" y="151"/>
                    <a:pt x="131" y="151"/>
                  </a:cubicBezTo>
                  <a:cubicBezTo>
                    <a:pt x="88" y="151"/>
                    <a:pt x="44" y="148"/>
                    <a:pt x="1" y="141"/>
                  </a:cubicBezTo>
                  <a:lnTo>
                    <a:pt x="1" y="479"/>
                  </a:lnTo>
                  <a:cubicBezTo>
                    <a:pt x="399" y="379"/>
                    <a:pt x="777" y="280"/>
                    <a:pt x="1155" y="180"/>
                  </a:cubicBezTo>
                  <a:cubicBezTo>
                    <a:pt x="1155" y="121"/>
                    <a:pt x="1135" y="41"/>
                    <a:pt x="1135" y="1"/>
                  </a:cubicBezTo>
                  <a:cubicBezTo>
                    <a:pt x="1117" y="0"/>
                    <a:pt x="1100" y="0"/>
                    <a:pt x="108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
            <p:cNvSpPr/>
            <p:nvPr/>
          </p:nvSpPr>
          <p:spPr>
            <a:xfrm>
              <a:off x="2505350" y="2070725"/>
              <a:ext cx="27300" cy="14675"/>
            </a:xfrm>
            <a:custGeom>
              <a:avLst/>
              <a:gdLst/>
              <a:ahLst/>
              <a:cxnLst/>
              <a:rect l="l" t="t" r="r" b="b"/>
              <a:pathLst>
                <a:path w="1092" h="587" extrusionOk="0">
                  <a:moveTo>
                    <a:pt x="555" y="21"/>
                  </a:moveTo>
                  <a:cubicBezTo>
                    <a:pt x="435" y="180"/>
                    <a:pt x="157" y="1"/>
                    <a:pt x="37" y="220"/>
                  </a:cubicBezTo>
                  <a:cubicBezTo>
                    <a:pt x="37" y="279"/>
                    <a:pt x="37" y="319"/>
                    <a:pt x="17" y="359"/>
                  </a:cubicBezTo>
                  <a:cubicBezTo>
                    <a:pt x="0" y="494"/>
                    <a:pt x="27" y="586"/>
                    <a:pt x="157" y="586"/>
                  </a:cubicBezTo>
                  <a:cubicBezTo>
                    <a:pt x="180" y="586"/>
                    <a:pt x="207" y="584"/>
                    <a:pt x="236" y="578"/>
                  </a:cubicBezTo>
                  <a:cubicBezTo>
                    <a:pt x="515" y="478"/>
                    <a:pt x="833" y="399"/>
                    <a:pt x="1092" y="200"/>
                  </a:cubicBezTo>
                  <a:cubicBezTo>
                    <a:pt x="1052" y="140"/>
                    <a:pt x="1032" y="100"/>
                    <a:pt x="952" y="80"/>
                  </a:cubicBezTo>
                  <a:cubicBezTo>
                    <a:pt x="893" y="21"/>
                    <a:pt x="813" y="21"/>
                    <a:pt x="714" y="21"/>
                  </a:cubicBezTo>
                  <a:cubicBezTo>
                    <a:pt x="684" y="40"/>
                    <a:pt x="659" y="50"/>
                    <a:pt x="634" y="50"/>
                  </a:cubicBezTo>
                  <a:cubicBezTo>
                    <a:pt x="609" y="50"/>
                    <a:pt x="584" y="40"/>
                    <a:pt x="555" y="2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
            <p:cNvSpPr/>
            <p:nvPr/>
          </p:nvSpPr>
          <p:spPr>
            <a:xfrm>
              <a:off x="2907100" y="1698900"/>
              <a:ext cx="25900" cy="12800"/>
            </a:xfrm>
            <a:custGeom>
              <a:avLst/>
              <a:gdLst/>
              <a:ahLst/>
              <a:cxnLst/>
              <a:rect l="l" t="t" r="r" b="b"/>
              <a:pathLst>
                <a:path w="1036" h="512" extrusionOk="0">
                  <a:moveTo>
                    <a:pt x="354" y="0"/>
                  </a:moveTo>
                  <a:cubicBezTo>
                    <a:pt x="269" y="0"/>
                    <a:pt x="185" y="29"/>
                    <a:pt x="100" y="113"/>
                  </a:cubicBezTo>
                  <a:cubicBezTo>
                    <a:pt x="1" y="233"/>
                    <a:pt x="1" y="332"/>
                    <a:pt x="100" y="432"/>
                  </a:cubicBezTo>
                  <a:lnTo>
                    <a:pt x="100" y="511"/>
                  </a:lnTo>
                  <a:cubicBezTo>
                    <a:pt x="359" y="233"/>
                    <a:pt x="777" y="432"/>
                    <a:pt x="1035" y="113"/>
                  </a:cubicBezTo>
                  <a:lnTo>
                    <a:pt x="1035" y="113"/>
                  </a:lnTo>
                  <a:cubicBezTo>
                    <a:pt x="996" y="125"/>
                    <a:pt x="957" y="130"/>
                    <a:pt x="919" y="130"/>
                  </a:cubicBezTo>
                  <a:cubicBezTo>
                    <a:pt x="721" y="130"/>
                    <a:pt x="536" y="0"/>
                    <a:pt x="35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
            <p:cNvSpPr/>
            <p:nvPr/>
          </p:nvSpPr>
          <p:spPr>
            <a:xfrm>
              <a:off x="2914075" y="1958450"/>
              <a:ext cx="23900" cy="13350"/>
            </a:xfrm>
            <a:custGeom>
              <a:avLst/>
              <a:gdLst/>
              <a:ahLst/>
              <a:cxnLst/>
              <a:rect l="l" t="t" r="r" b="b"/>
              <a:pathLst>
                <a:path w="956" h="534" extrusionOk="0">
                  <a:moveTo>
                    <a:pt x="620" y="0"/>
                  </a:moveTo>
                  <a:cubicBezTo>
                    <a:pt x="541" y="0"/>
                    <a:pt x="458" y="16"/>
                    <a:pt x="378" y="16"/>
                  </a:cubicBezTo>
                  <a:cubicBezTo>
                    <a:pt x="259" y="76"/>
                    <a:pt x="299" y="235"/>
                    <a:pt x="179" y="314"/>
                  </a:cubicBezTo>
                  <a:cubicBezTo>
                    <a:pt x="100" y="334"/>
                    <a:pt x="60" y="334"/>
                    <a:pt x="0" y="334"/>
                  </a:cubicBezTo>
                  <a:cubicBezTo>
                    <a:pt x="120" y="533"/>
                    <a:pt x="319" y="493"/>
                    <a:pt x="518" y="513"/>
                  </a:cubicBezTo>
                  <a:cubicBezTo>
                    <a:pt x="657" y="473"/>
                    <a:pt x="756" y="394"/>
                    <a:pt x="876" y="314"/>
                  </a:cubicBezTo>
                  <a:cubicBezTo>
                    <a:pt x="955" y="274"/>
                    <a:pt x="955" y="215"/>
                    <a:pt x="876" y="135"/>
                  </a:cubicBezTo>
                  <a:cubicBezTo>
                    <a:pt x="809" y="25"/>
                    <a:pt x="718" y="0"/>
                    <a:pt x="6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
            <p:cNvSpPr/>
            <p:nvPr/>
          </p:nvSpPr>
          <p:spPr>
            <a:xfrm>
              <a:off x="2857375" y="1684625"/>
              <a:ext cx="31850" cy="8775"/>
            </a:xfrm>
            <a:custGeom>
              <a:avLst/>
              <a:gdLst/>
              <a:ahLst/>
              <a:cxnLst/>
              <a:rect l="l" t="t" r="r" b="b"/>
              <a:pathLst>
                <a:path w="1274" h="351" extrusionOk="0">
                  <a:moveTo>
                    <a:pt x="542" y="0"/>
                  </a:moveTo>
                  <a:cubicBezTo>
                    <a:pt x="358" y="0"/>
                    <a:pt x="176" y="32"/>
                    <a:pt x="1" y="187"/>
                  </a:cubicBezTo>
                  <a:cubicBezTo>
                    <a:pt x="160" y="326"/>
                    <a:pt x="359" y="247"/>
                    <a:pt x="498" y="326"/>
                  </a:cubicBezTo>
                  <a:cubicBezTo>
                    <a:pt x="616" y="335"/>
                    <a:pt x="734" y="350"/>
                    <a:pt x="848" y="350"/>
                  </a:cubicBezTo>
                  <a:cubicBezTo>
                    <a:pt x="1002" y="350"/>
                    <a:pt x="1148" y="321"/>
                    <a:pt x="1274" y="207"/>
                  </a:cubicBezTo>
                  <a:cubicBezTo>
                    <a:pt x="1194" y="147"/>
                    <a:pt x="1134" y="88"/>
                    <a:pt x="1055" y="8"/>
                  </a:cubicBezTo>
                  <a:cubicBezTo>
                    <a:pt x="1010" y="13"/>
                    <a:pt x="964" y="15"/>
                    <a:pt x="919" y="15"/>
                  </a:cubicBezTo>
                  <a:cubicBezTo>
                    <a:pt x="793" y="15"/>
                    <a:pt x="667" y="0"/>
                    <a:pt x="54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
            <p:cNvSpPr/>
            <p:nvPr/>
          </p:nvSpPr>
          <p:spPr>
            <a:xfrm>
              <a:off x="2453050" y="2112250"/>
              <a:ext cx="26400" cy="11650"/>
            </a:xfrm>
            <a:custGeom>
              <a:avLst/>
              <a:gdLst/>
              <a:ahLst/>
              <a:cxnLst/>
              <a:rect l="l" t="t" r="r" b="b"/>
              <a:pathLst>
                <a:path w="1056" h="466" extrusionOk="0">
                  <a:moveTo>
                    <a:pt x="839" y="1"/>
                  </a:moveTo>
                  <a:cubicBezTo>
                    <a:pt x="737" y="1"/>
                    <a:pt x="617" y="50"/>
                    <a:pt x="518" y="50"/>
                  </a:cubicBezTo>
                  <a:cubicBezTo>
                    <a:pt x="399" y="90"/>
                    <a:pt x="299" y="90"/>
                    <a:pt x="200" y="90"/>
                  </a:cubicBezTo>
                  <a:cubicBezTo>
                    <a:pt x="140" y="190"/>
                    <a:pt x="1" y="289"/>
                    <a:pt x="21" y="349"/>
                  </a:cubicBezTo>
                  <a:cubicBezTo>
                    <a:pt x="42" y="444"/>
                    <a:pt x="102" y="466"/>
                    <a:pt x="171" y="466"/>
                  </a:cubicBezTo>
                  <a:cubicBezTo>
                    <a:pt x="233" y="466"/>
                    <a:pt x="303" y="448"/>
                    <a:pt x="359" y="448"/>
                  </a:cubicBezTo>
                  <a:cubicBezTo>
                    <a:pt x="388" y="454"/>
                    <a:pt x="421" y="457"/>
                    <a:pt x="454" y="457"/>
                  </a:cubicBezTo>
                  <a:cubicBezTo>
                    <a:pt x="536" y="457"/>
                    <a:pt x="627" y="443"/>
                    <a:pt x="697" y="428"/>
                  </a:cubicBezTo>
                  <a:cubicBezTo>
                    <a:pt x="796" y="309"/>
                    <a:pt x="936" y="289"/>
                    <a:pt x="1055" y="249"/>
                  </a:cubicBezTo>
                  <a:cubicBezTo>
                    <a:pt x="1025" y="50"/>
                    <a:pt x="941" y="1"/>
                    <a:pt x="8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
            <p:cNvSpPr/>
            <p:nvPr/>
          </p:nvSpPr>
          <p:spPr>
            <a:xfrm>
              <a:off x="2740500" y="1886725"/>
              <a:ext cx="23900" cy="13950"/>
            </a:xfrm>
            <a:custGeom>
              <a:avLst/>
              <a:gdLst/>
              <a:ahLst/>
              <a:cxnLst/>
              <a:rect l="l" t="t" r="r" b="b"/>
              <a:pathLst>
                <a:path w="956" h="558" extrusionOk="0">
                  <a:moveTo>
                    <a:pt x="876" y="80"/>
                  </a:moveTo>
                  <a:cubicBezTo>
                    <a:pt x="578" y="100"/>
                    <a:pt x="200" y="0"/>
                    <a:pt x="1" y="557"/>
                  </a:cubicBezTo>
                  <a:cubicBezTo>
                    <a:pt x="359" y="418"/>
                    <a:pt x="657" y="518"/>
                    <a:pt x="876" y="279"/>
                  </a:cubicBezTo>
                  <a:cubicBezTo>
                    <a:pt x="956" y="199"/>
                    <a:pt x="956" y="160"/>
                    <a:pt x="876" y="8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
            <p:cNvSpPr/>
            <p:nvPr/>
          </p:nvSpPr>
          <p:spPr>
            <a:xfrm>
              <a:off x="2940425" y="1867775"/>
              <a:ext cx="18925" cy="13050"/>
            </a:xfrm>
            <a:custGeom>
              <a:avLst/>
              <a:gdLst/>
              <a:ahLst/>
              <a:cxnLst/>
              <a:rect l="l" t="t" r="r" b="b"/>
              <a:pathLst>
                <a:path w="757" h="522" extrusionOk="0">
                  <a:moveTo>
                    <a:pt x="356" y="1"/>
                  </a:moveTo>
                  <a:cubicBezTo>
                    <a:pt x="231" y="1"/>
                    <a:pt x="113" y="50"/>
                    <a:pt x="1" y="162"/>
                  </a:cubicBezTo>
                  <a:cubicBezTo>
                    <a:pt x="1" y="301"/>
                    <a:pt x="40" y="440"/>
                    <a:pt x="200" y="520"/>
                  </a:cubicBezTo>
                  <a:cubicBezTo>
                    <a:pt x="211" y="521"/>
                    <a:pt x="222" y="521"/>
                    <a:pt x="233" y="521"/>
                  </a:cubicBezTo>
                  <a:cubicBezTo>
                    <a:pt x="415" y="521"/>
                    <a:pt x="547" y="375"/>
                    <a:pt x="697" y="281"/>
                  </a:cubicBezTo>
                  <a:cubicBezTo>
                    <a:pt x="757" y="221"/>
                    <a:pt x="757" y="142"/>
                    <a:pt x="657" y="82"/>
                  </a:cubicBezTo>
                  <a:cubicBezTo>
                    <a:pt x="553" y="30"/>
                    <a:pt x="452" y="1"/>
                    <a:pt x="35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
            <p:cNvSpPr/>
            <p:nvPr/>
          </p:nvSpPr>
          <p:spPr>
            <a:xfrm>
              <a:off x="2949375" y="1725100"/>
              <a:ext cx="24400" cy="11950"/>
            </a:xfrm>
            <a:custGeom>
              <a:avLst/>
              <a:gdLst/>
              <a:ahLst/>
              <a:cxnLst/>
              <a:rect l="l" t="t" r="r" b="b"/>
              <a:pathLst>
                <a:path w="976" h="478" extrusionOk="0">
                  <a:moveTo>
                    <a:pt x="936" y="0"/>
                  </a:moveTo>
                  <a:cubicBezTo>
                    <a:pt x="657" y="120"/>
                    <a:pt x="299" y="0"/>
                    <a:pt x="1" y="478"/>
                  </a:cubicBezTo>
                  <a:cubicBezTo>
                    <a:pt x="399" y="358"/>
                    <a:pt x="677" y="279"/>
                    <a:pt x="975" y="199"/>
                  </a:cubicBezTo>
                  <a:cubicBezTo>
                    <a:pt x="956" y="120"/>
                    <a:pt x="936" y="60"/>
                    <a:pt x="93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
            <p:cNvSpPr/>
            <p:nvPr/>
          </p:nvSpPr>
          <p:spPr>
            <a:xfrm>
              <a:off x="2988175" y="1787750"/>
              <a:ext cx="21900" cy="13400"/>
            </a:xfrm>
            <a:custGeom>
              <a:avLst/>
              <a:gdLst/>
              <a:ahLst/>
              <a:cxnLst/>
              <a:rect l="l" t="t" r="r" b="b"/>
              <a:pathLst>
                <a:path w="876" h="536" extrusionOk="0">
                  <a:moveTo>
                    <a:pt x="498" y="1"/>
                  </a:moveTo>
                  <a:cubicBezTo>
                    <a:pt x="319" y="80"/>
                    <a:pt x="159" y="160"/>
                    <a:pt x="0" y="239"/>
                  </a:cubicBezTo>
                  <a:cubicBezTo>
                    <a:pt x="100" y="319"/>
                    <a:pt x="219" y="418"/>
                    <a:pt x="319" y="518"/>
                  </a:cubicBezTo>
                  <a:cubicBezTo>
                    <a:pt x="364" y="530"/>
                    <a:pt x="408" y="536"/>
                    <a:pt x="449" y="536"/>
                  </a:cubicBezTo>
                  <a:cubicBezTo>
                    <a:pt x="605" y="536"/>
                    <a:pt x="734" y="457"/>
                    <a:pt x="876" y="379"/>
                  </a:cubicBezTo>
                  <a:lnTo>
                    <a:pt x="697" y="200"/>
                  </a:lnTo>
                  <a:cubicBezTo>
                    <a:pt x="637" y="160"/>
                    <a:pt x="597" y="100"/>
                    <a:pt x="597" y="21"/>
                  </a:cubicBezTo>
                  <a:cubicBezTo>
                    <a:pt x="577" y="21"/>
                    <a:pt x="518" y="1"/>
                    <a:pt x="49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
            <p:cNvSpPr/>
            <p:nvPr/>
          </p:nvSpPr>
          <p:spPr>
            <a:xfrm>
              <a:off x="2979225" y="1754500"/>
              <a:ext cx="17425" cy="11350"/>
            </a:xfrm>
            <a:custGeom>
              <a:avLst/>
              <a:gdLst/>
              <a:ahLst/>
              <a:cxnLst/>
              <a:rect l="l" t="t" r="r" b="b"/>
              <a:pathLst>
                <a:path w="697" h="454" extrusionOk="0">
                  <a:moveTo>
                    <a:pt x="453" y="1"/>
                  </a:moveTo>
                  <a:cubicBezTo>
                    <a:pt x="303" y="1"/>
                    <a:pt x="156" y="158"/>
                    <a:pt x="0" y="197"/>
                  </a:cubicBezTo>
                  <a:lnTo>
                    <a:pt x="0" y="276"/>
                  </a:lnTo>
                  <a:lnTo>
                    <a:pt x="0" y="336"/>
                  </a:lnTo>
                  <a:cubicBezTo>
                    <a:pt x="123" y="408"/>
                    <a:pt x="246" y="453"/>
                    <a:pt x="363" y="453"/>
                  </a:cubicBezTo>
                  <a:cubicBezTo>
                    <a:pt x="474" y="453"/>
                    <a:pt x="580" y="413"/>
                    <a:pt x="677" y="316"/>
                  </a:cubicBezTo>
                  <a:cubicBezTo>
                    <a:pt x="677" y="276"/>
                    <a:pt x="696" y="217"/>
                    <a:pt x="696" y="177"/>
                  </a:cubicBezTo>
                  <a:cubicBezTo>
                    <a:pt x="613" y="45"/>
                    <a:pt x="533" y="1"/>
                    <a:pt x="453"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
            <p:cNvSpPr/>
            <p:nvPr/>
          </p:nvSpPr>
          <p:spPr>
            <a:xfrm>
              <a:off x="2814100" y="2005900"/>
              <a:ext cx="20425" cy="8750"/>
            </a:xfrm>
            <a:custGeom>
              <a:avLst/>
              <a:gdLst/>
              <a:ahLst/>
              <a:cxnLst/>
              <a:rect l="l" t="t" r="r" b="b"/>
              <a:pathLst>
                <a:path w="817" h="350" extrusionOk="0">
                  <a:moveTo>
                    <a:pt x="367" y="0"/>
                  </a:moveTo>
                  <a:cubicBezTo>
                    <a:pt x="237" y="0"/>
                    <a:pt x="117" y="41"/>
                    <a:pt x="1" y="167"/>
                  </a:cubicBezTo>
                  <a:cubicBezTo>
                    <a:pt x="21" y="246"/>
                    <a:pt x="80" y="306"/>
                    <a:pt x="180" y="326"/>
                  </a:cubicBezTo>
                  <a:cubicBezTo>
                    <a:pt x="191" y="325"/>
                    <a:pt x="203" y="324"/>
                    <a:pt x="214" y="324"/>
                  </a:cubicBezTo>
                  <a:cubicBezTo>
                    <a:pt x="298" y="324"/>
                    <a:pt x="396" y="349"/>
                    <a:pt x="490" y="349"/>
                  </a:cubicBezTo>
                  <a:cubicBezTo>
                    <a:pt x="618" y="349"/>
                    <a:pt x="741" y="303"/>
                    <a:pt x="816" y="87"/>
                  </a:cubicBezTo>
                  <a:cubicBezTo>
                    <a:pt x="653" y="46"/>
                    <a:pt x="505" y="0"/>
                    <a:pt x="36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
            <p:cNvSpPr/>
            <p:nvPr/>
          </p:nvSpPr>
          <p:spPr>
            <a:xfrm>
              <a:off x="2623625" y="1945150"/>
              <a:ext cx="23900" cy="9175"/>
            </a:xfrm>
            <a:custGeom>
              <a:avLst/>
              <a:gdLst/>
              <a:ahLst/>
              <a:cxnLst/>
              <a:rect l="l" t="t" r="r" b="b"/>
              <a:pathLst>
                <a:path w="956" h="367" extrusionOk="0">
                  <a:moveTo>
                    <a:pt x="571" y="0"/>
                  </a:moveTo>
                  <a:cubicBezTo>
                    <a:pt x="372" y="0"/>
                    <a:pt x="181" y="67"/>
                    <a:pt x="1" y="289"/>
                  </a:cubicBezTo>
                  <a:cubicBezTo>
                    <a:pt x="175" y="328"/>
                    <a:pt x="334" y="366"/>
                    <a:pt x="478" y="366"/>
                  </a:cubicBezTo>
                  <a:cubicBezTo>
                    <a:pt x="630" y="366"/>
                    <a:pt x="764" y="323"/>
                    <a:pt x="876" y="190"/>
                  </a:cubicBezTo>
                  <a:cubicBezTo>
                    <a:pt x="956" y="130"/>
                    <a:pt x="936" y="70"/>
                    <a:pt x="836" y="31"/>
                  </a:cubicBezTo>
                  <a:cubicBezTo>
                    <a:pt x="746" y="13"/>
                    <a:pt x="658" y="0"/>
                    <a:pt x="57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
            <p:cNvSpPr/>
            <p:nvPr/>
          </p:nvSpPr>
          <p:spPr>
            <a:xfrm>
              <a:off x="2422225" y="1832025"/>
              <a:ext cx="25875" cy="13950"/>
            </a:xfrm>
            <a:custGeom>
              <a:avLst/>
              <a:gdLst/>
              <a:ahLst/>
              <a:cxnLst/>
              <a:rect l="l" t="t" r="r" b="b"/>
              <a:pathLst>
                <a:path w="1035" h="558" extrusionOk="0">
                  <a:moveTo>
                    <a:pt x="787" y="0"/>
                  </a:moveTo>
                  <a:cubicBezTo>
                    <a:pt x="496" y="0"/>
                    <a:pt x="300" y="238"/>
                    <a:pt x="60" y="358"/>
                  </a:cubicBezTo>
                  <a:lnTo>
                    <a:pt x="0" y="418"/>
                  </a:lnTo>
                  <a:lnTo>
                    <a:pt x="60" y="498"/>
                  </a:lnTo>
                  <a:cubicBezTo>
                    <a:pt x="100" y="517"/>
                    <a:pt x="179" y="517"/>
                    <a:pt x="239" y="557"/>
                  </a:cubicBezTo>
                  <a:cubicBezTo>
                    <a:pt x="254" y="528"/>
                    <a:pt x="279" y="510"/>
                    <a:pt x="323" y="510"/>
                  </a:cubicBezTo>
                  <a:cubicBezTo>
                    <a:pt x="339" y="510"/>
                    <a:pt x="357" y="512"/>
                    <a:pt x="378" y="517"/>
                  </a:cubicBezTo>
                  <a:cubicBezTo>
                    <a:pt x="538" y="398"/>
                    <a:pt x="776" y="517"/>
                    <a:pt x="935" y="358"/>
                  </a:cubicBezTo>
                  <a:cubicBezTo>
                    <a:pt x="975" y="318"/>
                    <a:pt x="995" y="279"/>
                    <a:pt x="1035" y="199"/>
                  </a:cubicBezTo>
                  <a:cubicBezTo>
                    <a:pt x="1035" y="120"/>
                    <a:pt x="975" y="80"/>
                    <a:pt x="935" y="20"/>
                  </a:cubicBezTo>
                  <a:cubicBezTo>
                    <a:pt x="883" y="6"/>
                    <a:pt x="834" y="0"/>
                    <a:pt x="78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
            <p:cNvSpPr/>
            <p:nvPr/>
          </p:nvSpPr>
          <p:spPr>
            <a:xfrm>
              <a:off x="2796700" y="2010050"/>
              <a:ext cx="21900" cy="8775"/>
            </a:xfrm>
            <a:custGeom>
              <a:avLst/>
              <a:gdLst/>
              <a:ahLst/>
              <a:cxnLst/>
              <a:rect l="l" t="t" r="r" b="b"/>
              <a:pathLst>
                <a:path w="876" h="351" extrusionOk="0">
                  <a:moveTo>
                    <a:pt x="697" y="1"/>
                  </a:moveTo>
                  <a:cubicBezTo>
                    <a:pt x="438" y="21"/>
                    <a:pt x="200" y="1"/>
                    <a:pt x="1" y="140"/>
                  </a:cubicBezTo>
                  <a:lnTo>
                    <a:pt x="200" y="339"/>
                  </a:lnTo>
                  <a:cubicBezTo>
                    <a:pt x="247" y="347"/>
                    <a:pt x="295" y="351"/>
                    <a:pt x="342" y="351"/>
                  </a:cubicBezTo>
                  <a:cubicBezTo>
                    <a:pt x="532" y="351"/>
                    <a:pt x="717" y="287"/>
                    <a:pt x="876" y="160"/>
                  </a:cubicBezTo>
                  <a:cubicBezTo>
                    <a:pt x="796" y="120"/>
                    <a:pt x="737" y="41"/>
                    <a:pt x="69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
            <p:cNvSpPr/>
            <p:nvPr/>
          </p:nvSpPr>
          <p:spPr>
            <a:xfrm>
              <a:off x="2858875" y="1976675"/>
              <a:ext cx="10950" cy="10975"/>
            </a:xfrm>
            <a:custGeom>
              <a:avLst/>
              <a:gdLst/>
              <a:ahLst/>
              <a:cxnLst/>
              <a:rect l="l" t="t" r="r" b="b"/>
              <a:pathLst>
                <a:path w="438" h="439" extrusionOk="0">
                  <a:moveTo>
                    <a:pt x="275" y="0"/>
                  </a:moveTo>
                  <a:cubicBezTo>
                    <a:pt x="129" y="0"/>
                    <a:pt x="75" y="94"/>
                    <a:pt x="20" y="222"/>
                  </a:cubicBezTo>
                  <a:cubicBezTo>
                    <a:pt x="0" y="341"/>
                    <a:pt x="40" y="401"/>
                    <a:pt x="139" y="421"/>
                  </a:cubicBezTo>
                  <a:cubicBezTo>
                    <a:pt x="176" y="433"/>
                    <a:pt x="210" y="439"/>
                    <a:pt x="240" y="439"/>
                  </a:cubicBezTo>
                  <a:cubicBezTo>
                    <a:pt x="356" y="439"/>
                    <a:pt x="422" y="356"/>
                    <a:pt x="438" y="262"/>
                  </a:cubicBezTo>
                  <a:cubicBezTo>
                    <a:pt x="438" y="142"/>
                    <a:pt x="418" y="63"/>
                    <a:pt x="319" y="3"/>
                  </a:cubicBezTo>
                  <a:cubicBezTo>
                    <a:pt x="303" y="1"/>
                    <a:pt x="289" y="0"/>
                    <a:pt x="27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
            <p:cNvSpPr/>
            <p:nvPr/>
          </p:nvSpPr>
          <p:spPr>
            <a:xfrm>
              <a:off x="2846925" y="1689200"/>
              <a:ext cx="23900" cy="8075"/>
            </a:xfrm>
            <a:custGeom>
              <a:avLst/>
              <a:gdLst/>
              <a:ahLst/>
              <a:cxnLst/>
              <a:rect l="l" t="t" r="r" b="b"/>
              <a:pathLst>
                <a:path w="956" h="323" extrusionOk="0">
                  <a:moveTo>
                    <a:pt x="614" y="0"/>
                  </a:moveTo>
                  <a:cubicBezTo>
                    <a:pt x="560" y="0"/>
                    <a:pt x="507" y="4"/>
                    <a:pt x="458" y="4"/>
                  </a:cubicBezTo>
                  <a:cubicBezTo>
                    <a:pt x="319" y="64"/>
                    <a:pt x="200" y="123"/>
                    <a:pt x="80" y="163"/>
                  </a:cubicBezTo>
                  <a:cubicBezTo>
                    <a:pt x="1" y="223"/>
                    <a:pt x="1" y="263"/>
                    <a:pt x="80" y="322"/>
                  </a:cubicBezTo>
                  <a:cubicBezTo>
                    <a:pt x="379" y="322"/>
                    <a:pt x="677" y="302"/>
                    <a:pt x="956" y="143"/>
                  </a:cubicBezTo>
                  <a:cubicBezTo>
                    <a:pt x="859" y="19"/>
                    <a:pt x="734" y="0"/>
                    <a:pt x="61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
            <p:cNvSpPr/>
            <p:nvPr/>
          </p:nvSpPr>
          <p:spPr>
            <a:xfrm>
              <a:off x="2994150" y="1898650"/>
              <a:ext cx="19900" cy="12225"/>
            </a:xfrm>
            <a:custGeom>
              <a:avLst/>
              <a:gdLst/>
              <a:ahLst/>
              <a:cxnLst/>
              <a:rect l="l" t="t" r="r" b="b"/>
              <a:pathLst>
                <a:path w="796" h="489" extrusionOk="0">
                  <a:moveTo>
                    <a:pt x="637" y="1"/>
                  </a:moveTo>
                  <a:cubicBezTo>
                    <a:pt x="458" y="21"/>
                    <a:pt x="279" y="61"/>
                    <a:pt x="99" y="120"/>
                  </a:cubicBezTo>
                  <a:cubicBezTo>
                    <a:pt x="0" y="240"/>
                    <a:pt x="0" y="339"/>
                    <a:pt x="99" y="478"/>
                  </a:cubicBezTo>
                  <a:cubicBezTo>
                    <a:pt x="145" y="485"/>
                    <a:pt x="190" y="489"/>
                    <a:pt x="233" y="489"/>
                  </a:cubicBezTo>
                  <a:cubicBezTo>
                    <a:pt x="436" y="489"/>
                    <a:pt x="616" y="417"/>
                    <a:pt x="796" y="319"/>
                  </a:cubicBezTo>
                  <a:cubicBezTo>
                    <a:pt x="756" y="220"/>
                    <a:pt x="676" y="100"/>
                    <a:pt x="63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
            <p:cNvSpPr/>
            <p:nvPr/>
          </p:nvSpPr>
          <p:spPr>
            <a:xfrm>
              <a:off x="2679825" y="1862475"/>
              <a:ext cx="15950" cy="10800"/>
            </a:xfrm>
            <a:custGeom>
              <a:avLst/>
              <a:gdLst/>
              <a:ahLst/>
              <a:cxnLst/>
              <a:rect l="l" t="t" r="r" b="b"/>
              <a:pathLst>
                <a:path w="638" h="432" extrusionOk="0">
                  <a:moveTo>
                    <a:pt x="336" y="0"/>
                  </a:moveTo>
                  <a:cubicBezTo>
                    <a:pt x="229" y="0"/>
                    <a:pt x="125" y="59"/>
                    <a:pt x="21" y="195"/>
                  </a:cubicBezTo>
                  <a:cubicBezTo>
                    <a:pt x="1" y="234"/>
                    <a:pt x="1" y="334"/>
                    <a:pt x="21" y="354"/>
                  </a:cubicBezTo>
                  <a:cubicBezTo>
                    <a:pt x="68" y="410"/>
                    <a:pt x="110" y="431"/>
                    <a:pt x="151" y="431"/>
                  </a:cubicBezTo>
                  <a:cubicBezTo>
                    <a:pt x="265" y="431"/>
                    <a:pt x="360" y="263"/>
                    <a:pt x="484" y="263"/>
                  </a:cubicBezTo>
                  <a:cubicBezTo>
                    <a:pt x="501" y="263"/>
                    <a:pt x="519" y="267"/>
                    <a:pt x="538" y="274"/>
                  </a:cubicBezTo>
                  <a:cubicBezTo>
                    <a:pt x="548" y="277"/>
                    <a:pt x="557" y="279"/>
                    <a:pt x="565" y="279"/>
                  </a:cubicBezTo>
                  <a:cubicBezTo>
                    <a:pt x="609" y="279"/>
                    <a:pt x="637" y="235"/>
                    <a:pt x="637" y="135"/>
                  </a:cubicBezTo>
                  <a:cubicBezTo>
                    <a:pt x="533" y="49"/>
                    <a:pt x="433" y="0"/>
                    <a:pt x="33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
            <p:cNvSpPr/>
            <p:nvPr/>
          </p:nvSpPr>
          <p:spPr>
            <a:xfrm>
              <a:off x="2675350" y="1906125"/>
              <a:ext cx="21925" cy="9975"/>
            </a:xfrm>
            <a:custGeom>
              <a:avLst/>
              <a:gdLst/>
              <a:ahLst/>
              <a:cxnLst/>
              <a:rect l="l" t="t" r="r" b="b"/>
              <a:pathLst>
                <a:path w="877" h="399" extrusionOk="0">
                  <a:moveTo>
                    <a:pt x="876" y="0"/>
                  </a:moveTo>
                  <a:cubicBezTo>
                    <a:pt x="578" y="20"/>
                    <a:pt x="279" y="40"/>
                    <a:pt x="1" y="40"/>
                  </a:cubicBezTo>
                  <a:cubicBezTo>
                    <a:pt x="1" y="179"/>
                    <a:pt x="21" y="259"/>
                    <a:pt x="21" y="398"/>
                  </a:cubicBezTo>
                  <a:cubicBezTo>
                    <a:pt x="299" y="318"/>
                    <a:pt x="617" y="378"/>
                    <a:pt x="876" y="179"/>
                  </a:cubicBezTo>
                  <a:lnTo>
                    <a:pt x="876"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
            <p:cNvSpPr/>
            <p:nvPr/>
          </p:nvSpPr>
          <p:spPr>
            <a:xfrm>
              <a:off x="2497825" y="2040825"/>
              <a:ext cx="13450" cy="13325"/>
            </a:xfrm>
            <a:custGeom>
              <a:avLst/>
              <a:gdLst/>
              <a:ahLst/>
              <a:cxnLst/>
              <a:rect l="l" t="t" r="r" b="b"/>
              <a:pathLst>
                <a:path w="538" h="533" extrusionOk="0">
                  <a:moveTo>
                    <a:pt x="466" y="1"/>
                  </a:moveTo>
                  <a:cubicBezTo>
                    <a:pt x="258" y="1"/>
                    <a:pt x="129" y="111"/>
                    <a:pt x="0" y="222"/>
                  </a:cubicBezTo>
                  <a:cubicBezTo>
                    <a:pt x="0" y="361"/>
                    <a:pt x="40" y="461"/>
                    <a:pt x="159" y="520"/>
                  </a:cubicBezTo>
                  <a:cubicBezTo>
                    <a:pt x="193" y="529"/>
                    <a:pt x="225" y="533"/>
                    <a:pt x="256" y="533"/>
                  </a:cubicBezTo>
                  <a:cubicBezTo>
                    <a:pt x="369" y="533"/>
                    <a:pt x="459" y="479"/>
                    <a:pt x="537" y="401"/>
                  </a:cubicBezTo>
                  <a:cubicBezTo>
                    <a:pt x="537" y="282"/>
                    <a:pt x="517" y="123"/>
                    <a:pt x="517" y="3"/>
                  </a:cubicBezTo>
                  <a:cubicBezTo>
                    <a:pt x="500" y="2"/>
                    <a:pt x="482" y="1"/>
                    <a:pt x="46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
            <p:cNvSpPr/>
            <p:nvPr/>
          </p:nvSpPr>
          <p:spPr>
            <a:xfrm>
              <a:off x="2662925" y="2043375"/>
              <a:ext cx="19750" cy="11475"/>
            </a:xfrm>
            <a:custGeom>
              <a:avLst/>
              <a:gdLst/>
              <a:ahLst/>
              <a:cxnLst/>
              <a:rect l="l" t="t" r="r" b="b"/>
              <a:pathLst>
                <a:path w="790" h="459" extrusionOk="0">
                  <a:moveTo>
                    <a:pt x="219" y="1"/>
                  </a:moveTo>
                  <a:cubicBezTo>
                    <a:pt x="199" y="1"/>
                    <a:pt x="180" y="21"/>
                    <a:pt x="160" y="80"/>
                  </a:cubicBezTo>
                  <a:cubicBezTo>
                    <a:pt x="0" y="359"/>
                    <a:pt x="120" y="418"/>
                    <a:pt x="378" y="458"/>
                  </a:cubicBezTo>
                  <a:cubicBezTo>
                    <a:pt x="478" y="418"/>
                    <a:pt x="577" y="398"/>
                    <a:pt x="657" y="379"/>
                  </a:cubicBezTo>
                  <a:cubicBezTo>
                    <a:pt x="790" y="60"/>
                    <a:pt x="639" y="51"/>
                    <a:pt x="483" y="51"/>
                  </a:cubicBezTo>
                  <a:cubicBezTo>
                    <a:pt x="474" y="51"/>
                    <a:pt x="465" y="51"/>
                    <a:pt x="456" y="51"/>
                  </a:cubicBezTo>
                  <a:cubicBezTo>
                    <a:pt x="387" y="51"/>
                    <a:pt x="320" y="50"/>
                    <a:pt x="279" y="21"/>
                  </a:cubicBezTo>
                  <a:cubicBezTo>
                    <a:pt x="279" y="21"/>
                    <a:pt x="279" y="1"/>
                    <a:pt x="21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
            <p:cNvSpPr/>
            <p:nvPr/>
          </p:nvSpPr>
          <p:spPr>
            <a:xfrm>
              <a:off x="2468975" y="1844450"/>
              <a:ext cx="32850" cy="8975"/>
            </a:xfrm>
            <a:custGeom>
              <a:avLst/>
              <a:gdLst/>
              <a:ahLst/>
              <a:cxnLst/>
              <a:rect l="l" t="t" r="r" b="b"/>
              <a:pathLst>
                <a:path w="1314" h="359" extrusionOk="0">
                  <a:moveTo>
                    <a:pt x="418" y="1"/>
                  </a:moveTo>
                  <a:cubicBezTo>
                    <a:pt x="319" y="20"/>
                    <a:pt x="199" y="20"/>
                    <a:pt x="80" y="20"/>
                  </a:cubicBezTo>
                  <a:cubicBezTo>
                    <a:pt x="20" y="80"/>
                    <a:pt x="0" y="120"/>
                    <a:pt x="20" y="199"/>
                  </a:cubicBezTo>
                  <a:cubicBezTo>
                    <a:pt x="120" y="319"/>
                    <a:pt x="299" y="279"/>
                    <a:pt x="398" y="359"/>
                  </a:cubicBezTo>
                  <a:cubicBezTo>
                    <a:pt x="617" y="279"/>
                    <a:pt x="876" y="199"/>
                    <a:pt x="1313" y="80"/>
                  </a:cubicBezTo>
                  <a:cubicBezTo>
                    <a:pt x="876" y="20"/>
                    <a:pt x="657" y="20"/>
                    <a:pt x="41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
            <p:cNvSpPr/>
            <p:nvPr/>
          </p:nvSpPr>
          <p:spPr>
            <a:xfrm>
              <a:off x="2882250" y="1884225"/>
              <a:ext cx="13950" cy="11325"/>
            </a:xfrm>
            <a:custGeom>
              <a:avLst/>
              <a:gdLst/>
              <a:ahLst/>
              <a:cxnLst/>
              <a:rect l="l" t="t" r="r" b="b"/>
              <a:pathLst>
                <a:path w="558" h="453" extrusionOk="0">
                  <a:moveTo>
                    <a:pt x="378" y="1"/>
                  </a:moveTo>
                  <a:cubicBezTo>
                    <a:pt x="199" y="21"/>
                    <a:pt x="0" y="100"/>
                    <a:pt x="60" y="299"/>
                  </a:cubicBezTo>
                  <a:cubicBezTo>
                    <a:pt x="106" y="414"/>
                    <a:pt x="164" y="453"/>
                    <a:pt x="228" y="453"/>
                  </a:cubicBezTo>
                  <a:cubicBezTo>
                    <a:pt x="330" y="453"/>
                    <a:pt x="447" y="356"/>
                    <a:pt x="557" y="319"/>
                  </a:cubicBezTo>
                  <a:cubicBezTo>
                    <a:pt x="557" y="180"/>
                    <a:pt x="497" y="81"/>
                    <a:pt x="37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
            <p:cNvSpPr/>
            <p:nvPr/>
          </p:nvSpPr>
          <p:spPr>
            <a:xfrm>
              <a:off x="2493350" y="2079675"/>
              <a:ext cx="17925" cy="13950"/>
            </a:xfrm>
            <a:custGeom>
              <a:avLst/>
              <a:gdLst/>
              <a:ahLst/>
              <a:cxnLst/>
              <a:rect l="l" t="t" r="r" b="b"/>
              <a:pathLst>
                <a:path w="717" h="558" extrusionOk="0">
                  <a:moveTo>
                    <a:pt x="497" y="1"/>
                  </a:moveTo>
                  <a:cubicBezTo>
                    <a:pt x="298" y="21"/>
                    <a:pt x="100" y="1"/>
                    <a:pt x="0" y="180"/>
                  </a:cubicBezTo>
                  <a:cubicBezTo>
                    <a:pt x="0" y="319"/>
                    <a:pt x="80" y="419"/>
                    <a:pt x="179" y="478"/>
                  </a:cubicBezTo>
                  <a:lnTo>
                    <a:pt x="179" y="558"/>
                  </a:lnTo>
                  <a:cubicBezTo>
                    <a:pt x="338" y="438"/>
                    <a:pt x="537" y="339"/>
                    <a:pt x="716" y="220"/>
                  </a:cubicBezTo>
                  <a:lnTo>
                    <a:pt x="497"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
            <p:cNvSpPr/>
            <p:nvPr/>
          </p:nvSpPr>
          <p:spPr>
            <a:xfrm>
              <a:off x="2480900" y="2123450"/>
              <a:ext cx="20425" cy="9725"/>
            </a:xfrm>
            <a:custGeom>
              <a:avLst/>
              <a:gdLst/>
              <a:ahLst/>
              <a:cxnLst/>
              <a:rect l="l" t="t" r="r" b="b"/>
              <a:pathLst>
                <a:path w="817" h="389" extrusionOk="0">
                  <a:moveTo>
                    <a:pt x="637" y="0"/>
                  </a:moveTo>
                  <a:cubicBezTo>
                    <a:pt x="419" y="80"/>
                    <a:pt x="220" y="140"/>
                    <a:pt x="1" y="199"/>
                  </a:cubicBezTo>
                  <a:cubicBezTo>
                    <a:pt x="104" y="349"/>
                    <a:pt x="224" y="389"/>
                    <a:pt x="354" y="389"/>
                  </a:cubicBezTo>
                  <a:cubicBezTo>
                    <a:pt x="500" y="389"/>
                    <a:pt x="658" y="339"/>
                    <a:pt x="816" y="339"/>
                  </a:cubicBezTo>
                  <a:cubicBezTo>
                    <a:pt x="737" y="199"/>
                    <a:pt x="697" y="100"/>
                    <a:pt x="63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
            <p:cNvSpPr/>
            <p:nvPr/>
          </p:nvSpPr>
          <p:spPr>
            <a:xfrm>
              <a:off x="2442625" y="1743750"/>
              <a:ext cx="28350" cy="10225"/>
            </a:xfrm>
            <a:custGeom>
              <a:avLst/>
              <a:gdLst/>
              <a:ahLst/>
              <a:cxnLst/>
              <a:rect l="l" t="t" r="r" b="b"/>
              <a:pathLst>
                <a:path w="1134" h="409" extrusionOk="0">
                  <a:moveTo>
                    <a:pt x="811" y="0"/>
                  </a:moveTo>
                  <a:cubicBezTo>
                    <a:pt x="741" y="0"/>
                    <a:pt x="676" y="10"/>
                    <a:pt x="617" y="50"/>
                  </a:cubicBezTo>
                  <a:cubicBezTo>
                    <a:pt x="438" y="110"/>
                    <a:pt x="219" y="50"/>
                    <a:pt x="80" y="249"/>
                  </a:cubicBezTo>
                  <a:cubicBezTo>
                    <a:pt x="0" y="309"/>
                    <a:pt x="0" y="348"/>
                    <a:pt x="80" y="408"/>
                  </a:cubicBezTo>
                  <a:cubicBezTo>
                    <a:pt x="418" y="169"/>
                    <a:pt x="855" y="368"/>
                    <a:pt x="1134" y="70"/>
                  </a:cubicBezTo>
                  <a:cubicBezTo>
                    <a:pt x="1114" y="50"/>
                    <a:pt x="1074" y="30"/>
                    <a:pt x="1034" y="10"/>
                  </a:cubicBezTo>
                  <a:cubicBezTo>
                    <a:pt x="955" y="10"/>
                    <a:pt x="880" y="0"/>
                    <a:pt x="81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
            <p:cNvSpPr/>
            <p:nvPr/>
          </p:nvSpPr>
          <p:spPr>
            <a:xfrm>
              <a:off x="2765875" y="1709675"/>
              <a:ext cx="23900" cy="9475"/>
            </a:xfrm>
            <a:custGeom>
              <a:avLst/>
              <a:gdLst/>
              <a:ahLst/>
              <a:cxnLst/>
              <a:rect l="l" t="t" r="r" b="b"/>
              <a:pathLst>
                <a:path w="956" h="379" extrusionOk="0">
                  <a:moveTo>
                    <a:pt x="955" y="1"/>
                  </a:moveTo>
                  <a:lnTo>
                    <a:pt x="955" y="1"/>
                  </a:lnTo>
                  <a:cubicBezTo>
                    <a:pt x="577" y="20"/>
                    <a:pt x="319" y="40"/>
                    <a:pt x="40" y="80"/>
                  </a:cubicBezTo>
                  <a:cubicBezTo>
                    <a:pt x="40" y="120"/>
                    <a:pt x="0" y="180"/>
                    <a:pt x="0" y="219"/>
                  </a:cubicBezTo>
                  <a:cubicBezTo>
                    <a:pt x="60" y="299"/>
                    <a:pt x="120" y="339"/>
                    <a:pt x="179" y="379"/>
                  </a:cubicBezTo>
                  <a:cubicBezTo>
                    <a:pt x="378" y="239"/>
                    <a:pt x="677" y="319"/>
                    <a:pt x="95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
            <p:cNvSpPr/>
            <p:nvPr/>
          </p:nvSpPr>
          <p:spPr>
            <a:xfrm>
              <a:off x="2827050" y="1693175"/>
              <a:ext cx="19400" cy="9150"/>
            </a:xfrm>
            <a:custGeom>
              <a:avLst/>
              <a:gdLst/>
              <a:ahLst/>
              <a:cxnLst/>
              <a:rect l="l" t="t" r="r" b="b"/>
              <a:pathLst>
                <a:path w="776" h="366" extrusionOk="0">
                  <a:moveTo>
                    <a:pt x="606" y="0"/>
                  </a:moveTo>
                  <a:cubicBezTo>
                    <a:pt x="394" y="0"/>
                    <a:pt x="174" y="61"/>
                    <a:pt x="0" y="183"/>
                  </a:cubicBezTo>
                  <a:lnTo>
                    <a:pt x="0" y="362"/>
                  </a:lnTo>
                  <a:cubicBezTo>
                    <a:pt x="69" y="362"/>
                    <a:pt x="137" y="365"/>
                    <a:pt x="202" y="365"/>
                  </a:cubicBezTo>
                  <a:cubicBezTo>
                    <a:pt x="383" y="365"/>
                    <a:pt x="550" y="344"/>
                    <a:pt x="696" y="183"/>
                  </a:cubicBezTo>
                  <a:cubicBezTo>
                    <a:pt x="776" y="143"/>
                    <a:pt x="776" y="64"/>
                    <a:pt x="696" y="4"/>
                  </a:cubicBezTo>
                  <a:cubicBezTo>
                    <a:pt x="666" y="2"/>
                    <a:pt x="636" y="0"/>
                    <a:pt x="60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
            <p:cNvSpPr/>
            <p:nvPr/>
          </p:nvSpPr>
          <p:spPr>
            <a:xfrm>
              <a:off x="2832500" y="1788750"/>
              <a:ext cx="16450" cy="8325"/>
            </a:xfrm>
            <a:custGeom>
              <a:avLst/>
              <a:gdLst/>
              <a:ahLst/>
              <a:cxnLst/>
              <a:rect l="l" t="t" r="r" b="b"/>
              <a:pathLst>
                <a:path w="658" h="333" extrusionOk="0">
                  <a:moveTo>
                    <a:pt x="299" y="1"/>
                  </a:moveTo>
                  <a:cubicBezTo>
                    <a:pt x="180" y="1"/>
                    <a:pt x="1" y="20"/>
                    <a:pt x="61" y="219"/>
                  </a:cubicBezTo>
                  <a:cubicBezTo>
                    <a:pt x="86" y="309"/>
                    <a:pt x="162" y="333"/>
                    <a:pt x="239" y="333"/>
                  </a:cubicBezTo>
                  <a:cubicBezTo>
                    <a:pt x="281" y="333"/>
                    <a:pt x="324" y="326"/>
                    <a:pt x="359" y="319"/>
                  </a:cubicBezTo>
                  <a:cubicBezTo>
                    <a:pt x="458" y="299"/>
                    <a:pt x="558" y="239"/>
                    <a:pt x="657" y="199"/>
                  </a:cubicBezTo>
                  <a:lnTo>
                    <a:pt x="657"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
            <p:cNvSpPr/>
            <p:nvPr/>
          </p:nvSpPr>
          <p:spPr>
            <a:xfrm>
              <a:off x="2645025" y="1941000"/>
              <a:ext cx="24400" cy="8900"/>
            </a:xfrm>
            <a:custGeom>
              <a:avLst/>
              <a:gdLst/>
              <a:ahLst/>
              <a:cxnLst/>
              <a:rect l="l" t="t" r="r" b="b"/>
              <a:pathLst>
                <a:path w="976" h="356" extrusionOk="0">
                  <a:moveTo>
                    <a:pt x="753" y="0"/>
                  </a:moveTo>
                  <a:cubicBezTo>
                    <a:pt x="492" y="0"/>
                    <a:pt x="253" y="163"/>
                    <a:pt x="0" y="197"/>
                  </a:cubicBezTo>
                  <a:cubicBezTo>
                    <a:pt x="0" y="236"/>
                    <a:pt x="20" y="316"/>
                    <a:pt x="20" y="356"/>
                  </a:cubicBezTo>
                  <a:cubicBezTo>
                    <a:pt x="319" y="356"/>
                    <a:pt x="617" y="336"/>
                    <a:pt x="896" y="177"/>
                  </a:cubicBezTo>
                  <a:cubicBezTo>
                    <a:pt x="975" y="117"/>
                    <a:pt x="975" y="77"/>
                    <a:pt x="896" y="18"/>
                  </a:cubicBezTo>
                  <a:cubicBezTo>
                    <a:pt x="847" y="6"/>
                    <a:pt x="800" y="0"/>
                    <a:pt x="75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
            <p:cNvSpPr/>
            <p:nvPr/>
          </p:nvSpPr>
          <p:spPr>
            <a:xfrm>
              <a:off x="2760400" y="1954350"/>
              <a:ext cx="14950" cy="11050"/>
            </a:xfrm>
            <a:custGeom>
              <a:avLst/>
              <a:gdLst/>
              <a:ahLst/>
              <a:cxnLst/>
              <a:rect l="l" t="t" r="r" b="b"/>
              <a:pathLst>
                <a:path w="598" h="442" extrusionOk="0">
                  <a:moveTo>
                    <a:pt x="597" y="1"/>
                  </a:moveTo>
                  <a:lnTo>
                    <a:pt x="597" y="1"/>
                  </a:lnTo>
                  <a:cubicBezTo>
                    <a:pt x="140" y="80"/>
                    <a:pt x="140" y="80"/>
                    <a:pt x="0" y="438"/>
                  </a:cubicBezTo>
                  <a:cubicBezTo>
                    <a:pt x="13" y="440"/>
                    <a:pt x="26" y="441"/>
                    <a:pt x="38" y="441"/>
                  </a:cubicBezTo>
                  <a:cubicBezTo>
                    <a:pt x="243" y="441"/>
                    <a:pt x="317" y="169"/>
                    <a:pt x="508" y="169"/>
                  </a:cubicBezTo>
                  <a:cubicBezTo>
                    <a:pt x="530" y="169"/>
                    <a:pt x="553" y="172"/>
                    <a:pt x="577" y="180"/>
                  </a:cubicBezTo>
                  <a:cubicBezTo>
                    <a:pt x="577" y="140"/>
                    <a:pt x="597" y="60"/>
                    <a:pt x="59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
            <p:cNvSpPr/>
            <p:nvPr/>
          </p:nvSpPr>
          <p:spPr>
            <a:xfrm>
              <a:off x="3105050" y="1867850"/>
              <a:ext cx="13450" cy="8450"/>
            </a:xfrm>
            <a:custGeom>
              <a:avLst/>
              <a:gdLst/>
              <a:ahLst/>
              <a:cxnLst/>
              <a:rect l="l" t="t" r="r" b="b"/>
              <a:pathLst>
                <a:path w="538" h="338" extrusionOk="0">
                  <a:moveTo>
                    <a:pt x="301" y="0"/>
                  </a:moveTo>
                  <a:cubicBezTo>
                    <a:pt x="198" y="0"/>
                    <a:pt x="91" y="61"/>
                    <a:pt x="0" y="139"/>
                  </a:cubicBezTo>
                  <a:cubicBezTo>
                    <a:pt x="80" y="278"/>
                    <a:pt x="219" y="298"/>
                    <a:pt x="378" y="338"/>
                  </a:cubicBezTo>
                  <a:cubicBezTo>
                    <a:pt x="478" y="258"/>
                    <a:pt x="537" y="139"/>
                    <a:pt x="458" y="59"/>
                  </a:cubicBezTo>
                  <a:cubicBezTo>
                    <a:pt x="409" y="18"/>
                    <a:pt x="356" y="0"/>
                    <a:pt x="30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
            <p:cNvSpPr/>
            <p:nvPr/>
          </p:nvSpPr>
          <p:spPr>
            <a:xfrm>
              <a:off x="2709675" y="1728075"/>
              <a:ext cx="9475" cy="8300"/>
            </a:xfrm>
            <a:custGeom>
              <a:avLst/>
              <a:gdLst/>
              <a:ahLst/>
              <a:cxnLst/>
              <a:rect l="l" t="t" r="r" b="b"/>
              <a:pathLst>
                <a:path w="379" h="332" extrusionOk="0">
                  <a:moveTo>
                    <a:pt x="378" y="1"/>
                  </a:moveTo>
                  <a:cubicBezTo>
                    <a:pt x="299" y="1"/>
                    <a:pt x="239" y="1"/>
                    <a:pt x="219" y="21"/>
                  </a:cubicBezTo>
                  <a:cubicBezTo>
                    <a:pt x="120" y="60"/>
                    <a:pt x="0" y="100"/>
                    <a:pt x="0" y="219"/>
                  </a:cubicBezTo>
                  <a:cubicBezTo>
                    <a:pt x="0" y="279"/>
                    <a:pt x="40" y="319"/>
                    <a:pt x="100" y="319"/>
                  </a:cubicBezTo>
                  <a:cubicBezTo>
                    <a:pt x="121" y="327"/>
                    <a:pt x="141" y="331"/>
                    <a:pt x="162" y="331"/>
                  </a:cubicBezTo>
                  <a:cubicBezTo>
                    <a:pt x="238" y="331"/>
                    <a:pt x="307" y="274"/>
                    <a:pt x="339" y="180"/>
                  </a:cubicBezTo>
                  <a:cubicBezTo>
                    <a:pt x="378" y="140"/>
                    <a:pt x="378" y="60"/>
                    <a:pt x="37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
            <p:cNvSpPr/>
            <p:nvPr/>
          </p:nvSpPr>
          <p:spPr>
            <a:xfrm>
              <a:off x="2468975" y="1740500"/>
              <a:ext cx="21900" cy="5300"/>
            </a:xfrm>
            <a:custGeom>
              <a:avLst/>
              <a:gdLst/>
              <a:ahLst/>
              <a:cxnLst/>
              <a:rect l="l" t="t" r="r" b="b"/>
              <a:pathLst>
                <a:path w="876" h="212" extrusionOk="0">
                  <a:moveTo>
                    <a:pt x="597" y="1"/>
                  </a:moveTo>
                  <a:cubicBezTo>
                    <a:pt x="418" y="1"/>
                    <a:pt x="259" y="1"/>
                    <a:pt x="40" y="41"/>
                  </a:cubicBezTo>
                  <a:cubicBezTo>
                    <a:pt x="0" y="81"/>
                    <a:pt x="0" y="160"/>
                    <a:pt x="80" y="200"/>
                  </a:cubicBezTo>
                  <a:cubicBezTo>
                    <a:pt x="106" y="197"/>
                    <a:pt x="133" y="197"/>
                    <a:pt x="160" y="197"/>
                  </a:cubicBezTo>
                  <a:cubicBezTo>
                    <a:pt x="268" y="197"/>
                    <a:pt x="380" y="211"/>
                    <a:pt x="483" y="211"/>
                  </a:cubicBezTo>
                  <a:cubicBezTo>
                    <a:pt x="571" y="211"/>
                    <a:pt x="652" y="200"/>
                    <a:pt x="716" y="160"/>
                  </a:cubicBezTo>
                  <a:cubicBezTo>
                    <a:pt x="876" y="81"/>
                    <a:pt x="657" y="61"/>
                    <a:pt x="59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
            <p:cNvSpPr/>
            <p:nvPr/>
          </p:nvSpPr>
          <p:spPr>
            <a:xfrm>
              <a:off x="2431175" y="2075600"/>
              <a:ext cx="13450" cy="14725"/>
            </a:xfrm>
            <a:custGeom>
              <a:avLst/>
              <a:gdLst/>
              <a:ahLst/>
              <a:cxnLst/>
              <a:rect l="l" t="t" r="r" b="b"/>
              <a:pathLst>
                <a:path w="538" h="589" extrusionOk="0">
                  <a:moveTo>
                    <a:pt x="438" y="0"/>
                  </a:moveTo>
                  <a:cubicBezTo>
                    <a:pt x="221" y="0"/>
                    <a:pt x="38" y="71"/>
                    <a:pt x="20" y="383"/>
                  </a:cubicBezTo>
                  <a:lnTo>
                    <a:pt x="1" y="462"/>
                  </a:lnTo>
                  <a:lnTo>
                    <a:pt x="20" y="522"/>
                  </a:lnTo>
                  <a:cubicBezTo>
                    <a:pt x="20" y="562"/>
                    <a:pt x="40" y="562"/>
                    <a:pt x="100" y="582"/>
                  </a:cubicBezTo>
                  <a:cubicBezTo>
                    <a:pt x="110" y="586"/>
                    <a:pt x="121" y="589"/>
                    <a:pt x="133" y="589"/>
                  </a:cubicBezTo>
                  <a:cubicBezTo>
                    <a:pt x="168" y="589"/>
                    <a:pt x="209" y="567"/>
                    <a:pt x="239" y="522"/>
                  </a:cubicBezTo>
                  <a:cubicBezTo>
                    <a:pt x="120" y="223"/>
                    <a:pt x="438" y="184"/>
                    <a:pt x="538" y="5"/>
                  </a:cubicBezTo>
                  <a:cubicBezTo>
                    <a:pt x="504" y="2"/>
                    <a:pt x="471" y="0"/>
                    <a:pt x="43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
            <p:cNvSpPr/>
            <p:nvPr/>
          </p:nvSpPr>
          <p:spPr>
            <a:xfrm>
              <a:off x="2512725" y="2114500"/>
              <a:ext cx="22900" cy="5500"/>
            </a:xfrm>
            <a:custGeom>
              <a:avLst/>
              <a:gdLst/>
              <a:ahLst/>
              <a:cxnLst/>
              <a:rect l="l" t="t" r="r" b="b"/>
              <a:pathLst>
                <a:path w="916" h="220" extrusionOk="0">
                  <a:moveTo>
                    <a:pt x="916" y="0"/>
                  </a:moveTo>
                  <a:cubicBezTo>
                    <a:pt x="637" y="0"/>
                    <a:pt x="339" y="0"/>
                    <a:pt x="61" y="20"/>
                  </a:cubicBezTo>
                  <a:cubicBezTo>
                    <a:pt x="1" y="60"/>
                    <a:pt x="21" y="120"/>
                    <a:pt x="100" y="159"/>
                  </a:cubicBezTo>
                  <a:cubicBezTo>
                    <a:pt x="200" y="199"/>
                    <a:pt x="319" y="199"/>
                    <a:pt x="419" y="199"/>
                  </a:cubicBezTo>
                  <a:cubicBezTo>
                    <a:pt x="598" y="140"/>
                    <a:pt x="817" y="219"/>
                    <a:pt x="91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
            <p:cNvSpPr/>
            <p:nvPr/>
          </p:nvSpPr>
          <p:spPr>
            <a:xfrm>
              <a:off x="2762400" y="1885875"/>
              <a:ext cx="14425" cy="8825"/>
            </a:xfrm>
            <a:custGeom>
              <a:avLst/>
              <a:gdLst/>
              <a:ahLst/>
              <a:cxnLst/>
              <a:rect l="l" t="t" r="r" b="b"/>
              <a:pathLst>
                <a:path w="577" h="353" extrusionOk="0">
                  <a:moveTo>
                    <a:pt x="450" y="1"/>
                  </a:moveTo>
                  <a:cubicBezTo>
                    <a:pt x="307" y="1"/>
                    <a:pt x="185" y="118"/>
                    <a:pt x="46" y="118"/>
                  </a:cubicBezTo>
                  <a:cubicBezTo>
                    <a:pt x="31" y="118"/>
                    <a:pt x="16" y="117"/>
                    <a:pt x="0" y="114"/>
                  </a:cubicBezTo>
                  <a:lnTo>
                    <a:pt x="0" y="313"/>
                  </a:lnTo>
                  <a:cubicBezTo>
                    <a:pt x="199" y="253"/>
                    <a:pt x="477" y="353"/>
                    <a:pt x="577" y="34"/>
                  </a:cubicBezTo>
                  <a:cubicBezTo>
                    <a:pt x="532" y="10"/>
                    <a:pt x="490" y="1"/>
                    <a:pt x="45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
            <p:cNvSpPr/>
            <p:nvPr/>
          </p:nvSpPr>
          <p:spPr>
            <a:xfrm>
              <a:off x="2875775" y="1779800"/>
              <a:ext cx="14950" cy="9975"/>
            </a:xfrm>
            <a:custGeom>
              <a:avLst/>
              <a:gdLst/>
              <a:ahLst/>
              <a:cxnLst/>
              <a:rect l="l" t="t" r="r" b="b"/>
              <a:pathLst>
                <a:path w="598" h="399" extrusionOk="0">
                  <a:moveTo>
                    <a:pt x="518" y="0"/>
                  </a:moveTo>
                  <a:cubicBezTo>
                    <a:pt x="339" y="20"/>
                    <a:pt x="160" y="20"/>
                    <a:pt x="1" y="20"/>
                  </a:cubicBezTo>
                  <a:lnTo>
                    <a:pt x="1" y="398"/>
                  </a:lnTo>
                  <a:cubicBezTo>
                    <a:pt x="140" y="319"/>
                    <a:pt x="319" y="279"/>
                    <a:pt x="518" y="199"/>
                  </a:cubicBezTo>
                  <a:cubicBezTo>
                    <a:pt x="597" y="120"/>
                    <a:pt x="597" y="80"/>
                    <a:pt x="51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
            <p:cNvSpPr/>
            <p:nvPr/>
          </p:nvSpPr>
          <p:spPr>
            <a:xfrm>
              <a:off x="2985175" y="1901650"/>
              <a:ext cx="11475" cy="9975"/>
            </a:xfrm>
            <a:custGeom>
              <a:avLst/>
              <a:gdLst/>
              <a:ahLst/>
              <a:cxnLst/>
              <a:rect l="l" t="t" r="r" b="b"/>
              <a:pathLst>
                <a:path w="459" h="399" extrusionOk="0">
                  <a:moveTo>
                    <a:pt x="458" y="0"/>
                  </a:moveTo>
                  <a:cubicBezTo>
                    <a:pt x="339" y="0"/>
                    <a:pt x="240" y="20"/>
                    <a:pt x="120" y="20"/>
                  </a:cubicBezTo>
                  <a:cubicBezTo>
                    <a:pt x="1" y="239"/>
                    <a:pt x="61" y="378"/>
                    <a:pt x="319" y="398"/>
                  </a:cubicBezTo>
                  <a:cubicBezTo>
                    <a:pt x="359" y="378"/>
                    <a:pt x="419" y="378"/>
                    <a:pt x="458" y="358"/>
                  </a:cubicBezTo>
                  <a:lnTo>
                    <a:pt x="458"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
            <p:cNvSpPr/>
            <p:nvPr/>
          </p:nvSpPr>
          <p:spPr>
            <a:xfrm>
              <a:off x="2605725" y="2014850"/>
              <a:ext cx="12975" cy="9150"/>
            </a:xfrm>
            <a:custGeom>
              <a:avLst/>
              <a:gdLst/>
              <a:ahLst/>
              <a:cxnLst/>
              <a:rect l="l" t="t" r="r" b="b"/>
              <a:pathLst>
                <a:path w="519" h="366" extrusionOk="0">
                  <a:moveTo>
                    <a:pt x="448" y="1"/>
                  </a:moveTo>
                  <a:cubicBezTo>
                    <a:pt x="285" y="1"/>
                    <a:pt x="158" y="114"/>
                    <a:pt x="1" y="167"/>
                  </a:cubicBezTo>
                  <a:cubicBezTo>
                    <a:pt x="21" y="246"/>
                    <a:pt x="21" y="306"/>
                    <a:pt x="21" y="366"/>
                  </a:cubicBezTo>
                  <a:cubicBezTo>
                    <a:pt x="200" y="346"/>
                    <a:pt x="359" y="346"/>
                    <a:pt x="518" y="346"/>
                  </a:cubicBezTo>
                  <a:lnTo>
                    <a:pt x="518" y="8"/>
                  </a:lnTo>
                  <a:cubicBezTo>
                    <a:pt x="494" y="3"/>
                    <a:pt x="470" y="1"/>
                    <a:pt x="44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
            <p:cNvSpPr/>
            <p:nvPr/>
          </p:nvSpPr>
          <p:spPr>
            <a:xfrm>
              <a:off x="2863850" y="1892950"/>
              <a:ext cx="6975" cy="7725"/>
            </a:xfrm>
            <a:custGeom>
              <a:avLst/>
              <a:gdLst/>
              <a:ahLst/>
              <a:cxnLst/>
              <a:rect l="l" t="t" r="r" b="b"/>
              <a:pathLst>
                <a:path w="279" h="309" extrusionOk="0">
                  <a:moveTo>
                    <a:pt x="219" y="1"/>
                  </a:moveTo>
                  <a:cubicBezTo>
                    <a:pt x="208" y="1"/>
                    <a:pt x="195" y="4"/>
                    <a:pt x="179" y="10"/>
                  </a:cubicBezTo>
                  <a:cubicBezTo>
                    <a:pt x="100" y="10"/>
                    <a:pt x="80" y="90"/>
                    <a:pt x="40" y="129"/>
                  </a:cubicBezTo>
                  <a:cubicBezTo>
                    <a:pt x="0" y="229"/>
                    <a:pt x="20" y="269"/>
                    <a:pt x="120" y="308"/>
                  </a:cubicBezTo>
                  <a:cubicBezTo>
                    <a:pt x="199" y="308"/>
                    <a:pt x="239" y="229"/>
                    <a:pt x="279" y="149"/>
                  </a:cubicBezTo>
                  <a:cubicBezTo>
                    <a:pt x="279" y="82"/>
                    <a:pt x="279" y="1"/>
                    <a:pt x="21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
            <p:cNvSpPr/>
            <p:nvPr/>
          </p:nvSpPr>
          <p:spPr>
            <a:xfrm>
              <a:off x="2743000" y="1965800"/>
              <a:ext cx="9475" cy="5500"/>
            </a:xfrm>
            <a:custGeom>
              <a:avLst/>
              <a:gdLst/>
              <a:ahLst/>
              <a:cxnLst/>
              <a:rect l="l" t="t" r="r" b="b"/>
              <a:pathLst>
                <a:path w="379" h="220" extrusionOk="0">
                  <a:moveTo>
                    <a:pt x="259" y="0"/>
                  </a:moveTo>
                  <a:cubicBezTo>
                    <a:pt x="179" y="20"/>
                    <a:pt x="80" y="80"/>
                    <a:pt x="60" y="120"/>
                  </a:cubicBezTo>
                  <a:cubicBezTo>
                    <a:pt x="0" y="219"/>
                    <a:pt x="139" y="219"/>
                    <a:pt x="179" y="219"/>
                  </a:cubicBezTo>
                  <a:cubicBezTo>
                    <a:pt x="279" y="199"/>
                    <a:pt x="378" y="179"/>
                    <a:pt x="358" y="80"/>
                  </a:cubicBezTo>
                  <a:cubicBezTo>
                    <a:pt x="358" y="40"/>
                    <a:pt x="279" y="0"/>
                    <a:pt x="2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
            <p:cNvSpPr/>
            <p:nvPr/>
          </p:nvSpPr>
          <p:spPr>
            <a:xfrm>
              <a:off x="2753425" y="2027525"/>
              <a:ext cx="17950" cy="4950"/>
            </a:xfrm>
            <a:custGeom>
              <a:avLst/>
              <a:gdLst/>
              <a:ahLst/>
              <a:cxnLst/>
              <a:rect l="l" t="t" r="r" b="b"/>
              <a:pathLst>
                <a:path w="718" h="198" extrusionOk="0">
                  <a:moveTo>
                    <a:pt x="392" y="1"/>
                  </a:moveTo>
                  <a:cubicBezTo>
                    <a:pt x="244" y="1"/>
                    <a:pt x="105" y="35"/>
                    <a:pt x="1" y="197"/>
                  </a:cubicBezTo>
                  <a:cubicBezTo>
                    <a:pt x="41" y="197"/>
                    <a:pt x="81" y="198"/>
                    <a:pt x="122" y="198"/>
                  </a:cubicBezTo>
                  <a:cubicBezTo>
                    <a:pt x="325" y="198"/>
                    <a:pt x="535" y="184"/>
                    <a:pt x="717" y="18"/>
                  </a:cubicBezTo>
                  <a:cubicBezTo>
                    <a:pt x="609" y="18"/>
                    <a:pt x="498" y="1"/>
                    <a:pt x="39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
            <p:cNvSpPr/>
            <p:nvPr/>
          </p:nvSpPr>
          <p:spPr>
            <a:xfrm>
              <a:off x="2668400" y="1869650"/>
              <a:ext cx="6475" cy="7900"/>
            </a:xfrm>
            <a:custGeom>
              <a:avLst/>
              <a:gdLst/>
              <a:ahLst/>
              <a:cxnLst/>
              <a:rect l="l" t="t" r="r" b="b"/>
              <a:pathLst>
                <a:path w="259" h="316" extrusionOk="0">
                  <a:moveTo>
                    <a:pt x="169" y="0"/>
                  </a:moveTo>
                  <a:cubicBezTo>
                    <a:pt x="148" y="0"/>
                    <a:pt x="124" y="9"/>
                    <a:pt x="100" y="27"/>
                  </a:cubicBezTo>
                  <a:cubicBezTo>
                    <a:pt x="60" y="67"/>
                    <a:pt x="0" y="107"/>
                    <a:pt x="0" y="166"/>
                  </a:cubicBezTo>
                  <a:cubicBezTo>
                    <a:pt x="0" y="248"/>
                    <a:pt x="40" y="316"/>
                    <a:pt x="110" y="316"/>
                  </a:cubicBezTo>
                  <a:cubicBezTo>
                    <a:pt x="125" y="316"/>
                    <a:pt x="142" y="313"/>
                    <a:pt x="159" y="305"/>
                  </a:cubicBezTo>
                  <a:cubicBezTo>
                    <a:pt x="259" y="286"/>
                    <a:pt x="259" y="186"/>
                    <a:pt x="259" y="146"/>
                  </a:cubicBezTo>
                  <a:cubicBezTo>
                    <a:pt x="259" y="49"/>
                    <a:pt x="220" y="0"/>
                    <a:pt x="16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
            <p:cNvSpPr/>
            <p:nvPr/>
          </p:nvSpPr>
          <p:spPr>
            <a:xfrm>
              <a:off x="2432175" y="1734550"/>
              <a:ext cx="11450" cy="11950"/>
            </a:xfrm>
            <a:custGeom>
              <a:avLst/>
              <a:gdLst/>
              <a:ahLst/>
              <a:cxnLst/>
              <a:rect l="l" t="t" r="r" b="b"/>
              <a:pathLst>
                <a:path w="458" h="478" extrusionOk="0">
                  <a:moveTo>
                    <a:pt x="220" y="1"/>
                  </a:moveTo>
                  <a:cubicBezTo>
                    <a:pt x="127" y="1"/>
                    <a:pt x="50" y="147"/>
                    <a:pt x="0" y="279"/>
                  </a:cubicBezTo>
                  <a:lnTo>
                    <a:pt x="199" y="478"/>
                  </a:lnTo>
                  <a:cubicBezTo>
                    <a:pt x="338" y="338"/>
                    <a:pt x="458" y="179"/>
                    <a:pt x="279" y="20"/>
                  </a:cubicBezTo>
                  <a:cubicBezTo>
                    <a:pt x="259" y="7"/>
                    <a:pt x="239" y="1"/>
                    <a:pt x="2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
            <p:cNvSpPr/>
            <p:nvPr/>
          </p:nvSpPr>
          <p:spPr>
            <a:xfrm>
              <a:off x="2436650" y="1806950"/>
              <a:ext cx="12950" cy="8175"/>
            </a:xfrm>
            <a:custGeom>
              <a:avLst/>
              <a:gdLst/>
              <a:ahLst/>
              <a:cxnLst/>
              <a:rect l="l" t="t" r="r" b="b"/>
              <a:pathLst>
                <a:path w="518" h="327" extrusionOk="0">
                  <a:moveTo>
                    <a:pt x="225" y="0"/>
                  </a:moveTo>
                  <a:cubicBezTo>
                    <a:pt x="116" y="0"/>
                    <a:pt x="47" y="115"/>
                    <a:pt x="0" y="327"/>
                  </a:cubicBezTo>
                  <a:lnTo>
                    <a:pt x="179" y="327"/>
                  </a:lnTo>
                  <a:cubicBezTo>
                    <a:pt x="219" y="267"/>
                    <a:pt x="299" y="207"/>
                    <a:pt x="358" y="168"/>
                  </a:cubicBezTo>
                  <a:lnTo>
                    <a:pt x="518" y="168"/>
                  </a:lnTo>
                  <a:cubicBezTo>
                    <a:pt x="396" y="54"/>
                    <a:pt x="301" y="0"/>
                    <a:pt x="22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
            <p:cNvSpPr/>
            <p:nvPr/>
          </p:nvSpPr>
          <p:spPr>
            <a:xfrm>
              <a:off x="3005575" y="1855250"/>
              <a:ext cx="9475" cy="7125"/>
            </a:xfrm>
            <a:custGeom>
              <a:avLst/>
              <a:gdLst/>
              <a:ahLst/>
              <a:cxnLst/>
              <a:rect l="l" t="t" r="r" b="b"/>
              <a:pathLst>
                <a:path w="379" h="285" extrusionOk="0">
                  <a:moveTo>
                    <a:pt x="196" y="1"/>
                  </a:moveTo>
                  <a:cubicBezTo>
                    <a:pt x="128" y="1"/>
                    <a:pt x="65" y="40"/>
                    <a:pt x="1" y="126"/>
                  </a:cubicBezTo>
                  <a:lnTo>
                    <a:pt x="1" y="285"/>
                  </a:lnTo>
                  <a:cubicBezTo>
                    <a:pt x="140" y="285"/>
                    <a:pt x="279" y="265"/>
                    <a:pt x="379" y="86"/>
                  </a:cubicBezTo>
                  <a:cubicBezTo>
                    <a:pt x="314" y="30"/>
                    <a:pt x="254" y="1"/>
                    <a:pt x="19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
            <p:cNvSpPr/>
            <p:nvPr/>
          </p:nvSpPr>
          <p:spPr>
            <a:xfrm>
              <a:off x="3083150" y="1771650"/>
              <a:ext cx="17450" cy="5200"/>
            </a:xfrm>
            <a:custGeom>
              <a:avLst/>
              <a:gdLst/>
              <a:ahLst/>
              <a:cxnLst/>
              <a:rect l="l" t="t" r="r" b="b"/>
              <a:pathLst>
                <a:path w="698" h="208" extrusionOk="0">
                  <a:moveTo>
                    <a:pt x="399" y="1"/>
                  </a:moveTo>
                  <a:cubicBezTo>
                    <a:pt x="252" y="1"/>
                    <a:pt x="106" y="32"/>
                    <a:pt x="1" y="207"/>
                  </a:cubicBezTo>
                  <a:cubicBezTo>
                    <a:pt x="220" y="207"/>
                    <a:pt x="478" y="167"/>
                    <a:pt x="697" y="167"/>
                  </a:cubicBezTo>
                  <a:lnTo>
                    <a:pt x="697" y="8"/>
                  </a:lnTo>
                  <a:cubicBezTo>
                    <a:pt x="678" y="10"/>
                    <a:pt x="659" y="11"/>
                    <a:pt x="639" y="11"/>
                  </a:cubicBezTo>
                  <a:cubicBezTo>
                    <a:pt x="563" y="11"/>
                    <a:pt x="481" y="1"/>
                    <a:pt x="3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
            <p:cNvSpPr/>
            <p:nvPr/>
          </p:nvSpPr>
          <p:spPr>
            <a:xfrm>
              <a:off x="2483900" y="2083650"/>
              <a:ext cx="12950" cy="8975"/>
            </a:xfrm>
            <a:custGeom>
              <a:avLst/>
              <a:gdLst/>
              <a:ahLst/>
              <a:cxnLst/>
              <a:rect l="l" t="t" r="r" b="b"/>
              <a:pathLst>
                <a:path w="518" h="359" extrusionOk="0">
                  <a:moveTo>
                    <a:pt x="338" y="1"/>
                  </a:moveTo>
                  <a:cubicBezTo>
                    <a:pt x="299" y="100"/>
                    <a:pt x="259" y="160"/>
                    <a:pt x="159" y="160"/>
                  </a:cubicBezTo>
                  <a:cubicBezTo>
                    <a:pt x="100" y="160"/>
                    <a:pt x="60" y="160"/>
                    <a:pt x="0" y="180"/>
                  </a:cubicBezTo>
                  <a:lnTo>
                    <a:pt x="179" y="359"/>
                  </a:lnTo>
                  <a:cubicBezTo>
                    <a:pt x="299" y="359"/>
                    <a:pt x="398" y="339"/>
                    <a:pt x="517" y="299"/>
                  </a:cubicBezTo>
                  <a:cubicBezTo>
                    <a:pt x="517" y="180"/>
                    <a:pt x="478" y="61"/>
                    <a:pt x="33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
            <p:cNvSpPr/>
            <p:nvPr/>
          </p:nvSpPr>
          <p:spPr>
            <a:xfrm>
              <a:off x="2891700" y="1737025"/>
              <a:ext cx="9475" cy="8475"/>
            </a:xfrm>
            <a:custGeom>
              <a:avLst/>
              <a:gdLst/>
              <a:ahLst/>
              <a:cxnLst/>
              <a:rect l="l" t="t" r="r" b="b"/>
              <a:pathLst>
                <a:path w="379" h="339" extrusionOk="0">
                  <a:moveTo>
                    <a:pt x="378" y="1"/>
                  </a:moveTo>
                  <a:cubicBezTo>
                    <a:pt x="119" y="1"/>
                    <a:pt x="0" y="100"/>
                    <a:pt x="20" y="339"/>
                  </a:cubicBezTo>
                  <a:cubicBezTo>
                    <a:pt x="159" y="339"/>
                    <a:pt x="259" y="319"/>
                    <a:pt x="378" y="319"/>
                  </a:cubicBezTo>
                  <a:lnTo>
                    <a:pt x="378"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
            <p:cNvSpPr/>
            <p:nvPr/>
          </p:nvSpPr>
          <p:spPr>
            <a:xfrm>
              <a:off x="2901150" y="1701725"/>
              <a:ext cx="8475" cy="8025"/>
            </a:xfrm>
            <a:custGeom>
              <a:avLst/>
              <a:gdLst/>
              <a:ahLst/>
              <a:cxnLst/>
              <a:rect l="l" t="t" r="r" b="b"/>
              <a:pathLst>
                <a:path w="339" h="321" extrusionOk="0">
                  <a:moveTo>
                    <a:pt x="338" y="0"/>
                  </a:moveTo>
                  <a:cubicBezTo>
                    <a:pt x="219" y="60"/>
                    <a:pt x="119" y="140"/>
                    <a:pt x="0" y="159"/>
                  </a:cubicBezTo>
                  <a:cubicBezTo>
                    <a:pt x="54" y="281"/>
                    <a:pt x="127" y="320"/>
                    <a:pt x="211" y="320"/>
                  </a:cubicBezTo>
                  <a:cubicBezTo>
                    <a:pt x="251" y="320"/>
                    <a:pt x="294" y="311"/>
                    <a:pt x="338" y="299"/>
                  </a:cubicBezTo>
                  <a:lnTo>
                    <a:pt x="338"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
            <p:cNvSpPr/>
            <p:nvPr/>
          </p:nvSpPr>
          <p:spPr>
            <a:xfrm>
              <a:off x="2926500" y="1811050"/>
              <a:ext cx="9475" cy="5075"/>
            </a:xfrm>
            <a:custGeom>
              <a:avLst/>
              <a:gdLst/>
              <a:ahLst/>
              <a:cxnLst/>
              <a:rect l="l" t="t" r="r" b="b"/>
              <a:pathLst>
                <a:path w="379" h="203" extrusionOk="0">
                  <a:moveTo>
                    <a:pt x="188" y="1"/>
                  </a:moveTo>
                  <a:cubicBezTo>
                    <a:pt x="115" y="1"/>
                    <a:pt x="44" y="17"/>
                    <a:pt x="1" y="103"/>
                  </a:cubicBezTo>
                  <a:cubicBezTo>
                    <a:pt x="80" y="123"/>
                    <a:pt x="160" y="163"/>
                    <a:pt x="219" y="203"/>
                  </a:cubicBezTo>
                  <a:cubicBezTo>
                    <a:pt x="319" y="143"/>
                    <a:pt x="379" y="103"/>
                    <a:pt x="359" y="4"/>
                  </a:cubicBezTo>
                  <a:lnTo>
                    <a:pt x="359" y="4"/>
                  </a:lnTo>
                  <a:cubicBezTo>
                    <a:pt x="346" y="6"/>
                    <a:pt x="332" y="7"/>
                    <a:pt x="317" y="7"/>
                  </a:cubicBezTo>
                  <a:cubicBezTo>
                    <a:pt x="278" y="7"/>
                    <a:pt x="233" y="1"/>
                    <a:pt x="18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
            <p:cNvSpPr/>
            <p:nvPr/>
          </p:nvSpPr>
          <p:spPr>
            <a:xfrm>
              <a:off x="2846925" y="1717625"/>
              <a:ext cx="5500" cy="5000"/>
            </a:xfrm>
            <a:custGeom>
              <a:avLst/>
              <a:gdLst/>
              <a:ahLst/>
              <a:cxnLst/>
              <a:rect l="l" t="t" r="r" b="b"/>
              <a:pathLst>
                <a:path w="220" h="200" extrusionOk="0">
                  <a:moveTo>
                    <a:pt x="180" y="1"/>
                  </a:moveTo>
                  <a:cubicBezTo>
                    <a:pt x="120" y="21"/>
                    <a:pt x="80" y="61"/>
                    <a:pt x="60" y="80"/>
                  </a:cubicBezTo>
                  <a:cubicBezTo>
                    <a:pt x="1" y="120"/>
                    <a:pt x="1" y="180"/>
                    <a:pt x="80" y="200"/>
                  </a:cubicBezTo>
                  <a:cubicBezTo>
                    <a:pt x="100" y="180"/>
                    <a:pt x="180" y="180"/>
                    <a:pt x="200" y="120"/>
                  </a:cubicBezTo>
                  <a:cubicBezTo>
                    <a:pt x="220" y="100"/>
                    <a:pt x="200" y="61"/>
                    <a:pt x="1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
            <p:cNvSpPr/>
            <p:nvPr/>
          </p:nvSpPr>
          <p:spPr>
            <a:xfrm>
              <a:off x="2774825" y="2015525"/>
              <a:ext cx="12950" cy="3625"/>
            </a:xfrm>
            <a:custGeom>
              <a:avLst/>
              <a:gdLst/>
              <a:ahLst/>
              <a:cxnLst/>
              <a:rect l="l" t="t" r="r" b="b"/>
              <a:pathLst>
                <a:path w="518" h="145" extrusionOk="0">
                  <a:moveTo>
                    <a:pt x="60" y="1"/>
                  </a:moveTo>
                  <a:cubicBezTo>
                    <a:pt x="60" y="40"/>
                    <a:pt x="20" y="100"/>
                    <a:pt x="0" y="140"/>
                  </a:cubicBezTo>
                  <a:cubicBezTo>
                    <a:pt x="60" y="140"/>
                    <a:pt x="122" y="144"/>
                    <a:pt x="183" y="144"/>
                  </a:cubicBezTo>
                  <a:cubicBezTo>
                    <a:pt x="305" y="144"/>
                    <a:pt x="425" y="127"/>
                    <a:pt x="518" y="21"/>
                  </a:cubicBezTo>
                  <a:cubicBezTo>
                    <a:pt x="378" y="1"/>
                    <a:pt x="199" y="1"/>
                    <a:pt x="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
            <p:cNvSpPr/>
            <p:nvPr/>
          </p:nvSpPr>
          <p:spPr>
            <a:xfrm>
              <a:off x="2836500" y="1827350"/>
              <a:ext cx="11950" cy="4525"/>
            </a:xfrm>
            <a:custGeom>
              <a:avLst/>
              <a:gdLst/>
              <a:ahLst/>
              <a:cxnLst/>
              <a:rect l="l" t="t" r="r" b="b"/>
              <a:pathLst>
                <a:path w="478" h="181" extrusionOk="0">
                  <a:moveTo>
                    <a:pt x="104" y="0"/>
                  </a:moveTo>
                  <a:cubicBezTo>
                    <a:pt x="69" y="0"/>
                    <a:pt x="29" y="19"/>
                    <a:pt x="0" y="48"/>
                  </a:cubicBezTo>
                  <a:cubicBezTo>
                    <a:pt x="80" y="154"/>
                    <a:pt x="186" y="181"/>
                    <a:pt x="301" y="181"/>
                  </a:cubicBezTo>
                  <a:cubicBezTo>
                    <a:pt x="358" y="181"/>
                    <a:pt x="418" y="174"/>
                    <a:pt x="477" y="167"/>
                  </a:cubicBezTo>
                  <a:cubicBezTo>
                    <a:pt x="398" y="48"/>
                    <a:pt x="279" y="48"/>
                    <a:pt x="139" y="8"/>
                  </a:cubicBezTo>
                  <a:cubicBezTo>
                    <a:pt x="129" y="3"/>
                    <a:pt x="117" y="0"/>
                    <a:pt x="10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
            <p:cNvSpPr/>
            <p:nvPr/>
          </p:nvSpPr>
          <p:spPr>
            <a:xfrm>
              <a:off x="2935950" y="1962800"/>
              <a:ext cx="8475" cy="6475"/>
            </a:xfrm>
            <a:custGeom>
              <a:avLst/>
              <a:gdLst/>
              <a:ahLst/>
              <a:cxnLst/>
              <a:rect l="l" t="t" r="r" b="b"/>
              <a:pathLst>
                <a:path w="339" h="259" extrusionOk="0">
                  <a:moveTo>
                    <a:pt x="1" y="1"/>
                  </a:moveTo>
                  <a:lnTo>
                    <a:pt x="1" y="160"/>
                  </a:lnTo>
                  <a:cubicBezTo>
                    <a:pt x="45" y="233"/>
                    <a:pt x="86" y="258"/>
                    <a:pt x="126" y="258"/>
                  </a:cubicBezTo>
                  <a:cubicBezTo>
                    <a:pt x="196" y="258"/>
                    <a:pt x="263" y="185"/>
                    <a:pt x="339" y="160"/>
                  </a:cubicBezTo>
                  <a:cubicBezTo>
                    <a:pt x="279" y="100"/>
                    <a:pt x="219" y="41"/>
                    <a:pt x="1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
            <p:cNvSpPr/>
            <p:nvPr/>
          </p:nvSpPr>
          <p:spPr>
            <a:xfrm>
              <a:off x="2841950" y="1752075"/>
              <a:ext cx="5500" cy="5000"/>
            </a:xfrm>
            <a:custGeom>
              <a:avLst/>
              <a:gdLst/>
              <a:ahLst/>
              <a:cxnLst/>
              <a:rect l="l" t="t" r="r" b="b"/>
              <a:pathLst>
                <a:path w="220" h="200" extrusionOk="0">
                  <a:moveTo>
                    <a:pt x="157" y="1"/>
                  </a:moveTo>
                  <a:cubicBezTo>
                    <a:pt x="137" y="1"/>
                    <a:pt x="112" y="12"/>
                    <a:pt x="80" y="35"/>
                  </a:cubicBezTo>
                  <a:cubicBezTo>
                    <a:pt x="41" y="75"/>
                    <a:pt x="21" y="115"/>
                    <a:pt x="1" y="175"/>
                  </a:cubicBezTo>
                  <a:cubicBezTo>
                    <a:pt x="49" y="175"/>
                    <a:pt x="96" y="200"/>
                    <a:pt x="134" y="200"/>
                  </a:cubicBezTo>
                  <a:cubicBezTo>
                    <a:pt x="143" y="200"/>
                    <a:pt x="152" y="198"/>
                    <a:pt x="160" y="194"/>
                  </a:cubicBezTo>
                  <a:cubicBezTo>
                    <a:pt x="200" y="194"/>
                    <a:pt x="200" y="115"/>
                    <a:pt x="220" y="75"/>
                  </a:cubicBezTo>
                  <a:cubicBezTo>
                    <a:pt x="208" y="27"/>
                    <a:pt x="188" y="1"/>
                    <a:pt x="15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
            <p:cNvSpPr/>
            <p:nvPr/>
          </p:nvSpPr>
          <p:spPr>
            <a:xfrm>
              <a:off x="2444600" y="1922525"/>
              <a:ext cx="13450" cy="6000"/>
            </a:xfrm>
            <a:custGeom>
              <a:avLst/>
              <a:gdLst/>
              <a:ahLst/>
              <a:cxnLst/>
              <a:rect l="l" t="t" r="r" b="b"/>
              <a:pathLst>
                <a:path w="538" h="240" extrusionOk="0">
                  <a:moveTo>
                    <a:pt x="160" y="1"/>
                  </a:moveTo>
                  <a:cubicBezTo>
                    <a:pt x="100" y="1"/>
                    <a:pt x="60" y="40"/>
                    <a:pt x="1" y="40"/>
                  </a:cubicBezTo>
                  <a:lnTo>
                    <a:pt x="200" y="239"/>
                  </a:lnTo>
                  <a:cubicBezTo>
                    <a:pt x="299" y="219"/>
                    <a:pt x="418" y="219"/>
                    <a:pt x="538" y="180"/>
                  </a:cubicBezTo>
                  <a:cubicBezTo>
                    <a:pt x="438" y="40"/>
                    <a:pt x="299" y="40"/>
                    <a:pt x="1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
            <p:cNvSpPr/>
            <p:nvPr/>
          </p:nvSpPr>
          <p:spPr>
            <a:xfrm>
              <a:off x="2444600" y="1834975"/>
              <a:ext cx="13950" cy="6325"/>
            </a:xfrm>
            <a:custGeom>
              <a:avLst/>
              <a:gdLst/>
              <a:ahLst/>
              <a:cxnLst/>
              <a:rect l="l" t="t" r="r" b="b"/>
              <a:pathLst>
                <a:path w="558" h="253" extrusionOk="0">
                  <a:moveTo>
                    <a:pt x="224" y="1"/>
                  </a:moveTo>
                  <a:cubicBezTo>
                    <a:pt x="159" y="1"/>
                    <a:pt x="96" y="25"/>
                    <a:pt x="40" y="81"/>
                  </a:cubicBezTo>
                  <a:cubicBezTo>
                    <a:pt x="40" y="141"/>
                    <a:pt x="1" y="181"/>
                    <a:pt x="1" y="240"/>
                  </a:cubicBezTo>
                  <a:cubicBezTo>
                    <a:pt x="61" y="246"/>
                    <a:pt x="121" y="252"/>
                    <a:pt x="179" y="252"/>
                  </a:cubicBezTo>
                  <a:cubicBezTo>
                    <a:pt x="316" y="252"/>
                    <a:pt x="446" y="220"/>
                    <a:pt x="558" y="81"/>
                  </a:cubicBezTo>
                  <a:cubicBezTo>
                    <a:pt x="498" y="61"/>
                    <a:pt x="418" y="61"/>
                    <a:pt x="379" y="41"/>
                  </a:cubicBezTo>
                  <a:cubicBezTo>
                    <a:pt x="326" y="15"/>
                    <a:pt x="274" y="1"/>
                    <a:pt x="22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
            <p:cNvSpPr/>
            <p:nvPr/>
          </p:nvSpPr>
          <p:spPr>
            <a:xfrm>
              <a:off x="2458525" y="1741400"/>
              <a:ext cx="12950" cy="4100"/>
            </a:xfrm>
            <a:custGeom>
              <a:avLst/>
              <a:gdLst/>
              <a:ahLst/>
              <a:cxnLst/>
              <a:rect l="l" t="t" r="r" b="b"/>
              <a:pathLst>
                <a:path w="518" h="164" extrusionOk="0">
                  <a:moveTo>
                    <a:pt x="330" y="1"/>
                  </a:moveTo>
                  <a:cubicBezTo>
                    <a:pt x="204" y="1"/>
                    <a:pt x="83" y="20"/>
                    <a:pt x="1" y="144"/>
                  </a:cubicBezTo>
                  <a:cubicBezTo>
                    <a:pt x="180" y="144"/>
                    <a:pt x="339" y="164"/>
                    <a:pt x="518" y="164"/>
                  </a:cubicBezTo>
                  <a:cubicBezTo>
                    <a:pt x="498" y="124"/>
                    <a:pt x="498" y="45"/>
                    <a:pt x="498" y="5"/>
                  </a:cubicBezTo>
                  <a:cubicBezTo>
                    <a:pt x="443" y="5"/>
                    <a:pt x="386" y="1"/>
                    <a:pt x="33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
            <p:cNvSpPr/>
            <p:nvPr/>
          </p:nvSpPr>
          <p:spPr>
            <a:xfrm>
              <a:off x="2466975" y="1866825"/>
              <a:ext cx="8475" cy="8475"/>
            </a:xfrm>
            <a:custGeom>
              <a:avLst/>
              <a:gdLst/>
              <a:ahLst/>
              <a:cxnLst/>
              <a:rect l="l" t="t" r="r" b="b"/>
              <a:pathLst>
                <a:path w="339" h="339" extrusionOk="0">
                  <a:moveTo>
                    <a:pt x="339" y="1"/>
                  </a:moveTo>
                  <a:cubicBezTo>
                    <a:pt x="239" y="21"/>
                    <a:pt x="100" y="21"/>
                    <a:pt x="1" y="60"/>
                  </a:cubicBezTo>
                  <a:lnTo>
                    <a:pt x="1" y="339"/>
                  </a:lnTo>
                  <a:cubicBezTo>
                    <a:pt x="60" y="339"/>
                    <a:pt x="100" y="339"/>
                    <a:pt x="160" y="319"/>
                  </a:cubicBezTo>
                  <a:cubicBezTo>
                    <a:pt x="239" y="299"/>
                    <a:pt x="279" y="259"/>
                    <a:pt x="339" y="180"/>
                  </a:cubicBezTo>
                  <a:lnTo>
                    <a:pt x="339"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
            <p:cNvSpPr/>
            <p:nvPr/>
          </p:nvSpPr>
          <p:spPr>
            <a:xfrm>
              <a:off x="2432175" y="2088125"/>
              <a:ext cx="9475" cy="6000"/>
            </a:xfrm>
            <a:custGeom>
              <a:avLst/>
              <a:gdLst/>
              <a:ahLst/>
              <a:cxnLst/>
              <a:rect l="l" t="t" r="r" b="b"/>
              <a:pathLst>
                <a:path w="379" h="240" extrusionOk="0">
                  <a:moveTo>
                    <a:pt x="0" y="1"/>
                  </a:moveTo>
                  <a:cubicBezTo>
                    <a:pt x="50" y="100"/>
                    <a:pt x="85" y="239"/>
                    <a:pt x="187" y="239"/>
                  </a:cubicBezTo>
                  <a:cubicBezTo>
                    <a:pt x="208" y="239"/>
                    <a:pt x="232" y="233"/>
                    <a:pt x="259" y="220"/>
                  </a:cubicBezTo>
                  <a:cubicBezTo>
                    <a:pt x="378" y="180"/>
                    <a:pt x="299" y="81"/>
                    <a:pt x="1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
            <p:cNvSpPr/>
            <p:nvPr/>
          </p:nvSpPr>
          <p:spPr>
            <a:xfrm>
              <a:off x="2466475" y="1819700"/>
              <a:ext cx="13450" cy="4875"/>
            </a:xfrm>
            <a:custGeom>
              <a:avLst/>
              <a:gdLst/>
              <a:ahLst/>
              <a:cxnLst/>
              <a:rect l="l" t="t" r="r" b="b"/>
              <a:pathLst>
                <a:path w="538" h="195" extrusionOk="0">
                  <a:moveTo>
                    <a:pt x="328" y="0"/>
                  </a:moveTo>
                  <a:cubicBezTo>
                    <a:pt x="195" y="0"/>
                    <a:pt x="80" y="36"/>
                    <a:pt x="1" y="195"/>
                  </a:cubicBezTo>
                  <a:cubicBezTo>
                    <a:pt x="180" y="175"/>
                    <a:pt x="319" y="175"/>
                    <a:pt x="498" y="155"/>
                  </a:cubicBezTo>
                  <a:cubicBezTo>
                    <a:pt x="518" y="95"/>
                    <a:pt x="538" y="56"/>
                    <a:pt x="538" y="16"/>
                  </a:cubicBezTo>
                  <a:cubicBezTo>
                    <a:pt x="465" y="9"/>
                    <a:pt x="394" y="0"/>
                    <a:pt x="32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
            <p:cNvSpPr/>
            <p:nvPr/>
          </p:nvSpPr>
          <p:spPr>
            <a:xfrm>
              <a:off x="2666400" y="1941050"/>
              <a:ext cx="10475" cy="4550"/>
            </a:xfrm>
            <a:custGeom>
              <a:avLst/>
              <a:gdLst/>
              <a:ahLst/>
              <a:cxnLst/>
              <a:rect l="l" t="t" r="r" b="b"/>
              <a:pathLst>
                <a:path w="419" h="182" extrusionOk="0">
                  <a:moveTo>
                    <a:pt x="167" y="1"/>
                  </a:moveTo>
                  <a:cubicBezTo>
                    <a:pt x="115" y="1"/>
                    <a:pt x="61" y="8"/>
                    <a:pt x="1" y="16"/>
                  </a:cubicBezTo>
                  <a:lnTo>
                    <a:pt x="1" y="95"/>
                  </a:lnTo>
                  <a:lnTo>
                    <a:pt x="1" y="175"/>
                  </a:lnTo>
                  <a:cubicBezTo>
                    <a:pt x="64" y="175"/>
                    <a:pt x="122" y="181"/>
                    <a:pt x="176" y="181"/>
                  </a:cubicBezTo>
                  <a:cubicBezTo>
                    <a:pt x="259" y="181"/>
                    <a:pt x="335" y="167"/>
                    <a:pt x="418" y="95"/>
                  </a:cubicBezTo>
                  <a:cubicBezTo>
                    <a:pt x="332" y="21"/>
                    <a:pt x="253" y="1"/>
                    <a:pt x="16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
            <p:cNvSpPr/>
            <p:nvPr/>
          </p:nvSpPr>
          <p:spPr>
            <a:xfrm>
              <a:off x="2689275" y="2014025"/>
              <a:ext cx="8000" cy="9475"/>
            </a:xfrm>
            <a:custGeom>
              <a:avLst/>
              <a:gdLst/>
              <a:ahLst/>
              <a:cxnLst/>
              <a:rect l="l" t="t" r="r" b="b"/>
              <a:pathLst>
                <a:path w="320" h="379" extrusionOk="0">
                  <a:moveTo>
                    <a:pt x="319" y="1"/>
                  </a:moveTo>
                  <a:cubicBezTo>
                    <a:pt x="220" y="21"/>
                    <a:pt x="80" y="61"/>
                    <a:pt x="1" y="61"/>
                  </a:cubicBezTo>
                  <a:lnTo>
                    <a:pt x="140" y="359"/>
                  </a:lnTo>
                  <a:cubicBezTo>
                    <a:pt x="200" y="379"/>
                    <a:pt x="259" y="379"/>
                    <a:pt x="319" y="379"/>
                  </a:cubicBezTo>
                  <a:lnTo>
                    <a:pt x="319"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
            <p:cNvSpPr/>
            <p:nvPr/>
          </p:nvSpPr>
          <p:spPr>
            <a:xfrm>
              <a:off x="2561975" y="2105550"/>
              <a:ext cx="8975" cy="7125"/>
            </a:xfrm>
            <a:custGeom>
              <a:avLst/>
              <a:gdLst/>
              <a:ahLst/>
              <a:cxnLst/>
              <a:rect l="l" t="t" r="r" b="b"/>
              <a:pathLst>
                <a:path w="359" h="285" extrusionOk="0">
                  <a:moveTo>
                    <a:pt x="179" y="0"/>
                  </a:moveTo>
                  <a:cubicBezTo>
                    <a:pt x="159" y="100"/>
                    <a:pt x="0" y="219"/>
                    <a:pt x="159" y="279"/>
                  </a:cubicBezTo>
                  <a:cubicBezTo>
                    <a:pt x="178" y="283"/>
                    <a:pt x="195" y="285"/>
                    <a:pt x="210" y="285"/>
                  </a:cubicBezTo>
                  <a:cubicBezTo>
                    <a:pt x="339" y="285"/>
                    <a:pt x="341" y="143"/>
                    <a:pt x="35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
            <p:cNvSpPr/>
            <p:nvPr/>
          </p:nvSpPr>
          <p:spPr>
            <a:xfrm>
              <a:off x="2562475" y="1940925"/>
              <a:ext cx="12450" cy="5000"/>
            </a:xfrm>
            <a:custGeom>
              <a:avLst/>
              <a:gdLst/>
              <a:ahLst/>
              <a:cxnLst/>
              <a:rect l="l" t="t" r="r" b="b"/>
              <a:pathLst>
                <a:path w="498" h="200" extrusionOk="0">
                  <a:moveTo>
                    <a:pt x="120" y="1"/>
                  </a:moveTo>
                  <a:cubicBezTo>
                    <a:pt x="60" y="1"/>
                    <a:pt x="40" y="1"/>
                    <a:pt x="0" y="21"/>
                  </a:cubicBezTo>
                  <a:cubicBezTo>
                    <a:pt x="60" y="160"/>
                    <a:pt x="239" y="160"/>
                    <a:pt x="358" y="200"/>
                  </a:cubicBezTo>
                  <a:cubicBezTo>
                    <a:pt x="418" y="200"/>
                    <a:pt x="458" y="180"/>
                    <a:pt x="497" y="160"/>
                  </a:cubicBezTo>
                  <a:cubicBezTo>
                    <a:pt x="398" y="21"/>
                    <a:pt x="239" y="21"/>
                    <a:pt x="1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
            <p:cNvSpPr/>
            <p:nvPr/>
          </p:nvSpPr>
          <p:spPr>
            <a:xfrm>
              <a:off x="2527650" y="1810125"/>
              <a:ext cx="11475" cy="5000"/>
            </a:xfrm>
            <a:custGeom>
              <a:avLst/>
              <a:gdLst/>
              <a:ahLst/>
              <a:cxnLst/>
              <a:rect l="l" t="t" r="r" b="b"/>
              <a:pathLst>
                <a:path w="459" h="200" extrusionOk="0">
                  <a:moveTo>
                    <a:pt x="140" y="1"/>
                  </a:moveTo>
                  <a:cubicBezTo>
                    <a:pt x="80" y="1"/>
                    <a:pt x="40" y="41"/>
                    <a:pt x="1" y="61"/>
                  </a:cubicBezTo>
                  <a:cubicBezTo>
                    <a:pt x="60" y="100"/>
                    <a:pt x="120" y="160"/>
                    <a:pt x="200" y="200"/>
                  </a:cubicBezTo>
                  <a:cubicBezTo>
                    <a:pt x="299" y="200"/>
                    <a:pt x="399" y="180"/>
                    <a:pt x="458" y="180"/>
                  </a:cubicBezTo>
                  <a:cubicBezTo>
                    <a:pt x="399" y="41"/>
                    <a:pt x="259" y="41"/>
                    <a:pt x="1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
            <p:cNvSpPr/>
            <p:nvPr/>
          </p:nvSpPr>
          <p:spPr>
            <a:xfrm>
              <a:off x="2632600" y="2031450"/>
              <a:ext cx="10450" cy="4825"/>
            </a:xfrm>
            <a:custGeom>
              <a:avLst/>
              <a:gdLst/>
              <a:ahLst/>
              <a:cxnLst/>
              <a:rect l="l" t="t" r="r" b="b"/>
              <a:pathLst>
                <a:path w="418" h="193" extrusionOk="0">
                  <a:moveTo>
                    <a:pt x="119" y="0"/>
                  </a:moveTo>
                  <a:cubicBezTo>
                    <a:pt x="80" y="0"/>
                    <a:pt x="40" y="20"/>
                    <a:pt x="0" y="60"/>
                  </a:cubicBezTo>
                  <a:cubicBezTo>
                    <a:pt x="66" y="166"/>
                    <a:pt x="150" y="192"/>
                    <a:pt x="252" y="192"/>
                  </a:cubicBezTo>
                  <a:cubicBezTo>
                    <a:pt x="303" y="192"/>
                    <a:pt x="358" y="186"/>
                    <a:pt x="418" y="179"/>
                  </a:cubicBezTo>
                  <a:cubicBezTo>
                    <a:pt x="358" y="0"/>
                    <a:pt x="219" y="60"/>
                    <a:pt x="1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
            <p:cNvSpPr/>
            <p:nvPr/>
          </p:nvSpPr>
          <p:spPr>
            <a:xfrm>
              <a:off x="3013025" y="1744975"/>
              <a:ext cx="9975" cy="9000"/>
            </a:xfrm>
            <a:custGeom>
              <a:avLst/>
              <a:gdLst/>
              <a:ahLst/>
              <a:cxnLst/>
              <a:rect l="l" t="t" r="r" b="b"/>
              <a:pathLst>
                <a:path w="399" h="360" extrusionOk="0">
                  <a:moveTo>
                    <a:pt x="399" y="1"/>
                  </a:moveTo>
                  <a:cubicBezTo>
                    <a:pt x="140" y="1"/>
                    <a:pt x="1" y="100"/>
                    <a:pt x="21" y="359"/>
                  </a:cubicBezTo>
                  <a:cubicBezTo>
                    <a:pt x="220" y="299"/>
                    <a:pt x="339" y="180"/>
                    <a:pt x="3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
            <p:cNvSpPr/>
            <p:nvPr/>
          </p:nvSpPr>
          <p:spPr>
            <a:xfrm>
              <a:off x="3056300" y="1771350"/>
              <a:ext cx="13950" cy="4325"/>
            </a:xfrm>
            <a:custGeom>
              <a:avLst/>
              <a:gdLst/>
              <a:ahLst/>
              <a:cxnLst/>
              <a:rect l="l" t="t" r="r" b="b"/>
              <a:pathLst>
                <a:path w="558" h="173" extrusionOk="0">
                  <a:moveTo>
                    <a:pt x="558" y="0"/>
                  </a:moveTo>
                  <a:lnTo>
                    <a:pt x="558" y="0"/>
                  </a:lnTo>
                  <a:cubicBezTo>
                    <a:pt x="359" y="20"/>
                    <a:pt x="160" y="0"/>
                    <a:pt x="1" y="159"/>
                  </a:cubicBezTo>
                  <a:cubicBezTo>
                    <a:pt x="80" y="159"/>
                    <a:pt x="166" y="172"/>
                    <a:pt x="248" y="172"/>
                  </a:cubicBezTo>
                  <a:cubicBezTo>
                    <a:pt x="371" y="172"/>
                    <a:pt x="486" y="144"/>
                    <a:pt x="55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
            <p:cNvSpPr/>
            <p:nvPr/>
          </p:nvSpPr>
          <p:spPr>
            <a:xfrm>
              <a:off x="3061275" y="1882675"/>
              <a:ext cx="8975" cy="5325"/>
            </a:xfrm>
            <a:custGeom>
              <a:avLst/>
              <a:gdLst/>
              <a:ahLst/>
              <a:cxnLst/>
              <a:rect l="l" t="t" r="r" b="b"/>
              <a:pathLst>
                <a:path w="359" h="213" extrusionOk="0">
                  <a:moveTo>
                    <a:pt x="141" y="0"/>
                  </a:moveTo>
                  <a:cubicBezTo>
                    <a:pt x="90" y="0"/>
                    <a:pt x="40" y="19"/>
                    <a:pt x="1" y="83"/>
                  </a:cubicBezTo>
                  <a:cubicBezTo>
                    <a:pt x="76" y="168"/>
                    <a:pt x="138" y="213"/>
                    <a:pt x="193" y="213"/>
                  </a:cubicBezTo>
                  <a:cubicBezTo>
                    <a:pt x="254" y="213"/>
                    <a:pt x="306" y="158"/>
                    <a:pt x="359" y="43"/>
                  </a:cubicBezTo>
                  <a:cubicBezTo>
                    <a:pt x="299" y="43"/>
                    <a:pt x="218" y="0"/>
                    <a:pt x="14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
            <p:cNvSpPr/>
            <p:nvPr/>
          </p:nvSpPr>
          <p:spPr>
            <a:xfrm>
              <a:off x="3000600" y="1784275"/>
              <a:ext cx="13450" cy="6000"/>
            </a:xfrm>
            <a:custGeom>
              <a:avLst/>
              <a:gdLst/>
              <a:ahLst/>
              <a:cxnLst/>
              <a:rect l="l" t="t" r="r" b="b"/>
              <a:pathLst>
                <a:path w="538" h="240" extrusionOk="0">
                  <a:moveTo>
                    <a:pt x="538" y="0"/>
                  </a:moveTo>
                  <a:lnTo>
                    <a:pt x="538" y="0"/>
                  </a:lnTo>
                  <a:cubicBezTo>
                    <a:pt x="339" y="20"/>
                    <a:pt x="140" y="0"/>
                    <a:pt x="1" y="140"/>
                  </a:cubicBezTo>
                  <a:lnTo>
                    <a:pt x="40" y="199"/>
                  </a:lnTo>
                  <a:lnTo>
                    <a:pt x="100" y="239"/>
                  </a:lnTo>
                  <a:lnTo>
                    <a:pt x="180" y="219"/>
                  </a:lnTo>
                  <a:cubicBezTo>
                    <a:pt x="319" y="199"/>
                    <a:pt x="478" y="140"/>
                    <a:pt x="53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
            <p:cNvSpPr/>
            <p:nvPr/>
          </p:nvSpPr>
          <p:spPr>
            <a:xfrm>
              <a:off x="2570925" y="1737025"/>
              <a:ext cx="8475" cy="4500"/>
            </a:xfrm>
            <a:custGeom>
              <a:avLst/>
              <a:gdLst/>
              <a:ahLst/>
              <a:cxnLst/>
              <a:rect l="l" t="t" r="r" b="b"/>
              <a:pathLst>
                <a:path w="339" h="180" extrusionOk="0">
                  <a:moveTo>
                    <a:pt x="339" y="1"/>
                  </a:moveTo>
                  <a:cubicBezTo>
                    <a:pt x="219" y="1"/>
                    <a:pt x="120" y="21"/>
                    <a:pt x="0" y="21"/>
                  </a:cubicBezTo>
                  <a:lnTo>
                    <a:pt x="0" y="180"/>
                  </a:lnTo>
                  <a:lnTo>
                    <a:pt x="339" y="180"/>
                  </a:lnTo>
                  <a:lnTo>
                    <a:pt x="339"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
            <p:cNvSpPr/>
            <p:nvPr/>
          </p:nvSpPr>
          <p:spPr>
            <a:xfrm>
              <a:off x="2548550" y="1746100"/>
              <a:ext cx="9475" cy="3550"/>
            </a:xfrm>
            <a:custGeom>
              <a:avLst/>
              <a:gdLst/>
              <a:ahLst/>
              <a:cxnLst/>
              <a:rect l="l" t="t" r="r" b="b"/>
              <a:pathLst>
                <a:path w="379" h="142" extrusionOk="0">
                  <a:moveTo>
                    <a:pt x="266" y="1"/>
                  </a:moveTo>
                  <a:cubicBezTo>
                    <a:pt x="161" y="1"/>
                    <a:pt x="75" y="45"/>
                    <a:pt x="0" y="135"/>
                  </a:cubicBezTo>
                  <a:cubicBezTo>
                    <a:pt x="34" y="139"/>
                    <a:pt x="67" y="142"/>
                    <a:pt x="98" y="142"/>
                  </a:cubicBezTo>
                  <a:cubicBezTo>
                    <a:pt x="210" y="142"/>
                    <a:pt x="300" y="109"/>
                    <a:pt x="378" y="16"/>
                  </a:cubicBezTo>
                  <a:cubicBezTo>
                    <a:pt x="338" y="6"/>
                    <a:pt x="301" y="1"/>
                    <a:pt x="26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
            <p:cNvSpPr/>
            <p:nvPr/>
          </p:nvSpPr>
          <p:spPr>
            <a:xfrm>
              <a:off x="2562975" y="1997625"/>
              <a:ext cx="3500" cy="7975"/>
            </a:xfrm>
            <a:custGeom>
              <a:avLst/>
              <a:gdLst/>
              <a:ahLst/>
              <a:cxnLst/>
              <a:rect l="l" t="t" r="r" b="b"/>
              <a:pathLst>
                <a:path w="140" h="319" extrusionOk="0">
                  <a:moveTo>
                    <a:pt x="139" y="0"/>
                  </a:moveTo>
                  <a:cubicBezTo>
                    <a:pt x="100" y="0"/>
                    <a:pt x="40" y="0"/>
                    <a:pt x="0" y="20"/>
                  </a:cubicBezTo>
                  <a:cubicBezTo>
                    <a:pt x="0" y="140"/>
                    <a:pt x="0" y="259"/>
                    <a:pt x="139" y="319"/>
                  </a:cubicBezTo>
                  <a:lnTo>
                    <a:pt x="13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
            <p:cNvSpPr/>
            <p:nvPr/>
          </p:nvSpPr>
          <p:spPr>
            <a:xfrm>
              <a:off x="2536100" y="2010550"/>
              <a:ext cx="8500" cy="4500"/>
            </a:xfrm>
            <a:custGeom>
              <a:avLst/>
              <a:gdLst/>
              <a:ahLst/>
              <a:cxnLst/>
              <a:rect l="l" t="t" r="r" b="b"/>
              <a:pathLst>
                <a:path w="340" h="180" extrusionOk="0">
                  <a:moveTo>
                    <a:pt x="339" y="1"/>
                  </a:moveTo>
                  <a:cubicBezTo>
                    <a:pt x="200" y="1"/>
                    <a:pt x="80" y="40"/>
                    <a:pt x="1" y="180"/>
                  </a:cubicBezTo>
                  <a:cubicBezTo>
                    <a:pt x="160" y="180"/>
                    <a:pt x="279" y="140"/>
                    <a:pt x="3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
            <p:cNvSpPr/>
            <p:nvPr/>
          </p:nvSpPr>
          <p:spPr>
            <a:xfrm>
              <a:off x="2470950" y="1871800"/>
              <a:ext cx="8975" cy="3825"/>
            </a:xfrm>
            <a:custGeom>
              <a:avLst/>
              <a:gdLst/>
              <a:ahLst/>
              <a:cxnLst/>
              <a:rect l="l" t="t" r="r" b="b"/>
              <a:pathLst>
                <a:path w="359" h="153" extrusionOk="0">
                  <a:moveTo>
                    <a:pt x="160" y="1"/>
                  </a:moveTo>
                  <a:cubicBezTo>
                    <a:pt x="120" y="60"/>
                    <a:pt x="41" y="100"/>
                    <a:pt x="1" y="140"/>
                  </a:cubicBezTo>
                  <a:cubicBezTo>
                    <a:pt x="31" y="148"/>
                    <a:pt x="60" y="152"/>
                    <a:pt x="90" y="152"/>
                  </a:cubicBezTo>
                  <a:cubicBezTo>
                    <a:pt x="197" y="152"/>
                    <a:pt x="296" y="99"/>
                    <a:pt x="359" y="21"/>
                  </a:cubicBezTo>
                  <a:cubicBezTo>
                    <a:pt x="299" y="21"/>
                    <a:pt x="240" y="1"/>
                    <a:pt x="1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
            <p:cNvSpPr/>
            <p:nvPr/>
          </p:nvSpPr>
          <p:spPr>
            <a:xfrm>
              <a:off x="2465975" y="1832525"/>
              <a:ext cx="10975" cy="4000"/>
            </a:xfrm>
            <a:custGeom>
              <a:avLst/>
              <a:gdLst/>
              <a:ahLst/>
              <a:cxnLst/>
              <a:rect l="l" t="t" r="r" b="b"/>
              <a:pathLst>
                <a:path w="439" h="160" extrusionOk="0">
                  <a:moveTo>
                    <a:pt x="399" y="0"/>
                  </a:moveTo>
                  <a:cubicBezTo>
                    <a:pt x="240" y="0"/>
                    <a:pt x="100" y="40"/>
                    <a:pt x="1" y="159"/>
                  </a:cubicBezTo>
                  <a:lnTo>
                    <a:pt x="399" y="159"/>
                  </a:lnTo>
                  <a:cubicBezTo>
                    <a:pt x="439" y="100"/>
                    <a:pt x="439" y="60"/>
                    <a:pt x="3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
            <p:cNvSpPr/>
            <p:nvPr/>
          </p:nvSpPr>
          <p:spPr>
            <a:xfrm>
              <a:off x="2436150" y="1747975"/>
              <a:ext cx="8475" cy="6000"/>
            </a:xfrm>
            <a:custGeom>
              <a:avLst/>
              <a:gdLst/>
              <a:ahLst/>
              <a:cxnLst/>
              <a:rect l="l" t="t" r="r" b="b"/>
              <a:pathLst>
                <a:path w="339" h="240" extrusionOk="0">
                  <a:moveTo>
                    <a:pt x="40" y="0"/>
                  </a:moveTo>
                  <a:cubicBezTo>
                    <a:pt x="20" y="80"/>
                    <a:pt x="20" y="159"/>
                    <a:pt x="0" y="239"/>
                  </a:cubicBezTo>
                  <a:cubicBezTo>
                    <a:pt x="120" y="239"/>
                    <a:pt x="219" y="199"/>
                    <a:pt x="339" y="199"/>
                  </a:cubicBezTo>
                  <a:lnTo>
                    <a:pt x="339" y="60"/>
                  </a:lnTo>
                  <a:cubicBezTo>
                    <a:pt x="239" y="60"/>
                    <a:pt x="140" y="40"/>
                    <a:pt x="4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
            <p:cNvSpPr/>
            <p:nvPr/>
          </p:nvSpPr>
          <p:spPr>
            <a:xfrm>
              <a:off x="2401325" y="2027475"/>
              <a:ext cx="4500" cy="8475"/>
            </a:xfrm>
            <a:custGeom>
              <a:avLst/>
              <a:gdLst/>
              <a:ahLst/>
              <a:cxnLst/>
              <a:rect l="l" t="t" r="r" b="b"/>
              <a:pathLst>
                <a:path w="180" h="339" extrusionOk="0">
                  <a:moveTo>
                    <a:pt x="21" y="0"/>
                  </a:moveTo>
                  <a:cubicBezTo>
                    <a:pt x="1" y="139"/>
                    <a:pt x="41" y="259"/>
                    <a:pt x="140" y="338"/>
                  </a:cubicBezTo>
                  <a:cubicBezTo>
                    <a:pt x="180" y="219"/>
                    <a:pt x="180" y="60"/>
                    <a:pt x="2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
            <p:cNvSpPr/>
            <p:nvPr/>
          </p:nvSpPr>
          <p:spPr>
            <a:xfrm>
              <a:off x="2500800" y="1756725"/>
              <a:ext cx="9475" cy="5375"/>
            </a:xfrm>
            <a:custGeom>
              <a:avLst/>
              <a:gdLst/>
              <a:ahLst/>
              <a:cxnLst/>
              <a:rect l="l" t="t" r="r" b="b"/>
              <a:pathLst>
                <a:path w="379" h="215" extrusionOk="0">
                  <a:moveTo>
                    <a:pt x="97" y="1"/>
                  </a:moveTo>
                  <a:cubicBezTo>
                    <a:pt x="71" y="1"/>
                    <a:pt x="35" y="19"/>
                    <a:pt x="20" y="48"/>
                  </a:cubicBezTo>
                  <a:cubicBezTo>
                    <a:pt x="20" y="108"/>
                    <a:pt x="20" y="148"/>
                    <a:pt x="0" y="207"/>
                  </a:cubicBezTo>
                  <a:cubicBezTo>
                    <a:pt x="30" y="212"/>
                    <a:pt x="60" y="214"/>
                    <a:pt x="90" y="214"/>
                  </a:cubicBezTo>
                  <a:cubicBezTo>
                    <a:pt x="198" y="214"/>
                    <a:pt x="300" y="182"/>
                    <a:pt x="378" y="88"/>
                  </a:cubicBezTo>
                  <a:cubicBezTo>
                    <a:pt x="319" y="88"/>
                    <a:pt x="239" y="48"/>
                    <a:pt x="199" y="48"/>
                  </a:cubicBezTo>
                  <a:cubicBezTo>
                    <a:pt x="199" y="48"/>
                    <a:pt x="160" y="28"/>
                    <a:pt x="120" y="8"/>
                  </a:cubicBezTo>
                  <a:cubicBezTo>
                    <a:pt x="115" y="3"/>
                    <a:pt x="106" y="1"/>
                    <a:pt x="9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
            <p:cNvSpPr/>
            <p:nvPr/>
          </p:nvSpPr>
          <p:spPr>
            <a:xfrm>
              <a:off x="2888200" y="1779300"/>
              <a:ext cx="4025" cy="7100"/>
            </a:xfrm>
            <a:custGeom>
              <a:avLst/>
              <a:gdLst/>
              <a:ahLst/>
              <a:cxnLst/>
              <a:rect l="l" t="t" r="r" b="b"/>
              <a:pathLst>
                <a:path w="161" h="284" extrusionOk="0">
                  <a:moveTo>
                    <a:pt x="160" y="1"/>
                  </a:moveTo>
                  <a:cubicBezTo>
                    <a:pt x="100" y="1"/>
                    <a:pt x="41" y="1"/>
                    <a:pt x="1" y="20"/>
                  </a:cubicBezTo>
                  <a:lnTo>
                    <a:pt x="1" y="219"/>
                  </a:lnTo>
                  <a:cubicBezTo>
                    <a:pt x="18" y="237"/>
                    <a:pt x="35" y="283"/>
                    <a:pt x="40" y="283"/>
                  </a:cubicBezTo>
                  <a:cubicBezTo>
                    <a:pt x="40" y="283"/>
                    <a:pt x="41" y="282"/>
                    <a:pt x="41" y="279"/>
                  </a:cubicBezTo>
                  <a:cubicBezTo>
                    <a:pt x="100" y="239"/>
                    <a:pt x="120" y="219"/>
                    <a:pt x="160" y="199"/>
                  </a:cubicBezTo>
                  <a:lnTo>
                    <a:pt x="160"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
            <p:cNvSpPr/>
            <p:nvPr/>
          </p:nvSpPr>
          <p:spPr>
            <a:xfrm>
              <a:off x="2784275" y="1842000"/>
              <a:ext cx="7975" cy="3475"/>
            </a:xfrm>
            <a:custGeom>
              <a:avLst/>
              <a:gdLst/>
              <a:ahLst/>
              <a:cxnLst/>
              <a:rect l="l" t="t" r="r" b="b"/>
              <a:pathLst>
                <a:path w="319" h="139" extrusionOk="0">
                  <a:moveTo>
                    <a:pt x="104" y="1"/>
                  </a:moveTo>
                  <a:cubicBezTo>
                    <a:pt x="70" y="1"/>
                    <a:pt x="35" y="7"/>
                    <a:pt x="0" y="19"/>
                  </a:cubicBezTo>
                  <a:lnTo>
                    <a:pt x="0" y="99"/>
                  </a:lnTo>
                  <a:cubicBezTo>
                    <a:pt x="100" y="99"/>
                    <a:pt x="199" y="99"/>
                    <a:pt x="319" y="138"/>
                  </a:cubicBezTo>
                  <a:cubicBezTo>
                    <a:pt x="262" y="40"/>
                    <a:pt x="186" y="1"/>
                    <a:pt x="10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
            <p:cNvSpPr/>
            <p:nvPr/>
          </p:nvSpPr>
          <p:spPr>
            <a:xfrm>
              <a:off x="2944400" y="1637075"/>
              <a:ext cx="8475" cy="3675"/>
            </a:xfrm>
            <a:custGeom>
              <a:avLst/>
              <a:gdLst/>
              <a:ahLst/>
              <a:cxnLst/>
              <a:rect l="l" t="t" r="r" b="b"/>
              <a:pathLst>
                <a:path w="339" h="147" extrusionOk="0">
                  <a:moveTo>
                    <a:pt x="160" y="0"/>
                  </a:moveTo>
                  <a:cubicBezTo>
                    <a:pt x="100" y="0"/>
                    <a:pt x="60" y="20"/>
                    <a:pt x="1" y="20"/>
                  </a:cubicBezTo>
                  <a:cubicBezTo>
                    <a:pt x="63" y="114"/>
                    <a:pt x="150" y="146"/>
                    <a:pt x="252" y="146"/>
                  </a:cubicBezTo>
                  <a:cubicBezTo>
                    <a:pt x="280" y="146"/>
                    <a:pt x="309" y="144"/>
                    <a:pt x="339" y="139"/>
                  </a:cubicBezTo>
                  <a:cubicBezTo>
                    <a:pt x="279" y="100"/>
                    <a:pt x="200" y="20"/>
                    <a:pt x="16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
            <p:cNvSpPr/>
            <p:nvPr/>
          </p:nvSpPr>
          <p:spPr>
            <a:xfrm>
              <a:off x="2956850" y="1867225"/>
              <a:ext cx="5000" cy="8075"/>
            </a:xfrm>
            <a:custGeom>
              <a:avLst/>
              <a:gdLst/>
              <a:ahLst/>
              <a:cxnLst/>
              <a:rect l="l" t="t" r="r" b="b"/>
              <a:pathLst>
                <a:path w="200" h="323" extrusionOk="0">
                  <a:moveTo>
                    <a:pt x="162" y="1"/>
                  </a:moveTo>
                  <a:cubicBezTo>
                    <a:pt x="84" y="1"/>
                    <a:pt x="35" y="55"/>
                    <a:pt x="0" y="124"/>
                  </a:cubicBezTo>
                  <a:cubicBezTo>
                    <a:pt x="0" y="184"/>
                    <a:pt x="40" y="263"/>
                    <a:pt x="40" y="323"/>
                  </a:cubicBezTo>
                  <a:lnTo>
                    <a:pt x="199" y="323"/>
                  </a:lnTo>
                  <a:lnTo>
                    <a:pt x="199" y="5"/>
                  </a:lnTo>
                  <a:cubicBezTo>
                    <a:pt x="186" y="2"/>
                    <a:pt x="174" y="1"/>
                    <a:pt x="16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
            <p:cNvSpPr/>
            <p:nvPr/>
          </p:nvSpPr>
          <p:spPr>
            <a:xfrm>
              <a:off x="2965800" y="1836500"/>
              <a:ext cx="9475" cy="5000"/>
            </a:xfrm>
            <a:custGeom>
              <a:avLst/>
              <a:gdLst/>
              <a:ahLst/>
              <a:cxnLst/>
              <a:rect l="l" t="t" r="r" b="b"/>
              <a:pathLst>
                <a:path w="379" h="200" extrusionOk="0">
                  <a:moveTo>
                    <a:pt x="199" y="0"/>
                  </a:moveTo>
                  <a:lnTo>
                    <a:pt x="199" y="0"/>
                  </a:lnTo>
                  <a:cubicBezTo>
                    <a:pt x="0" y="100"/>
                    <a:pt x="120" y="179"/>
                    <a:pt x="239" y="199"/>
                  </a:cubicBezTo>
                  <a:cubicBezTo>
                    <a:pt x="299" y="199"/>
                    <a:pt x="318" y="139"/>
                    <a:pt x="378" y="120"/>
                  </a:cubicBezTo>
                  <a:cubicBezTo>
                    <a:pt x="299" y="100"/>
                    <a:pt x="239" y="40"/>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
            <p:cNvSpPr/>
            <p:nvPr/>
          </p:nvSpPr>
          <p:spPr>
            <a:xfrm>
              <a:off x="2896675" y="1685075"/>
              <a:ext cx="9950" cy="3250"/>
            </a:xfrm>
            <a:custGeom>
              <a:avLst/>
              <a:gdLst/>
              <a:ahLst/>
              <a:cxnLst/>
              <a:rect l="l" t="t" r="r" b="b"/>
              <a:pathLst>
                <a:path w="398" h="130" extrusionOk="0">
                  <a:moveTo>
                    <a:pt x="280" y="0"/>
                  </a:moveTo>
                  <a:cubicBezTo>
                    <a:pt x="176" y="0"/>
                    <a:pt x="72" y="28"/>
                    <a:pt x="0" y="129"/>
                  </a:cubicBezTo>
                  <a:cubicBezTo>
                    <a:pt x="159" y="129"/>
                    <a:pt x="298" y="109"/>
                    <a:pt x="398" y="10"/>
                  </a:cubicBezTo>
                  <a:cubicBezTo>
                    <a:pt x="360" y="4"/>
                    <a:pt x="320" y="0"/>
                    <a:pt x="2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
            <p:cNvSpPr/>
            <p:nvPr/>
          </p:nvSpPr>
          <p:spPr>
            <a:xfrm>
              <a:off x="2904625" y="1774325"/>
              <a:ext cx="5000" cy="3625"/>
            </a:xfrm>
            <a:custGeom>
              <a:avLst/>
              <a:gdLst/>
              <a:ahLst/>
              <a:cxnLst/>
              <a:rect l="l" t="t" r="r" b="b"/>
              <a:pathLst>
                <a:path w="200" h="145" extrusionOk="0">
                  <a:moveTo>
                    <a:pt x="159" y="1"/>
                  </a:moveTo>
                  <a:cubicBezTo>
                    <a:pt x="100" y="1"/>
                    <a:pt x="60" y="21"/>
                    <a:pt x="0" y="40"/>
                  </a:cubicBezTo>
                  <a:cubicBezTo>
                    <a:pt x="40" y="110"/>
                    <a:pt x="75" y="145"/>
                    <a:pt x="107" y="145"/>
                  </a:cubicBezTo>
                  <a:cubicBezTo>
                    <a:pt x="140" y="145"/>
                    <a:pt x="169" y="110"/>
                    <a:pt x="199" y="40"/>
                  </a:cubicBezTo>
                  <a:cubicBezTo>
                    <a:pt x="179" y="40"/>
                    <a:pt x="179" y="1"/>
                    <a:pt x="1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
            <p:cNvSpPr/>
            <p:nvPr/>
          </p:nvSpPr>
          <p:spPr>
            <a:xfrm>
              <a:off x="3090625" y="1729075"/>
              <a:ext cx="5500" cy="4000"/>
            </a:xfrm>
            <a:custGeom>
              <a:avLst/>
              <a:gdLst/>
              <a:ahLst/>
              <a:cxnLst/>
              <a:rect l="l" t="t" r="r" b="b"/>
              <a:pathLst>
                <a:path w="220" h="160" extrusionOk="0">
                  <a:moveTo>
                    <a:pt x="199" y="0"/>
                  </a:moveTo>
                  <a:lnTo>
                    <a:pt x="199" y="0"/>
                  </a:lnTo>
                  <a:cubicBezTo>
                    <a:pt x="120" y="20"/>
                    <a:pt x="80" y="40"/>
                    <a:pt x="0" y="60"/>
                  </a:cubicBezTo>
                  <a:lnTo>
                    <a:pt x="100" y="160"/>
                  </a:lnTo>
                  <a:cubicBezTo>
                    <a:pt x="179" y="140"/>
                    <a:pt x="219" y="100"/>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
            <p:cNvSpPr/>
            <p:nvPr/>
          </p:nvSpPr>
          <p:spPr>
            <a:xfrm>
              <a:off x="3074700" y="1776325"/>
              <a:ext cx="8975" cy="4000"/>
            </a:xfrm>
            <a:custGeom>
              <a:avLst/>
              <a:gdLst/>
              <a:ahLst/>
              <a:cxnLst/>
              <a:rect l="l" t="t" r="r" b="b"/>
              <a:pathLst>
                <a:path w="359" h="160" extrusionOk="0">
                  <a:moveTo>
                    <a:pt x="359" y="0"/>
                  </a:moveTo>
                  <a:cubicBezTo>
                    <a:pt x="219" y="0"/>
                    <a:pt x="60" y="20"/>
                    <a:pt x="1" y="159"/>
                  </a:cubicBezTo>
                  <a:cubicBezTo>
                    <a:pt x="140" y="139"/>
                    <a:pt x="299" y="159"/>
                    <a:pt x="3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
            <p:cNvSpPr/>
            <p:nvPr/>
          </p:nvSpPr>
          <p:spPr>
            <a:xfrm>
              <a:off x="2918550" y="1958825"/>
              <a:ext cx="5000" cy="7500"/>
            </a:xfrm>
            <a:custGeom>
              <a:avLst/>
              <a:gdLst/>
              <a:ahLst/>
              <a:cxnLst/>
              <a:rect l="l" t="t" r="r" b="b"/>
              <a:pathLst>
                <a:path w="200" h="300" extrusionOk="0">
                  <a:moveTo>
                    <a:pt x="199" y="1"/>
                  </a:moveTo>
                  <a:lnTo>
                    <a:pt x="199" y="1"/>
                  </a:lnTo>
                  <a:cubicBezTo>
                    <a:pt x="40" y="61"/>
                    <a:pt x="0" y="180"/>
                    <a:pt x="0" y="299"/>
                  </a:cubicBezTo>
                  <a:cubicBezTo>
                    <a:pt x="140" y="279"/>
                    <a:pt x="179" y="120"/>
                    <a:pt x="1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
            <p:cNvSpPr/>
            <p:nvPr/>
          </p:nvSpPr>
          <p:spPr>
            <a:xfrm>
              <a:off x="3070225" y="1767375"/>
              <a:ext cx="8475" cy="4000"/>
            </a:xfrm>
            <a:custGeom>
              <a:avLst/>
              <a:gdLst/>
              <a:ahLst/>
              <a:cxnLst/>
              <a:rect l="l" t="t" r="r" b="b"/>
              <a:pathLst>
                <a:path w="339" h="160" extrusionOk="0">
                  <a:moveTo>
                    <a:pt x="339" y="0"/>
                  </a:moveTo>
                  <a:cubicBezTo>
                    <a:pt x="219" y="0"/>
                    <a:pt x="80" y="20"/>
                    <a:pt x="1" y="159"/>
                  </a:cubicBezTo>
                  <a:cubicBezTo>
                    <a:pt x="120" y="159"/>
                    <a:pt x="279" y="159"/>
                    <a:pt x="3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
            <p:cNvSpPr/>
            <p:nvPr/>
          </p:nvSpPr>
          <p:spPr>
            <a:xfrm>
              <a:off x="2623150" y="1923850"/>
              <a:ext cx="8475" cy="4550"/>
            </a:xfrm>
            <a:custGeom>
              <a:avLst/>
              <a:gdLst/>
              <a:ahLst/>
              <a:cxnLst/>
              <a:rect l="l" t="t" r="r" b="b"/>
              <a:pathLst>
                <a:path w="339" h="182" extrusionOk="0">
                  <a:moveTo>
                    <a:pt x="91" y="1"/>
                  </a:moveTo>
                  <a:cubicBezTo>
                    <a:pt x="62" y="1"/>
                    <a:pt x="32" y="3"/>
                    <a:pt x="0" y="7"/>
                  </a:cubicBezTo>
                  <a:cubicBezTo>
                    <a:pt x="80" y="47"/>
                    <a:pt x="119" y="127"/>
                    <a:pt x="199" y="166"/>
                  </a:cubicBezTo>
                  <a:cubicBezTo>
                    <a:pt x="219" y="176"/>
                    <a:pt x="244" y="181"/>
                    <a:pt x="269" y="181"/>
                  </a:cubicBezTo>
                  <a:cubicBezTo>
                    <a:pt x="293" y="181"/>
                    <a:pt x="318" y="176"/>
                    <a:pt x="338" y="166"/>
                  </a:cubicBezTo>
                  <a:cubicBezTo>
                    <a:pt x="291" y="39"/>
                    <a:pt x="205" y="1"/>
                    <a:pt x="9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
            <p:cNvSpPr/>
            <p:nvPr/>
          </p:nvSpPr>
          <p:spPr>
            <a:xfrm>
              <a:off x="2762400" y="1715150"/>
              <a:ext cx="7975" cy="5000"/>
            </a:xfrm>
            <a:custGeom>
              <a:avLst/>
              <a:gdLst/>
              <a:ahLst/>
              <a:cxnLst/>
              <a:rect l="l" t="t" r="r" b="b"/>
              <a:pathLst>
                <a:path w="319" h="200" extrusionOk="0">
                  <a:moveTo>
                    <a:pt x="139" y="0"/>
                  </a:moveTo>
                  <a:cubicBezTo>
                    <a:pt x="0" y="80"/>
                    <a:pt x="80" y="160"/>
                    <a:pt x="179" y="199"/>
                  </a:cubicBezTo>
                  <a:cubicBezTo>
                    <a:pt x="219" y="199"/>
                    <a:pt x="279" y="179"/>
                    <a:pt x="318" y="160"/>
                  </a:cubicBezTo>
                  <a:cubicBezTo>
                    <a:pt x="279" y="100"/>
                    <a:pt x="199" y="60"/>
                    <a:pt x="1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
            <p:cNvSpPr/>
            <p:nvPr/>
          </p:nvSpPr>
          <p:spPr>
            <a:xfrm>
              <a:off x="2727575" y="1893925"/>
              <a:ext cx="8975" cy="3275"/>
            </a:xfrm>
            <a:custGeom>
              <a:avLst/>
              <a:gdLst/>
              <a:ahLst/>
              <a:cxnLst/>
              <a:rect l="l" t="t" r="r" b="b"/>
              <a:pathLst>
                <a:path w="359" h="131" extrusionOk="0">
                  <a:moveTo>
                    <a:pt x="176" y="0"/>
                  </a:moveTo>
                  <a:cubicBezTo>
                    <a:pt x="112" y="0"/>
                    <a:pt x="53" y="47"/>
                    <a:pt x="1" y="110"/>
                  </a:cubicBezTo>
                  <a:cubicBezTo>
                    <a:pt x="100" y="130"/>
                    <a:pt x="219" y="130"/>
                    <a:pt x="359" y="130"/>
                  </a:cubicBezTo>
                  <a:cubicBezTo>
                    <a:pt x="293" y="37"/>
                    <a:pt x="232" y="0"/>
                    <a:pt x="17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
            <p:cNvSpPr/>
            <p:nvPr/>
          </p:nvSpPr>
          <p:spPr>
            <a:xfrm>
              <a:off x="3088125" y="1705200"/>
              <a:ext cx="4500" cy="1525"/>
            </a:xfrm>
            <a:custGeom>
              <a:avLst/>
              <a:gdLst/>
              <a:ahLst/>
              <a:cxnLst/>
              <a:rect l="l" t="t" r="r" b="b"/>
              <a:pathLst>
                <a:path w="180" h="61" extrusionOk="0">
                  <a:moveTo>
                    <a:pt x="120" y="1"/>
                  </a:moveTo>
                  <a:cubicBezTo>
                    <a:pt x="80" y="1"/>
                    <a:pt x="60" y="20"/>
                    <a:pt x="1" y="60"/>
                  </a:cubicBezTo>
                  <a:lnTo>
                    <a:pt x="180" y="60"/>
                  </a:lnTo>
                  <a:cubicBezTo>
                    <a:pt x="160" y="60"/>
                    <a:pt x="120" y="1"/>
                    <a:pt x="1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
            <p:cNvSpPr/>
            <p:nvPr/>
          </p:nvSpPr>
          <p:spPr>
            <a:xfrm>
              <a:off x="2588825" y="2101625"/>
              <a:ext cx="4000" cy="1950"/>
            </a:xfrm>
            <a:custGeom>
              <a:avLst/>
              <a:gdLst/>
              <a:ahLst/>
              <a:cxnLst/>
              <a:rect l="l" t="t" r="r" b="b"/>
              <a:pathLst>
                <a:path w="160" h="78" extrusionOk="0">
                  <a:moveTo>
                    <a:pt x="109" y="1"/>
                  </a:moveTo>
                  <a:cubicBezTo>
                    <a:pt x="73" y="1"/>
                    <a:pt x="42" y="24"/>
                    <a:pt x="0" y="38"/>
                  </a:cubicBezTo>
                  <a:lnTo>
                    <a:pt x="60" y="78"/>
                  </a:lnTo>
                  <a:cubicBezTo>
                    <a:pt x="100" y="58"/>
                    <a:pt x="120" y="38"/>
                    <a:pt x="160" y="18"/>
                  </a:cubicBezTo>
                  <a:cubicBezTo>
                    <a:pt x="141" y="6"/>
                    <a:pt x="125" y="1"/>
                    <a:pt x="10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
            <p:cNvSpPr/>
            <p:nvPr/>
          </p:nvSpPr>
          <p:spPr>
            <a:xfrm>
              <a:off x="2580375" y="2105550"/>
              <a:ext cx="3500" cy="2500"/>
            </a:xfrm>
            <a:custGeom>
              <a:avLst/>
              <a:gdLst/>
              <a:ahLst/>
              <a:cxnLst/>
              <a:rect l="l" t="t" r="r" b="b"/>
              <a:pathLst>
                <a:path w="140" h="100" extrusionOk="0">
                  <a:moveTo>
                    <a:pt x="140" y="0"/>
                  </a:moveTo>
                  <a:cubicBezTo>
                    <a:pt x="100" y="0"/>
                    <a:pt x="40" y="20"/>
                    <a:pt x="0" y="40"/>
                  </a:cubicBezTo>
                  <a:cubicBezTo>
                    <a:pt x="20" y="40"/>
                    <a:pt x="20" y="80"/>
                    <a:pt x="40" y="100"/>
                  </a:cubicBezTo>
                  <a:lnTo>
                    <a:pt x="140"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
            <p:cNvSpPr/>
            <p:nvPr/>
          </p:nvSpPr>
          <p:spPr>
            <a:xfrm>
              <a:off x="2510250" y="2114500"/>
              <a:ext cx="5000" cy="5825"/>
            </a:xfrm>
            <a:custGeom>
              <a:avLst/>
              <a:gdLst/>
              <a:ahLst/>
              <a:cxnLst/>
              <a:rect l="l" t="t" r="r" b="b"/>
              <a:pathLst>
                <a:path w="200" h="233" extrusionOk="0">
                  <a:moveTo>
                    <a:pt x="0" y="0"/>
                  </a:moveTo>
                  <a:lnTo>
                    <a:pt x="0" y="159"/>
                  </a:lnTo>
                  <a:lnTo>
                    <a:pt x="40" y="219"/>
                  </a:lnTo>
                  <a:cubicBezTo>
                    <a:pt x="57" y="227"/>
                    <a:pt x="73" y="232"/>
                    <a:pt x="90" y="232"/>
                  </a:cubicBezTo>
                  <a:cubicBezTo>
                    <a:pt x="113" y="232"/>
                    <a:pt x="136" y="223"/>
                    <a:pt x="160" y="199"/>
                  </a:cubicBezTo>
                  <a:lnTo>
                    <a:pt x="199" y="159"/>
                  </a:lnTo>
                  <a:cubicBezTo>
                    <a:pt x="160" y="120"/>
                    <a:pt x="160" y="60"/>
                    <a:pt x="160" y="20"/>
                  </a:cubicBezTo>
                  <a:cubicBezTo>
                    <a:pt x="120" y="0"/>
                    <a:pt x="60" y="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
            <p:cNvSpPr/>
            <p:nvPr/>
          </p:nvSpPr>
          <p:spPr>
            <a:xfrm>
              <a:off x="2531625" y="2004000"/>
              <a:ext cx="5000" cy="1600"/>
            </a:xfrm>
            <a:custGeom>
              <a:avLst/>
              <a:gdLst/>
              <a:ahLst/>
              <a:cxnLst/>
              <a:rect l="l" t="t" r="r" b="b"/>
              <a:pathLst>
                <a:path w="200" h="64" extrusionOk="0">
                  <a:moveTo>
                    <a:pt x="161" y="0"/>
                  </a:moveTo>
                  <a:cubicBezTo>
                    <a:pt x="160" y="0"/>
                    <a:pt x="160" y="1"/>
                    <a:pt x="160" y="4"/>
                  </a:cubicBezTo>
                  <a:cubicBezTo>
                    <a:pt x="100" y="4"/>
                    <a:pt x="61" y="44"/>
                    <a:pt x="1" y="64"/>
                  </a:cubicBezTo>
                  <a:lnTo>
                    <a:pt x="200" y="64"/>
                  </a:lnTo>
                  <a:cubicBezTo>
                    <a:pt x="183" y="47"/>
                    <a:pt x="166" y="0"/>
                    <a:pt x="16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
            <p:cNvSpPr/>
            <p:nvPr/>
          </p:nvSpPr>
          <p:spPr>
            <a:xfrm>
              <a:off x="2601250" y="2023475"/>
              <a:ext cx="5000" cy="4025"/>
            </a:xfrm>
            <a:custGeom>
              <a:avLst/>
              <a:gdLst/>
              <a:ahLst/>
              <a:cxnLst/>
              <a:rect l="l" t="t" r="r" b="b"/>
              <a:pathLst>
                <a:path w="200" h="161" extrusionOk="0">
                  <a:moveTo>
                    <a:pt x="200" y="1"/>
                  </a:moveTo>
                  <a:cubicBezTo>
                    <a:pt x="120" y="61"/>
                    <a:pt x="80" y="100"/>
                    <a:pt x="1" y="160"/>
                  </a:cubicBezTo>
                  <a:cubicBezTo>
                    <a:pt x="80" y="160"/>
                    <a:pt x="160" y="100"/>
                    <a:pt x="2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
            <p:cNvSpPr/>
            <p:nvPr/>
          </p:nvSpPr>
          <p:spPr>
            <a:xfrm>
              <a:off x="2397350" y="1894100"/>
              <a:ext cx="5000" cy="4075"/>
            </a:xfrm>
            <a:custGeom>
              <a:avLst/>
              <a:gdLst/>
              <a:ahLst/>
              <a:cxnLst/>
              <a:rect l="l" t="t" r="r" b="b"/>
              <a:pathLst>
                <a:path w="200" h="163" extrusionOk="0">
                  <a:moveTo>
                    <a:pt x="170" y="1"/>
                  </a:moveTo>
                  <a:cubicBezTo>
                    <a:pt x="88" y="1"/>
                    <a:pt x="36" y="74"/>
                    <a:pt x="1" y="163"/>
                  </a:cubicBezTo>
                  <a:cubicBezTo>
                    <a:pt x="80" y="103"/>
                    <a:pt x="160" y="63"/>
                    <a:pt x="200" y="4"/>
                  </a:cubicBezTo>
                  <a:cubicBezTo>
                    <a:pt x="189" y="2"/>
                    <a:pt x="179" y="1"/>
                    <a:pt x="17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
            <p:cNvSpPr/>
            <p:nvPr/>
          </p:nvSpPr>
          <p:spPr>
            <a:xfrm>
              <a:off x="2423225" y="2080175"/>
              <a:ext cx="5000" cy="3025"/>
            </a:xfrm>
            <a:custGeom>
              <a:avLst/>
              <a:gdLst/>
              <a:ahLst/>
              <a:cxnLst/>
              <a:rect l="l" t="t" r="r" b="b"/>
              <a:pathLst>
                <a:path w="200" h="121" extrusionOk="0">
                  <a:moveTo>
                    <a:pt x="0" y="1"/>
                  </a:moveTo>
                  <a:cubicBezTo>
                    <a:pt x="20" y="100"/>
                    <a:pt x="100" y="120"/>
                    <a:pt x="199" y="120"/>
                  </a:cubicBezTo>
                  <a:cubicBezTo>
                    <a:pt x="139" y="40"/>
                    <a:pt x="80" y="1"/>
                    <a:pt x="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
            <p:cNvSpPr/>
            <p:nvPr/>
          </p:nvSpPr>
          <p:spPr>
            <a:xfrm>
              <a:off x="2428200" y="1814375"/>
              <a:ext cx="4000" cy="3375"/>
            </a:xfrm>
            <a:custGeom>
              <a:avLst/>
              <a:gdLst/>
              <a:ahLst/>
              <a:cxnLst/>
              <a:rect l="l" t="t" r="r" b="b"/>
              <a:pathLst>
                <a:path w="160" h="135" extrusionOk="0">
                  <a:moveTo>
                    <a:pt x="65" y="0"/>
                  </a:moveTo>
                  <a:cubicBezTo>
                    <a:pt x="40" y="0"/>
                    <a:pt x="20" y="10"/>
                    <a:pt x="0" y="30"/>
                  </a:cubicBezTo>
                  <a:cubicBezTo>
                    <a:pt x="20" y="99"/>
                    <a:pt x="50" y="134"/>
                    <a:pt x="80" y="134"/>
                  </a:cubicBezTo>
                  <a:cubicBezTo>
                    <a:pt x="110" y="134"/>
                    <a:pt x="139" y="99"/>
                    <a:pt x="159" y="30"/>
                  </a:cubicBezTo>
                  <a:cubicBezTo>
                    <a:pt x="120" y="10"/>
                    <a:pt x="90" y="0"/>
                    <a:pt x="6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
            <p:cNvSpPr/>
            <p:nvPr/>
          </p:nvSpPr>
          <p:spPr>
            <a:xfrm>
              <a:off x="2479900" y="1869325"/>
              <a:ext cx="4025" cy="2500"/>
            </a:xfrm>
            <a:custGeom>
              <a:avLst/>
              <a:gdLst/>
              <a:ahLst/>
              <a:cxnLst/>
              <a:rect l="l" t="t" r="r" b="b"/>
              <a:pathLst>
                <a:path w="161" h="100" extrusionOk="0">
                  <a:moveTo>
                    <a:pt x="100" y="0"/>
                  </a:moveTo>
                  <a:lnTo>
                    <a:pt x="1" y="100"/>
                  </a:lnTo>
                  <a:cubicBezTo>
                    <a:pt x="61" y="100"/>
                    <a:pt x="120" y="100"/>
                    <a:pt x="160" y="60"/>
                  </a:cubicBezTo>
                  <a:cubicBezTo>
                    <a:pt x="140" y="60"/>
                    <a:pt x="100" y="0"/>
                    <a:pt x="1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
            <p:cNvSpPr/>
            <p:nvPr/>
          </p:nvSpPr>
          <p:spPr>
            <a:xfrm>
              <a:off x="2475425" y="2062775"/>
              <a:ext cx="5000" cy="3125"/>
            </a:xfrm>
            <a:custGeom>
              <a:avLst/>
              <a:gdLst/>
              <a:ahLst/>
              <a:cxnLst/>
              <a:rect l="l" t="t" r="r" b="b"/>
              <a:pathLst>
                <a:path w="200" h="125" extrusionOk="0">
                  <a:moveTo>
                    <a:pt x="200" y="0"/>
                  </a:moveTo>
                  <a:cubicBezTo>
                    <a:pt x="140" y="40"/>
                    <a:pt x="61" y="80"/>
                    <a:pt x="1" y="120"/>
                  </a:cubicBezTo>
                  <a:cubicBezTo>
                    <a:pt x="18" y="123"/>
                    <a:pt x="33" y="125"/>
                    <a:pt x="47" y="125"/>
                  </a:cubicBezTo>
                  <a:cubicBezTo>
                    <a:pt x="120" y="125"/>
                    <a:pt x="167" y="83"/>
                    <a:pt x="2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
            <p:cNvSpPr/>
            <p:nvPr/>
          </p:nvSpPr>
          <p:spPr>
            <a:xfrm>
              <a:off x="2487375" y="2083650"/>
              <a:ext cx="5000" cy="4500"/>
            </a:xfrm>
            <a:custGeom>
              <a:avLst/>
              <a:gdLst/>
              <a:ahLst/>
              <a:cxnLst/>
              <a:rect l="l" t="t" r="r" b="b"/>
              <a:pathLst>
                <a:path w="200" h="180" extrusionOk="0">
                  <a:moveTo>
                    <a:pt x="199" y="1"/>
                  </a:moveTo>
                  <a:cubicBezTo>
                    <a:pt x="160" y="80"/>
                    <a:pt x="80" y="120"/>
                    <a:pt x="0" y="180"/>
                  </a:cubicBezTo>
                  <a:cubicBezTo>
                    <a:pt x="120" y="160"/>
                    <a:pt x="179" y="100"/>
                    <a:pt x="1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
            <p:cNvSpPr/>
            <p:nvPr/>
          </p:nvSpPr>
          <p:spPr>
            <a:xfrm>
              <a:off x="2440625" y="1810150"/>
              <a:ext cx="4000" cy="4475"/>
            </a:xfrm>
            <a:custGeom>
              <a:avLst/>
              <a:gdLst/>
              <a:ahLst/>
              <a:cxnLst/>
              <a:rect l="l" t="t" r="r" b="b"/>
              <a:pathLst>
                <a:path w="160" h="179" extrusionOk="0">
                  <a:moveTo>
                    <a:pt x="160" y="0"/>
                  </a:moveTo>
                  <a:cubicBezTo>
                    <a:pt x="120" y="80"/>
                    <a:pt x="40" y="139"/>
                    <a:pt x="0" y="179"/>
                  </a:cubicBezTo>
                  <a:cubicBezTo>
                    <a:pt x="60" y="139"/>
                    <a:pt x="120" y="80"/>
                    <a:pt x="16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
            <p:cNvSpPr/>
            <p:nvPr/>
          </p:nvSpPr>
          <p:spPr>
            <a:xfrm>
              <a:off x="2918050" y="1739775"/>
              <a:ext cx="5500" cy="4125"/>
            </a:xfrm>
            <a:custGeom>
              <a:avLst/>
              <a:gdLst/>
              <a:ahLst/>
              <a:cxnLst/>
              <a:rect l="l" t="t" r="r" b="b"/>
              <a:pathLst>
                <a:path w="220" h="165" extrusionOk="0">
                  <a:moveTo>
                    <a:pt x="115" y="0"/>
                  </a:moveTo>
                  <a:cubicBezTo>
                    <a:pt x="95" y="0"/>
                    <a:pt x="70" y="10"/>
                    <a:pt x="40" y="30"/>
                  </a:cubicBezTo>
                  <a:lnTo>
                    <a:pt x="0" y="90"/>
                  </a:lnTo>
                  <a:cubicBezTo>
                    <a:pt x="30" y="139"/>
                    <a:pt x="65" y="164"/>
                    <a:pt x="102" y="164"/>
                  </a:cubicBezTo>
                  <a:cubicBezTo>
                    <a:pt x="140" y="164"/>
                    <a:pt x="179" y="139"/>
                    <a:pt x="219" y="90"/>
                  </a:cubicBezTo>
                  <a:lnTo>
                    <a:pt x="160" y="30"/>
                  </a:lnTo>
                  <a:cubicBezTo>
                    <a:pt x="150" y="10"/>
                    <a:pt x="135" y="0"/>
                    <a:pt x="11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
            <p:cNvSpPr/>
            <p:nvPr/>
          </p:nvSpPr>
          <p:spPr>
            <a:xfrm>
              <a:off x="2914075" y="1817600"/>
              <a:ext cx="3500" cy="1875"/>
            </a:xfrm>
            <a:custGeom>
              <a:avLst/>
              <a:gdLst/>
              <a:ahLst/>
              <a:cxnLst/>
              <a:rect l="l" t="t" r="r" b="b"/>
              <a:pathLst>
                <a:path w="140" h="75" extrusionOk="0">
                  <a:moveTo>
                    <a:pt x="100" y="0"/>
                  </a:moveTo>
                  <a:cubicBezTo>
                    <a:pt x="80" y="0"/>
                    <a:pt x="20" y="40"/>
                    <a:pt x="0" y="60"/>
                  </a:cubicBezTo>
                  <a:cubicBezTo>
                    <a:pt x="40" y="70"/>
                    <a:pt x="70" y="75"/>
                    <a:pt x="92" y="75"/>
                  </a:cubicBezTo>
                  <a:cubicBezTo>
                    <a:pt x="115" y="75"/>
                    <a:pt x="130" y="70"/>
                    <a:pt x="140" y="60"/>
                  </a:cubicBezTo>
                  <a:lnTo>
                    <a:pt x="100"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
            <p:cNvSpPr/>
            <p:nvPr/>
          </p:nvSpPr>
          <p:spPr>
            <a:xfrm>
              <a:off x="2896675" y="1782275"/>
              <a:ext cx="4500" cy="2325"/>
            </a:xfrm>
            <a:custGeom>
              <a:avLst/>
              <a:gdLst/>
              <a:ahLst/>
              <a:cxnLst/>
              <a:rect l="l" t="t" r="r" b="b"/>
              <a:pathLst>
                <a:path w="180" h="93" extrusionOk="0">
                  <a:moveTo>
                    <a:pt x="119" y="1"/>
                  </a:moveTo>
                  <a:cubicBezTo>
                    <a:pt x="80" y="21"/>
                    <a:pt x="20" y="61"/>
                    <a:pt x="0" y="80"/>
                  </a:cubicBezTo>
                  <a:cubicBezTo>
                    <a:pt x="22" y="88"/>
                    <a:pt x="44" y="92"/>
                    <a:pt x="66" y="92"/>
                  </a:cubicBezTo>
                  <a:cubicBezTo>
                    <a:pt x="103" y="92"/>
                    <a:pt x="141" y="79"/>
                    <a:pt x="179" y="41"/>
                  </a:cubicBezTo>
                  <a:lnTo>
                    <a:pt x="119"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
            <p:cNvSpPr/>
            <p:nvPr/>
          </p:nvSpPr>
          <p:spPr>
            <a:xfrm>
              <a:off x="3027450" y="1892500"/>
              <a:ext cx="4000" cy="3825"/>
            </a:xfrm>
            <a:custGeom>
              <a:avLst/>
              <a:gdLst/>
              <a:ahLst/>
              <a:cxnLst/>
              <a:rect l="l" t="t" r="r" b="b"/>
              <a:pathLst>
                <a:path w="160" h="153" extrusionOk="0">
                  <a:moveTo>
                    <a:pt x="81" y="0"/>
                  </a:moveTo>
                  <a:cubicBezTo>
                    <a:pt x="51" y="0"/>
                    <a:pt x="23" y="15"/>
                    <a:pt x="1" y="48"/>
                  </a:cubicBezTo>
                  <a:cubicBezTo>
                    <a:pt x="26" y="123"/>
                    <a:pt x="51" y="153"/>
                    <a:pt x="75" y="153"/>
                  </a:cubicBezTo>
                  <a:cubicBezTo>
                    <a:pt x="107" y="153"/>
                    <a:pt x="137" y="97"/>
                    <a:pt x="160" y="28"/>
                  </a:cubicBezTo>
                  <a:cubicBezTo>
                    <a:pt x="133" y="10"/>
                    <a:pt x="106" y="0"/>
                    <a:pt x="8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
            <p:cNvSpPr/>
            <p:nvPr/>
          </p:nvSpPr>
          <p:spPr>
            <a:xfrm>
              <a:off x="3057800" y="1845450"/>
              <a:ext cx="5000" cy="4000"/>
            </a:xfrm>
            <a:custGeom>
              <a:avLst/>
              <a:gdLst/>
              <a:ahLst/>
              <a:cxnLst/>
              <a:rect l="l" t="t" r="r" b="b"/>
              <a:pathLst>
                <a:path w="200" h="160" extrusionOk="0">
                  <a:moveTo>
                    <a:pt x="0" y="0"/>
                  </a:moveTo>
                  <a:lnTo>
                    <a:pt x="0" y="0"/>
                  </a:lnTo>
                  <a:cubicBezTo>
                    <a:pt x="40" y="60"/>
                    <a:pt x="120" y="120"/>
                    <a:pt x="199" y="159"/>
                  </a:cubicBezTo>
                  <a:cubicBezTo>
                    <a:pt x="120" y="120"/>
                    <a:pt x="80" y="6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
            <p:cNvSpPr/>
            <p:nvPr/>
          </p:nvSpPr>
          <p:spPr>
            <a:xfrm>
              <a:off x="2844450" y="1694250"/>
              <a:ext cx="4500" cy="4025"/>
            </a:xfrm>
            <a:custGeom>
              <a:avLst/>
              <a:gdLst/>
              <a:ahLst/>
              <a:cxnLst/>
              <a:rect l="l" t="t" r="r" b="b"/>
              <a:pathLst>
                <a:path w="180" h="161" extrusionOk="0">
                  <a:moveTo>
                    <a:pt x="0" y="1"/>
                  </a:moveTo>
                  <a:lnTo>
                    <a:pt x="0" y="160"/>
                  </a:lnTo>
                  <a:cubicBezTo>
                    <a:pt x="80" y="140"/>
                    <a:pt x="120" y="140"/>
                    <a:pt x="179" y="140"/>
                  </a:cubicBezTo>
                  <a:lnTo>
                    <a:pt x="179"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
            <p:cNvSpPr/>
            <p:nvPr/>
          </p:nvSpPr>
          <p:spPr>
            <a:xfrm>
              <a:off x="2792225" y="2019000"/>
              <a:ext cx="5000" cy="4000"/>
            </a:xfrm>
            <a:custGeom>
              <a:avLst/>
              <a:gdLst/>
              <a:ahLst/>
              <a:cxnLst/>
              <a:rect l="l" t="t" r="r" b="b"/>
              <a:pathLst>
                <a:path w="200" h="160" extrusionOk="0">
                  <a:moveTo>
                    <a:pt x="200" y="1"/>
                  </a:moveTo>
                  <a:cubicBezTo>
                    <a:pt x="160" y="61"/>
                    <a:pt x="80" y="100"/>
                    <a:pt x="1" y="160"/>
                  </a:cubicBezTo>
                  <a:cubicBezTo>
                    <a:pt x="80" y="140"/>
                    <a:pt x="160" y="80"/>
                    <a:pt x="2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
            <p:cNvSpPr/>
            <p:nvPr/>
          </p:nvSpPr>
          <p:spPr>
            <a:xfrm>
              <a:off x="2770350" y="1843450"/>
              <a:ext cx="4500" cy="1525"/>
            </a:xfrm>
            <a:custGeom>
              <a:avLst/>
              <a:gdLst/>
              <a:ahLst/>
              <a:cxnLst/>
              <a:rect l="l" t="t" r="r" b="b"/>
              <a:pathLst>
                <a:path w="180" h="61" extrusionOk="0">
                  <a:moveTo>
                    <a:pt x="140" y="1"/>
                  </a:moveTo>
                  <a:cubicBezTo>
                    <a:pt x="80" y="21"/>
                    <a:pt x="60" y="41"/>
                    <a:pt x="0" y="60"/>
                  </a:cubicBezTo>
                  <a:cubicBezTo>
                    <a:pt x="80" y="60"/>
                    <a:pt x="140" y="60"/>
                    <a:pt x="179" y="41"/>
                  </a:cubicBezTo>
                  <a:lnTo>
                    <a:pt x="140"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
            <p:cNvSpPr/>
            <p:nvPr/>
          </p:nvSpPr>
          <p:spPr>
            <a:xfrm>
              <a:off x="1817000" y="926850"/>
              <a:ext cx="55700" cy="19975"/>
            </a:xfrm>
            <a:custGeom>
              <a:avLst/>
              <a:gdLst/>
              <a:ahLst/>
              <a:cxnLst/>
              <a:rect l="l" t="t" r="r" b="b"/>
              <a:pathLst>
                <a:path w="2228" h="799" extrusionOk="0">
                  <a:moveTo>
                    <a:pt x="943" y="0"/>
                  </a:moveTo>
                  <a:cubicBezTo>
                    <a:pt x="643" y="0"/>
                    <a:pt x="331" y="52"/>
                    <a:pt x="0" y="221"/>
                  </a:cubicBezTo>
                  <a:cubicBezTo>
                    <a:pt x="497" y="460"/>
                    <a:pt x="875" y="460"/>
                    <a:pt x="1213" y="460"/>
                  </a:cubicBezTo>
                  <a:cubicBezTo>
                    <a:pt x="1472" y="460"/>
                    <a:pt x="1671" y="480"/>
                    <a:pt x="1691" y="798"/>
                  </a:cubicBezTo>
                  <a:cubicBezTo>
                    <a:pt x="1900" y="665"/>
                    <a:pt x="1836" y="258"/>
                    <a:pt x="2179" y="258"/>
                  </a:cubicBezTo>
                  <a:cubicBezTo>
                    <a:pt x="2195" y="258"/>
                    <a:pt x="2211" y="259"/>
                    <a:pt x="2228" y="261"/>
                  </a:cubicBezTo>
                  <a:cubicBezTo>
                    <a:pt x="2208" y="201"/>
                    <a:pt x="2208" y="162"/>
                    <a:pt x="2208" y="122"/>
                  </a:cubicBezTo>
                  <a:cubicBezTo>
                    <a:pt x="1795" y="110"/>
                    <a:pt x="1381" y="0"/>
                    <a:pt x="94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
            <p:cNvSpPr/>
            <p:nvPr/>
          </p:nvSpPr>
          <p:spPr>
            <a:xfrm>
              <a:off x="1775225" y="924400"/>
              <a:ext cx="41300" cy="9425"/>
            </a:xfrm>
            <a:custGeom>
              <a:avLst/>
              <a:gdLst/>
              <a:ahLst/>
              <a:cxnLst/>
              <a:rect l="l" t="t" r="r" b="b"/>
              <a:pathLst>
                <a:path w="1652" h="377" extrusionOk="0">
                  <a:moveTo>
                    <a:pt x="823" y="0"/>
                  </a:moveTo>
                  <a:cubicBezTo>
                    <a:pt x="631" y="0"/>
                    <a:pt x="406" y="59"/>
                    <a:pt x="60" y="160"/>
                  </a:cubicBezTo>
                  <a:cubicBezTo>
                    <a:pt x="0" y="220"/>
                    <a:pt x="0" y="279"/>
                    <a:pt x="20" y="319"/>
                  </a:cubicBezTo>
                  <a:cubicBezTo>
                    <a:pt x="246" y="364"/>
                    <a:pt x="472" y="377"/>
                    <a:pt x="711" y="377"/>
                  </a:cubicBezTo>
                  <a:cubicBezTo>
                    <a:pt x="998" y="377"/>
                    <a:pt x="1304" y="359"/>
                    <a:pt x="1651" y="359"/>
                  </a:cubicBezTo>
                  <a:cubicBezTo>
                    <a:pt x="1285" y="107"/>
                    <a:pt x="1083" y="0"/>
                    <a:pt x="82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
            <p:cNvSpPr/>
            <p:nvPr/>
          </p:nvSpPr>
          <p:spPr>
            <a:xfrm>
              <a:off x="1723000" y="926425"/>
              <a:ext cx="42300" cy="8275"/>
            </a:xfrm>
            <a:custGeom>
              <a:avLst/>
              <a:gdLst/>
              <a:ahLst/>
              <a:cxnLst/>
              <a:rect l="l" t="t" r="r" b="b"/>
              <a:pathLst>
                <a:path w="1692" h="331" extrusionOk="0">
                  <a:moveTo>
                    <a:pt x="1065" y="0"/>
                  </a:moveTo>
                  <a:cubicBezTo>
                    <a:pt x="842" y="0"/>
                    <a:pt x="581" y="74"/>
                    <a:pt x="0" y="238"/>
                  </a:cubicBezTo>
                  <a:cubicBezTo>
                    <a:pt x="296" y="279"/>
                    <a:pt x="571" y="330"/>
                    <a:pt x="852" y="330"/>
                  </a:cubicBezTo>
                  <a:cubicBezTo>
                    <a:pt x="1119" y="330"/>
                    <a:pt x="1391" y="284"/>
                    <a:pt x="1691" y="139"/>
                  </a:cubicBezTo>
                  <a:cubicBezTo>
                    <a:pt x="1405" y="49"/>
                    <a:pt x="1248" y="0"/>
                    <a:pt x="106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
            <p:cNvSpPr/>
            <p:nvPr/>
          </p:nvSpPr>
          <p:spPr>
            <a:xfrm>
              <a:off x="1685700" y="1028850"/>
              <a:ext cx="44775" cy="12825"/>
            </a:xfrm>
            <a:custGeom>
              <a:avLst/>
              <a:gdLst/>
              <a:ahLst/>
              <a:cxnLst/>
              <a:rect l="l" t="t" r="r" b="b"/>
              <a:pathLst>
                <a:path w="1791" h="513" extrusionOk="0">
                  <a:moveTo>
                    <a:pt x="1711" y="0"/>
                  </a:moveTo>
                  <a:cubicBezTo>
                    <a:pt x="1413" y="20"/>
                    <a:pt x="1134" y="20"/>
                    <a:pt x="856" y="20"/>
                  </a:cubicBezTo>
                  <a:cubicBezTo>
                    <a:pt x="726" y="150"/>
                    <a:pt x="582" y="170"/>
                    <a:pt x="436" y="170"/>
                  </a:cubicBezTo>
                  <a:cubicBezTo>
                    <a:pt x="370" y="170"/>
                    <a:pt x="305" y="166"/>
                    <a:pt x="240" y="166"/>
                  </a:cubicBezTo>
                  <a:cubicBezTo>
                    <a:pt x="158" y="166"/>
                    <a:pt x="78" y="172"/>
                    <a:pt x="0" y="199"/>
                  </a:cubicBezTo>
                  <a:cubicBezTo>
                    <a:pt x="120" y="299"/>
                    <a:pt x="219" y="398"/>
                    <a:pt x="319" y="498"/>
                  </a:cubicBezTo>
                  <a:cubicBezTo>
                    <a:pt x="348" y="508"/>
                    <a:pt x="383" y="513"/>
                    <a:pt x="416" y="513"/>
                  </a:cubicBezTo>
                  <a:cubicBezTo>
                    <a:pt x="448" y="513"/>
                    <a:pt x="478" y="508"/>
                    <a:pt x="498" y="498"/>
                  </a:cubicBezTo>
                  <a:cubicBezTo>
                    <a:pt x="856" y="179"/>
                    <a:pt x="1373" y="498"/>
                    <a:pt x="1711" y="160"/>
                  </a:cubicBezTo>
                  <a:cubicBezTo>
                    <a:pt x="1791" y="100"/>
                    <a:pt x="1791" y="60"/>
                    <a:pt x="171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
            <p:cNvSpPr/>
            <p:nvPr/>
          </p:nvSpPr>
          <p:spPr>
            <a:xfrm>
              <a:off x="1728475" y="1026600"/>
              <a:ext cx="25875" cy="8375"/>
            </a:xfrm>
            <a:custGeom>
              <a:avLst/>
              <a:gdLst/>
              <a:ahLst/>
              <a:cxnLst/>
              <a:rect l="l" t="t" r="r" b="b"/>
              <a:pathLst>
                <a:path w="1035" h="335" extrusionOk="0">
                  <a:moveTo>
                    <a:pt x="604" y="1"/>
                  </a:moveTo>
                  <a:cubicBezTo>
                    <a:pt x="458" y="1"/>
                    <a:pt x="308" y="31"/>
                    <a:pt x="159" y="71"/>
                  </a:cubicBezTo>
                  <a:cubicBezTo>
                    <a:pt x="142" y="65"/>
                    <a:pt x="126" y="62"/>
                    <a:pt x="111" y="62"/>
                  </a:cubicBezTo>
                  <a:cubicBezTo>
                    <a:pt x="75" y="62"/>
                    <a:pt x="42" y="76"/>
                    <a:pt x="0" y="90"/>
                  </a:cubicBezTo>
                  <a:lnTo>
                    <a:pt x="0" y="250"/>
                  </a:lnTo>
                  <a:cubicBezTo>
                    <a:pt x="36" y="244"/>
                    <a:pt x="72" y="241"/>
                    <a:pt x="107" y="241"/>
                  </a:cubicBezTo>
                  <a:cubicBezTo>
                    <a:pt x="321" y="241"/>
                    <a:pt x="522" y="335"/>
                    <a:pt x="730" y="335"/>
                  </a:cubicBezTo>
                  <a:cubicBezTo>
                    <a:pt x="829" y="335"/>
                    <a:pt x="930" y="313"/>
                    <a:pt x="1035" y="250"/>
                  </a:cubicBezTo>
                  <a:lnTo>
                    <a:pt x="1035" y="110"/>
                  </a:lnTo>
                  <a:cubicBezTo>
                    <a:pt x="895" y="31"/>
                    <a:pt x="751" y="1"/>
                    <a:pt x="60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
            <p:cNvSpPr/>
            <p:nvPr/>
          </p:nvSpPr>
          <p:spPr>
            <a:xfrm>
              <a:off x="1836875" y="1015925"/>
              <a:ext cx="15450" cy="10500"/>
            </a:xfrm>
            <a:custGeom>
              <a:avLst/>
              <a:gdLst/>
              <a:ahLst/>
              <a:cxnLst/>
              <a:rect l="l" t="t" r="r" b="b"/>
              <a:pathLst>
                <a:path w="618" h="420" extrusionOk="0">
                  <a:moveTo>
                    <a:pt x="339" y="0"/>
                  </a:moveTo>
                  <a:cubicBezTo>
                    <a:pt x="220" y="40"/>
                    <a:pt x="120" y="100"/>
                    <a:pt x="1" y="179"/>
                  </a:cubicBezTo>
                  <a:cubicBezTo>
                    <a:pt x="76" y="300"/>
                    <a:pt x="197" y="420"/>
                    <a:pt x="320" y="420"/>
                  </a:cubicBezTo>
                  <a:cubicBezTo>
                    <a:pt x="359" y="420"/>
                    <a:pt x="400" y="407"/>
                    <a:pt x="438" y="378"/>
                  </a:cubicBezTo>
                  <a:cubicBezTo>
                    <a:pt x="617" y="259"/>
                    <a:pt x="498" y="100"/>
                    <a:pt x="3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
            <p:cNvSpPr/>
            <p:nvPr/>
          </p:nvSpPr>
          <p:spPr>
            <a:xfrm>
              <a:off x="1732450" y="1023850"/>
              <a:ext cx="26875" cy="5525"/>
            </a:xfrm>
            <a:custGeom>
              <a:avLst/>
              <a:gdLst/>
              <a:ahLst/>
              <a:cxnLst/>
              <a:rect l="l" t="t" r="r" b="b"/>
              <a:pathLst>
                <a:path w="1075" h="221" extrusionOk="0">
                  <a:moveTo>
                    <a:pt x="730" y="1"/>
                  </a:moveTo>
                  <a:cubicBezTo>
                    <a:pt x="477" y="1"/>
                    <a:pt x="234" y="43"/>
                    <a:pt x="0" y="181"/>
                  </a:cubicBezTo>
                  <a:cubicBezTo>
                    <a:pt x="259" y="200"/>
                    <a:pt x="577" y="200"/>
                    <a:pt x="876" y="220"/>
                  </a:cubicBezTo>
                  <a:cubicBezTo>
                    <a:pt x="915" y="161"/>
                    <a:pt x="995" y="101"/>
                    <a:pt x="1074" y="21"/>
                  </a:cubicBezTo>
                  <a:cubicBezTo>
                    <a:pt x="958" y="9"/>
                    <a:pt x="843" y="1"/>
                    <a:pt x="73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
            <p:cNvSpPr/>
            <p:nvPr/>
          </p:nvSpPr>
          <p:spPr>
            <a:xfrm>
              <a:off x="1767750" y="925700"/>
              <a:ext cx="8975" cy="7500"/>
            </a:xfrm>
            <a:custGeom>
              <a:avLst/>
              <a:gdLst/>
              <a:ahLst/>
              <a:cxnLst/>
              <a:rect l="l" t="t" r="r" b="b"/>
              <a:pathLst>
                <a:path w="359" h="300" extrusionOk="0">
                  <a:moveTo>
                    <a:pt x="188" y="0"/>
                  </a:moveTo>
                  <a:cubicBezTo>
                    <a:pt x="155" y="0"/>
                    <a:pt x="118" y="9"/>
                    <a:pt x="80" y="29"/>
                  </a:cubicBezTo>
                  <a:cubicBezTo>
                    <a:pt x="21" y="48"/>
                    <a:pt x="1" y="168"/>
                    <a:pt x="21" y="227"/>
                  </a:cubicBezTo>
                  <a:cubicBezTo>
                    <a:pt x="63" y="281"/>
                    <a:pt x="117" y="300"/>
                    <a:pt x="174" y="300"/>
                  </a:cubicBezTo>
                  <a:cubicBezTo>
                    <a:pt x="222" y="300"/>
                    <a:pt x="273" y="286"/>
                    <a:pt x="319" y="267"/>
                  </a:cubicBezTo>
                  <a:cubicBezTo>
                    <a:pt x="319" y="227"/>
                    <a:pt x="359" y="148"/>
                    <a:pt x="359" y="108"/>
                  </a:cubicBezTo>
                  <a:cubicBezTo>
                    <a:pt x="318" y="41"/>
                    <a:pt x="259" y="0"/>
                    <a:pt x="18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
            <p:cNvSpPr/>
            <p:nvPr/>
          </p:nvSpPr>
          <p:spPr>
            <a:xfrm>
              <a:off x="1765775" y="1020775"/>
              <a:ext cx="9950" cy="3350"/>
            </a:xfrm>
            <a:custGeom>
              <a:avLst/>
              <a:gdLst/>
              <a:ahLst/>
              <a:cxnLst/>
              <a:rect l="l" t="t" r="r" b="b"/>
              <a:pathLst>
                <a:path w="398" h="134" extrusionOk="0">
                  <a:moveTo>
                    <a:pt x="330" y="0"/>
                  </a:moveTo>
                  <a:cubicBezTo>
                    <a:pt x="218" y="0"/>
                    <a:pt x="116" y="42"/>
                    <a:pt x="0" y="125"/>
                  </a:cubicBezTo>
                  <a:cubicBezTo>
                    <a:pt x="44" y="130"/>
                    <a:pt x="86" y="134"/>
                    <a:pt x="126" y="134"/>
                  </a:cubicBezTo>
                  <a:cubicBezTo>
                    <a:pt x="233" y="134"/>
                    <a:pt x="326" y="106"/>
                    <a:pt x="398" y="5"/>
                  </a:cubicBezTo>
                  <a:cubicBezTo>
                    <a:pt x="375" y="2"/>
                    <a:pt x="352" y="0"/>
                    <a:pt x="33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
            <p:cNvSpPr/>
            <p:nvPr/>
          </p:nvSpPr>
          <p:spPr>
            <a:xfrm>
              <a:off x="2192950" y="1324250"/>
              <a:ext cx="9475" cy="3775"/>
            </a:xfrm>
            <a:custGeom>
              <a:avLst/>
              <a:gdLst/>
              <a:ahLst/>
              <a:cxnLst/>
              <a:rect l="l" t="t" r="r" b="b"/>
              <a:pathLst>
                <a:path w="379" h="151" extrusionOk="0">
                  <a:moveTo>
                    <a:pt x="1" y="1"/>
                  </a:moveTo>
                  <a:cubicBezTo>
                    <a:pt x="61" y="41"/>
                    <a:pt x="100" y="100"/>
                    <a:pt x="180" y="140"/>
                  </a:cubicBezTo>
                  <a:cubicBezTo>
                    <a:pt x="205" y="146"/>
                    <a:pt x="231" y="150"/>
                    <a:pt x="256" y="150"/>
                  </a:cubicBezTo>
                  <a:cubicBezTo>
                    <a:pt x="313" y="150"/>
                    <a:pt x="365" y="129"/>
                    <a:pt x="379" y="60"/>
                  </a:cubicBezTo>
                  <a:cubicBezTo>
                    <a:pt x="379" y="60"/>
                    <a:pt x="299" y="21"/>
                    <a:pt x="260" y="21"/>
                  </a:cubicBezTo>
                  <a:cubicBezTo>
                    <a:pt x="180" y="1"/>
                    <a:pt x="80" y="1"/>
                    <a:pt x="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
            <p:cNvSpPr/>
            <p:nvPr/>
          </p:nvSpPr>
          <p:spPr>
            <a:xfrm>
              <a:off x="2149700" y="1306850"/>
              <a:ext cx="62175" cy="13450"/>
            </a:xfrm>
            <a:custGeom>
              <a:avLst/>
              <a:gdLst/>
              <a:ahLst/>
              <a:cxnLst/>
              <a:rect l="l" t="t" r="r" b="b"/>
              <a:pathLst>
                <a:path w="2487" h="538" extrusionOk="0">
                  <a:moveTo>
                    <a:pt x="1393" y="0"/>
                  </a:moveTo>
                  <a:cubicBezTo>
                    <a:pt x="1055" y="80"/>
                    <a:pt x="736" y="180"/>
                    <a:pt x="418" y="180"/>
                  </a:cubicBezTo>
                  <a:cubicBezTo>
                    <a:pt x="219" y="180"/>
                    <a:pt x="0" y="279"/>
                    <a:pt x="199" y="538"/>
                  </a:cubicBezTo>
                  <a:cubicBezTo>
                    <a:pt x="955" y="438"/>
                    <a:pt x="1731" y="418"/>
                    <a:pt x="2487" y="199"/>
                  </a:cubicBezTo>
                  <a:cubicBezTo>
                    <a:pt x="2428" y="186"/>
                    <a:pt x="2368" y="183"/>
                    <a:pt x="2308" y="183"/>
                  </a:cubicBezTo>
                  <a:cubicBezTo>
                    <a:pt x="2253" y="183"/>
                    <a:pt x="2198" y="185"/>
                    <a:pt x="2143" y="185"/>
                  </a:cubicBezTo>
                  <a:cubicBezTo>
                    <a:pt x="1999" y="185"/>
                    <a:pt x="1862" y="166"/>
                    <a:pt x="1751" y="20"/>
                  </a:cubicBezTo>
                  <a:cubicBezTo>
                    <a:pt x="1631" y="20"/>
                    <a:pt x="1512" y="0"/>
                    <a:pt x="139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
            <p:cNvSpPr/>
            <p:nvPr/>
          </p:nvSpPr>
          <p:spPr>
            <a:xfrm>
              <a:off x="2162625" y="1324875"/>
              <a:ext cx="12450" cy="8175"/>
            </a:xfrm>
            <a:custGeom>
              <a:avLst/>
              <a:gdLst/>
              <a:ahLst/>
              <a:cxnLst/>
              <a:rect l="l" t="t" r="r" b="b"/>
              <a:pathLst>
                <a:path w="498" h="327" extrusionOk="0">
                  <a:moveTo>
                    <a:pt x="349" y="1"/>
                  </a:moveTo>
                  <a:cubicBezTo>
                    <a:pt x="299" y="1"/>
                    <a:pt x="249" y="6"/>
                    <a:pt x="199" y="16"/>
                  </a:cubicBezTo>
                  <a:cubicBezTo>
                    <a:pt x="140" y="115"/>
                    <a:pt x="0" y="274"/>
                    <a:pt x="219" y="314"/>
                  </a:cubicBezTo>
                  <a:cubicBezTo>
                    <a:pt x="248" y="323"/>
                    <a:pt x="274" y="327"/>
                    <a:pt x="298" y="327"/>
                  </a:cubicBezTo>
                  <a:cubicBezTo>
                    <a:pt x="440" y="327"/>
                    <a:pt x="498" y="186"/>
                    <a:pt x="498" y="16"/>
                  </a:cubicBezTo>
                  <a:cubicBezTo>
                    <a:pt x="448" y="6"/>
                    <a:pt x="398" y="1"/>
                    <a:pt x="34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
            <p:cNvSpPr/>
            <p:nvPr/>
          </p:nvSpPr>
          <p:spPr>
            <a:xfrm>
              <a:off x="2582850" y="1372500"/>
              <a:ext cx="2525" cy="2500"/>
            </a:xfrm>
            <a:custGeom>
              <a:avLst/>
              <a:gdLst/>
              <a:ahLst/>
              <a:cxnLst/>
              <a:rect l="l" t="t" r="r" b="b"/>
              <a:pathLst>
                <a:path w="101" h="100" extrusionOk="0">
                  <a:moveTo>
                    <a:pt x="80" y="0"/>
                  </a:moveTo>
                  <a:cubicBezTo>
                    <a:pt x="41" y="0"/>
                    <a:pt x="21" y="0"/>
                    <a:pt x="1" y="40"/>
                  </a:cubicBezTo>
                  <a:cubicBezTo>
                    <a:pt x="1" y="60"/>
                    <a:pt x="21" y="80"/>
                    <a:pt x="21" y="100"/>
                  </a:cubicBezTo>
                  <a:cubicBezTo>
                    <a:pt x="41" y="100"/>
                    <a:pt x="80" y="100"/>
                    <a:pt x="100" y="80"/>
                  </a:cubicBezTo>
                  <a:cubicBezTo>
                    <a:pt x="100" y="60"/>
                    <a:pt x="80" y="40"/>
                    <a:pt x="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
            <p:cNvSpPr/>
            <p:nvPr/>
          </p:nvSpPr>
          <p:spPr>
            <a:xfrm>
              <a:off x="2670875" y="1354600"/>
              <a:ext cx="4500" cy="4500"/>
            </a:xfrm>
            <a:custGeom>
              <a:avLst/>
              <a:gdLst/>
              <a:ahLst/>
              <a:cxnLst/>
              <a:rect l="l" t="t" r="r" b="b"/>
              <a:pathLst>
                <a:path w="180" h="180" extrusionOk="0">
                  <a:moveTo>
                    <a:pt x="180" y="0"/>
                  </a:moveTo>
                  <a:lnTo>
                    <a:pt x="1" y="179"/>
                  </a:lnTo>
                  <a:cubicBezTo>
                    <a:pt x="80" y="120"/>
                    <a:pt x="140" y="60"/>
                    <a:pt x="1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
            <p:cNvSpPr/>
            <p:nvPr/>
          </p:nvSpPr>
          <p:spPr>
            <a:xfrm>
              <a:off x="2347625" y="1229775"/>
              <a:ext cx="19425" cy="5000"/>
            </a:xfrm>
            <a:custGeom>
              <a:avLst/>
              <a:gdLst/>
              <a:ahLst/>
              <a:cxnLst/>
              <a:rect l="l" t="t" r="r" b="b"/>
              <a:pathLst>
                <a:path w="777" h="200" extrusionOk="0">
                  <a:moveTo>
                    <a:pt x="140" y="0"/>
                  </a:moveTo>
                  <a:cubicBezTo>
                    <a:pt x="1" y="0"/>
                    <a:pt x="1" y="40"/>
                    <a:pt x="80" y="139"/>
                  </a:cubicBezTo>
                  <a:lnTo>
                    <a:pt x="100" y="159"/>
                  </a:lnTo>
                  <a:cubicBezTo>
                    <a:pt x="339" y="119"/>
                    <a:pt x="597" y="199"/>
                    <a:pt x="77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
            <p:cNvSpPr/>
            <p:nvPr/>
          </p:nvSpPr>
          <p:spPr>
            <a:xfrm>
              <a:off x="2379450" y="1224950"/>
              <a:ext cx="13450" cy="3575"/>
            </a:xfrm>
            <a:custGeom>
              <a:avLst/>
              <a:gdLst/>
              <a:ahLst/>
              <a:cxnLst/>
              <a:rect l="l" t="t" r="r" b="b"/>
              <a:pathLst>
                <a:path w="538" h="143" extrusionOk="0">
                  <a:moveTo>
                    <a:pt x="345" y="1"/>
                  </a:moveTo>
                  <a:cubicBezTo>
                    <a:pt x="222" y="1"/>
                    <a:pt x="107" y="27"/>
                    <a:pt x="1" y="133"/>
                  </a:cubicBezTo>
                  <a:cubicBezTo>
                    <a:pt x="80" y="133"/>
                    <a:pt x="160" y="143"/>
                    <a:pt x="236" y="143"/>
                  </a:cubicBezTo>
                  <a:cubicBezTo>
                    <a:pt x="349" y="143"/>
                    <a:pt x="454" y="121"/>
                    <a:pt x="538" y="14"/>
                  </a:cubicBezTo>
                  <a:cubicBezTo>
                    <a:pt x="471" y="7"/>
                    <a:pt x="407" y="1"/>
                    <a:pt x="34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
            <p:cNvSpPr/>
            <p:nvPr/>
          </p:nvSpPr>
          <p:spPr>
            <a:xfrm>
              <a:off x="2371500" y="1227775"/>
              <a:ext cx="7975" cy="4325"/>
            </a:xfrm>
            <a:custGeom>
              <a:avLst/>
              <a:gdLst/>
              <a:ahLst/>
              <a:cxnLst/>
              <a:rect l="l" t="t" r="r" b="b"/>
              <a:pathLst>
                <a:path w="319" h="173" extrusionOk="0">
                  <a:moveTo>
                    <a:pt x="319" y="1"/>
                  </a:moveTo>
                  <a:lnTo>
                    <a:pt x="319" y="1"/>
                  </a:lnTo>
                  <a:cubicBezTo>
                    <a:pt x="219" y="20"/>
                    <a:pt x="100" y="20"/>
                    <a:pt x="0" y="60"/>
                  </a:cubicBezTo>
                  <a:cubicBezTo>
                    <a:pt x="55" y="133"/>
                    <a:pt x="110" y="173"/>
                    <a:pt x="161" y="173"/>
                  </a:cubicBezTo>
                  <a:cubicBezTo>
                    <a:pt x="221" y="173"/>
                    <a:pt x="276" y="119"/>
                    <a:pt x="31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
            <p:cNvSpPr/>
            <p:nvPr/>
          </p:nvSpPr>
          <p:spPr>
            <a:xfrm>
              <a:off x="2336175" y="1228750"/>
              <a:ext cx="13950" cy="4025"/>
            </a:xfrm>
            <a:custGeom>
              <a:avLst/>
              <a:gdLst/>
              <a:ahLst/>
              <a:cxnLst/>
              <a:rect l="l" t="t" r="r" b="b"/>
              <a:pathLst>
                <a:path w="558" h="161" extrusionOk="0">
                  <a:moveTo>
                    <a:pt x="324" y="0"/>
                  </a:moveTo>
                  <a:cubicBezTo>
                    <a:pt x="208" y="0"/>
                    <a:pt x="97" y="40"/>
                    <a:pt x="1" y="160"/>
                  </a:cubicBezTo>
                  <a:lnTo>
                    <a:pt x="518" y="160"/>
                  </a:lnTo>
                  <a:cubicBezTo>
                    <a:pt x="538" y="141"/>
                    <a:pt x="558" y="81"/>
                    <a:pt x="558" y="41"/>
                  </a:cubicBezTo>
                  <a:cubicBezTo>
                    <a:pt x="479" y="17"/>
                    <a:pt x="400" y="0"/>
                    <a:pt x="324"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
            <p:cNvSpPr/>
            <p:nvPr/>
          </p:nvSpPr>
          <p:spPr>
            <a:xfrm>
              <a:off x="2217825" y="1267825"/>
              <a:ext cx="20425" cy="4725"/>
            </a:xfrm>
            <a:custGeom>
              <a:avLst/>
              <a:gdLst/>
              <a:ahLst/>
              <a:cxnLst/>
              <a:rect l="l" t="t" r="r" b="b"/>
              <a:pathLst>
                <a:path w="817" h="189" extrusionOk="0">
                  <a:moveTo>
                    <a:pt x="551" y="1"/>
                  </a:moveTo>
                  <a:cubicBezTo>
                    <a:pt x="356" y="1"/>
                    <a:pt x="162" y="32"/>
                    <a:pt x="1" y="149"/>
                  </a:cubicBezTo>
                  <a:cubicBezTo>
                    <a:pt x="259" y="149"/>
                    <a:pt x="498" y="169"/>
                    <a:pt x="756" y="189"/>
                  </a:cubicBezTo>
                  <a:cubicBezTo>
                    <a:pt x="816" y="149"/>
                    <a:pt x="816" y="70"/>
                    <a:pt x="756" y="10"/>
                  </a:cubicBezTo>
                  <a:cubicBezTo>
                    <a:pt x="689" y="5"/>
                    <a:pt x="620" y="1"/>
                    <a:pt x="55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
            <p:cNvSpPr/>
            <p:nvPr/>
          </p:nvSpPr>
          <p:spPr>
            <a:xfrm>
              <a:off x="2150700" y="1294925"/>
              <a:ext cx="4975" cy="4000"/>
            </a:xfrm>
            <a:custGeom>
              <a:avLst/>
              <a:gdLst/>
              <a:ahLst/>
              <a:cxnLst/>
              <a:rect l="l" t="t" r="r" b="b"/>
              <a:pathLst>
                <a:path w="199" h="160" extrusionOk="0">
                  <a:moveTo>
                    <a:pt x="199" y="0"/>
                  </a:moveTo>
                  <a:cubicBezTo>
                    <a:pt x="80" y="0"/>
                    <a:pt x="0" y="60"/>
                    <a:pt x="0" y="159"/>
                  </a:cubicBezTo>
                  <a:cubicBezTo>
                    <a:pt x="60" y="100"/>
                    <a:pt x="119" y="60"/>
                    <a:pt x="1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
            <p:cNvSpPr/>
            <p:nvPr/>
          </p:nvSpPr>
          <p:spPr>
            <a:xfrm>
              <a:off x="2236725" y="1267550"/>
              <a:ext cx="8475" cy="5000"/>
            </a:xfrm>
            <a:custGeom>
              <a:avLst/>
              <a:gdLst/>
              <a:ahLst/>
              <a:cxnLst/>
              <a:rect l="l" t="t" r="r" b="b"/>
              <a:pathLst>
                <a:path w="339" h="200" extrusionOk="0">
                  <a:moveTo>
                    <a:pt x="339" y="1"/>
                  </a:moveTo>
                  <a:cubicBezTo>
                    <a:pt x="239" y="1"/>
                    <a:pt x="120" y="21"/>
                    <a:pt x="0" y="21"/>
                  </a:cubicBezTo>
                  <a:lnTo>
                    <a:pt x="0" y="200"/>
                  </a:lnTo>
                  <a:cubicBezTo>
                    <a:pt x="140" y="180"/>
                    <a:pt x="299" y="160"/>
                    <a:pt x="3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
            <p:cNvSpPr/>
            <p:nvPr/>
          </p:nvSpPr>
          <p:spPr>
            <a:xfrm>
              <a:off x="2180025" y="1294125"/>
              <a:ext cx="17925" cy="6800"/>
            </a:xfrm>
            <a:custGeom>
              <a:avLst/>
              <a:gdLst/>
              <a:ahLst/>
              <a:cxnLst/>
              <a:rect l="l" t="t" r="r" b="b"/>
              <a:pathLst>
                <a:path w="717" h="272" extrusionOk="0">
                  <a:moveTo>
                    <a:pt x="406" y="1"/>
                  </a:moveTo>
                  <a:cubicBezTo>
                    <a:pt x="253" y="1"/>
                    <a:pt x="112" y="31"/>
                    <a:pt x="1" y="191"/>
                  </a:cubicBezTo>
                  <a:cubicBezTo>
                    <a:pt x="68" y="247"/>
                    <a:pt x="135" y="272"/>
                    <a:pt x="206" y="272"/>
                  </a:cubicBezTo>
                  <a:cubicBezTo>
                    <a:pt x="261" y="272"/>
                    <a:pt x="318" y="257"/>
                    <a:pt x="379" y="231"/>
                  </a:cubicBezTo>
                  <a:cubicBezTo>
                    <a:pt x="498" y="191"/>
                    <a:pt x="597" y="151"/>
                    <a:pt x="717" y="132"/>
                  </a:cubicBezTo>
                  <a:cubicBezTo>
                    <a:pt x="717" y="92"/>
                    <a:pt x="697" y="32"/>
                    <a:pt x="697" y="12"/>
                  </a:cubicBezTo>
                  <a:cubicBezTo>
                    <a:pt x="598" y="12"/>
                    <a:pt x="500" y="1"/>
                    <a:pt x="40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
            <p:cNvSpPr/>
            <p:nvPr/>
          </p:nvSpPr>
          <p:spPr>
            <a:xfrm>
              <a:off x="2180025" y="1298900"/>
              <a:ext cx="9475" cy="4500"/>
            </a:xfrm>
            <a:custGeom>
              <a:avLst/>
              <a:gdLst/>
              <a:ahLst/>
              <a:cxnLst/>
              <a:rect l="l" t="t" r="r" b="b"/>
              <a:pathLst>
                <a:path w="379" h="180" extrusionOk="0">
                  <a:moveTo>
                    <a:pt x="1" y="0"/>
                  </a:moveTo>
                  <a:lnTo>
                    <a:pt x="1" y="0"/>
                  </a:lnTo>
                  <a:cubicBezTo>
                    <a:pt x="40" y="40"/>
                    <a:pt x="120" y="120"/>
                    <a:pt x="180" y="179"/>
                  </a:cubicBezTo>
                  <a:cubicBezTo>
                    <a:pt x="239" y="139"/>
                    <a:pt x="299" y="80"/>
                    <a:pt x="379" y="40"/>
                  </a:cubicBezTo>
                  <a:cubicBezTo>
                    <a:pt x="239" y="20"/>
                    <a:pt x="120" y="20"/>
                    <a:pt x="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
            <p:cNvSpPr/>
            <p:nvPr/>
          </p:nvSpPr>
          <p:spPr>
            <a:xfrm>
              <a:off x="2337175" y="1195450"/>
              <a:ext cx="100000" cy="24400"/>
            </a:xfrm>
            <a:custGeom>
              <a:avLst/>
              <a:gdLst/>
              <a:ahLst/>
              <a:cxnLst/>
              <a:rect l="l" t="t" r="r" b="b"/>
              <a:pathLst>
                <a:path w="4000" h="976" extrusionOk="0">
                  <a:moveTo>
                    <a:pt x="3780" y="1"/>
                  </a:moveTo>
                  <a:cubicBezTo>
                    <a:pt x="3751" y="1"/>
                    <a:pt x="3718" y="7"/>
                    <a:pt x="3681" y="20"/>
                  </a:cubicBezTo>
                  <a:cubicBezTo>
                    <a:pt x="3412" y="110"/>
                    <a:pt x="3134" y="135"/>
                    <a:pt x="2853" y="135"/>
                  </a:cubicBezTo>
                  <a:cubicBezTo>
                    <a:pt x="2572" y="135"/>
                    <a:pt x="2288" y="110"/>
                    <a:pt x="2010" y="100"/>
                  </a:cubicBezTo>
                  <a:cubicBezTo>
                    <a:pt x="1967" y="97"/>
                    <a:pt x="1925" y="95"/>
                    <a:pt x="1883" y="95"/>
                  </a:cubicBezTo>
                  <a:cubicBezTo>
                    <a:pt x="1657" y="95"/>
                    <a:pt x="1453" y="144"/>
                    <a:pt x="1234" y="279"/>
                  </a:cubicBezTo>
                  <a:cubicBezTo>
                    <a:pt x="1194" y="279"/>
                    <a:pt x="1155" y="299"/>
                    <a:pt x="1155" y="359"/>
                  </a:cubicBezTo>
                  <a:cubicBezTo>
                    <a:pt x="1155" y="378"/>
                    <a:pt x="1115" y="398"/>
                    <a:pt x="1115" y="398"/>
                  </a:cubicBezTo>
                  <a:cubicBezTo>
                    <a:pt x="1075" y="378"/>
                    <a:pt x="1075" y="319"/>
                    <a:pt x="1075" y="279"/>
                  </a:cubicBezTo>
                  <a:lnTo>
                    <a:pt x="995" y="259"/>
                  </a:lnTo>
                  <a:lnTo>
                    <a:pt x="379" y="259"/>
                  </a:lnTo>
                  <a:cubicBezTo>
                    <a:pt x="1" y="259"/>
                    <a:pt x="60" y="478"/>
                    <a:pt x="100" y="697"/>
                  </a:cubicBezTo>
                  <a:cubicBezTo>
                    <a:pt x="120" y="796"/>
                    <a:pt x="120" y="876"/>
                    <a:pt x="160" y="975"/>
                  </a:cubicBezTo>
                  <a:cubicBezTo>
                    <a:pt x="419" y="916"/>
                    <a:pt x="697" y="876"/>
                    <a:pt x="1015" y="816"/>
                  </a:cubicBezTo>
                  <a:lnTo>
                    <a:pt x="3999" y="299"/>
                  </a:lnTo>
                  <a:cubicBezTo>
                    <a:pt x="3983" y="150"/>
                    <a:pt x="3925" y="1"/>
                    <a:pt x="37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
            <p:cNvSpPr/>
            <p:nvPr/>
          </p:nvSpPr>
          <p:spPr>
            <a:xfrm>
              <a:off x="2227775" y="1235650"/>
              <a:ext cx="47775" cy="15525"/>
            </a:xfrm>
            <a:custGeom>
              <a:avLst/>
              <a:gdLst/>
              <a:ahLst/>
              <a:cxnLst/>
              <a:rect l="l" t="t" r="r" b="b"/>
              <a:pathLst>
                <a:path w="1911" h="621" extrusionOk="0">
                  <a:moveTo>
                    <a:pt x="572" y="1"/>
                  </a:moveTo>
                  <a:cubicBezTo>
                    <a:pt x="384" y="1"/>
                    <a:pt x="194" y="17"/>
                    <a:pt x="0" y="63"/>
                  </a:cubicBezTo>
                  <a:lnTo>
                    <a:pt x="0" y="581"/>
                  </a:lnTo>
                  <a:cubicBezTo>
                    <a:pt x="150" y="611"/>
                    <a:pt x="303" y="621"/>
                    <a:pt x="457" y="621"/>
                  </a:cubicBezTo>
                  <a:cubicBezTo>
                    <a:pt x="711" y="621"/>
                    <a:pt x="966" y="593"/>
                    <a:pt x="1214" y="581"/>
                  </a:cubicBezTo>
                  <a:cubicBezTo>
                    <a:pt x="1283" y="521"/>
                    <a:pt x="1343" y="491"/>
                    <a:pt x="1400" y="491"/>
                  </a:cubicBezTo>
                  <a:cubicBezTo>
                    <a:pt x="1458" y="491"/>
                    <a:pt x="1512" y="521"/>
                    <a:pt x="1572" y="581"/>
                  </a:cubicBezTo>
                  <a:lnTo>
                    <a:pt x="1910" y="581"/>
                  </a:lnTo>
                  <a:lnTo>
                    <a:pt x="1910" y="63"/>
                  </a:lnTo>
                  <a:cubicBezTo>
                    <a:pt x="1850" y="67"/>
                    <a:pt x="1790" y="69"/>
                    <a:pt x="1730" y="69"/>
                  </a:cubicBezTo>
                  <a:cubicBezTo>
                    <a:pt x="1343" y="69"/>
                    <a:pt x="961" y="1"/>
                    <a:pt x="57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
            <p:cNvSpPr/>
            <p:nvPr/>
          </p:nvSpPr>
          <p:spPr>
            <a:xfrm>
              <a:off x="2299875" y="1246175"/>
              <a:ext cx="10475" cy="12950"/>
            </a:xfrm>
            <a:custGeom>
              <a:avLst/>
              <a:gdLst/>
              <a:ahLst/>
              <a:cxnLst/>
              <a:rect l="l" t="t" r="r" b="b"/>
              <a:pathLst>
                <a:path w="419" h="518" extrusionOk="0">
                  <a:moveTo>
                    <a:pt x="240" y="1"/>
                  </a:moveTo>
                  <a:cubicBezTo>
                    <a:pt x="100" y="60"/>
                    <a:pt x="80" y="180"/>
                    <a:pt x="80" y="339"/>
                  </a:cubicBezTo>
                  <a:cubicBezTo>
                    <a:pt x="1" y="379"/>
                    <a:pt x="1" y="458"/>
                    <a:pt x="80" y="518"/>
                  </a:cubicBezTo>
                  <a:cubicBezTo>
                    <a:pt x="200" y="518"/>
                    <a:pt x="299" y="478"/>
                    <a:pt x="419" y="458"/>
                  </a:cubicBezTo>
                  <a:lnTo>
                    <a:pt x="419" y="180"/>
                  </a:lnTo>
                  <a:cubicBezTo>
                    <a:pt x="379" y="120"/>
                    <a:pt x="299" y="60"/>
                    <a:pt x="2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
            <p:cNvSpPr/>
            <p:nvPr/>
          </p:nvSpPr>
          <p:spPr>
            <a:xfrm>
              <a:off x="2289925" y="1240625"/>
              <a:ext cx="2525" cy="2600"/>
            </a:xfrm>
            <a:custGeom>
              <a:avLst/>
              <a:gdLst/>
              <a:ahLst/>
              <a:cxnLst/>
              <a:rect l="l" t="t" r="r" b="b"/>
              <a:pathLst>
                <a:path w="101" h="104" extrusionOk="0">
                  <a:moveTo>
                    <a:pt x="47" y="1"/>
                  </a:moveTo>
                  <a:cubicBezTo>
                    <a:pt x="28" y="1"/>
                    <a:pt x="12" y="21"/>
                    <a:pt x="1" y="63"/>
                  </a:cubicBezTo>
                  <a:cubicBezTo>
                    <a:pt x="1" y="63"/>
                    <a:pt x="21" y="83"/>
                    <a:pt x="21" y="103"/>
                  </a:cubicBezTo>
                  <a:lnTo>
                    <a:pt x="81" y="103"/>
                  </a:lnTo>
                  <a:cubicBezTo>
                    <a:pt x="100" y="83"/>
                    <a:pt x="100" y="63"/>
                    <a:pt x="100" y="44"/>
                  </a:cubicBezTo>
                  <a:cubicBezTo>
                    <a:pt x="82" y="16"/>
                    <a:pt x="64" y="1"/>
                    <a:pt x="4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
            <p:cNvSpPr/>
            <p:nvPr/>
          </p:nvSpPr>
          <p:spPr>
            <a:xfrm>
              <a:off x="2297400" y="1254625"/>
              <a:ext cx="4500" cy="4500"/>
            </a:xfrm>
            <a:custGeom>
              <a:avLst/>
              <a:gdLst/>
              <a:ahLst/>
              <a:cxnLst/>
              <a:rect l="l" t="t" r="r" b="b"/>
              <a:pathLst>
                <a:path w="180" h="180" extrusionOk="0">
                  <a:moveTo>
                    <a:pt x="179" y="1"/>
                  </a:moveTo>
                  <a:cubicBezTo>
                    <a:pt x="120" y="1"/>
                    <a:pt x="60" y="1"/>
                    <a:pt x="20" y="21"/>
                  </a:cubicBezTo>
                  <a:lnTo>
                    <a:pt x="0" y="100"/>
                  </a:lnTo>
                  <a:lnTo>
                    <a:pt x="0" y="180"/>
                  </a:lnTo>
                  <a:lnTo>
                    <a:pt x="179" y="180"/>
                  </a:lnTo>
                  <a:lnTo>
                    <a:pt x="179"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
            <p:cNvSpPr/>
            <p:nvPr/>
          </p:nvSpPr>
          <p:spPr>
            <a:xfrm>
              <a:off x="2306350" y="1246675"/>
              <a:ext cx="4000" cy="4000"/>
            </a:xfrm>
            <a:custGeom>
              <a:avLst/>
              <a:gdLst/>
              <a:ahLst/>
              <a:cxnLst/>
              <a:rect l="l" t="t" r="r" b="b"/>
              <a:pathLst>
                <a:path w="160" h="160" extrusionOk="0">
                  <a:moveTo>
                    <a:pt x="0" y="0"/>
                  </a:moveTo>
                  <a:lnTo>
                    <a:pt x="0" y="0"/>
                  </a:lnTo>
                  <a:cubicBezTo>
                    <a:pt x="40" y="60"/>
                    <a:pt x="120" y="120"/>
                    <a:pt x="160" y="160"/>
                  </a:cubicBezTo>
                  <a:lnTo>
                    <a:pt x="0"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
            <p:cNvSpPr/>
            <p:nvPr/>
          </p:nvSpPr>
          <p:spPr>
            <a:xfrm>
              <a:off x="2258100" y="1244050"/>
              <a:ext cx="8975" cy="7700"/>
            </a:xfrm>
            <a:custGeom>
              <a:avLst/>
              <a:gdLst/>
              <a:ahLst/>
              <a:cxnLst/>
              <a:rect l="l" t="t" r="r" b="b"/>
              <a:pathLst>
                <a:path w="359" h="308" extrusionOk="0">
                  <a:moveTo>
                    <a:pt x="211" y="0"/>
                  </a:moveTo>
                  <a:cubicBezTo>
                    <a:pt x="196" y="0"/>
                    <a:pt x="179" y="2"/>
                    <a:pt x="160" y="6"/>
                  </a:cubicBezTo>
                  <a:cubicBezTo>
                    <a:pt x="41" y="6"/>
                    <a:pt x="41" y="145"/>
                    <a:pt x="1" y="245"/>
                  </a:cubicBezTo>
                  <a:cubicBezTo>
                    <a:pt x="75" y="287"/>
                    <a:pt x="139" y="307"/>
                    <a:pt x="200" y="307"/>
                  </a:cubicBezTo>
                  <a:cubicBezTo>
                    <a:pt x="252" y="307"/>
                    <a:pt x="304" y="292"/>
                    <a:pt x="359" y="265"/>
                  </a:cubicBezTo>
                  <a:cubicBezTo>
                    <a:pt x="323" y="157"/>
                    <a:pt x="352" y="0"/>
                    <a:pt x="21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
            <p:cNvSpPr/>
            <p:nvPr/>
          </p:nvSpPr>
          <p:spPr>
            <a:xfrm>
              <a:off x="2314300" y="1433675"/>
              <a:ext cx="5000" cy="3500"/>
            </a:xfrm>
            <a:custGeom>
              <a:avLst/>
              <a:gdLst/>
              <a:ahLst/>
              <a:cxnLst/>
              <a:rect l="l" t="t" r="r" b="b"/>
              <a:pathLst>
                <a:path w="200" h="140" extrusionOk="0">
                  <a:moveTo>
                    <a:pt x="1" y="0"/>
                  </a:moveTo>
                  <a:cubicBezTo>
                    <a:pt x="80" y="40"/>
                    <a:pt x="120" y="100"/>
                    <a:pt x="200" y="139"/>
                  </a:cubicBezTo>
                  <a:cubicBezTo>
                    <a:pt x="160" y="40"/>
                    <a:pt x="100" y="0"/>
                    <a:pt x="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
            <p:cNvSpPr/>
            <p:nvPr/>
          </p:nvSpPr>
          <p:spPr>
            <a:xfrm>
              <a:off x="2066650" y="1611200"/>
              <a:ext cx="13950" cy="8475"/>
            </a:xfrm>
            <a:custGeom>
              <a:avLst/>
              <a:gdLst/>
              <a:ahLst/>
              <a:cxnLst/>
              <a:rect l="l" t="t" r="r" b="b"/>
              <a:pathLst>
                <a:path w="558" h="339" extrusionOk="0">
                  <a:moveTo>
                    <a:pt x="0" y="1"/>
                  </a:moveTo>
                  <a:cubicBezTo>
                    <a:pt x="100" y="120"/>
                    <a:pt x="199" y="259"/>
                    <a:pt x="378" y="339"/>
                  </a:cubicBezTo>
                  <a:cubicBezTo>
                    <a:pt x="438" y="240"/>
                    <a:pt x="478" y="140"/>
                    <a:pt x="55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
            <p:cNvSpPr/>
            <p:nvPr/>
          </p:nvSpPr>
          <p:spPr>
            <a:xfrm>
              <a:off x="2334700" y="1150200"/>
              <a:ext cx="62675" cy="35550"/>
            </a:xfrm>
            <a:custGeom>
              <a:avLst/>
              <a:gdLst/>
              <a:ahLst/>
              <a:cxnLst/>
              <a:rect l="l" t="t" r="r" b="b"/>
              <a:pathLst>
                <a:path w="2507" h="1422" extrusionOk="0">
                  <a:moveTo>
                    <a:pt x="120" y="0"/>
                  </a:moveTo>
                  <a:cubicBezTo>
                    <a:pt x="0" y="40"/>
                    <a:pt x="60" y="140"/>
                    <a:pt x="100" y="219"/>
                  </a:cubicBezTo>
                  <a:cubicBezTo>
                    <a:pt x="159" y="259"/>
                    <a:pt x="199" y="319"/>
                    <a:pt x="259" y="338"/>
                  </a:cubicBezTo>
                  <a:cubicBezTo>
                    <a:pt x="299" y="358"/>
                    <a:pt x="358" y="418"/>
                    <a:pt x="398" y="438"/>
                  </a:cubicBezTo>
                  <a:cubicBezTo>
                    <a:pt x="443" y="483"/>
                    <a:pt x="454" y="505"/>
                    <a:pt x="423" y="505"/>
                  </a:cubicBezTo>
                  <a:cubicBezTo>
                    <a:pt x="413" y="505"/>
                    <a:pt x="398" y="503"/>
                    <a:pt x="378" y="498"/>
                  </a:cubicBezTo>
                  <a:cubicBezTo>
                    <a:pt x="299" y="517"/>
                    <a:pt x="259" y="577"/>
                    <a:pt x="219" y="617"/>
                  </a:cubicBezTo>
                  <a:cubicBezTo>
                    <a:pt x="159" y="796"/>
                    <a:pt x="100" y="935"/>
                    <a:pt x="279" y="1074"/>
                  </a:cubicBezTo>
                  <a:cubicBezTo>
                    <a:pt x="497" y="1224"/>
                    <a:pt x="706" y="1421"/>
                    <a:pt x="950" y="1421"/>
                  </a:cubicBezTo>
                  <a:cubicBezTo>
                    <a:pt x="1062" y="1421"/>
                    <a:pt x="1182" y="1380"/>
                    <a:pt x="1313" y="1273"/>
                  </a:cubicBezTo>
                  <a:cubicBezTo>
                    <a:pt x="1293" y="1234"/>
                    <a:pt x="1273" y="1214"/>
                    <a:pt x="1273" y="1194"/>
                  </a:cubicBezTo>
                  <a:cubicBezTo>
                    <a:pt x="1273" y="1154"/>
                    <a:pt x="1293" y="1114"/>
                    <a:pt x="1313" y="1114"/>
                  </a:cubicBezTo>
                  <a:cubicBezTo>
                    <a:pt x="1671" y="1094"/>
                    <a:pt x="2009" y="1114"/>
                    <a:pt x="2348" y="1015"/>
                  </a:cubicBezTo>
                  <a:cubicBezTo>
                    <a:pt x="2407" y="975"/>
                    <a:pt x="2467" y="915"/>
                    <a:pt x="2507" y="836"/>
                  </a:cubicBezTo>
                  <a:lnTo>
                    <a:pt x="2507" y="716"/>
                  </a:lnTo>
                  <a:cubicBezTo>
                    <a:pt x="2049" y="716"/>
                    <a:pt x="1552" y="716"/>
                    <a:pt x="1075" y="697"/>
                  </a:cubicBezTo>
                  <a:cubicBezTo>
                    <a:pt x="955" y="697"/>
                    <a:pt x="876" y="637"/>
                    <a:pt x="975" y="498"/>
                  </a:cubicBezTo>
                  <a:cubicBezTo>
                    <a:pt x="1055" y="299"/>
                    <a:pt x="915" y="140"/>
                    <a:pt x="796" y="20"/>
                  </a:cubicBezTo>
                  <a:cubicBezTo>
                    <a:pt x="577" y="20"/>
                    <a:pt x="358" y="0"/>
                    <a:pt x="1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
            <p:cNvSpPr/>
            <p:nvPr/>
          </p:nvSpPr>
          <p:spPr>
            <a:xfrm>
              <a:off x="2325250" y="1106425"/>
              <a:ext cx="21400" cy="82100"/>
            </a:xfrm>
            <a:custGeom>
              <a:avLst/>
              <a:gdLst/>
              <a:ahLst/>
              <a:cxnLst/>
              <a:rect l="l" t="t" r="r" b="b"/>
              <a:pathLst>
                <a:path w="856" h="3284" extrusionOk="0">
                  <a:moveTo>
                    <a:pt x="458" y="1"/>
                  </a:moveTo>
                  <a:cubicBezTo>
                    <a:pt x="319" y="80"/>
                    <a:pt x="279" y="200"/>
                    <a:pt x="279" y="359"/>
                  </a:cubicBezTo>
                  <a:cubicBezTo>
                    <a:pt x="80" y="677"/>
                    <a:pt x="358" y="1075"/>
                    <a:pt x="100" y="1393"/>
                  </a:cubicBezTo>
                  <a:cubicBezTo>
                    <a:pt x="0" y="2050"/>
                    <a:pt x="60" y="2666"/>
                    <a:pt x="299" y="3283"/>
                  </a:cubicBezTo>
                  <a:cubicBezTo>
                    <a:pt x="657" y="3283"/>
                    <a:pt x="537" y="3005"/>
                    <a:pt x="537" y="2845"/>
                  </a:cubicBezTo>
                  <a:cubicBezTo>
                    <a:pt x="537" y="2607"/>
                    <a:pt x="557" y="2388"/>
                    <a:pt x="796" y="2268"/>
                  </a:cubicBezTo>
                  <a:cubicBezTo>
                    <a:pt x="856" y="2229"/>
                    <a:pt x="856" y="2149"/>
                    <a:pt x="796" y="2089"/>
                  </a:cubicBezTo>
                  <a:cubicBezTo>
                    <a:pt x="756" y="2050"/>
                    <a:pt x="677" y="1990"/>
                    <a:pt x="637" y="1950"/>
                  </a:cubicBezTo>
                  <a:cubicBezTo>
                    <a:pt x="557" y="1891"/>
                    <a:pt x="498" y="1851"/>
                    <a:pt x="498" y="1751"/>
                  </a:cubicBezTo>
                  <a:cubicBezTo>
                    <a:pt x="458" y="1692"/>
                    <a:pt x="458" y="1652"/>
                    <a:pt x="478" y="1572"/>
                  </a:cubicBezTo>
                  <a:cubicBezTo>
                    <a:pt x="557" y="1473"/>
                    <a:pt x="557" y="1353"/>
                    <a:pt x="557" y="1234"/>
                  </a:cubicBezTo>
                  <a:cubicBezTo>
                    <a:pt x="577" y="1154"/>
                    <a:pt x="597" y="1075"/>
                    <a:pt x="597" y="995"/>
                  </a:cubicBezTo>
                  <a:cubicBezTo>
                    <a:pt x="597" y="876"/>
                    <a:pt x="557" y="777"/>
                    <a:pt x="478" y="677"/>
                  </a:cubicBezTo>
                  <a:cubicBezTo>
                    <a:pt x="478" y="458"/>
                    <a:pt x="458" y="239"/>
                    <a:pt x="45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
            <p:cNvSpPr/>
            <p:nvPr/>
          </p:nvSpPr>
          <p:spPr>
            <a:xfrm>
              <a:off x="2384925" y="1136300"/>
              <a:ext cx="37325" cy="18900"/>
            </a:xfrm>
            <a:custGeom>
              <a:avLst/>
              <a:gdLst/>
              <a:ahLst/>
              <a:cxnLst/>
              <a:rect l="l" t="t" r="r" b="b"/>
              <a:pathLst>
                <a:path w="1493" h="756" extrusionOk="0">
                  <a:moveTo>
                    <a:pt x="1356" y="1"/>
                  </a:moveTo>
                  <a:cubicBezTo>
                    <a:pt x="1075" y="1"/>
                    <a:pt x="822" y="221"/>
                    <a:pt x="521" y="221"/>
                  </a:cubicBezTo>
                  <a:cubicBezTo>
                    <a:pt x="500" y="221"/>
                    <a:pt x="479" y="220"/>
                    <a:pt x="458" y="218"/>
                  </a:cubicBezTo>
                  <a:cubicBezTo>
                    <a:pt x="378" y="318"/>
                    <a:pt x="259" y="298"/>
                    <a:pt x="160" y="357"/>
                  </a:cubicBezTo>
                  <a:cubicBezTo>
                    <a:pt x="40" y="477"/>
                    <a:pt x="0" y="596"/>
                    <a:pt x="140" y="755"/>
                  </a:cubicBezTo>
                  <a:cubicBezTo>
                    <a:pt x="438" y="715"/>
                    <a:pt x="697" y="696"/>
                    <a:pt x="975" y="696"/>
                  </a:cubicBezTo>
                  <a:cubicBezTo>
                    <a:pt x="1075" y="576"/>
                    <a:pt x="1234" y="596"/>
                    <a:pt x="1353" y="556"/>
                  </a:cubicBezTo>
                  <a:cubicBezTo>
                    <a:pt x="1433" y="377"/>
                    <a:pt x="1473" y="238"/>
                    <a:pt x="1492" y="19"/>
                  </a:cubicBezTo>
                  <a:cubicBezTo>
                    <a:pt x="1446" y="6"/>
                    <a:pt x="1401" y="1"/>
                    <a:pt x="135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
            <p:cNvSpPr/>
            <p:nvPr/>
          </p:nvSpPr>
          <p:spPr>
            <a:xfrm>
              <a:off x="2362050" y="1142725"/>
              <a:ext cx="32350" cy="17950"/>
            </a:xfrm>
            <a:custGeom>
              <a:avLst/>
              <a:gdLst/>
              <a:ahLst/>
              <a:cxnLst/>
              <a:rect l="l" t="t" r="r" b="b"/>
              <a:pathLst>
                <a:path w="1294" h="718" extrusionOk="0">
                  <a:moveTo>
                    <a:pt x="1234" y="1"/>
                  </a:moveTo>
                  <a:lnTo>
                    <a:pt x="1234" y="1"/>
                  </a:lnTo>
                  <a:cubicBezTo>
                    <a:pt x="816" y="21"/>
                    <a:pt x="398" y="120"/>
                    <a:pt x="0" y="299"/>
                  </a:cubicBezTo>
                  <a:cubicBezTo>
                    <a:pt x="60" y="498"/>
                    <a:pt x="239" y="578"/>
                    <a:pt x="398" y="697"/>
                  </a:cubicBezTo>
                  <a:cubicBezTo>
                    <a:pt x="657" y="657"/>
                    <a:pt x="896" y="717"/>
                    <a:pt x="1075" y="498"/>
                  </a:cubicBezTo>
                  <a:cubicBezTo>
                    <a:pt x="1075" y="379"/>
                    <a:pt x="1095" y="220"/>
                    <a:pt x="1214" y="140"/>
                  </a:cubicBezTo>
                  <a:cubicBezTo>
                    <a:pt x="1293" y="100"/>
                    <a:pt x="1293" y="41"/>
                    <a:pt x="123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
            <p:cNvSpPr/>
            <p:nvPr/>
          </p:nvSpPr>
          <p:spPr>
            <a:xfrm>
              <a:off x="2354100" y="1149700"/>
              <a:ext cx="17925" cy="12950"/>
            </a:xfrm>
            <a:custGeom>
              <a:avLst/>
              <a:gdLst/>
              <a:ahLst/>
              <a:cxnLst/>
              <a:rect l="l" t="t" r="r" b="b"/>
              <a:pathLst>
                <a:path w="717" h="518" extrusionOk="0">
                  <a:moveTo>
                    <a:pt x="318" y="0"/>
                  </a:moveTo>
                  <a:cubicBezTo>
                    <a:pt x="219" y="20"/>
                    <a:pt x="119" y="40"/>
                    <a:pt x="20" y="40"/>
                  </a:cubicBezTo>
                  <a:cubicBezTo>
                    <a:pt x="0" y="239"/>
                    <a:pt x="119" y="358"/>
                    <a:pt x="199" y="518"/>
                  </a:cubicBezTo>
                  <a:cubicBezTo>
                    <a:pt x="378" y="458"/>
                    <a:pt x="537" y="438"/>
                    <a:pt x="716" y="378"/>
                  </a:cubicBezTo>
                  <a:cubicBezTo>
                    <a:pt x="716" y="140"/>
                    <a:pt x="557" y="20"/>
                    <a:pt x="31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
            <p:cNvSpPr/>
            <p:nvPr/>
          </p:nvSpPr>
          <p:spPr>
            <a:xfrm>
              <a:off x="2459025" y="1107700"/>
              <a:ext cx="16425" cy="8700"/>
            </a:xfrm>
            <a:custGeom>
              <a:avLst/>
              <a:gdLst/>
              <a:ahLst/>
              <a:cxnLst/>
              <a:rect l="l" t="t" r="r" b="b"/>
              <a:pathLst>
                <a:path w="657" h="348" extrusionOk="0">
                  <a:moveTo>
                    <a:pt x="335" y="1"/>
                  </a:moveTo>
                  <a:cubicBezTo>
                    <a:pt x="295" y="1"/>
                    <a:pt x="250" y="10"/>
                    <a:pt x="199" y="29"/>
                  </a:cubicBezTo>
                  <a:cubicBezTo>
                    <a:pt x="60" y="109"/>
                    <a:pt x="0" y="228"/>
                    <a:pt x="160" y="348"/>
                  </a:cubicBezTo>
                  <a:cubicBezTo>
                    <a:pt x="319" y="348"/>
                    <a:pt x="478" y="328"/>
                    <a:pt x="657" y="308"/>
                  </a:cubicBezTo>
                  <a:cubicBezTo>
                    <a:pt x="577" y="148"/>
                    <a:pt x="497" y="1"/>
                    <a:pt x="33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
            <p:cNvSpPr/>
            <p:nvPr/>
          </p:nvSpPr>
          <p:spPr>
            <a:xfrm>
              <a:off x="2336675" y="1131100"/>
              <a:ext cx="13450" cy="9175"/>
            </a:xfrm>
            <a:custGeom>
              <a:avLst/>
              <a:gdLst/>
              <a:ahLst/>
              <a:cxnLst/>
              <a:rect l="l" t="t" r="r" b="b"/>
              <a:pathLst>
                <a:path w="538" h="367" extrusionOk="0">
                  <a:moveTo>
                    <a:pt x="244" y="1"/>
                  </a:moveTo>
                  <a:cubicBezTo>
                    <a:pt x="156" y="1"/>
                    <a:pt x="73" y="35"/>
                    <a:pt x="1" y="108"/>
                  </a:cubicBezTo>
                  <a:lnTo>
                    <a:pt x="1" y="187"/>
                  </a:lnTo>
                  <a:lnTo>
                    <a:pt x="1" y="267"/>
                  </a:lnTo>
                  <a:cubicBezTo>
                    <a:pt x="1" y="287"/>
                    <a:pt x="21" y="287"/>
                    <a:pt x="80" y="366"/>
                  </a:cubicBezTo>
                  <a:cubicBezTo>
                    <a:pt x="100" y="366"/>
                    <a:pt x="140" y="366"/>
                    <a:pt x="180" y="287"/>
                  </a:cubicBezTo>
                  <a:lnTo>
                    <a:pt x="538" y="128"/>
                  </a:lnTo>
                  <a:lnTo>
                    <a:pt x="498" y="88"/>
                  </a:lnTo>
                  <a:cubicBezTo>
                    <a:pt x="412" y="31"/>
                    <a:pt x="326" y="1"/>
                    <a:pt x="24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
            <p:cNvSpPr/>
            <p:nvPr/>
          </p:nvSpPr>
          <p:spPr>
            <a:xfrm>
              <a:off x="2336675" y="1137750"/>
              <a:ext cx="4500" cy="8500"/>
            </a:xfrm>
            <a:custGeom>
              <a:avLst/>
              <a:gdLst/>
              <a:ahLst/>
              <a:cxnLst/>
              <a:rect l="l" t="t" r="r" b="b"/>
              <a:pathLst>
                <a:path w="180" h="340" extrusionOk="0">
                  <a:moveTo>
                    <a:pt x="1" y="1"/>
                  </a:moveTo>
                  <a:cubicBezTo>
                    <a:pt x="1" y="120"/>
                    <a:pt x="1" y="220"/>
                    <a:pt x="21" y="339"/>
                  </a:cubicBezTo>
                  <a:cubicBezTo>
                    <a:pt x="140" y="260"/>
                    <a:pt x="180" y="140"/>
                    <a:pt x="1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
            <p:cNvSpPr/>
            <p:nvPr/>
          </p:nvSpPr>
          <p:spPr>
            <a:xfrm>
              <a:off x="2419250" y="1120350"/>
              <a:ext cx="4500" cy="3500"/>
            </a:xfrm>
            <a:custGeom>
              <a:avLst/>
              <a:gdLst/>
              <a:ahLst/>
              <a:cxnLst/>
              <a:rect l="l" t="t" r="r" b="b"/>
              <a:pathLst>
                <a:path w="180" h="140" extrusionOk="0">
                  <a:moveTo>
                    <a:pt x="179" y="1"/>
                  </a:moveTo>
                  <a:lnTo>
                    <a:pt x="179" y="1"/>
                  </a:lnTo>
                  <a:cubicBezTo>
                    <a:pt x="100" y="40"/>
                    <a:pt x="60" y="100"/>
                    <a:pt x="0" y="140"/>
                  </a:cubicBezTo>
                  <a:lnTo>
                    <a:pt x="159" y="140"/>
                  </a:lnTo>
                  <a:cubicBezTo>
                    <a:pt x="159" y="100"/>
                    <a:pt x="179" y="40"/>
                    <a:pt x="1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
            <p:cNvSpPr/>
            <p:nvPr/>
          </p:nvSpPr>
          <p:spPr>
            <a:xfrm>
              <a:off x="2392375" y="1141500"/>
              <a:ext cx="5000" cy="4750"/>
            </a:xfrm>
            <a:custGeom>
              <a:avLst/>
              <a:gdLst/>
              <a:ahLst/>
              <a:cxnLst/>
              <a:rect l="l" t="t" r="r" b="b"/>
              <a:pathLst>
                <a:path w="200" h="190" extrusionOk="0">
                  <a:moveTo>
                    <a:pt x="120" y="0"/>
                  </a:moveTo>
                  <a:cubicBezTo>
                    <a:pt x="90" y="0"/>
                    <a:pt x="61" y="10"/>
                    <a:pt x="41" y="30"/>
                  </a:cubicBezTo>
                  <a:cubicBezTo>
                    <a:pt x="1" y="70"/>
                    <a:pt x="1" y="149"/>
                    <a:pt x="1" y="189"/>
                  </a:cubicBezTo>
                  <a:cubicBezTo>
                    <a:pt x="61" y="149"/>
                    <a:pt x="140" y="70"/>
                    <a:pt x="200" y="30"/>
                  </a:cubicBezTo>
                  <a:cubicBezTo>
                    <a:pt x="180" y="10"/>
                    <a:pt x="150" y="0"/>
                    <a:pt x="1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
            <p:cNvSpPr/>
            <p:nvPr/>
          </p:nvSpPr>
          <p:spPr>
            <a:xfrm>
              <a:off x="2441125" y="1116375"/>
              <a:ext cx="4500" cy="4000"/>
            </a:xfrm>
            <a:custGeom>
              <a:avLst/>
              <a:gdLst/>
              <a:ahLst/>
              <a:cxnLst/>
              <a:rect l="l" t="t" r="r" b="b"/>
              <a:pathLst>
                <a:path w="180" h="160" extrusionOk="0">
                  <a:moveTo>
                    <a:pt x="179" y="1"/>
                  </a:moveTo>
                  <a:lnTo>
                    <a:pt x="179" y="1"/>
                  </a:lnTo>
                  <a:cubicBezTo>
                    <a:pt x="100" y="40"/>
                    <a:pt x="20" y="60"/>
                    <a:pt x="0" y="160"/>
                  </a:cubicBezTo>
                  <a:cubicBezTo>
                    <a:pt x="40" y="100"/>
                    <a:pt x="120" y="60"/>
                    <a:pt x="1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
            <p:cNvSpPr/>
            <p:nvPr/>
          </p:nvSpPr>
          <p:spPr>
            <a:xfrm>
              <a:off x="2332700" y="1163125"/>
              <a:ext cx="13950" cy="49250"/>
            </a:xfrm>
            <a:custGeom>
              <a:avLst/>
              <a:gdLst/>
              <a:ahLst/>
              <a:cxnLst/>
              <a:rect l="l" t="t" r="r" b="b"/>
              <a:pathLst>
                <a:path w="558" h="1970" extrusionOk="0">
                  <a:moveTo>
                    <a:pt x="498" y="0"/>
                  </a:moveTo>
                  <a:lnTo>
                    <a:pt x="498" y="0"/>
                  </a:lnTo>
                  <a:cubicBezTo>
                    <a:pt x="259" y="20"/>
                    <a:pt x="160" y="160"/>
                    <a:pt x="160" y="398"/>
                  </a:cubicBezTo>
                  <a:cubicBezTo>
                    <a:pt x="160" y="617"/>
                    <a:pt x="200" y="876"/>
                    <a:pt x="1" y="1055"/>
                  </a:cubicBezTo>
                  <a:cubicBezTo>
                    <a:pt x="41" y="1393"/>
                    <a:pt x="100" y="1691"/>
                    <a:pt x="279" y="1970"/>
                  </a:cubicBezTo>
                  <a:cubicBezTo>
                    <a:pt x="339" y="1791"/>
                    <a:pt x="379" y="1612"/>
                    <a:pt x="558" y="1512"/>
                  </a:cubicBezTo>
                  <a:cubicBezTo>
                    <a:pt x="498" y="1174"/>
                    <a:pt x="279" y="876"/>
                    <a:pt x="359" y="518"/>
                  </a:cubicBezTo>
                  <a:cubicBezTo>
                    <a:pt x="259" y="299"/>
                    <a:pt x="418" y="180"/>
                    <a:pt x="49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
            <p:cNvSpPr/>
            <p:nvPr/>
          </p:nvSpPr>
          <p:spPr>
            <a:xfrm>
              <a:off x="2354600" y="1172225"/>
              <a:ext cx="40300" cy="11325"/>
            </a:xfrm>
            <a:custGeom>
              <a:avLst/>
              <a:gdLst/>
              <a:ahLst/>
              <a:cxnLst/>
              <a:rect l="l" t="t" r="r" b="b"/>
              <a:pathLst>
                <a:path w="1612" h="453" extrusionOk="0">
                  <a:moveTo>
                    <a:pt x="1215" y="0"/>
                  </a:moveTo>
                  <a:cubicBezTo>
                    <a:pt x="868" y="0"/>
                    <a:pt x="526" y="104"/>
                    <a:pt x="177" y="104"/>
                  </a:cubicBezTo>
                  <a:cubicBezTo>
                    <a:pt x="118" y="104"/>
                    <a:pt x="59" y="101"/>
                    <a:pt x="0" y="94"/>
                  </a:cubicBezTo>
                  <a:lnTo>
                    <a:pt x="0" y="94"/>
                  </a:lnTo>
                  <a:cubicBezTo>
                    <a:pt x="99" y="452"/>
                    <a:pt x="318" y="333"/>
                    <a:pt x="497" y="392"/>
                  </a:cubicBezTo>
                  <a:cubicBezTo>
                    <a:pt x="537" y="353"/>
                    <a:pt x="617" y="353"/>
                    <a:pt x="676" y="353"/>
                  </a:cubicBezTo>
                  <a:cubicBezTo>
                    <a:pt x="862" y="377"/>
                    <a:pt x="1048" y="433"/>
                    <a:pt x="1234" y="433"/>
                  </a:cubicBezTo>
                  <a:cubicBezTo>
                    <a:pt x="1346" y="433"/>
                    <a:pt x="1459" y="413"/>
                    <a:pt x="1572" y="353"/>
                  </a:cubicBezTo>
                  <a:cubicBezTo>
                    <a:pt x="1611" y="253"/>
                    <a:pt x="1611" y="134"/>
                    <a:pt x="1532" y="34"/>
                  </a:cubicBezTo>
                  <a:cubicBezTo>
                    <a:pt x="1426" y="10"/>
                    <a:pt x="1320" y="0"/>
                    <a:pt x="121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
            <p:cNvSpPr/>
            <p:nvPr/>
          </p:nvSpPr>
          <p:spPr>
            <a:xfrm>
              <a:off x="2371500" y="1178550"/>
              <a:ext cx="25875" cy="7175"/>
            </a:xfrm>
            <a:custGeom>
              <a:avLst/>
              <a:gdLst/>
              <a:ahLst/>
              <a:cxnLst/>
              <a:rect l="l" t="t" r="r" b="b"/>
              <a:pathLst>
                <a:path w="1035" h="287" extrusionOk="0">
                  <a:moveTo>
                    <a:pt x="995" y="0"/>
                  </a:moveTo>
                  <a:cubicBezTo>
                    <a:pt x="975" y="0"/>
                    <a:pt x="935" y="0"/>
                    <a:pt x="896" y="60"/>
                  </a:cubicBezTo>
                  <a:cubicBezTo>
                    <a:pt x="844" y="77"/>
                    <a:pt x="792" y="84"/>
                    <a:pt x="741" y="84"/>
                  </a:cubicBezTo>
                  <a:cubicBezTo>
                    <a:pt x="582" y="84"/>
                    <a:pt x="423" y="22"/>
                    <a:pt x="264" y="22"/>
                  </a:cubicBezTo>
                  <a:cubicBezTo>
                    <a:pt x="176" y="22"/>
                    <a:pt x="88" y="41"/>
                    <a:pt x="0" y="100"/>
                  </a:cubicBezTo>
                  <a:cubicBezTo>
                    <a:pt x="156" y="226"/>
                    <a:pt x="327" y="286"/>
                    <a:pt x="500" y="286"/>
                  </a:cubicBezTo>
                  <a:cubicBezTo>
                    <a:pt x="680" y="286"/>
                    <a:pt x="862" y="221"/>
                    <a:pt x="1035" y="100"/>
                  </a:cubicBezTo>
                  <a:lnTo>
                    <a:pt x="1035" y="60"/>
                  </a:lnTo>
                  <a:cubicBezTo>
                    <a:pt x="1035" y="40"/>
                    <a:pt x="1015" y="40"/>
                    <a:pt x="99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
            <p:cNvSpPr/>
            <p:nvPr/>
          </p:nvSpPr>
          <p:spPr>
            <a:xfrm>
              <a:off x="2361550" y="1200425"/>
              <a:ext cx="5500" cy="3000"/>
            </a:xfrm>
            <a:custGeom>
              <a:avLst/>
              <a:gdLst/>
              <a:ahLst/>
              <a:cxnLst/>
              <a:rect l="l" t="t" r="r" b="b"/>
              <a:pathLst>
                <a:path w="220" h="120" extrusionOk="0">
                  <a:moveTo>
                    <a:pt x="110" y="0"/>
                  </a:moveTo>
                  <a:cubicBezTo>
                    <a:pt x="75" y="0"/>
                    <a:pt x="40" y="20"/>
                    <a:pt x="1" y="60"/>
                  </a:cubicBezTo>
                  <a:cubicBezTo>
                    <a:pt x="20" y="80"/>
                    <a:pt x="40" y="100"/>
                    <a:pt x="40" y="120"/>
                  </a:cubicBezTo>
                  <a:lnTo>
                    <a:pt x="140" y="120"/>
                  </a:lnTo>
                  <a:lnTo>
                    <a:pt x="219" y="60"/>
                  </a:lnTo>
                  <a:cubicBezTo>
                    <a:pt x="180" y="20"/>
                    <a:pt x="145" y="0"/>
                    <a:pt x="11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
            <p:cNvSpPr/>
            <p:nvPr/>
          </p:nvSpPr>
          <p:spPr>
            <a:xfrm>
              <a:off x="2336675" y="1123350"/>
              <a:ext cx="12475" cy="9950"/>
            </a:xfrm>
            <a:custGeom>
              <a:avLst/>
              <a:gdLst/>
              <a:ahLst/>
              <a:cxnLst/>
              <a:rect l="l" t="t" r="r" b="b"/>
              <a:pathLst>
                <a:path w="499" h="398" extrusionOk="0">
                  <a:moveTo>
                    <a:pt x="21" y="20"/>
                  </a:moveTo>
                  <a:cubicBezTo>
                    <a:pt x="1" y="159"/>
                    <a:pt x="1" y="279"/>
                    <a:pt x="1" y="398"/>
                  </a:cubicBezTo>
                  <a:cubicBezTo>
                    <a:pt x="180" y="398"/>
                    <a:pt x="319" y="378"/>
                    <a:pt x="498" y="378"/>
                  </a:cubicBezTo>
                  <a:cubicBezTo>
                    <a:pt x="498" y="0"/>
                    <a:pt x="220" y="80"/>
                    <a:pt x="21" y="2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
            <p:cNvSpPr/>
            <p:nvPr/>
          </p:nvSpPr>
          <p:spPr>
            <a:xfrm>
              <a:off x="2336675" y="1102925"/>
              <a:ext cx="15450" cy="5025"/>
            </a:xfrm>
            <a:custGeom>
              <a:avLst/>
              <a:gdLst/>
              <a:ahLst/>
              <a:cxnLst/>
              <a:rect l="l" t="t" r="r" b="b"/>
              <a:pathLst>
                <a:path w="618" h="201" extrusionOk="0">
                  <a:moveTo>
                    <a:pt x="407" y="1"/>
                  </a:moveTo>
                  <a:cubicBezTo>
                    <a:pt x="255" y="1"/>
                    <a:pt x="100" y="15"/>
                    <a:pt x="1" y="180"/>
                  </a:cubicBezTo>
                  <a:cubicBezTo>
                    <a:pt x="41" y="180"/>
                    <a:pt x="120" y="180"/>
                    <a:pt x="200" y="200"/>
                  </a:cubicBezTo>
                  <a:cubicBezTo>
                    <a:pt x="299" y="180"/>
                    <a:pt x="419" y="180"/>
                    <a:pt x="518" y="141"/>
                  </a:cubicBezTo>
                  <a:cubicBezTo>
                    <a:pt x="598" y="101"/>
                    <a:pt x="618" y="81"/>
                    <a:pt x="538" y="1"/>
                  </a:cubicBezTo>
                  <a:lnTo>
                    <a:pt x="498" y="1"/>
                  </a:lnTo>
                  <a:cubicBezTo>
                    <a:pt x="468" y="1"/>
                    <a:pt x="438" y="1"/>
                    <a:pt x="40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
            <p:cNvSpPr/>
            <p:nvPr/>
          </p:nvSpPr>
          <p:spPr>
            <a:xfrm>
              <a:off x="2657950" y="1155175"/>
              <a:ext cx="4500" cy="5000"/>
            </a:xfrm>
            <a:custGeom>
              <a:avLst/>
              <a:gdLst/>
              <a:ahLst/>
              <a:cxnLst/>
              <a:rect l="l" t="t" r="r" b="b"/>
              <a:pathLst>
                <a:path w="180" h="200" extrusionOk="0">
                  <a:moveTo>
                    <a:pt x="180" y="0"/>
                  </a:moveTo>
                  <a:cubicBezTo>
                    <a:pt x="120" y="20"/>
                    <a:pt x="60" y="20"/>
                    <a:pt x="1" y="20"/>
                  </a:cubicBezTo>
                  <a:cubicBezTo>
                    <a:pt x="1" y="120"/>
                    <a:pt x="1" y="199"/>
                    <a:pt x="100" y="199"/>
                  </a:cubicBezTo>
                  <a:cubicBezTo>
                    <a:pt x="120" y="199"/>
                    <a:pt x="140" y="80"/>
                    <a:pt x="1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
            <p:cNvSpPr/>
            <p:nvPr/>
          </p:nvSpPr>
          <p:spPr>
            <a:xfrm>
              <a:off x="2675350" y="1154250"/>
              <a:ext cx="5500" cy="4200"/>
            </a:xfrm>
            <a:custGeom>
              <a:avLst/>
              <a:gdLst/>
              <a:ahLst/>
              <a:cxnLst/>
              <a:rect l="l" t="t" r="r" b="b"/>
              <a:pathLst>
                <a:path w="220" h="168" extrusionOk="0">
                  <a:moveTo>
                    <a:pt x="79" y="0"/>
                  </a:moveTo>
                  <a:cubicBezTo>
                    <a:pt x="47" y="0"/>
                    <a:pt x="15" y="23"/>
                    <a:pt x="1" y="37"/>
                  </a:cubicBezTo>
                  <a:cubicBezTo>
                    <a:pt x="42" y="93"/>
                    <a:pt x="74" y="167"/>
                    <a:pt x="130" y="167"/>
                  </a:cubicBezTo>
                  <a:cubicBezTo>
                    <a:pt x="154" y="167"/>
                    <a:pt x="183" y="153"/>
                    <a:pt x="220" y="117"/>
                  </a:cubicBezTo>
                  <a:lnTo>
                    <a:pt x="120" y="17"/>
                  </a:lnTo>
                  <a:cubicBezTo>
                    <a:pt x="108" y="5"/>
                    <a:pt x="94" y="0"/>
                    <a:pt x="7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
            <p:cNvSpPr/>
            <p:nvPr/>
          </p:nvSpPr>
          <p:spPr>
            <a:xfrm>
              <a:off x="2666400" y="1155300"/>
              <a:ext cx="4500" cy="2375"/>
            </a:xfrm>
            <a:custGeom>
              <a:avLst/>
              <a:gdLst/>
              <a:ahLst/>
              <a:cxnLst/>
              <a:rect l="l" t="t" r="r" b="b"/>
              <a:pathLst>
                <a:path w="180" h="95" extrusionOk="0">
                  <a:moveTo>
                    <a:pt x="83" y="0"/>
                  </a:moveTo>
                  <a:cubicBezTo>
                    <a:pt x="55" y="0"/>
                    <a:pt x="31" y="5"/>
                    <a:pt x="1" y="15"/>
                  </a:cubicBezTo>
                  <a:cubicBezTo>
                    <a:pt x="41" y="15"/>
                    <a:pt x="60" y="75"/>
                    <a:pt x="60" y="95"/>
                  </a:cubicBezTo>
                  <a:cubicBezTo>
                    <a:pt x="100" y="55"/>
                    <a:pt x="140" y="35"/>
                    <a:pt x="180" y="15"/>
                  </a:cubicBezTo>
                  <a:cubicBezTo>
                    <a:pt x="140" y="5"/>
                    <a:pt x="110" y="0"/>
                    <a:pt x="83"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
            <p:cNvSpPr/>
            <p:nvPr/>
          </p:nvSpPr>
          <p:spPr>
            <a:xfrm>
              <a:off x="2349125" y="1102950"/>
              <a:ext cx="14450" cy="3875"/>
            </a:xfrm>
            <a:custGeom>
              <a:avLst/>
              <a:gdLst/>
              <a:ahLst/>
              <a:cxnLst/>
              <a:rect l="l" t="t" r="r" b="b"/>
              <a:pathLst>
                <a:path w="578" h="155" extrusionOk="0">
                  <a:moveTo>
                    <a:pt x="20" y="0"/>
                  </a:moveTo>
                  <a:cubicBezTo>
                    <a:pt x="20" y="40"/>
                    <a:pt x="0" y="100"/>
                    <a:pt x="0" y="140"/>
                  </a:cubicBezTo>
                  <a:cubicBezTo>
                    <a:pt x="55" y="150"/>
                    <a:pt x="107" y="155"/>
                    <a:pt x="157" y="155"/>
                  </a:cubicBezTo>
                  <a:cubicBezTo>
                    <a:pt x="309" y="155"/>
                    <a:pt x="443" y="110"/>
                    <a:pt x="577" y="20"/>
                  </a:cubicBezTo>
                  <a:cubicBezTo>
                    <a:pt x="398" y="20"/>
                    <a:pt x="199" y="0"/>
                    <a:pt x="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
            <p:cNvSpPr/>
            <p:nvPr/>
          </p:nvSpPr>
          <p:spPr>
            <a:xfrm>
              <a:off x="2592800" y="1168600"/>
              <a:ext cx="9475" cy="6975"/>
            </a:xfrm>
            <a:custGeom>
              <a:avLst/>
              <a:gdLst/>
              <a:ahLst/>
              <a:cxnLst/>
              <a:rect l="l" t="t" r="r" b="b"/>
              <a:pathLst>
                <a:path w="379" h="279" extrusionOk="0">
                  <a:moveTo>
                    <a:pt x="21" y="0"/>
                  </a:moveTo>
                  <a:lnTo>
                    <a:pt x="21" y="0"/>
                  </a:lnTo>
                  <a:cubicBezTo>
                    <a:pt x="1" y="140"/>
                    <a:pt x="1" y="239"/>
                    <a:pt x="140" y="279"/>
                  </a:cubicBezTo>
                  <a:cubicBezTo>
                    <a:pt x="219" y="199"/>
                    <a:pt x="379" y="100"/>
                    <a:pt x="379" y="80"/>
                  </a:cubicBezTo>
                  <a:cubicBezTo>
                    <a:pt x="342" y="16"/>
                    <a:pt x="289" y="2"/>
                    <a:pt x="231" y="2"/>
                  </a:cubicBezTo>
                  <a:cubicBezTo>
                    <a:pt x="187" y="2"/>
                    <a:pt x="139" y="10"/>
                    <a:pt x="94" y="10"/>
                  </a:cubicBezTo>
                  <a:cubicBezTo>
                    <a:pt x="68" y="10"/>
                    <a:pt x="44" y="8"/>
                    <a:pt x="2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
            <p:cNvSpPr/>
            <p:nvPr/>
          </p:nvSpPr>
          <p:spPr>
            <a:xfrm>
              <a:off x="2488375" y="1151200"/>
              <a:ext cx="4000" cy="4975"/>
            </a:xfrm>
            <a:custGeom>
              <a:avLst/>
              <a:gdLst/>
              <a:ahLst/>
              <a:cxnLst/>
              <a:rect l="l" t="t" r="r" b="b"/>
              <a:pathLst>
                <a:path w="160" h="199" extrusionOk="0">
                  <a:moveTo>
                    <a:pt x="159" y="0"/>
                  </a:moveTo>
                  <a:cubicBezTo>
                    <a:pt x="120" y="0"/>
                    <a:pt x="40" y="40"/>
                    <a:pt x="0" y="40"/>
                  </a:cubicBezTo>
                  <a:cubicBezTo>
                    <a:pt x="20" y="80"/>
                    <a:pt x="80" y="159"/>
                    <a:pt x="100" y="199"/>
                  </a:cubicBezTo>
                  <a:cubicBezTo>
                    <a:pt x="120" y="159"/>
                    <a:pt x="139" y="80"/>
                    <a:pt x="1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
            <p:cNvSpPr/>
            <p:nvPr/>
          </p:nvSpPr>
          <p:spPr>
            <a:xfrm>
              <a:off x="2415750" y="1164625"/>
              <a:ext cx="11475" cy="11450"/>
            </a:xfrm>
            <a:custGeom>
              <a:avLst/>
              <a:gdLst/>
              <a:ahLst/>
              <a:cxnLst/>
              <a:rect l="l" t="t" r="r" b="b"/>
              <a:pathLst>
                <a:path w="459" h="458" extrusionOk="0">
                  <a:moveTo>
                    <a:pt x="1" y="0"/>
                  </a:moveTo>
                  <a:cubicBezTo>
                    <a:pt x="1" y="318"/>
                    <a:pt x="140" y="458"/>
                    <a:pt x="458" y="458"/>
                  </a:cubicBezTo>
                  <a:cubicBezTo>
                    <a:pt x="419" y="279"/>
                    <a:pt x="339" y="139"/>
                    <a:pt x="3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
            <p:cNvSpPr/>
            <p:nvPr/>
          </p:nvSpPr>
          <p:spPr>
            <a:xfrm>
              <a:off x="2326750" y="1115875"/>
              <a:ext cx="9450" cy="25900"/>
            </a:xfrm>
            <a:custGeom>
              <a:avLst/>
              <a:gdLst/>
              <a:ahLst/>
              <a:cxnLst/>
              <a:rect l="l" t="t" r="r" b="b"/>
              <a:pathLst>
                <a:path w="378" h="1036" extrusionOk="0">
                  <a:moveTo>
                    <a:pt x="80" y="1"/>
                  </a:moveTo>
                  <a:cubicBezTo>
                    <a:pt x="0" y="339"/>
                    <a:pt x="0" y="697"/>
                    <a:pt x="40" y="1035"/>
                  </a:cubicBezTo>
                  <a:cubicBezTo>
                    <a:pt x="378" y="737"/>
                    <a:pt x="199" y="359"/>
                    <a:pt x="21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
            <p:cNvSpPr/>
            <p:nvPr/>
          </p:nvSpPr>
          <p:spPr>
            <a:xfrm>
              <a:off x="2327725" y="1084050"/>
              <a:ext cx="4500" cy="9975"/>
            </a:xfrm>
            <a:custGeom>
              <a:avLst/>
              <a:gdLst/>
              <a:ahLst/>
              <a:cxnLst/>
              <a:rect l="l" t="t" r="r" b="b"/>
              <a:pathLst>
                <a:path w="180" h="399" extrusionOk="0">
                  <a:moveTo>
                    <a:pt x="140" y="1"/>
                  </a:moveTo>
                  <a:lnTo>
                    <a:pt x="140" y="1"/>
                  </a:lnTo>
                  <a:cubicBezTo>
                    <a:pt x="60" y="140"/>
                    <a:pt x="1" y="259"/>
                    <a:pt x="41" y="398"/>
                  </a:cubicBezTo>
                  <a:cubicBezTo>
                    <a:pt x="180" y="299"/>
                    <a:pt x="180" y="160"/>
                    <a:pt x="1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
            <p:cNvSpPr/>
            <p:nvPr/>
          </p:nvSpPr>
          <p:spPr>
            <a:xfrm>
              <a:off x="2332200" y="1064150"/>
              <a:ext cx="4500" cy="4000"/>
            </a:xfrm>
            <a:custGeom>
              <a:avLst/>
              <a:gdLst/>
              <a:ahLst/>
              <a:cxnLst/>
              <a:rect l="l" t="t" r="r" b="b"/>
              <a:pathLst>
                <a:path w="180" h="160" extrusionOk="0">
                  <a:moveTo>
                    <a:pt x="180" y="1"/>
                  </a:moveTo>
                  <a:cubicBezTo>
                    <a:pt x="80" y="1"/>
                    <a:pt x="21" y="61"/>
                    <a:pt x="1" y="160"/>
                  </a:cubicBezTo>
                  <a:cubicBezTo>
                    <a:pt x="100" y="140"/>
                    <a:pt x="180" y="100"/>
                    <a:pt x="1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
            <p:cNvSpPr/>
            <p:nvPr/>
          </p:nvSpPr>
          <p:spPr>
            <a:xfrm>
              <a:off x="2748950" y="1075600"/>
              <a:ext cx="2525" cy="2000"/>
            </a:xfrm>
            <a:custGeom>
              <a:avLst/>
              <a:gdLst/>
              <a:ahLst/>
              <a:cxnLst/>
              <a:rect l="l" t="t" r="r" b="b"/>
              <a:pathLst>
                <a:path w="101" h="80" extrusionOk="0">
                  <a:moveTo>
                    <a:pt x="100" y="0"/>
                  </a:moveTo>
                  <a:lnTo>
                    <a:pt x="100" y="0"/>
                  </a:lnTo>
                  <a:cubicBezTo>
                    <a:pt x="41" y="20"/>
                    <a:pt x="21" y="40"/>
                    <a:pt x="1" y="80"/>
                  </a:cubicBezTo>
                  <a:cubicBezTo>
                    <a:pt x="21" y="40"/>
                    <a:pt x="61" y="20"/>
                    <a:pt x="1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
            <p:cNvSpPr/>
            <p:nvPr/>
          </p:nvSpPr>
          <p:spPr>
            <a:xfrm>
              <a:off x="2745475" y="1041775"/>
              <a:ext cx="4000" cy="4500"/>
            </a:xfrm>
            <a:custGeom>
              <a:avLst/>
              <a:gdLst/>
              <a:ahLst/>
              <a:cxnLst/>
              <a:rect l="l" t="t" r="r" b="b"/>
              <a:pathLst>
                <a:path w="160" h="180" extrusionOk="0">
                  <a:moveTo>
                    <a:pt x="160" y="1"/>
                  </a:moveTo>
                  <a:cubicBezTo>
                    <a:pt x="1" y="60"/>
                    <a:pt x="40" y="140"/>
                    <a:pt x="160" y="180"/>
                  </a:cubicBezTo>
                  <a:lnTo>
                    <a:pt x="160"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
            <p:cNvSpPr/>
            <p:nvPr/>
          </p:nvSpPr>
          <p:spPr>
            <a:xfrm>
              <a:off x="2393875" y="1172075"/>
              <a:ext cx="8475" cy="8475"/>
            </a:xfrm>
            <a:custGeom>
              <a:avLst/>
              <a:gdLst/>
              <a:ahLst/>
              <a:cxnLst/>
              <a:rect l="l" t="t" r="r" b="b"/>
              <a:pathLst>
                <a:path w="339" h="339" extrusionOk="0">
                  <a:moveTo>
                    <a:pt x="140" y="1"/>
                  </a:moveTo>
                  <a:cubicBezTo>
                    <a:pt x="100" y="1"/>
                    <a:pt x="40" y="20"/>
                    <a:pt x="1" y="40"/>
                  </a:cubicBezTo>
                  <a:lnTo>
                    <a:pt x="1" y="339"/>
                  </a:lnTo>
                  <a:lnTo>
                    <a:pt x="140" y="339"/>
                  </a:lnTo>
                  <a:cubicBezTo>
                    <a:pt x="199" y="219"/>
                    <a:pt x="339" y="100"/>
                    <a:pt x="1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
            <p:cNvSpPr/>
            <p:nvPr/>
          </p:nvSpPr>
          <p:spPr>
            <a:xfrm>
              <a:off x="2500800" y="1120350"/>
              <a:ext cx="9475" cy="12475"/>
            </a:xfrm>
            <a:custGeom>
              <a:avLst/>
              <a:gdLst/>
              <a:ahLst/>
              <a:cxnLst/>
              <a:rect l="l" t="t" r="r" b="b"/>
              <a:pathLst>
                <a:path w="379" h="499" extrusionOk="0">
                  <a:moveTo>
                    <a:pt x="219" y="1"/>
                  </a:moveTo>
                  <a:cubicBezTo>
                    <a:pt x="100" y="140"/>
                    <a:pt x="0" y="299"/>
                    <a:pt x="20" y="498"/>
                  </a:cubicBezTo>
                  <a:cubicBezTo>
                    <a:pt x="140" y="438"/>
                    <a:pt x="239" y="359"/>
                    <a:pt x="378" y="319"/>
                  </a:cubicBezTo>
                  <a:cubicBezTo>
                    <a:pt x="378" y="200"/>
                    <a:pt x="378" y="100"/>
                    <a:pt x="21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
            <p:cNvSpPr/>
            <p:nvPr/>
          </p:nvSpPr>
          <p:spPr>
            <a:xfrm>
              <a:off x="2082550" y="1077100"/>
              <a:ext cx="31350" cy="127825"/>
            </a:xfrm>
            <a:custGeom>
              <a:avLst/>
              <a:gdLst/>
              <a:ahLst/>
              <a:cxnLst/>
              <a:rect l="l" t="t" r="r" b="b"/>
              <a:pathLst>
                <a:path w="1254" h="5113" extrusionOk="0">
                  <a:moveTo>
                    <a:pt x="1015" y="0"/>
                  </a:moveTo>
                  <a:cubicBezTo>
                    <a:pt x="861" y="0"/>
                    <a:pt x="645" y="191"/>
                    <a:pt x="458" y="279"/>
                  </a:cubicBezTo>
                  <a:cubicBezTo>
                    <a:pt x="120" y="676"/>
                    <a:pt x="160" y="1134"/>
                    <a:pt x="319" y="1572"/>
                  </a:cubicBezTo>
                  <a:cubicBezTo>
                    <a:pt x="299" y="1930"/>
                    <a:pt x="598" y="2288"/>
                    <a:pt x="259" y="2626"/>
                  </a:cubicBezTo>
                  <a:cubicBezTo>
                    <a:pt x="1" y="4118"/>
                    <a:pt x="1" y="4317"/>
                    <a:pt x="418" y="5112"/>
                  </a:cubicBezTo>
                  <a:cubicBezTo>
                    <a:pt x="717" y="4774"/>
                    <a:pt x="737" y="4396"/>
                    <a:pt x="757" y="3998"/>
                  </a:cubicBezTo>
                  <a:cubicBezTo>
                    <a:pt x="856" y="3004"/>
                    <a:pt x="836" y="2009"/>
                    <a:pt x="1135" y="1034"/>
                  </a:cubicBezTo>
                  <a:cubicBezTo>
                    <a:pt x="1254" y="855"/>
                    <a:pt x="1194" y="676"/>
                    <a:pt x="1214" y="537"/>
                  </a:cubicBezTo>
                  <a:cubicBezTo>
                    <a:pt x="1223" y="127"/>
                    <a:pt x="1140" y="0"/>
                    <a:pt x="101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
            <p:cNvSpPr/>
            <p:nvPr/>
          </p:nvSpPr>
          <p:spPr>
            <a:xfrm>
              <a:off x="1926400" y="1063600"/>
              <a:ext cx="28375" cy="102075"/>
            </a:xfrm>
            <a:custGeom>
              <a:avLst/>
              <a:gdLst/>
              <a:ahLst/>
              <a:cxnLst/>
              <a:rect l="l" t="t" r="r" b="b"/>
              <a:pathLst>
                <a:path w="1135" h="4083" extrusionOk="0">
                  <a:moveTo>
                    <a:pt x="648" y="0"/>
                  </a:moveTo>
                  <a:cubicBezTo>
                    <a:pt x="632" y="0"/>
                    <a:pt x="615" y="1"/>
                    <a:pt x="597" y="3"/>
                  </a:cubicBezTo>
                  <a:cubicBezTo>
                    <a:pt x="418" y="281"/>
                    <a:pt x="418" y="560"/>
                    <a:pt x="418" y="838"/>
                  </a:cubicBezTo>
                  <a:cubicBezTo>
                    <a:pt x="339" y="1097"/>
                    <a:pt x="498" y="1376"/>
                    <a:pt x="259" y="1574"/>
                  </a:cubicBezTo>
                  <a:cubicBezTo>
                    <a:pt x="120" y="2310"/>
                    <a:pt x="0" y="3066"/>
                    <a:pt x="100" y="3822"/>
                  </a:cubicBezTo>
                  <a:cubicBezTo>
                    <a:pt x="181" y="3952"/>
                    <a:pt x="262" y="4082"/>
                    <a:pt x="398" y="4082"/>
                  </a:cubicBezTo>
                  <a:cubicBezTo>
                    <a:pt x="428" y="4082"/>
                    <a:pt x="461" y="4076"/>
                    <a:pt x="498" y="4061"/>
                  </a:cubicBezTo>
                  <a:cubicBezTo>
                    <a:pt x="756" y="3962"/>
                    <a:pt x="577" y="3703"/>
                    <a:pt x="617" y="3544"/>
                  </a:cubicBezTo>
                  <a:lnTo>
                    <a:pt x="617" y="3305"/>
                  </a:lnTo>
                  <a:cubicBezTo>
                    <a:pt x="697" y="2967"/>
                    <a:pt x="597" y="2589"/>
                    <a:pt x="796" y="2271"/>
                  </a:cubicBezTo>
                  <a:cubicBezTo>
                    <a:pt x="995" y="1574"/>
                    <a:pt x="1134" y="878"/>
                    <a:pt x="1114" y="162"/>
                  </a:cubicBezTo>
                  <a:cubicBezTo>
                    <a:pt x="951" y="89"/>
                    <a:pt x="821" y="0"/>
                    <a:pt x="64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
            <p:cNvSpPr/>
            <p:nvPr/>
          </p:nvSpPr>
          <p:spPr>
            <a:xfrm>
              <a:off x="1958725" y="1097975"/>
              <a:ext cx="22400" cy="92025"/>
            </a:xfrm>
            <a:custGeom>
              <a:avLst/>
              <a:gdLst/>
              <a:ahLst/>
              <a:cxnLst/>
              <a:rect l="l" t="t" r="r" b="b"/>
              <a:pathLst>
                <a:path w="896" h="3681" extrusionOk="0">
                  <a:moveTo>
                    <a:pt x="836" y="1"/>
                  </a:moveTo>
                  <a:cubicBezTo>
                    <a:pt x="746" y="195"/>
                    <a:pt x="657" y="423"/>
                    <a:pt x="449" y="423"/>
                  </a:cubicBezTo>
                  <a:cubicBezTo>
                    <a:pt x="380" y="423"/>
                    <a:pt x="298" y="398"/>
                    <a:pt x="199" y="339"/>
                  </a:cubicBezTo>
                  <a:lnTo>
                    <a:pt x="199" y="339"/>
                  </a:lnTo>
                  <a:cubicBezTo>
                    <a:pt x="140" y="1492"/>
                    <a:pt x="0" y="2626"/>
                    <a:pt x="697" y="3681"/>
                  </a:cubicBezTo>
                  <a:cubicBezTo>
                    <a:pt x="776" y="2587"/>
                    <a:pt x="816" y="1453"/>
                    <a:pt x="896" y="359"/>
                  </a:cubicBezTo>
                  <a:cubicBezTo>
                    <a:pt x="896" y="239"/>
                    <a:pt x="876" y="120"/>
                    <a:pt x="83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
            <p:cNvSpPr/>
            <p:nvPr/>
          </p:nvSpPr>
          <p:spPr>
            <a:xfrm>
              <a:off x="1925900" y="1120350"/>
              <a:ext cx="20425" cy="92575"/>
            </a:xfrm>
            <a:custGeom>
              <a:avLst/>
              <a:gdLst/>
              <a:ahLst/>
              <a:cxnLst/>
              <a:rect l="l" t="t" r="r" b="b"/>
              <a:pathLst>
                <a:path w="817" h="3703" extrusionOk="0">
                  <a:moveTo>
                    <a:pt x="816" y="1"/>
                  </a:moveTo>
                  <a:lnTo>
                    <a:pt x="816" y="1"/>
                  </a:lnTo>
                  <a:cubicBezTo>
                    <a:pt x="737" y="40"/>
                    <a:pt x="597" y="100"/>
                    <a:pt x="597" y="100"/>
                  </a:cubicBezTo>
                  <a:cubicBezTo>
                    <a:pt x="697" y="438"/>
                    <a:pt x="458" y="737"/>
                    <a:pt x="498" y="1095"/>
                  </a:cubicBezTo>
                  <a:lnTo>
                    <a:pt x="498" y="1174"/>
                  </a:lnTo>
                  <a:cubicBezTo>
                    <a:pt x="390" y="1282"/>
                    <a:pt x="614" y="1673"/>
                    <a:pt x="421" y="1673"/>
                  </a:cubicBezTo>
                  <a:cubicBezTo>
                    <a:pt x="364" y="1673"/>
                    <a:pt x="270" y="1639"/>
                    <a:pt x="120" y="1552"/>
                  </a:cubicBezTo>
                  <a:lnTo>
                    <a:pt x="120" y="1552"/>
                  </a:lnTo>
                  <a:cubicBezTo>
                    <a:pt x="1" y="2209"/>
                    <a:pt x="120" y="2806"/>
                    <a:pt x="319" y="3422"/>
                  </a:cubicBezTo>
                  <a:cubicBezTo>
                    <a:pt x="337" y="3571"/>
                    <a:pt x="408" y="3703"/>
                    <a:pt x="564" y="3703"/>
                  </a:cubicBezTo>
                  <a:cubicBezTo>
                    <a:pt x="575" y="3703"/>
                    <a:pt x="586" y="3702"/>
                    <a:pt x="597" y="3701"/>
                  </a:cubicBezTo>
                  <a:cubicBezTo>
                    <a:pt x="737" y="3681"/>
                    <a:pt x="796" y="3502"/>
                    <a:pt x="796" y="3343"/>
                  </a:cubicBezTo>
                  <a:cubicBezTo>
                    <a:pt x="796" y="2229"/>
                    <a:pt x="816" y="1115"/>
                    <a:pt x="81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
            <p:cNvSpPr/>
            <p:nvPr/>
          </p:nvSpPr>
          <p:spPr>
            <a:xfrm>
              <a:off x="2255625" y="1111400"/>
              <a:ext cx="35825" cy="87050"/>
            </a:xfrm>
            <a:custGeom>
              <a:avLst/>
              <a:gdLst/>
              <a:ahLst/>
              <a:cxnLst/>
              <a:rect l="l" t="t" r="r" b="b"/>
              <a:pathLst>
                <a:path w="1433" h="3482" extrusionOk="0">
                  <a:moveTo>
                    <a:pt x="339" y="1"/>
                  </a:moveTo>
                  <a:cubicBezTo>
                    <a:pt x="0" y="339"/>
                    <a:pt x="80" y="697"/>
                    <a:pt x="259" y="1055"/>
                  </a:cubicBezTo>
                  <a:cubicBezTo>
                    <a:pt x="279" y="1274"/>
                    <a:pt x="279" y="1493"/>
                    <a:pt x="299" y="1711"/>
                  </a:cubicBezTo>
                  <a:cubicBezTo>
                    <a:pt x="458" y="1871"/>
                    <a:pt x="339" y="2089"/>
                    <a:pt x="458" y="2249"/>
                  </a:cubicBezTo>
                  <a:cubicBezTo>
                    <a:pt x="657" y="2666"/>
                    <a:pt x="756" y="3164"/>
                    <a:pt x="1154" y="3482"/>
                  </a:cubicBezTo>
                  <a:cubicBezTo>
                    <a:pt x="1333" y="3402"/>
                    <a:pt x="1433" y="3303"/>
                    <a:pt x="1353" y="3104"/>
                  </a:cubicBezTo>
                  <a:cubicBezTo>
                    <a:pt x="1174" y="2985"/>
                    <a:pt x="1333" y="2746"/>
                    <a:pt x="1174" y="2587"/>
                  </a:cubicBezTo>
                  <a:cubicBezTo>
                    <a:pt x="975" y="1791"/>
                    <a:pt x="1035" y="995"/>
                    <a:pt x="975" y="180"/>
                  </a:cubicBezTo>
                  <a:cubicBezTo>
                    <a:pt x="956" y="175"/>
                    <a:pt x="936" y="172"/>
                    <a:pt x="917" y="172"/>
                  </a:cubicBezTo>
                  <a:cubicBezTo>
                    <a:pt x="853" y="172"/>
                    <a:pt x="791" y="198"/>
                    <a:pt x="776" y="259"/>
                  </a:cubicBezTo>
                  <a:cubicBezTo>
                    <a:pt x="736" y="359"/>
                    <a:pt x="697" y="478"/>
                    <a:pt x="697" y="578"/>
                  </a:cubicBezTo>
                  <a:cubicBezTo>
                    <a:pt x="677" y="458"/>
                    <a:pt x="756" y="359"/>
                    <a:pt x="697" y="239"/>
                  </a:cubicBezTo>
                  <a:cubicBezTo>
                    <a:pt x="677" y="140"/>
                    <a:pt x="577" y="60"/>
                    <a:pt x="47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
            <p:cNvSpPr/>
            <p:nvPr/>
          </p:nvSpPr>
          <p:spPr>
            <a:xfrm>
              <a:off x="2115875" y="1076600"/>
              <a:ext cx="24900" cy="88550"/>
            </a:xfrm>
            <a:custGeom>
              <a:avLst/>
              <a:gdLst/>
              <a:ahLst/>
              <a:cxnLst/>
              <a:rect l="l" t="t" r="r" b="b"/>
              <a:pathLst>
                <a:path w="996" h="3542" extrusionOk="0">
                  <a:moveTo>
                    <a:pt x="498" y="0"/>
                  </a:moveTo>
                  <a:cubicBezTo>
                    <a:pt x="458" y="60"/>
                    <a:pt x="378" y="139"/>
                    <a:pt x="299" y="179"/>
                  </a:cubicBezTo>
                  <a:cubicBezTo>
                    <a:pt x="120" y="398"/>
                    <a:pt x="319" y="676"/>
                    <a:pt x="140" y="895"/>
                  </a:cubicBezTo>
                  <a:cubicBezTo>
                    <a:pt x="120" y="1532"/>
                    <a:pt x="120" y="2129"/>
                    <a:pt x="100" y="2745"/>
                  </a:cubicBezTo>
                  <a:cubicBezTo>
                    <a:pt x="80" y="2865"/>
                    <a:pt x="40" y="2964"/>
                    <a:pt x="40" y="3084"/>
                  </a:cubicBezTo>
                  <a:cubicBezTo>
                    <a:pt x="80" y="3263"/>
                    <a:pt x="1" y="3541"/>
                    <a:pt x="299" y="3541"/>
                  </a:cubicBezTo>
                  <a:cubicBezTo>
                    <a:pt x="617" y="3541"/>
                    <a:pt x="478" y="3243"/>
                    <a:pt x="498" y="3064"/>
                  </a:cubicBezTo>
                  <a:cubicBezTo>
                    <a:pt x="597" y="2566"/>
                    <a:pt x="577" y="2049"/>
                    <a:pt x="816" y="1572"/>
                  </a:cubicBezTo>
                  <a:cubicBezTo>
                    <a:pt x="856" y="1253"/>
                    <a:pt x="816" y="935"/>
                    <a:pt x="896" y="637"/>
                  </a:cubicBezTo>
                  <a:cubicBezTo>
                    <a:pt x="995" y="239"/>
                    <a:pt x="776" y="100"/>
                    <a:pt x="49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
            <p:cNvSpPr/>
            <p:nvPr/>
          </p:nvSpPr>
          <p:spPr>
            <a:xfrm>
              <a:off x="2112400" y="1115875"/>
              <a:ext cx="23900" cy="86675"/>
            </a:xfrm>
            <a:custGeom>
              <a:avLst/>
              <a:gdLst/>
              <a:ahLst/>
              <a:cxnLst/>
              <a:rect l="l" t="t" r="r" b="b"/>
              <a:pathLst>
                <a:path w="956" h="3467" extrusionOk="0">
                  <a:moveTo>
                    <a:pt x="955" y="1"/>
                  </a:moveTo>
                  <a:cubicBezTo>
                    <a:pt x="796" y="80"/>
                    <a:pt x="716" y="200"/>
                    <a:pt x="697" y="399"/>
                  </a:cubicBezTo>
                  <a:cubicBezTo>
                    <a:pt x="637" y="896"/>
                    <a:pt x="537" y="1373"/>
                    <a:pt x="438" y="1890"/>
                  </a:cubicBezTo>
                  <a:cubicBezTo>
                    <a:pt x="199" y="1652"/>
                    <a:pt x="319" y="1373"/>
                    <a:pt x="239" y="1174"/>
                  </a:cubicBezTo>
                  <a:lnTo>
                    <a:pt x="239" y="1174"/>
                  </a:lnTo>
                  <a:cubicBezTo>
                    <a:pt x="0" y="1950"/>
                    <a:pt x="100" y="2706"/>
                    <a:pt x="259" y="3462"/>
                  </a:cubicBezTo>
                  <a:cubicBezTo>
                    <a:pt x="286" y="3465"/>
                    <a:pt x="311" y="3467"/>
                    <a:pt x="333" y="3467"/>
                  </a:cubicBezTo>
                  <a:cubicBezTo>
                    <a:pt x="459" y="3467"/>
                    <a:pt x="508" y="3415"/>
                    <a:pt x="458" y="3263"/>
                  </a:cubicBezTo>
                  <a:cubicBezTo>
                    <a:pt x="537" y="3084"/>
                    <a:pt x="657" y="2905"/>
                    <a:pt x="697" y="2706"/>
                  </a:cubicBezTo>
                  <a:cubicBezTo>
                    <a:pt x="796" y="1811"/>
                    <a:pt x="895" y="896"/>
                    <a:pt x="95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
            <p:cNvSpPr/>
            <p:nvPr/>
          </p:nvSpPr>
          <p:spPr>
            <a:xfrm>
              <a:off x="2239200" y="1115375"/>
              <a:ext cx="13950" cy="69775"/>
            </a:xfrm>
            <a:custGeom>
              <a:avLst/>
              <a:gdLst/>
              <a:ahLst/>
              <a:cxnLst/>
              <a:rect l="l" t="t" r="r" b="b"/>
              <a:pathLst>
                <a:path w="558" h="2791" extrusionOk="0">
                  <a:moveTo>
                    <a:pt x="220" y="1"/>
                  </a:moveTo>
                  <a:lnTo>
                    <a:pt x="220" y="1"/>
                  </a:lnTo>
                  <a:cubicBezTo>
                    <a:pt x="21" y="299"/>
                    <a:pt x="100" y="677"/>
                    <a:pt x="41" y="995"/>
                  </a:cubicBezTo>
                  <a:cubicBezTo>
                    <a:pt x="1" y="1592"/>
                    <a:pt x="200" y="2189"/>
                    <a:pt x="240" y="2786"/>
                  </a:cubicBezTo>
                  <a:cubicBezTo>
                    <a:pt x="264" y="2789"/>
                    <a:pt x="286" y="2791"/>
                    <a:pt x="306" y="2791"/>
                  </a:cubicBezTo>
                  <a:cubicBezTo>
                    <a:pt x="508" y="2791"/>
                    <a:pt x="462" y="2614"/>
                    <a:pt x="498" y="2487"/>
                  </a:cubicBezTo>
                  <a:cubicBezTo>
                    <a:pt x="518" y="2189"/>
                    <a:pt x="419" y="1891"/>
                    <a:pt x="558" y="1592"/>
                  </a:cubicBezTo>
                  <a:lnTo>
                    <a:pt x="558" y="1433"/>
                  </a:lnTo>
                  <a:cubicBezTo>
                    <a:pt x="538" y="1373"/>
                    <a:pt x="498" y="1294"/>
                    <a:pt x="419" y="1234"/>
                  </a:cubicBezTo>
                  <a:cubicBezTo>
                    <a:pt x="61" y="876"/>
                    <a:pt x="319" y="399"/>
                    <a:pt x="2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
            <p:cNvSpPr/>
            <p:nvPr/>
          </p:nvSpPr>
          <p:spPr>
            <a:xfrm>
              <a:off x="2266575" y="1059175"/>
              <a:ext cx="24375" cy="49150"/>
            </a:xfrm>
            <a:custGeom>
              <a:avLst/>
              <a:gdLst/>
              <a:ahLst/>
              <a:cxnLst/>
              <a:rect l="l" t="t" r="r" b="b"/>
              <a:pathLst>
                <a:path w="975" h="1966" extrusionOk="0">
                  <a:moveTo>
                    <a:pt x="696" y="1"/>
                  </a:moveTo>
                  <a:cubicBezTo>
                    <a:pt x="617" y="1"/>
                    <a:pt x="537" y="61"/>
                    <a:pt x="517" y="140"/>
                  </a:cubicBezTo>
                  <a:cubicBezTo>
                    <a:pt x="219" y="677"/>
                    <a:pt x="0" y="1254"/>
                    <a:pt x="20" y="1891"/>
                  </a:cubicBezTo>
                  <a:cubicBezTo>
                    <a:pt x="68" y="1939"/>
                    <a:pt x="102" y="1965"/>
                    <a:pt x="138" y="1965"/>
                  </a:cubicBezTo>
                  <a:cubicBezTo>
                    <a:pt x="162" y="1965"/>
                    <a:pt x="187" y="1954"/>
                    <a:pt x="219" y="1930"/>
                  </a:cubicBezTo>
                  <a:cubicBezTo>
                    <a:pt x="259" y="1871"/>
                    <a:pt x="318" y="1791"/>
                    <a:pt x="338" y="1732"/>
                  </a:cubicBezTo>
                  <a:cubicBezTo>
                    <a:pt x="517" y="1453"/>
                    <a:pt x="477" y="1095"/>
                    <a:pt x="696" y="856"/>
                  </a:cubicBezTo>
                  <a:cubicBezTo>
                    <a:pt x="816" y="777"/>
                    <a:pt x="836" y="637"/>
                    <a:pt x="855" y="498"/>
                  </a:cubicBezTo>
                  <a:cubicBezTo>
                    <a:pt x="975" y="279"/>
                    <a:pt x="836" y="160"/>
                    <a:pt x="69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
            <p:cNvSpPr/>
            <p:nvPr/>
          </p:nvSpPr>
          <p:spPr>
            <a:xfrm>
              <a:off x="2265575" y="1101950"/>
              <a:ext cx="14450" cy="43300"/>
            </a:xfrm>
            <a:custGeom>
              <a:avLst/>
              <a:gdLst/>
              <a:ahLst/>
              <a:cxnLst/>
              <a:rect l="l" t="t" r="r" b="b"/>
              <a:pathLst>
                <a:path w="578" h="1732" extrusionOk="0">
                  <a:moveTo>
                    <a:pt x="460" y="1"/>
                  </a:moveTo>
                  <a:cubicBezTo>
                    <a:pt x="356" y="1"/>
                    <a:pt x="315" y="124"/>
                    <a:pt x="239" y="200"/>
                  </a:cubicBezTo>
                  <a:cubicBezTo>
                    <a:pt x="159" y="259"/>
                    <a:pt x="100" y="299"/>
                    <a:pt x="60" y="379"/>
                  </a:cubicBezTo>
                  <a:cubicBezTo>
                    <a:pt x="239" y="637"/>
                    <a:pt x="139" y="876"/>
                    <a:pt x="80" y="1135"/>
                  </a:cubicBezTo>
                  <a:cubicBezTo>
                    <a:pt x="40" y="1333"/>
                    <a:pt x="0" y="1572"/>
                    <a:pt x="259" y="1731"/>
                  </a:cubicBezTo>
                  <a:cubicBezTo>
                    <a:pt x="557" y="1353"/>
                    <a:pt x="239" y="876"/>
                    <a:pt x="557" y="558"/>
                  </a:cubicBezTo>
                  <a:cubicBezTo>
                    <a:pt x="577" y="379"/>
                    <a:pt x="577" y="219"/>
                    <a:pt x="577" y="40"/>
                  </a:cubicBezTo>
                  <a:cubicBezTo>
                    <a:pt x="530" y="12"/>
                    <a:pt x="492" y="1"/>
                    <a:pt x="4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
            <p:cNvSpPr/>
            <p:nvPr/>
          </p:nvSpPr>
          <p:spPr>
            <a:xfrm>
              <a:off x="2091000" y="1064150"/>
              <a:ext cx="24900" cy="27375"/>
            </a:xfrm>
            <a:custGeom>
              <a:avLst/>
              <a:gdLst/>
              <a:ahLst/>
              <a:cxnLst/>
              <a:rect l="l" t="t" r="r" b="b"/>
              <a:pathLst>
                <a:path w="996" h="1095" extrusionOk="0">
                  <a:moveTo>
                    <a:pt x="279" y="1"/>
                  </a:moveTo>
                  <a:cubicBezTo>
                    <a:pt x="21" y="279"/>
                    <a:pt x="1" y="558"/>
                    <a:pt x="220" y="856"/>
                  </a:cubicBezTo>
                  <a:cubicBezTo>
                    <a:pt x="237" y="870"/>
                    <a:pt x="258" y="876"/>
                    <a:pt x="280" y="876"/>
                  </a:cubicBezTo>
                  <a:cubicBezTo>
                    <a:pt x="401" y="876"/>
                    <a:pt x="579" y="705"/>
                    <a:pt x="693" y="705"/>
                  </a:cubicBezTo>
                  <a:cubicBezTo>
                    <a:pt x="771" y="705"/>
                    <a:pt x="818" y="785"/>
                    <a:pt x="797" y="1055"/>
                  </a:cubicBezTo>
                  <a:cubicBezTo>
                    <a:pt x="797" y="1055"/>
                    <a:pt x="816" y="1075"/>
                    <a:pt x="816" y="1095"/>
                  </a:cubicBezTo>
                  <a:cubicBezTo>
                    <a:pt x="876" y="1095"/>
                    <a:pt x="896" y="1075"/>
                    <a:pt x="916" y="1035"/>
                  </a:cubicBezTo>
                  <a:cubicBezTo>
                    <a:pt x="916" y="936"/>
                    <a:pt x="936" y="797"/>
                    <a:pt x="936" y="697"/>
                  </a:cubicBezTo>
                  <a:cubicBezTo>
                    <a:pt x="996" y="200"/>
                    <a:pt x="677" y="80"/>
                    <a:pt x="27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
            <p:cNvSpPr/>
            <p:nvPr/>
          </p:nvSpPr>
          <p:spPr>
            <a:xfrm>
              <a:off x="2252150" y="1100950"/>
              <a:ext cx="11950" cy="36825"/>
            </a:xfrm>
            <a:custGeom>
              <a:avLst/>
              <a:gdLst/>
              <a:ahLst/>
              <a:cxnLst/>
              <a:rect l="l" t="t" r="r" b="b"/>
              <a:pathLst>
                <a:path w="478" h="1473" extrusionOk="0">
                  <a:moveTo>
                    <a:pt x="299" y="1"/>
                  </a:moveTo>
                  <a:cubicBezTo>
                    <a:pt x="0" y="458"/>
                    <a:pt x="60" y="956"/>
                    <a:pt x="60" y="1453"/>
                  </a:cubicBezTo>
                  <a:cubicBezTo>
                    <a:pt x="159" y="1473"/>
                    <a:pt x="299" y="1473"/>
                    <a:pt x="398" y="1473"/>
                  </a:cubicBezTo>
                  <a:lnTo>
                    <a:pt x="478" y="419"/>
                  </a:lnTo>
                  <a:cubicBezTo>
                    <a:pt x="418" y="299"/>
                    <a:pt x="478" y="120"/>
                    <a:pt x="2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
            <p:cNvSpPr/>
            <p:nvPr/>
          </p:nvSpPr>
          <p:spPr>
            <a:xfrm>
              <a:off x="1831400" y="1102450"/>
              <a:ext cx="19925" cy="44425"/>
            </a:xfrm>
            <a:custGeom>
              <a:avLst/>
              <a:gdLst/>
              <a:ahLst/>
              <a:cxnLst/>
              <a:rect l="l" t="t" r="r" b="b"/>
              <a:pathLst>
                <a:path w="797" h="1777" extrusionOk="0">
                  <a:moveTo>
                    <a:pt x="61" y="1"/>
                  </a:moveTo>
                  <a:cubicBezTo>
                    <a:pt x="1" y="40"/>
                    <a:pt x="1" y="120"/>
                    <a:pt x="21" y="199"/>
                  </a:cubicBezTo>
                  <a:cubicBezTo>
                    <a:pt x="41" y="637"/>
                    <a:pt x="61" y="1115"/>
                    <a:pt x="100" y="1592"/>
                  </a:cubicBezTo>
                  <a:cubicBezTo>
                    <a:pt x="187" y="1679"/>
                    <a:pt x="275" y="1777"/>
                    <a:pt x="400" y="1777"/>
                  </a:cubicBezTo>
                  <a:cubicBezTo>
                    <a:pt x="447" y="1777"/>
                    <a:pt x="499" y="1763"/>
                    <a:pt x="558" y="1731"/>
                  </a:cubicBezTo>
                  <a:cubicBezTo>
                    <a:pt x="797" y="1612"/>
                    <a:pt x="498" y="1313"/>
                    <a:pt x="737" y="1194"/>
                  </a:cubicBezTo>
                  <a:cubicBezTo>
                    <a:pt x="697" y="1134"/>
                    <a:pt x="618" y="1095"/>
                    <a:pt x="558" y="1035"/>
                  </a:cubicBezTo>
                  <a:cubicBezTo>
                    <a:pt x="458" y="1052"/>
                    <a:pt x="428" y="1237"/>
                    <a:pt x="315" y="1237"/>
                  </a:cubicBezTo>
                  <a:cubicBezTo>
                    <a:pt x="293" y="1237"/>
                    <a:pt x="268" y="1230"/>
                    <a:pt x="240" y="1214"/>
                  </a:cubicBezTo>
                  <a:cubicBezTo>
                    <a:pt x="160" y="816"/>
                    <a:pt x="339" y="359"/>
                    <a:pt x="6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
            <p:cNvSpPr/>
            <p:nvPr/>
          </p:nvSpPr>
          <p:spPr>
            <a:xfrm>
              <a:off x="2175550" y="1232750"/>
              <a:ext cx="52250" cy="6125"/>
            </a:xfrm>
            <a:custGeom>
              <a:avLst/>
              <a:gdLst/>
              <a:ahLst/>
              <a:cxnLst/>
              <a:rect l="l" t="t" r="r" b="b"/>
              <a:pathLst>
                <a:path w="2090" h="245" extrusionOk="0">
                  <a:moveTo>
                    <a:pt x="1002" y="0"/>
                  </a:moveTo>
                  <a:cubicBezTo>
                    <a:pt x="668" y="0"/>
                    <a:pt x="334" y="56"/>
                    <a:pt x="1" y="179"/>
                  </a:cubicBezTo>
                  <a:cubicBezTo>
                    <a:pt x="299" y="179"/>
                    <a:pt x="578" y="199"/>
                    <a:pt x="876" y="199"/>
                  </a:cubicBezTo>
                  <a:cubicBezTo>
                    <a:pt x="916" y="229"/>
                    <a:pt x="946" y="244"/>
                    <a:pt x="975" y="244"/>
                  </a:cubicBezTo>
                  <a:cubicBezTo>
                    <a:pt x="1005" y="244"/>
                    <a:pt x="1035" y="229"/>
                    <a:pt x="1075" y="199"/>
                  </a:cubicBezTo>
                  <a:lnTo>
                    <a:pt x="1572" y="199"/>
                  </a:lnTo>
                  <a:cubicBezTo>
                    <a:pt x="1592" y="229"/>
                    <a:pt x="1622" y="244"/>
                    <a:pt x="1654" y="244"/>
                  </a:cubicBezTo>
                  <a:cubicBezTo>
                    <a:pt x="1687" y="244"/>
                    <a:pt x="1721" y="229"/>
                    <a:pt x="1751" y="199"/>
                  </a:cubicBezTo>
                  <a:cubicBezTo>
                    <a:pt x="1871" y="199"/>
                    <a:pt x="1970" y="179"/>
                    <a:pt x="2089" y="179"/>
                  </a:cubicBezTo>
                  <a:cubicBezTo>
                    <a:pt x="1727" y="66"/>
                    <a:pt x="1364" y="0"/>
                    <a:pt x="1002"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
            <p:cNvSpPr/>
            <p:nvPr/>
          </p:nvSpPr>
          <p:spPr>
            <a:xfrm>
              <a:off x="2244675" y="1154675"/>
              <a:ext cx="13450" cy="43275"/>
            </a:xfrm>
            <a:custGeom>
              <a:avLst/>
              <a:gdLst/>
              <a:ahLst/>
              <a:cxnLst/>
              <a:rect l="l" t="t" r="r" b="b"/>
              <a:pathLst>
                <a:path w="538" h="1731" extrusionOk="0">
                  <a:moveTo>
                    <a:pt x="339" y="0"/>
                  </a:moveTo>
                  <a:lnTo>
                    <a:pt x="339" y="0"/>
                  </a:lnTo>
                  <a:cubicBezTo>
                    <a:pt x="140" y="199"/>
                    <a:pt x="200" y="438"/>
                    <a:pt x="200" y="697"/>
                  </a:cubicBezTo>
                  <a:cubicBezTo>
                    <a:pt x="200" y="895"/>
                    <a:pt x="220" y="1094"/>
                    <a:pt x="21" y="1214"/>
                  </a:cubicBezTo>
                  <a:cubicBezTo>
                    <a:pt x="1" y="1413"/>
                    <a:pt x="120" y="1592"/>
                    <a:pt x="180" y="1731"/>
                  </a:cubicBezTo>
                  <a:cubicBezTo>
                    <a:pt x="538" y="1194"/>
                    <a:pt x="299" y="557"/>
                    <a:pt x="3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
            <p:cNvSpPr/>
            <p:nvPr/>
          </p:nvSpPr>
          <p:spPr>
            <a:xfrm>
              <a:off x="2118350" y="1197450"/>
              <a:ext cx="14950" cy="20400"/>
            </a:xfrm>
            <a:custGeom>
              <a:avLst/>
              <a:gdLst/>
              <a:ahLst/>
              <a:cxnLst/>
              <a:rect l="l" t="t" r="r" b="b"/>
              <a:pathLst>
                <a:path w="598" h="816" extrusionOk="0">
                  <a:moveTo>
                    <a:pt x="260" y="0"/>
                  </a:moveTo>
                  <a:lnTo>
                    <a:pt x="61" y="199"/>
                  </a:lnTo>
                  <a:cubicBezTo>
                    <a:pt x="21" y="418"/>
                    <a:pt x="1" y="617"/>
                    <a:pt x="160" y="816"/>
                  </a:cubicBezTo>
                  <a:cubicBezTo>
                    <a:pt x="598" y="318"/>
                    <a:pt x="598" y="318"/>
                    <a:pt x="26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
            <p:cNvSpPr/>
            <p:nvPr/>
          </p:nvSpPr>
          <p:spPr>
            <a:xfrm>
              <a:off x="2271525" y="1081075"/>
              <a:ext cx="12975" cy="25875"/>
            </a:xfrm>
            <a:custGeom>
              <a:avLst/>
              <a:gdLst/>
              <a:ahLst/>
              <a:cxnLst/>
              <a:rect l="l" t="t" r="r" b="b"/>
              <a:pathLst>
                <a:path w="519" h="1035" extrusionOk="0">
                  <a:moveTo>
                    <a:pt x="518" y="0"/>
                  </a:moveTo>
                  <a:lnTo>
                    <a:pt x="518" y="0"/>
                  </a:lnTo>
                  <a:cubicBezTo>
                    <a:pt x="100" y="219"/>
                    <a:pt x="120" y="677"/>
                    <a:pt x="1" y="1035"/>
                  </a:cubicBezTo>
                  <a:cubicBezTo>
                    <a:pt x="120" y="995"/>
                    <a:pt x="220" y="915"/>
                    <a:pt x="339" y="875"/>
                  </a:cubicBezTo>
                  <a:cubicBezTo>
                    <a:pt x="498" y="597"/>
                    <a:pt x="518" y="299"/>
                    <a:pt x="51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
            <p:cNvSpPr/>
            <p:nvPr/>
          </p:nvSpPr>
          <p:spPr>
            <a:xfrm>
              <a:off x="2284475" y="1189975"/>
              <a:ext cx="22900" cy="20925"/>
            </a:xfrm>
            <a:custGeom>
              <a:avLst/>
              <a:gdLst/>
              <a:ahLst/>
              <a:cxnLst/>
              <a:rect l="l" t="t" r="r" b="b"/>
              <a:pathLst>
                <a:path w="916" h="837" extrusionOk="0">
                  <a:moveTo>
                    <a:pt x="199" y="1"/>
                  </a:moveTo>
                  <a:cubicBezTo>
                    <a:pt x="120" y="120"/>
                    <a:pt x="80" y="239"/>
                    <a:pt x="0" y="379"/>
                  </a:cubicBezTo>
                  <a:cubicBezTo>
                    <a:pt x="40" y="518"/>
                    <a:pt x="179" y="637"/>
                    <a:pt x="378" y="697"/>
                  </a:cubicBezTo>
                  <a:cubicBezTo>
                    <a:pt x="418" y="737"/>
                    <a:pt x="497" y="796"/>
                    <a:pt x="577" y="836"/>
                  </a:cubicBezTo>
                  <a:lnTo>
                    <a:pt x="696" y="836"/>
                  </a:lnTo>
                  <a:cubicBezTo>
                    <a:pt x="915" y="597"/>
                    <a:pt x="696" y="478"/>
                    <a:pt x="517" y="339"/>
                  </a:cubicBezTo>
                  <a:cubicBezTo>
                    <a:pt x="418" y="239"/>
                    <a:pt x="299" y="120"/>
                    <a:pt x="1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
            <p:cNvSpPr/>
            <p:nvPr/>
          </p:nvSpPr>
          <p:spPr>
            <a:xfrm>
              <a:off x="2297400" y="1198425"/>
              <a:ext cx="17925" cy="16125"/>
            </a:xfrm>
            <a:custGeom>
              <a:avLst/>
              <a:gdLst/>
              <a:ahLst/>
              <a:cxnLst/>
              <a:rect l="l" t="t" r="r" b="b"/>
              <a:pathLst>
                <a:path w="717" h="645" extrusionOk="0">
                  <a:moveTo>
                    <a:pt x="0" y="1"/>
                  </a:moveTo>
                  <a:cubicBezTo>
                    <a:pt x="100" y="160"/>
                    <a:pt x="219" y="299"/>
                    <a:pt x="179" y="498"/>
                  </a:cubicBezTo>
                  <a:cubicBezTo>
                    <a:pt x="274" y="539"/>
                    <a:pt x="378" y="644"/>
                    <a:pt x="479" y="644"/>
                  </a:cubicBezTo>
                  <a:cubicBezTo>
                    <a:pt x="526" y="644"/>
                    <a:pt x="573" y="621"/>
                    <a:pt x="617" y="558"/>
                  </a:cubicBezTo>
                  <a:cubicBezTo>
                    <a:pt x="717" y="439"/>
                    <a:pt x="577" y="299"/>
                    <a:pt x="478" y="200"/>
                  </a:cubicBezTo>
                  <a:cubicBezTo>
                    <a:pt x="358" y="80"/>
                    <a:pt x="179" y="1"/>
                    <a:pt x="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
            <p:cNvSpPr/>
            <p:nvPr/>
          </p:nvSpPr>
          <p:spPr>
            <a:xfrm>
              <a:off x="2088525" y="1118675"/>
              <a:ext cx="9975" cy="23100"/>
            </a:xfrm>
            <a:custGeom>
              <a:avLst/>
              <a:gdLst/>
              <a:ahLst/>
              <a:cxnLst/>
              <a:rect l="l" t="t" r="r" b="b"/>
              <a:pathLst>
                <a:path w="399" h="924" extrusionOk="0">
                  <a:moveTo>
                    <a:pt x="120" y="1"/>
                  </a:moveTo>
                  <a:cubicBezTo>
                    <a:pt x="81" y="1"/>
                    <a:pt x="51" y="27"/>
                    <a:pt x="20" y="88"/>
                  </a:cubicBezTo>
                  <a:cubicBezTo>
                    <a:pt x="20" y="187"/>
                    <a:pt x="0" y="306"/>
                    <a:pt x="0" y="406"/>
                  </a:cubicBezTo>
                  <a:cubicBezTo>
                    <a:pt x="0" y="585"/>
                    <a:pt x="20" y="764"/>
                    <a:pt x="20" y="923"/>
                  </a:cubicBezTo>
                  <a:cubicBezTo>
                    <a:pt x="239" y="903"/>
                    <a:pt x="398" y="804"/>
                    <a:pt x="319" y="565"/>
                  </a:cubicBezTo>
                  <a:cubicBezTo>
                    <a:pt x="279" y="386"/>
                    <a:pt x="199" y="187"/>
                    <a:pt x="160" y="8"/>
                  </a:cubicBezTo>
                  <a:cubicBezTo>
                    <a:pt x="145" y="3"/>
                    <a:pt x="133" y="1"/>
                    <a:pt x="1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
            <p:cNvSpPr/>
            <p:nvPr/>
          </p:nvSpPr>
          <p:spPr>
            <a:xfrm>
              <a:off x="2149700" y="1237225"/>
              <a:ext cx="25875" cy="4750"/>
            </a:xfrm>
            <a:custGeom>
              <a:avLst/>
              <a:gdLst/>
              <a:ahLst/>
              <a:cxnLst/>
              <a:rect l="l" t="t" r="r" b="b"/>
              <a:pathLst>
                <a:path w="1035" h="190" extrusionOk="0">
                  <a:moveTo>
                    <a:pt x="1035" y="0"/>
                  </a:moveTo>
                  <a:lnTo>
                    <a:pt x="1035" y="0"/>
                  </a:lnTo>
                  <a:cubicBezTo>
                    <a:pt x="716" y="20"/>
                    <a:pt x="358" y="20"/>
                    <a:pt x="0" y="20"/>
                  </a:cubicBezTo>
                  <a:cubicBezTo>
                    <a:pt x="179" y="130"/>
                    <a:pt x="353" y="189"/>
                    <a:pt x="525" y="189"/>
                  </a:cubicBezTo>
                  <a:cubicBezTo>
                    <a:pt x="696" y="189"/>
                    <a:pt x="866" y="130"/>
                    <a:pt x="1035"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
            <p:cNvSpPr/>
            <p:nvPr/>
          </p:nvSpPr>
          <p:spPr>
            <a:xfrm>
              <a:off x="2284475" y="1059125"/>
              <a:ext cx="10950" cy="13025"/>
            </a:xfrm>
            <a:custGeom>
              <a:avLst/>
              <a:gdLst/>
              <a:ahLst/>
              <a:cxnLst/>
              <a:rect l="l" t="t" r="r" b="b"/>
              <a:pathLst>
                <a:path w="438" h="521" extrusionOk="0">
                  <a:moveTo>
                    <a:pt x="220" y="0"/>
                  </a:moveTo>
                  <a:cubicBezTo>
                    <a:pt x="146" y="0"/>
                    <a:pt x="66" y="23"/>
                    <a:pt x="0" y="23"/>
                  </a:cubicBezTo>
                  <a:cubicBezTo>
                    <a:pt x="40" y="182"/>
                    <a:pt x="120" y="361"/>
                    <a:pt x="179" y="520"/>
                  </a:cubicBezTo>
                  <a:cubicBezTo>
                    <a:pt x="299" y="441"/>
                    <a:pt x="438" y="301"/>
                    <a:pt x="418" y="142"/>
                  </a:cubicBezTo>
                  <a:cubicBezTo>
                    <a:pt x="376" y="28"/>
                    <a:pt x="302" y="0"/>
                    <a:pt x="2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
            <p:cNvSpPr/>
            <p:nvPr/>
          </p:nvSpPr>
          <p:spPr>
            <a:xfrm>
              <a:off x="1930875" y="1084550"/>
              <a:ext cx="11450" cy="18425"/>
            </a:xfrm>
            <a:custGeom>
              <a:avLst/>
              <a:gdLst/>
              <a:ahLst/>
              <a:cxnLst/>
              <a:rect l="l" t="t" r="r" b="b"/>
              <a:pathLst>
                <a:path w="458" h="737" extrusionOk="0">
                  <a:moveTo>
                    <a:pt x="219" y="0"/>
                  </a:moveTo>
                  <a:cubicBezTo>
                    <a:pt x="0" y="219"/>
                    <a:pt x="100" y="478"/>
                    <a:pt x="60" y="736"/>
                  </a:cubicBezTo>
                  <a:cubicBezTo>
                    <a:pt x="458" y="557"/>
                    <a:pt x="418" y="299"/>
                    <a:pt x="2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
            <p:cNvSpPr/>
            <p:nvPr/>
          </p:nvSpPr>
          <p:spPr>
            <a:xfrm>
              <a:off x="2288950" y="1045750"/>
              <a:ext cx="17425" cy="4725"/>
            </a:xfrm>
            <a:custGeom>
              <a:avLst/>
              <a:gdLst/>
              <a:ahLst/>
              <a:cxnLst/>
              <a:rect l="l" t="t" r="r" b="b"/>
              <a:pathLst>
                <a:path w="697" h="189" extrusionOk="0">
                  <a:moveTo>
                    <a:pt x="341" y="1"/>
                  </a:moveTo>
                  <a:cubicBezTo>
                    <a:pt x="224" y="1"/>
                    <a:pt x="110" y="60"/>
                    <a:pt x="0" y="180"/>
                  </a:cubicBezTo>
                  <a:cubicBezTo>
                    <a:pt x="146" y="180"/>
                    <a:pt x="301" y="189"/>
                    <a:pt x="458" y="189"/>
                  </a:cubicBezTo>
                  <a:cubicBezTo>
                    <a:pt x="537" y="189"/>
                    <a:pt x="617" y="186"/>
                    <a:pt x="696" y="180"/>
                  </a:cubicBezTo>
                  <a:cubicBezTo>
                    <a:pt x="577" y="60"/>
                    <a:pt x="458" y="1"/>
                    <a:pt x="34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
            <p:cNvSpPr/>
            <p:nvPr/>
          </p:nvSpPr>
          <p:spPr>
            <a:xfrm>
              <a:off x="2119850" y="1081075"/>
              <a:ext cx="5000" cy="17925"/>
            </a:xfrm>
            <a:custGeom>
              <a:avLst/>
              <a:gdLst/>
              <a:ahLst/>
              <a:cxnLst/>
              <a:rect l="l" t="t" r="r" b="b"/>
              <a:pathLst>
                <a:path w="200" h="717" extrusionOk="0">
                  <a:moveTo>
                    <a:pt x="1" y="0"/>
                  </a:moveTo>
                  <a:lnTo>
                    <a:pt x="1" y="716"/>
                  </a:lnTo>
                  <a:cubicBezTo>
                    <a:pt x="200" y="517"/>
                    <a:pt x="140" y="259"/>
                    <a:pt x="14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
            <p:cNvSpPr/>
            <p:nvPr/>
          </p:nvSpPr>
          <p:spPr>
            <a:xfrm>
              <a:off x="2110900" y="1090025"/>
              <a:ext cx="5000" cy="12950"/>
            </a:xfrm>
            <a:custGeom>
              <a:avLst/>
              <a:gdLst/>
              <a:ahLst/>
              <a:cxnLst/>
              <a:rect l="l" t="t" r="r" b="b"/>
              <a:pathLst>
                <a:path w="200" h="518" extrusionOk="0">
                  <a:moveTo>
                    <a:pt x="160" y="0"/>
                  </a:moveTo>
                  <a:cubicBezTo>
                    <a:pt x="100" y="0"/>
                    <a:pt x="60" y="20"/>
                    <a:pt x="1" y="20"/>
                  </a:cubicBezTo>
                  <a:lnTo>
                    <a:pt x="1" y="517"/>
                  </a:lnTo>
                  <a:cubicBezTo>
                    <a:pt x="200" y="398"/>
                    <a:pt x="160" y="199"/>
                    <a:pt x="16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
            <p:cNvSpPr/>
            <p:nvPr/>
          </p:nvSpPr>
          <p:spPr>
            <a:xfrm>
              <a:off x="2250150" y="1137750"/>
              <a:ext cx="4000" cy="13475"/>
            </a:xfrm>
            <a:custGeom>
              <a:avLst/>
              <a:gdLst/>
              <a:ahLst/>
              <a:cxnLst/>
              <a:rect l="l" t="t" r="r" b="b"/>
              <a:pathLst>
                <a:path w="160" h="539" extrusionOk="0">
                  <a:moveTo>
                    <a:pt x="160" y="1"/>
                  </a:moveTo>
                  <a:cubicBezTo>
                    <a:pt x="20" y="81"/>
                    <a:pt x="20" y="220"/>
                    <a:pt x="1" y="339"/>
                  </a:cubicBezTo>
                  <a:cubicBezTo>
                    <a:pt x="60" y="419"/>
                    <a:pt x="100" y="478"/>
                    <a:pt x="160" y="538"/>
                  </a:cubicBezTo>
                  <a:lnTo>
                    <a:pt x="160"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
            <p:cNvSpPr/>
            <p:nvPr/>
          </p:nvSpPr>
          <p:spPr>
            <a:xfrm>
              <a:off x="2283975" y="1176050"/>
              <a:ext cx="5500" cy="13450"/>
            </a:xfrm>
            <a:custGeom>
              <a:avLst/>
              <a:gdLst/>
              <a:ahLst/>
              <a:cxnLst/>
              <a:rect l="l" t="t" r="r" b="b"/>
              <a:pathLst>
                <a:path w="220" h="538" extrusionOk="0">
                  <a:moveTo>
                    <a:pt x="40" y="1"/>
                  </a:moveTo>
                  <a:cubicBezTo>
                    <a:pt x="20" y="200"/>
                    <a:pt x="0" y="399"/>
                    <a:pt x="219" y="538"/>
                  </a:cubicBezTo>
                  <a:cubicBezTo>
                    <a:pt x="219" y="319"/>
                    <a:pt x="199" y="160"/>
                    <a:pt x="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
            <p:cNvSpPr/>
            <p:nvPr/>
          </p:nvSpPr>
          <p:spPr>
            <a:xfrm>
              <a:off x="2262075" y="1154675"/>
              <a:ext cx="5000" cy="12950"/>
            </a:xfrm>
            <a:custGeom>
              <a:avLst/>
              <a:gdLst/>
              <a:ahLst/>
              <a:cxnLst/>
              <a:rect l="l" t="t" r="r" b="b"/>
              <a:pathLst>
                <a:path w="200" h="518" extrusionOk="0">
                  <a:moveTo>
                    <a:pt x="21" y="0"/>
                  </a:moveTo>
                  <a:cubicBezTo>
                    <a:pt x="21" y="179"/>
                    <a:pt x="1" y="398"/>
                    <a:pt x="180" y="518"/>
                  </a:cubicBezTo>
                  <a:cubicBezTo>
                    <a:pt x="180" y="338"/>
                    <a:pt x="200" y="140"/>
                    <a:pt x="2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
            <p:cNvSpPr/>
            <p:nvPr/>
          </p:nvSpPr>
          <p:spPr>
            <a:xfrm>
              <a:off x="1841350" y="1115875"/>
              <a:ext cx="4000" cy="8975"/>
            </a:xfrm>
            <a:custGeom>
              <a:avLst/>
              <a:gdLst/>
              <a:ahLst/>
              <a:cxnLst/>
              <a:rect l="l" t="t" r="r" b="b"/>
              <a:pathLst>
                <a:path w="160" h="359" extrusionOk="0">
                  <a:moveTo>
                    <a:pt x="140" y="1"/>
                  </a:moveTo>
                  <a:cubicBezTo>
                    <a:pt x="1" y="120"/>
                    <a:pt x="1" y="219"/>
                    <a:pt x="160" y="359"/>
                  </a:cubicBezTo>
                  <a:cubicBezTo>
                    <a:pt x="160" y="219"/>
                    <a:pt x="160" y="100"/>
                    <a:pt x="14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
            <p:cNvSpPr/>
            <p:nvPr/>
          </p:nvSpPr>
          <p:spPr>
            <a:xfrm>
              <a:off x="2323750" y="1047250"/>
              <a:ext cx="8475" cy="3225"/>
            </a:xfrm>
            <a:custGeom>
              <a:avLst/>
              <a:gdLst/>
              <a:ahLst/>
              <a:cxnLst/>
              <a:rect l="l" t="t" r="r" b="b"/>
              <a:pathLst>
                <a:path w="339" h="129" extrusionOk="0">
                  <a:moveTo>
                    <a:pt x="177" y="0"/>
                  </a:moveTo>
                  <a:cubicBezTo>
                    <a:pt x="120" y="0"/>
                    <a:pt x="60" y="40"/>
                    <a:pt x="1" y="120"/>
                  </a:cubicBezTo>
                  <a:cubicBezTo>
                    <a:pt x="80" y="120"/>
                    <a:pt x="151" y="129"/>
                    <a:pt x="225" y="129"/>
                  </a:cubicBezTo>
                  <a:cubicBezTo>
                    <a:pt x="261" y="129"/>
                    <a:pt x="299" y="126"/>
                    <a:pt x="339" y="120"/>
                  </a:cubicBezTo>
                  <a:cubicBezTo>
                    <a:pt x="289" y="40"/>
                    <a:pt x="234" y="0"/>
                    <a:pt x="17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
            <p:cNvSpPr/>
            <p:nvPr/>
          </p:nvSpPr>
          <p:spPr>
            <a:xfrm>
              <a:off x="2136275" y="1237725"/>
              <a:ext cx="8975" cy="3000"/>
            </a:xfrm>
            <a:custGeom>
              <a:avLst/>
              <a:gdLst/>
              <a:ahLst/>
              <a:cxnLst/>
              <a:rect l="l" t="t" r="r" b="b"/>
              <a:pathLst>
                <a:path w="359" h="120" extrusionOk="0">
                  <a:moveTo>
                    <a:pt x="0" y="0"/>
                  </a:moveTo>
                  <a:lnTo>
                    <a:pt x="0" y="0"/>
                  </a:lnTo>
                  <a:cubicBezTo>
                    <a:pt x="70" y="80"/>
                    <a:pt x="134" y="120"/>
                    <a:pt x="194" y="120"/>
                  </a:cubicBezTo>
                  <a:cubicBezTo>
                    <a:pt x="254" y="120"/>
                    <a:pt x="308" y="80"/>
                    <a:pt x="358" y="0"/>
                  </a:cubicBezTo>
                  <a:lnTo>
                    <a:pt x="358" y="0"/>
                  </a:lnTo>
                  <a:cubicBezTo>
                    <a:pt x="308" y="10"/>
                    <a:pt x="254" y="15"/>
                    <a:pt x="194" y="15"/>
                  </a:cubicBezTo>
                  <a:cubicBezTo>
                    <a:pt x="134" y="15"/>
                    <a:pt x="70" y="1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
            <p:cNvSpPr/>
            <p:nvPr/>
          </p:nvSpPr>
          <p:spPr>
            <a:xfrm>
              <a:off x="1963700" y="1098475"/>
              <a:ext cx="2000" cy="5000"/>
            </a:xfrm>
            <a:custGeom>
              <a:avLst/>
              <a:gdLst/>
              <a:ahLst/>
              <a:cxnLst/>
              <a:rect l="l" t="t" r="r" b="b"/>
              <a:pathLst>
                <a:path w="80" h="200" extrusionOk="0">
                  <a:moveTo>
                    <a:pt x="0" y="0"/>
                  </a:moveTo>
                  <a:lnTo>
                    <a:pt x="0" y="199"/>
                  </a:lnTo>
                  <a:cubicBezTo>
                    <a:pt x="80" y="120"/>
                    <a:pt x="80" y="8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
            <p:cNvSpPr/>
            <p:nvPr/>
          </p:nvSpPr>
          <p:spPr>
            <a:xfrm>
              <a:off x="2292925" y="1207375"/>
              <a:ext cx="5000" cy="3525"/>
            </a:xfrm>
            <a:custGeom>
              <a:avLst/>
              <a:gdLst/>
              <a:ahLst/>
              <a:cxnLst/>
              <a:rect l="l" t="t" r="r" b="b"/>
              <a:pathLst>
                <a:path w="200" h="141" extrusionOk="0">
                  <a:moveTo>
                    <a:pt x="0" y="1"/>
                  </a:moveTo>
                  <a:cubicBezTo>
                    <a:pt x="80" y="41"/>
                    <a:pt x="140" y="100"/>
                    <a:pt x="199" y="140"/>
                  </a:cubicBezTo>
                  <a:cubicBezTo>
                    <a:pt x="159" y="41"/>
                    <a:pt x="100" y="1"/>
                    <a:pt x="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
            <p:cNvSpPr/>
            <p:nvPr/>
          </p:nvSpPr>
          <p:spPr>
            <a:xfrm>
              <a:off x="2314800" y="1048750"/>
              <a:ext cx="4500" cy="1500"/>
            </a:xfrm>
            <a:custGeom>
              <a:avLst/>
              <a:gdLst/>
              <a:ahLst/>
              <a:cxnLst/>
              <a:rect l="l" t="t" r="r" b="b"/>
              <a:pathLst>
                <a:path w="180" h="60" extrusionOk="0">
                  <a:moveTo>
                    <a:pt x="120" y="0"/>
                  </a:moveTo>
                  <a:cubicBezTo>
                    <a:pt x="80" y="0"/>
                    <a:pt x="60" y="20"/>
                    <a:pt x="1" y="60"/>
                  </a:cubicBezTo>
                  <a:lnTo>
                    <a:pt x="180" y="60"/>
                  </a:lnTo>
                  <a:cubicBezTo>
                    <a:pt x="160" y="60"/>
                    <a:pt x="120" y="0"/>
                    <a:pt x="12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
            <p:cNvSpPr/>
            <p:nvPr/>
          </p:nvSpPr>
          <p:spPr>
            <a:xfrm>
              <a:off x="2123325" y="1076600"/>
              <a:ext cx="5000" cy="4000"/>
            </a:xfrm>
            <a:custGeom>
              <a:avLst/>
              <a:gdLst/>
              <a:ahLst/>
              <a:cxnLst/>
              <a:rect l="l" t="t" r="r" b="b"/>
              <a:pathLst>
                <a:path w="200" h="160" extrusionOk="0">
                  <a:moveTo>
                    <a:pt x="200" y="0"/>
                  </a:moveTo>
                  <a:lnTo>
                    <a:pt x="200" y="0"/>
                  </a:lnTo>
                  <a:cubicBezTo>
                    <a:pt x="100" y="40"/>
                    <a:pt x="61" y="80"/>
                    <a:pt x="1" y="159"/>
                  </a:cubicBezTo>
                  <a:cubicBezTo>
                    <a:pt x="80" y="100"/>
                    <a:pt x="120" y="60"/>
                    <a:pt x="2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
            <p:cNvSpPr/>
            <p:nvPr/>
          </p:nvSpPr>
          <p:spPr>
            <a:xfrm>
              <a:off x="1984075" y="1008950"/>
              <a:ext cx="5500" cy="2525"/>
            </a:xfrm>
            <a:custGeom>
              <a:avLst/>
              <a:gdLst/>
              <a:ahLst/>
              <a:cxnLst/>
              <a:rect l="l" t="t" r="r" b="b"/>
              <a:pathLst>
                <a:path w="220" h="101" extrusionOk="0">
                  <a:moveTo>
                    <a:pt x="118" y="1"/>
                  </a:moveTo>
                  <a:cubicBezTo>
                    <a:pt x="81" y="1"/>
                    <a:pt x="41" y="31"/>
                    <a:pt x="1" y="80"/>
                  </a:cubicBezTo>
                  <a:cubicBezTo>
                    <a:pt x="81" y="100"/>
                    <a:pt x="160" y="100"/>
                    <a:pt x="220" y="100"/>
                  </a:cubicBezTo>
                  <a:cubicBezTo>
                    <a:pt x="190" y="31"/>
                    <a:pt x="155" y="1"/>
                    <a:pt x="11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
            <p:cNvSpPr/>
            <p:nvPr/>
          </p:nvSpPr>
          <p:spPr>
            <a:xfrm>
              <a:off x="2267550" y="1054200"/>
              <a:ext cx="4500" cy="6000"/>
            </a:xfrm>
            <a:custGeom>
              <a:avLst/>
              <a:gdLst/>
              <a:ahLst/>
              <a:cxnLst/>
              <a:rect l="l" t="t" r="r" b="b"/>
              <a:pathLst>
                <a:path w="180" h="240" extrusionOk="0">
                  <a:moveTo>
                    <a:pt x="1" y="1"/>
                  </a:moveTo>
                  <a:cubicBezTo>
                    <a:pt x="1" y="100"/>
                    <a:pt x="21" y="180"/>
                    <a:pt x="41" y="240"/>
                  </a:cubicBezTo>
                  <a:cubicBezTo>
                    <a:pt x="180" y="200"/>
                    <a:pt x="160" y="100"/>
                    <a:pt x="180" y="41"/>
                  </a:cubicBezTo>
                  <a:cubicBezTo>
                    <a:pt x="100" y="41"/>
                    <a:pt x="41" y="41"/>
                    <a:pt x="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
            <p:cNvSpPr/>
            <p:nvPr/>
          </p:nvSpPr>
          <p:spPr>
            <a:xfrm>
              <a:off x="2267050" y="1106425"/>
              <a:ext cx="4500" cy="5000"/>
            </a:xfrm>
            <a:custGeom>
              <a:avLst/>
              <a:gdLst/>
              <a:ahLst/>
              <a:cxnLst/>
              <a:rect l="l" t="t" r="r" b="b"/>
              <a:pathLst>
                <a:path w="180" h="200" extrusionOk="0">
                  <a:moveTo>
                    <a:pt x="1" y="1"/>
                  </a:moveTo>
                  <a:lnTo>
                    <a:pt x="1" y="200"/>
                  </a:lnTo>
                  <a:lnTo>
                    <a:pt x="180" y="40"/>
                  </a:lnTo>
                  <a:cubicBezTo>
                    <a:pt x="120" y="40"/>
                    <a:pt x="80" y="40"/>
                    <a:pt x="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
            <p:cNvSpPr/>
            <p:nvPr/>
          </p:nvSpPr>
          <p:spPr>
            <a:xfrm>
              <a:off x="2284975" y="886125"/>
              <a:ext cx="9475" cy="40300"/>
            </a:xfrm>
            <a:custGeom>
              <a:avLst/>
              <a:gdLst/>
              <a:ahLst/>
              <a:cxnLst/>
              <a:rect l="l" t="t" r="r" b="b"/>
              <a:pathLst>
                <a:path w="379" h="1612" extrusionOk="0">
                  <a:moveTo>
                    <a:pt x="298" y="0"/>
                  </a:moveTo>
                  <a:lnTo>
                    <a:pt x="298" y="0"/>
                  </a:lnTo>
                  <a:cubicBezTo>
                    <a:pt x="0" y="517"/>
                    <a:pt x="199" y="1055"/>
                    <a:pt x="179" y="1612"/>
                  </a:cubicBezTo>
                  <a:cubicBezTo>
                    <a:pt x="378" y="1094"/>
                    <a:pt x="318" y="537"/>
                    <a:pt x="29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
            <p:cNvSpPr/>
            <p:nvPr/>
          </p:nvSpPr>
          <p:spPr>
            <a:xfrm>
              <a:off x="1797600" y="1024375"/>
              <a:ext cx="7975" cy="4000"/>
            </a:xfrm>
            <a:custGeom>
              <a:avLst/>
              <a:gdLst/>
              <a:ahLst/>
              <a:cxnLst/>
              <a:rect l="l" t="t" r="r" b="b"/>
              <a:pathLst>
                <a:path w="319" h="160" extrusionOk="0">
                  <a:moveTo>
                    <a:pt x="0" y="0"/>
                  </a:moveTo>
                  <a:lnTo>
                    <a:pt x="0" y="160"/>
                  </a:lnTo>
                  <a:lnTo>
                    <a:pt x="318" y="160"/>
                  </a:lnTo>
                  <a:cubicBezTo>
                    <a:pt x="279" y="0"/>
                    <a:pt x="159" y="4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
            <p:cNvSpPr/>
            <p:nvPr/>
          </p:nvSpPr>
          <p:spPr>
            <a:xfrm>
              <a:off x="1808025" y="1030350"/>
              <a:ext cx="3525" cy="3000"/>
            </a:xfrm>
            <a:custGeom>
              <a:avLst/>
              <a:gdLst/>
              <a:ahLst/>
              <a:cxnLst/>
              <a:rect l="l" t="t" r="r" b="b"/>
              <a:pathLst>
                <a:path w="141" h="120" extrusionOk="0">
                  <a:moveTo>
                    <a:pt x="1" y="0"/>
                  </a:moveTo>
                  <a:cubicBezTo>
                    <a:pt x="41" y="40"/>
                    <a:pt x="81" y="100"/>
                    <a:pt x="140" y="119"/>
                  </a:cubicBezTo>
                  <a:cubicBezTo>
                    <a:pt x="81" y="60"/>
                    <a:pt x="61" y="20"/>
                    <a:pt x="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
            <p:cNvSpPr/>
            <p:nvPr/>
          </p:nvSpPr>
          <p:spPr>
            <a:xfrm>
              <a:off x="1836875" y="1918050"/>
              <a:ext cx="2025" cy="1525"/>
            </a:xfrm>
            <a:custGeom>
              <a:avLst/>
              <a:gdLst/>
              <a:ahLst/>
              <a:cxnLst/>
              <a:rect l="l" t="t" r="r" b="b"/>
              <a:pathLst>
                <a:path w="81" h="61" extrusionOk="0">
                  <a:moveTo>
                    <a:pt x="80" y="1"/>
                  </a:moveTo>
                  <a:lnTo>
                    <a:pt x="1" y="60"/>
                  </a:lnTo>
                  <a:cubicBezTo>
                    <a:pt x="21" y="60"/>
                    <a:pt x="41" y="40"/>
                    <a:pt x="41" y="40"/>
                  </a:cubicBezTo>
                  <a:cubicBezTo>
                    <a:pt x="80" y="21"/>
                    <a:pt x="80" y="21"/>
                    <a:pt x="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
            <p:cNvSpPr/>
            <p:nvPr/>
          </p:nvSpPr>
          <p:spPr>
            <a:xfrm>
              <a:off x="1800575" y="1817600"/>
              <a:ext cx="2025" cy="2000"/>
            </a:xfrm>
            <a:custGeom>
              <a:avLst/>
              <a:gdLst/>
              <a:ahLst/>
              <a:cxnLst/>
              <a:rect l="l" t="t" r="r" b="b"/>
              <a:pathLst>
                <a:path w="81" h="80" extrusionOk="0">
                  <a:moveTo>
                    <a:pt x="80" y="80"/>
                  </a:moveTo>
                  <a:lnTo>
                    <a:pt x="1"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
            <p:cNvSpPr/>
            <p:nvPr/>
          </p:nvSpPr>
          <p:spPr>
            <a:xfrm>
              <a:off x="2018400" y="1879750"/>
              <a:ext cx="5500" cy="6000"/>
            </a:xfrm>
            <a:custGeom>
              <a:avLst/>
              <a:gdLst/>
              <a:ahLst/>
              <a:cxnLst/>
              <a:rect l="l" t="t" r="r" b="b"/>
              <a:pathLst>
                <a:path w="220" h="240" extrusionOk="0">
                  <a:moveTo>
                    <a:pt x="219" y="1"/>
                  </a:moveTo>
                  <a:lnTo>
                    <a:pt x="219" y="1"/>
                  </a:lnTo>
                  <a:cubicBezTo>
                    <a:pt x="140" y="80"/>
                    <a:pt x="1" y="100"/>
                    <a:pt x="140" y="240"/>
                  </a:cubicBezTo>
                  <a:lnTo>
                    <a:pt x="219"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
            <p:cNvSpPr/>
            <p:nvPr/>
          </p:nvSpPr>
          <p:spPr>
            <a:xfrm>
              <a:off x="1842350" y="1644375"/>
              <a:ext cx="31850" cy="13100"/>
            </a:xfrm>
            <a:custGeom>
              <a:avLst/>
              <a:gdLst/>
              <a:ahLst/>
              <a:cxnLst/>
              <a:rect l="l" t="t" r="r" b="b"/>
              <a:pathLst>
                <a:path w="1274" h="524" extrusionOk="0">
                  <a:moveTo>
                    <a:pt x="326" y="0"/>
                  </a:moveTo>
                  <a:cubicBezTo>
                    <a:pt x="267" y="0"/>
                    <a:pt x="207" y="13"/>
                    <a:pt x="140" y="46"/>
                  </a:cubicBezTo>
                  <a:cubicBezTo>
                    <a:pt x="100" y="166"/>
                    <a:pt x="40" y="265"/>
                    <a:pt x="1" y="404"/>
                  </a:cubicBezTo>
                  <a:cubicBezTo>
                    <a:pt x="140" y="424"/>
                    <a:pt x="319" y="464"/>
                    <a:pt x="478" y="524"/>
                  </a:cubicBezTo>
                  <a:cubicBezTo>
                    <a:pt x="418" y="325"/>
                    <a:pt x="1274" y="524"/>
                    <a:pt x="677" y="66"/>
                  </a:cubicBezTo>
                  <a:cubicBezTo>
                    <a:pt x="637" y="66"/>
                    <a:pt x="597" y="46"/>
                    <a:pt x="577" y="46"/>
                  </a:cubicBezTo>
                  <a:cubicBezTo>
                    <a:pt x="486" y="23"/>
                    <a:pt x="407" y="0"/>
                    <a:pt x="32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
            <p:cNvSpPr/>
            <p:nvPr/>
          </p:nvSpPr>
          <p:spPr>
            <a:xfrm>
              <a:off x="1797100" y="1836500"/>
              <a:ext cx="5500" cy="5500"/>
            </a:xfrm>
            <a:custGeom>
              <a:avLst/>
              <a:gdLst/>
              <a:ahLst/>
              <a:cxnLst/>
              <a:rect l="l" t="t" r="r" b="b"/>
              <a:pathLst>
                <a:path w="220" h="220" extrusionOk="0">
                  <a:moveTo>
                    <a:pt x="219" y="0"/>
                  </a:moveTo>
                  <a:lnTo>
                    <a:pt x="219" y="0"/>
                  </a:lnTo>
                  <a:cubicBezTo>
                    <a:pt x="140" y="60"/>
                    <a:pt x="0" y="120"/>
                    <a:pt x="140" y="219"/>
                  </a:cubicBezTo>
                  <a:lnTo>
                    <a:pt x="21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
            <p:cNvSpPr/>
            <p:nvPr/>
          </p:nvSpPr>
          <p:spPr>
            <a:xfrm>
              <a:off x="1541975" y="1598000"/>
              <a:ext cx="16925" cy="9550"/>
            </a:xfrm>
            <a:custGeom>
              <a:avLst/>
              <a:gdLst/>
              <a:ahLst/>
              <a:cxnLst/>
              <a:rect l="l" t="t" r="r" b="b"/>
              <a:pathLst>
                <a:path w="677" h="382" extrusionOk="0">
                  <a:moveTo>
                    <a:pt x="355" y="1"/>
                  </a:moveTo>
                  <a:cubicBezTo>
                    <a:pt x="173" y="1"/>
                    <a:pt x="33" y="85"/>
                    <a:pt x="0" y="330"/>
                  </a:cubicBezTo>
                  <a:cubicBezTo>
                    <a:pt x="101" y="368"/>
                    <a:pt x="210" y="382"/>
                    <a:pt x="327" y="382"/>
                  </a:cubicBezTo>
                  <a:cubicBezTo>
                    <a:pt x="394" y="382"/>
                    <a:pt x="465" y="377"/>
                    <a:pt x="537" y="370"/>
                  </a:cubicBezTo>
                  <a:cubicBezTo>
                    <a:pt x="557" y="230"/>
                    <a:pt x="677" y="51"/>
                    <a:pt x="478" y="12"/>
                  </a:cubicBezTo>
                  <a:cubicBezTo>
                    <a:pt x="435" y="5"/>
                    <a:pt x="394" y="1"/>
                    <a:pt x="355"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
            <p:cNvSpPr/>
            <p:nvPr/>
          </p:nvSpPr>
          <p:spPr>
            <a:xfrm>
              <a:off x="1846325" y="1637825"/>
              <a:ext cx="12950" cy="11125"/>
            </a:xfrm>
            <a:custGeom>
              <a:avLst/>
              <a:gdLst/>
              <a:ahLst/>
              <a:cxnLst/>
              <a:rect l="l" t="t" r="r" b="b"/>
              <a:pathLst>
                <a:path w="518" h="445" extrusionOk="0">
                  <a:moveTo>
                    <a:pt x="301" y="1"/>
                  </a:moveTo>
                  <a:cubicBezTo>
                    <a:pt x="159" y="1"/>
                    <a:pt x="85" y="204"/>
                    <a:pt x="1" y="289"/>
                  </a:cubicBezTo>
                  <a:cubicBezTo>
                    <a:pt x="106" y="315"/>
                    <a:pt x="211" y="445"/>
                    <a:pt x="327" y="445"/>
                  </a:cubicBezTo>
                  <a:cubicBezTo>
                    <a:pt x="387" y="445"/>
                    <a:pt x="450" y="410"/>
                    <a:pt x="518" y="308"/>
                  </a:cubicBezTo>
                  <a:cubicBezTo>
                    <a:pt x="399" y="269"/>
                    <a:pt x="319" y="189"/>
                    <a:pt x="518" y="129"/>
                  </a:cubicBezTo>
                  <a:cubicBezTo>
                    <a:pt x="430" y="36"/>
                    <a:pt x="360" y="1"/>
                    <a:pt x="30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
            <p:cNvSpPr/>
            <p:nvPr/>
          </p:nvSpPr>
          <p:spPr>
            <a:xfrm>
              <a:off x="1792625" y="1610325"/>
              <a:ext cx="22400" cy="4625"/>
            </a:xfrm>
            <a:custGeom>
              <a:avLst/>
              <a:gdLst/>
              <a:ahLst/>
              <a:cxnLst/>
              <a:rect l="l" t="t" r="r" b="b"/>
              <a:pathLst>
                <a:path w="896" h="185" extrusionOk="0">
                  <a:moveTo>
                    <a:pt x="421" y="0"/>
                  </a:moveTo>
                  <a:cubicBezTo>
                    <a:pt x="280" y="0"/>
                    <a:pt x="138" y="27"/>
                    <a:pt x="0" y="36"/>
                  </a:cubicBezTo>
                  <a:cubicBezTo>
                    <a:pt x="221" y="153"/>
                    <a:pt x="441" y="184"/>
                    <a:pt x="662" y="184"/>
                  </a:cubicBezTo>
                  <a:cubicBezTo>
                    <a:pt x="740" y="184"/>
                    <a:pt x="818" y="180"/>
                    <a:pt x="895" y="175"/>
                  </a:cubicBezTo>
                  <a:cubicBezTo>
                    <a:pt x="746" y="36"/>
                    <a:pt x="584" y="0"/>
                    <a:pt x="42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
            <p:cNvSpPr/>
            <p:nvPr/>
          </p:nvSpPr>
          <p:spPr>
            <a:xfrm>
              <a:off x="1819975" y="1610700"/>
              <a:ext cx="17425" cy="4500"/>
            </a:xfrm>
            <a:custGeom>
              <a:avLst/>
              <a:gdLst/>
              <a:ahLst/>
              <a:cxnLst/>
              <a:rect l="l" t="t" r="r" b="b"/>
              <a:pathLst>
                <a:path w="697" h="180" extrusionOk="0">
                  <a:moveTo>
                    <a:pt x="358" y="1"/>
                  </a:moveTo>
                  <a:cubicBezTo>
                    <a:pt x="219" y="1"/>
                    <a:pt x="80" y="21"/>
                    <a:pt x="0" y="160"/>
                  </a:cubicBezTo>
                  <a:cubicBezTo>
                    <a:pt x="219" y="180"/>
                    <a:pt x="478" y="180"/>
                    <a:pt x="697" y="180"/>
                  </a:cubicBezTo>
                  <a:cubicBezTo>
                    <a:pt x="617" y="61"/>
                    <a:pt x="478" y="21"/>
                    <a:pt x="35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
            <p:cNvSpPr/>
            <p:nvPr/>
          </p:nvSpPr>
          <p:spPr>
            <a:xfrm>
              <a:off x="1845325" y="1613425"/>
              <a:ext cx="4500" cy="2275"/>
            </a:xfrm>
            <a:custGeom>
              <a:avLst/>
              <a:gdLst/>
              <a:ahLst/>
              <a:cxnLst/>
              <a:rect l="l" t="t" r="r" b="b"/>
              <a:pathLst>
                <a:path w="180" h="91" extrusionOk="0">
                  <a:moveTo>
                    <a:pt x="86" y="0"/>
                  </a:moveTo>
                  <a:cubicBezTo>
                    <a:pt x="54" y="0"/>
                    <a:pt x="27" y="18"/>
                    <a:pt x="1" y="71"/>
                  </a:cubicBezTo>
                  <a:cubicBezTo>
                    <a:pt x="80" y="71"/>
                    <a:pt x="140" y="71"/>
                    <a:pt x="180" y="91"/>
                  </a:cubicBezTo>
                  <a:cubicBezTo>
                    <a:pt x="160" y="71"/>
                    <a:pt x="160" y="51"/>
                    <a:pt x="140" y="11"/>
                  </a:cubicBezTo>
                  <a:cubicBezTo>
                    <a:pt x="120" y="5"/>
                    <a:pt x="103" y="0"/>
                    <a:pt x="86"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
            <p:cNvSpPr/>
            <p:nvPr/>
          </p:nvSpPr>
          <p:spPr>
            <a:xfrm>
              <a:off x="2396850" y="1827050"/>
              <a:ext cx="26900" cy="22900"/>
            </a:xfrm>
            <a:custGeom>
              <a:avLst/>
              <a:gdLst/>
              <a:ahLst/>
              <a:cxnLst/>
              <a:rect l="l" t="t" r="r" b="b"/>
              <a:pathLst>
                <a:path w="1076" h="916" extrusionOk="0">
                  <a:moveTo>
                    <a:pt x="180" y="0"/>
                  </a:moveTo>
                  <a:cubicBezTo>
                    <a:pt x="61" y="140"/>
                    <a:pt x="21" y="319"/>
                    <a:pt x="1" y="498"/>
                  </a:cubicBezTo>
                  <a:cubicBezTo>
                    <a:pt x="21" y="517"/>
                    <a:pt x="21" y="537"/>
                    <a:pt x="61" y="577"/>
                  </a:cubicBezTo>
                  <a:lnTo>
                    <a:pt x="200" y="716"/>
                  </a:lnTo>
                  <a:lnTo>
                    <a:pt x="200" y="915"/>
                  </a:lnTo>
                  <a:cubicBezTo>
                    <a:pt x="498" y="856"/>
                    <a:pt x="777" y="776"/>
                    <a:pt x="1075" y="697"/>
                  </a:cubicBezTo>
                  <a:lnTo>
                    <a:pt x="1075" y="577"/>
                  </a:lnTo>
                  <a:cubicBezTo>
                    <a:pt x="976" y="418"/>
                    <a:pt x="876" y="378"/>
                    <a:pt x="717" y="378"/>
                  </a:cubicBezTo>
                  <a:cubicBezTo>
                    <a:pt x="637" y="239"/>
                    <a:pt x="518" y="199"/>
                    <a:pt x="399" y="179"/>
                  </a:cubicBezTo>
                  <a:cubicBezTo>
                    <a:pt x="391" y="180"/>
                    <a:pt x="385" y="181"/>
                    <a:pt x="378" y="181"/>
                  </a:cubicBezTo>
                  <a:cubicBezTo>
                    <a:pt x="261" y="181"/>
                    <a:pt x="274" y="19"/>
                    <a:pt x="1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
            <p:cNvSpPr/>
            <p:nvPr/>
          </p:nvSpPr>
          <p:spPr>
            <a:xfrm>
              <a:off x="2401175" y="1819575"/>
              <a:ext cx="7650" cy="14075"/>
            </a:xfrm>
            <a:custGeom>
              <a:avLst/>
              <a:gdLst/>
              <a:ahLst/>
              <a:cxnLst/>
              <a:rect l="l" t="t" r="r" b="b"/>
              <a:pathLst>
                <a:path w="306" h="563" extrusionOk="0">
                  <a:moveTo>
                    <a:pt x="47" y="1"/>
                  </a:moveTo>
                  <a:cubicBezTo>
                    <a:pt x="27" y="120"/>
                    <a:pt x="27" y="220"/>
                    <a:pt x="7" y="319"/>
                  </a:cubicBezTo>
                  <a:cubicBezTo>
                    <a:pt x="68" y="365"/>
                    <a:pt x="0" y="563"/>
                    <a:pt x="91" y="563"/>
                  </a:cubicBezTo>
                  <a:cubicBezTo>
                    <a:pt x="119" y="563"/>
                    <a:pt x="161" y="545"/>
                    <a:pt x="226" y="498"/>
                  </a:cubicBezTo>
                  <a:lnTo>
                    <a:pt x="226" y="200"/>
                  </a:lnTo>
                  <a:cubicBezTo>
                    <a:pt x="305" y="140"/>
                    <a:pt x="305" y="80"/>
                    <a:pt x="226" y="21"/>
                  </a:cubicBezTo>
                  <a:cubicBezTo>
                    <a:pt x="146" y="1"/>
                    <a:pt x="106" y="1"/>
                    <a:pt x="4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
            <p:cNvSpPr/>
            <p:nvPr/>
          </p:nvSpPr>
          <p:spPr>
            <a:xfrm>
              <a:off x="2396850" y="1992650"/>
              <a:ext cx="5000" cy="8975"/>
            </a:xfrm>
            <a:custGeom>
              <a:avLst/>
              <a:gdLst/>
              <a:ahLst/>
              <a:cxnLst/>
              <a:rect l="l" t="t" r="r" b="b"/>
              <a:pathLst>
                <a:path w="200" h="359" extrusionOk="0">
                  <a:moveTo>
                    <a:pt x="160" y="1"/>
                  </a:moveTo>
                  <a:cubicBezTo>
                    <a:pt x="100" y="1"/>
                    <a:pt x="61" y="20"/>
                    <a:pt x="1" y="40"/>
                  </a:cubicBezTo>
                  <a:cubicBezTo>
                    <a:pt x="21" y="140"/>
                    <a:pt x="21" y="239"/>
                    <a:pt x="61" y="359"/>
                  </a:cubicBezTo>
                  <a:cubicBezTo>
                    <a:pt x="200" y="259"/>
                    <a:pt x="200" y="140"/>
                    <a:pt x="1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
            <p:cNvSpPr/>
            <p:nvPr/>
          </p:nvSpPr>
          <p:spPr>
            <a:xfrm>
              <a:off x="2506275" y="2118475"/>
              <a:ext cx="7475" cy="6975"/>
            </a:xfrm>
            <a:custGeom>
              <a:avLst/>
              <a:gdLst/>
              <a:ahLst/>
              <a:cxnLst/>
              <a:rect l="l" t="t" r="r" b="b"/>
              <a:pathLst>
                <a:path w="299" h="279" extrusionOk="0">
                  <a:moveTo>
                    <a:pt x="159" y="0"/>
                  </a:moveTo>
                  <a:cubicBezTo>
                    <a:pt x="100" y="0"/>
                    <a:pt x="60" y="40"/>
                    <a:pt x="0" y="40"/>
                  </a:cubicBezTo>
                  <a:cubicBezTo>
                    <a:pt x="0" y="100"/>
                    <a:pt x="0" y="259"/>
                    <a:pt x="20" y="259"/>
                  </a:cubicBezTo>
                  <a:cubicBezTo>
                    <a:pt x="54" y="273"/>
                    <a:pt x="84" y="279"/>
                    <a:pt x="110" y="279"/>
                  </a:cubicBezTo>
                  <a:cubicBezTo>
                    <a:pt x="233" y="279"/>
                    <a:pt x="266" y="139"/>
                    <a:pt x="299" y="40"/>
                  </a:cubicBezTo>
                  <a:cubicBezTo>
                    <a:pt x="239" y="40"/>
                    <a:pt x="199" y="40"/>
                    <a:pt x="1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
            <p:cNvSpPr/>
            <p:nvPr/>
          </p:nvSpPr>
          <p:spPr>
            <a:xfrm>
              <a:off x="2405325" y="1793725"/>
              <a:ext cx="8975" cy="30850"/>
            </a:xfrm>
            <a:custGeom>
              <a:avLst/>
              <a:gdLst/>
              <a:ahLst/>
              <a:cxnLst/>
              <a:rect l="l" t="t" r="r" b="b"/>
              <a:pathLst>
                <a:path w="359" h="1234" extrusionOk="0">
                  <a:moveTo>
                    <a:pt x="219" y="0"/>
                  </a:moveTo>
                  <a:cubicBezTo>
                    <a:pt x="159" y="100"/>
                    <a:pt x="80" y="219"/>
                    <a:pt x="0" y="319"/>
                  </a:cubicBezTo>
                  <a:cubicBezTo>
                    <a:pt x="0" y="557"/>
                    <a:pt x="40" y="816"/>
                    <a:pt x="40" y="1055"/>
                  </a:cubicBezTo>
                  <a:lnTo>
                    <a:pt x="40" y="1234"/>
                  </a:lnTo>
                  <a:lnTo>
                    <a:pt x="139" y="1174"/>
                  </a:lnTo>
                  <a:cubicBezTo>
                    <a:pt x="179" y="955"/>
                    <a:pt x="159" y="717"/>
                    <a:pt x="338" y="518"/>
                  </a:cubicBezTo>
                  <a:cubicBezTo>
                    <a:pt x="338" y="339"/>
                    <a:pt x="358" y="160"/>
                    <a:pt x="35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
            <p:cNvSpPr/>
            <p:nvPr/>
          </p:nvSpPr>
          <p:spPr>
            <a:xfrm>
              <a:off x="2204900" y="1625125"/>
              <a:ext cx="2500" cy="1525"/>
            </a:xfrm>
            <a:custGeom>
              <a:avLst/>
              <a:gdLst/>
              <a:ahLst/>
              <a:cxnLst/>
              <a:rect l="l" t="t" r="r" b="b"/>
              <a:pathLst>
                <a:path w="100" h="61" extrusionOk="0">
                  <a:moveTo>
                    <a:pt x="20" y="1"/>
                  </a:moveTo>
                  <a:cubicBezTo>
                    <a:pt x="20" y="1"/>
                    <a:pt x="0" y="21"/>
                    <a:pt x="0" y="41"/>
                  </a:cubicBezTo>
                  <a:cubicBezTo>
                    <a:pt x="20" y="41"/>
                    <a:pt x="40" y="60"/>
                    <a:pt x="80" y="60"/>
                  </a:cubicBezTo>
                  <a:cubicBezTo>
                    <a:pt x="80" y="60"/>
                    <a:pt x="100" y="41"/>
                    <a:pt x="100" y="21"/>
                  </a:cubicBezTo>
                  <a:cubicBezTo>
                    <a:pt x="80" y="21"/>
                    <a:pt x="40" y="1"/>
                    <a:pt x="2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
            <p:cNvSpPr/>
            <p:nvPr/>
          </p:nvSpPr>
          <p:spPr>
            <a:xfrm>
              <a:off x="1628000" y="1597225"/>
              <a:ext cx="16950" cy="5050"/>
            </a:xfrm>
            <a:custGeom>
              <a:avLst/>
              <a:gdLst/>
              <a:ahLst/>
              <a:cxnLst/>
              <a:rect l="l" t="t" r="r" b="b"/>
              <a:pathLst>
                <a:path w="678" h="202" extrusionOk="0">
                  <a:moveTo>
                    <a:pt x="299" y="0"/>
                  </a:moveTo>
                  <a:cubicBezTo>
                    <a:pt x="200" y="0"/>
                    <a:pt x="97" y="16"/>
                    <a:pt x="1" y="102"/>
                  </a:cubicBezTo>
                  <a:cubicBezTo>
                    <a:pt x="102" y="181"/>
                    <a:pt x="209" y="190"/>
                    <a:pt x="312" y="190"/>
                  </a:cubicBezTo>
                  <a:cubicBezTo>
                    <a:pt x="342" y="190"/>
                    <a:pt x="372" y="189"/>
                    <a:pt x="402" y="189"/>
                  </a:cubicBezTo>
                  <a:cubicBezTo>
                    <a:pt x="449" y="189"/>
                    <a:pt x="495" y="191"/>
                    <a:pt x="538" y="202"/>
                  </a:cubicBezTo>
                  <a:cubicBezTo>
                    <a:pt x="677" y="142"/>
                    <a:pt x="677" y="102"/>
                    <a:pt x="538" y="3"/>
                  </a:cubicBezTo>
                  <a:cubicBezTo>
                    <a:pt x="518" y="5"/>
                    <a:pt x="497" y="6"/>
                    <a:pt x="475" y="6"/>
                  </a:cubicBezTo>
                  <a:cubicBezTo>
                    <a:pt x="419" y="6"/>
                    <a:pt x="359" y="0"/>
                    <a:pt x="29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
            <p:cNvSpPr/>
            <p:nvPr/>
          </p:nvSpPr>
          <p:spPr>
            <a:xfrm>
              <a:off x="1869200" y="1607225"/>
              <a:ext cx="2525" cy="3500"/>
            </a:xfrm>
            <a:custGeom>
              <a:avLst/>
              <a:gdLst/>
              <a:ahLst/>
              <a:cxnLst/>
              <a:rect l="l" t="t" r="r" b="b"/>
              <a:pathLst>
                <a:path w="101" h="140" extrusionOk="0">
                  <a:moveTo>
                    <a:pt x="100" y="1"/>
                  </a:moveTo>
                  <a:cubicBezTo>
                    <a:pt x="1" y="40"/>
                    <a:pt x="21" y="100"/>
                    <a:pt x="100" y="140"/>
                  </a:cubicBezTo>
                  <a:lnTo>
                    <a:pt x="100"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
            <p:cNvSpPr/>
            <p:nvPr/>
          </p:nvSpPr>
          <p:spPr>
            <a:xfrm>
              <a:off x="1810525" y="1094000"/>
              <a:ext cx="23900" cy="65675"/>
            </a:xfrm>
            <a:custGeom>
              <a:avLst/>
              <a:gdLst/>
              <a:ahLst/>
              <a:cxnLst/>
              <a:rect l="l" t="t" r="r" b="b"/>
              <a:pathLst>
                <a:path w="956" h="2627" extrusionOk="0">
                  <a:moveTo>
                    <a:pt x="478" y="0"/>
                  </a:moveTo>
                  <a:cubicBezTo>
                    <a:pt x="40" y="498"/>
                    <a:pt x="199" y="1174"/>
                    <a:pt x="0" y="1751"/>
                  </a:cubicBezTo>
                  <a:lnTo>
                    <a:pt x="0" y="2248"/>
                  </a:lnTo>
                  <a:cubicBezTo>
                    <a:pt x="140" y="2368"/>
                    <a:pt x="160" y="2586"/>
                    <a:pt x="358" y="2626"/>
                  </a:cubicBezTo>
                  <a:cubicBezTo>
                    <a:pt x="577" y="2467"/>
                    <a:pt x="657" y="2228"/>
                    <a:pt x="597" y="2029"/>
                  </a:cubicBezTo>
                  <a:cubicBezTo>
                    <a:pt x="478" y="1492"/>
                    <a:pt x="637" y="1035"/>
                    <a:pt x="697" y="537"/>
                  </a:cubicBezTo>
                  <a:cubicBezTo>
                    <a:pt x="796" y="299"/>
                    <a:pt x="955" y="80"/>
                    <a:pt x="557"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
            <p:cNvSpPr/>
            <p:nvPr/>
          </p:nvSpPr>
          <p:spPr>
            <a:xfrm>
              <a:off x="1832400" y="1146025"/>
              <a:ext cx="17925" cy="54425"/>
            </a:xfrm>
            <a:custGeom>
              <a:avLst/>
              <a:gdLst/>
              <a:ahLst/>
              <a:cxnLst/>
              <a:rect l="l" t="t" r="r" b="b"/>
              <a:pathLst>
                <a:path w="717" h="2177" extrusionOk="0">
                  <a:moveTo>
                    <a:pt x="150" y="0"/>
                  </a:moveTo>
                  <a:cubicBezTo>
                    <a:pt x="128" y="0"/>
                    <a:pt x="104" y="3"/>
                    <a:pt x="80" y="8"/>
                  </a:cubicBezTo>
                  <a:cubicBezTo>
                    <a:pt x="299" y="704"/>
                    <a:pt x="1" y="1480"/>
                    <a:pt x="418" y="2176"/>
                  </a:cubicBezTo>
                  <a:cubicBezTo>
                    <a:pt x="697" y="1898"/>
                    <a:pt x="279" y="1639"/>
                    <a:pt x="478" y="1361"/>
                  </a:cubicBezTo>
                  <a:cubicBezTo>
                    <a:pt x="717" y="983"/>
                    <a:pt x="597" y="585"/>
                    <a:pt x="518" y="187"/>
                  </a:cubicBezTo>
                  <a:cubicBezTo>
                    <a:pt x="397" y="101"/>
                    <a:pt x="292" y="0"/>
                    <a:pt x="15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
            <p:cNvSpPr/>
            <p:nvPr/>
          </p:nvSpPr>
          <p:spPr>
            <a:xfrm>
              <a:off x="1811525" y="1089475"/>
              <a:ext cx="11450" cy="48300"/>
            </a:xfrm>
            <a:custGeom>
              <a:avLst/>
              <a:gdLst/>
              <a:ahLst/>
              <a:cxnLst/>
              <a:rect l="l" t="t" r="r" b="b"/>
              <a:pathLst>
                <a:path w="458" h="1932" extrusionOk="0">
                  <a:moveTo>
                    <a:pt x="238" y="1"/>
                  </a:moveTo>
                  <a:cubicBezTo>
                    <a:pt x="153" y="1"/>
                    <a:pt x="179" y="117"/>
                    <a:pt x="179" y="181"/>
                  </a:cubicBezTo>
                  <a:cubicBezTo>
                    <a:pt x="159" y="380"/>
                    <a:pt x="179" y="579"/>
                    <a:pt x="20" y="699"/>
                  </a:cubicBezTo>
                  <a:cubicBezTo>
                    <a:pt x="20" y="1096"/>
                    <a:pt x="0" y="1534"/>
                    <a:pt x="0" y="1932"/>
                  </a:cubicBezTo>
                  <a:cubicBezTo>
                    <a:pt x="318" y="1415"/>
                    <a:pt x="239" y="758"/>
                    <a:pt x="458" y="181"/>
                  </a:cubicBezTo>
                  <a:cubicBezTo>
                    <a:pt x="418" y="142"/>
                    <a:pt x="358" y="42"/>
                    <a:pt x="318" y="22"/>
                  </a:cubicBezTo>
                  <a:cubicBezTo>
                    <a:pt x="284" y="7"/>
                    <a:pt x="258" y="1"/>
                    <a:pt x="238"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
            <p:cNvSpPr/>
            <p:nvPr/>
          </p:nvSpPr>
          <p:spPr>
            <a:xfrm>
              <a:off x="1807550" y="1150200"/>
              <a:ext cx="12950" cy="33825"/>
            </a:xfrm>
            <a:custGeom>
              <a:avLst/>
              <a:gdLst/>
              <a:ahLst/>
              <a:cxnLst/>
              <a:rect l="l" t="t" r="r" b="b"/>
              <a:pathLst>
                <a:path w="518" h="1353" extrusionOk="0">
                  <a:moveTo>
                    <a:pt x="119" y="0"/>
                  </a:moveTo>
                  <a:cubicBezTo>
                    <a:pt x="119" y="478"/>
                    <a:pt x="0" y="935"/>
                    <a:pt x="398" y="1353"/>
                  </a:cubicBezTo>
                  <a:cubicBezTo>
                    <a:pt x="517" y="995"/>
                    <a:pt x="477" y="657"/>
                    <a:pt x="477" y="358"/>
                  </a:cubicBezTo>
                  <a:cubicBezTo>
                    <a:pt x="398" y="199"/>
                    <a:pt x="298" y="80"/>
                    <a:pt x="1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
            <p:cNvSpPr/>
            <p:nvPr/>
          </p:nvSpPr>
          <p:spPr>
            <a:xfrm>
              <a:off x="1824450" y="1063850"/>
              <a:ext cx="11950" cy="44100"/>
            </a:xfrm>
            <a:custGeom>
              <a:avLst/>
              <a:gdLst/>
              <a:ahLst/>
              <a:cxnLst/>
              <a:rect l="l" t="t" r="r" b="b"/>
              <a:pathLst>
                <a:path w="478" h="1764" extrusionOk="0">
                  <a:moveTo>
                    <a:pt x="272" y="1"/>
                  </a:moveTo>
                  <a:cubicBezTo>
                    <a:pt x="232" y="1"/>
                    <a:pt x="188" y="7"/>
                    <a:pt x="140" y="13"/>
                  </a:cubicBezTo>
                  <a:cubicBezTo>
                    <a:pt x="120" y="112"/>
                    <a:pt x="80" y="252"/>
                    <a:pt x="20" y="371"/>
                  </a:cubicBezTo>
                  <a:cubicBezTo>
                    <a:pt x="199" y="669"/>
                    <a:pt x="120" y="948"/>
                    <a:pt x="0" y="1206"/>
                  </a:cubicBezTo>
                  <a:cubicBezTo>
                    <a:pt x="179" y="1366"/>
                    <a:pt x="140" y="1545"/>
                    <a:pt x="140" y="1743"/>
                  </a:cubicBezTo>
                  <a:cubicBezTo>
                    <a:pt x="199" y="1743"/>
                    <a:pt x="239" y="1743"/>
                    <a:pt x="279" y="1763"/>
                  </a:cubicBezTo>
                  <a:cubicBezTo>
                    <a:pt x="299" y="1684"/>
                    <a:pt x="299" y="1644"/>
                    <a:pt x="319" y="1564"/>
                  </a:cubicBezTo>
                  <a:cubicBezTo>
                    <a:pt x="319" y="1465"/>
                    <a:pt x="339" y="1346"/>
                    <a:pt x="339" y="1246"/>
                  </a:cubicBezTo>
                  <a:cubicBezTo>
                    <a:pt x="478" y="888"/>
                    <a:pt x="299" y="510"/>
                    <a:pt x="478" y="172"/>
                  </a:cubicBezTo>
                  <a:cubicBezTo>
                    <a:pt x="436" y="33"/>
                    <a:pt x="365" y="1"/>
                    <a:pt x="272"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
            <p:cNvSpPr/>
            <p:nvPr/>
          </p:nvSpPr>
          <p:spPr>
            <a:xfrm>
              <a:off x="1833900" y="1142675"/>
              <a:ext cx="12450" cy="8100"/>
            </a:xfrm>
            <a:custGeom>
              <a:avLst/>
              <a:gdLst/>
              <a:ahLst/>
              <a:cxnLst/>
              <a:rect l="l" t="t" r="r" b="b"/>
              <a:pathLst>
                <a:path w="498" h="324" extrusionOk="0">
                  <a:moveTo>
                    <a:pt x="60" y="1"/>
                  </a:moveTo>
                  <a:cubicBezTo>
                    <a:pt x="47" y="1"/>
                    <a:pt x="34" y="1"/>
                    <a:pt x="20" y="3"/>
                  </a:cubicBezTo>
                  <a:cubicBezTo>
                    <a:pt x="0" y="3"/>
                    <a:pt x="0" y="82"/>
                    <a:pt x="0" y="82"/>
                  </a:cubicBezTo>
                  <a:lnTo>
                    <a:pt x="20" y="142"/>
                  </a:lnTo>
                  <a:cubicBezTo>
                    <a:pt x="129" y="233"/>
                    <a:pt x="271" y="324"/>
                    <a:pt x="416" y="324"/>
                  </a:cubicBezTo>
                  <a:cubicBezTo>
                    <a:pt x="430" y="324"/>
                    <a:pt x="444" y="323"/>
                    <a:pt x="458" y="321"/>
                  </a:cubicBezTo>
                  <a:cubicBezTo>
                    <a:pt x="498" y="242"/>
                    <a:pt x="498" y="202"/>
                    <a:pt x="498" y="142"/>
                  </a:cubicBezTo>
                  <a:cubicBezTo>
                    <a:pt x="351" y="105"/>
                    <a:pt x="221" y="1"/>
                    <a:pt x="6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
            <p:cNvSpPr/>
            <p:nvPr/>
          </p:nvSpPr>
          <p:spPr>
            <a:xfrm>
              <a:off x="2214850" y="1237725"/>
              <a:ext cx="4000" cy="1625"/>
            </a:xfrm>
            <a:custGeom>
              <a:avLst/>
              <a:gdLst/>
              <a:ahLst/>
              <a:cxnLst/>
              <a:rect l="l" t="t" r="r" b="b"/>
              <a:pathLst>
                <a:path w="160" h="65" extrusionOk="0">
                  <a:moveTo>
                    <a:pt x="0" y="0"/>
                  </a:moveTo>
                  <a:cubicBezTo>
                    <a:pt x="17" y="18"/>
                    <a:pt x="34" y="64"/>
                    <a:pt x="39" y="64"/>
                  </a:cubicBezTo>
                  <a:cubicBezTo>
                    <a:pt x="40" y="64"/>
                    <a:pt x="40" y="63"/>
                    <a:pt x="40" y="60"/>
                  </a:cubicBezTo>
                  <a:cubicBezTo>
                    <a:pt x="100" y="60"/>
                    <a:pt x="120" y="20"/>
                    <a:pt x="15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
            <p:cNvSpPr/>
            <p:nvPr/>
          </p:nvSpPr>
          <p:spPr>
            <a:xfrm>
              <a:off x="2197425" y="1237725"/>
              <a:ext cx="4500" cy="1625"/>
            </a:xfrm>
            <a:custGeom>
              <a:avLst/>
              <a:gdLst/>
              <a:ahLst/>
              <a:cxnLst/>
              <a:rect l="l" t="t" r="r" b="b"/>
              <a:pathLst>
                <a:path w="180" h="65" extrusionOk="0">
                  <a:moveTo>
                    <a:pt x="1" y="0"/>
                  </a:moveTo>
                  <a:cubicBezTo>
                    <a:pt x="18" y="18"/>
                    <a:pt x="35" y="64"/>
                    <a:pt x="40" y="64"/>
                  </a:cubicBezTo>
                  <a:cubicBezTo>
                    <a:pt x="40" y="64"/>
                    <a:pt x="41" y="63"/>
                    <a:pt x="41" y="60"/>
                  </a:cubicBezTo>
                  <a:cubicBezTo>
                    <a:pt x="100" y="60"/>
                    <a:pt x="120" y="20"/>
                    <a:pt x="1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
            <p:cNvSpPr/>
            <p:nvPr/>
          </p:nvSpPr>
          <p:spPr>
            <a:xfrm>
              <a:off x="1829925" y="1068125"/>
              <a:ext cx="10450" cy="26900"/>
            </a:xfrm>
            <a:custGeom>
              <a:avLst/>
              <a:gdLst/>
              <a:ahLst/>
              <a:cxnLst/>
              <a:rect l="l" t="t" r="r" b="b"/>
              <a:pathLst>
                <a:path w="418" h="1076" extrusionOk="0">
                  <a:moveTo>
                    <a:pt x="299" y="1"/>
                  </a:moveTo>
                  <a:cubicBezTo>
                    <a:pt x="0" y="319"/>
                    <a:pt x="179" y="717"/>
                    <a:pt x="179" y="1075"/>
                  </a:cubicBezTo>
                  <a:cubicBezTo>
                    <a:pt x="418" y="717"/>
                    <a:pt x="259" y="339"/>
                    <a:pt x="29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
            <p:cNvSpPr/>
            <p:nvPr/>
          </p:nvSpPr>
          <p:spPr>
            <a:xfrm>
              <a:off x="2527650" y="2071225"/>
              <a:ext cx="13450" cy="5000"/>
            </a:xfrm>
            <a:custGeom>
              <a:avLst/>
              <a:gdLst/>
              <a:ahLst/>
              <a:cxnLst/>
              <a:rect l="l" t="t" r="r" b="b"/>
              <a:pathLst>
                <a:path w="538" h="200" extrusionOk="0">
                  <a:moveTo>
                    <a:pt x="339" y="1"/>
                  </a:moveTo>
                  <a:cubicBezTo>
                    <a:pt x="200" y="1"/>
                    <a:pt x="40" y="1"/>
                    <a:pt x="1" y="180"/>
                  </a:cubicBezTo>
                  <a:cubicBezTo>
                    <a:pt x="60" y="180"/>
                    <a:pt x="120" y="180"/>
                    <a:pt x="220" y="200"/>
                  </a:cubicBezTo>
                  <a:cubicBezTo>
                    <a:pt x="319" y="200"/>
                    <a:pt x="438" y="180"/>
                    <a:pt x="538" y="180"/>
                  </a:cubicBezTo>
                  <a:cubicBezTo>
                    <a:pt x="458" y="140"/>
                    <a:pt x="418" y="60"/>
                    <a:pt x="33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4"/>
            <p:cNvSpPr/>
            <p:nvPr/>
          </p:nvSpPr>
          <p:spPr>
            <a:xfrm>
              <a:off x="2402325" y="1861850"/>
              <a:ext cx="17425" cy="10475"/>
            </a:xfrm>
            <a:custGeom>
              <a:avLst/>
              <a:gdLst/>
              <a:ahLst/>
              <a:cxnLst/>
              <a:rect l="l" t="t" r="r" b="b"/>
              <a:pathLst>
                <a:path w="697" h="419" extrusionOk="0">
                  <a:moveTo>
                    <a:pt x="677" y="1"/>
                  </a:moveTo>
                  <a:cubicBezTo>
                    <a:pt x="558" y="21"/>
                    <a:pt x="458" y="21"/>
                    <a:pt x="339" y="21"/>
                  </a:cubicBezTo>
                  <a:cubicBezTo>
                    <a:pt x="275" y="148"/>
                    <a:pt x="161" y="186"/>
                    <a:pt x="66" y="186"/>
                  </a:cubicBezTo>
                  <a:cubicBezTo>
                    <a:pt x="43" y="186"/>
                    <a:pt x="21" y="184"/>
                    <a:pt x="1" y="180"/>
                  </a:cubicBezTo>
                  <a:lnTo>
                    <a:pt x="1" y="180"/>
                  </a:lnTo>
                  <a:cubicBezTo>
                    <a:pt x="1" y="259"/>
                    <a:pt x="41" y="339"/>
                    <a:pt x="41" y="419"/>
                  </a:cubicBezTo>
                  <a:cubicBezTo>
                    <a:pt x="259" y="339"/>
                    <a:pt x="498" y="399"/>
                    <a:pt x="697" y="220"/>
                  </a:cubicBezTo>
                  <a:cubicBezTo>
                    <a:pt x="677" y="160"/>
                    <a:pt x="677" y="80"/>
                    <a:pt x="677"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4"/>
            <p:cNvSpPr/>
            <p:nvPr/>
          </p:nvSpPr>
          <p:spPr>
            <a:xfrm>
              <a:off x="2463000" y="1849425"/>
              <a:ext cx="15950" cy="5500"/>
            </a:xfrm>
            <a:custGeom>
              <a:avLst/>
              <a:gdLst/>
              <a:ahLst/>
              <a:cxnLst/>
              <a:rect l="l" t="t" r="r" b="b"/>
              <a:pathLst>
                <a:path w="638" h="220" extrusionOk="0">
                  <a:moveTo>
                    <a:pt x="319" y="0"/>
                  </a:moveTo>
                  <a:cubicBezTo>
                    <a:pt x="219" y="0"/>
                    <a:pt x="100" y="20"/>
                    <a:pt x="1" y="40"/>
                  </a:cubicBezTo>
                  <a:lnTo>
                    <a:pt x="1" y="219"/>
                  </a:lnTo>
                  <a:cubicBezTo>
                    <a:pt x="200" y="199"/>
                    <a:pt x="418" y="199"/>
                    <a:pt x="637" y="179"/>
                  </a:cubicBezTo>
                  <a:cubicBezTo>
                    <a:pt x="558" y="20"/>
                    <a:pt x="438" y="20"/>
                    <a:pt x="31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
            <p:cNvSpPr/>
            <p:nvPr/>
          </p:nvSpPr>
          <p:spPr>
            <a:xfrm>
              <a:off x="2501300" y="1754425"/>
              <a:ext cx="4500" cy="4500"/>
            </a:xfrm>
            <a:custGeom>
              <a:avLst/>
              <a:gdLst/>
              <a:ahLst/>
              <a:cxnLst/>
              <a:rect l="l" t="t" r="r" b="b"/>
              <a:pathLst>
                <a:path w="180" h="180" extrusionOk="0">
                  <a:moveTo>
                    <a:pt x="179" y="1"/>
                  </a:moveTo>
                  <a:cubicBezTo>
                    <a:pt x="120" y="1"/>
                    <a:pt x="60" y="1"/>
                    <a:pt x="0" y="21"/>
                  </a:cubicBezTo>
                  <a:lnTo>
                    <a:pt x="0" y="100"/>
                  </a:lnTo>
                  <a:lnTo>
                    <a:pt x="0" y="180"/>
                  </a:lnTo>
                  <a:cubicBezTo>
                    <a:pt x="60" y="180"/>
                    <a:pt x="120" y="180"/>
                    <a:pt x="179" y="140"/>
                  </a:cubicBezTo>
                  <a:lnTo>
                    <a:pt x="179" y="1"/>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
            <p:cNvSpPr/>
            <p:nvPr/>
          </p:nvSpPr>
          <p:spPr>
            <a:xfrm>
              <a:off x="3095100" y="1807525"/>
              <a:ext cx="5975" cy="3625"/>
            </a:xfrm>
            <a:custGeom>
              <a:avLst/>
              <a:gdLst/>
              <a:ahLst/>
              <a:cxnLst/>
              <a:rect l="l" t="t" r="r" b="b"/>
              <a:pathLst>
                <a:path w="239" h="145" extrusionOk="0">
                  <a:moveTo>
                    <a:pt x="100" y="1"/>
                  </a:moveTo>
                  <a:cubicBezTo>
                    <a:pt x="73" y="1"/>
                    <a:pt x="41" y="18"/>
                    <a:pt x="0" y="65"/>
                  </a:cubicBezTo>
                  <a:cubicBezTo>
                    <a:pt x="100" y="85"/>
                    <a:pt x="179" y="105"/>
                    <a:pt x="239" y="145"/>
                  </a:cubicBezTo>
                  <a:cubicBezTo>
                    <a:pt x="197" y="103"/>
                    <a:pt x="165" y="1"/>
                    <a:pt x="1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
            <p:cNvSpPr/>
            <p:nvPr/>
          </p:nvSpPr>
          <p:spPr>
            <a:xfrm>
              <a:off x="2993650" y="1829025"/>
              <a:ext cx="2500" cy="2525"/>
            </a:xfrm>
            <a:custGeom>
              <a:avLst/>
              <a:gdLst/>
              <a:ahLst/>
              <a:cxnLst/>
              <a:rect l="l" t="t" r="r" b="b"/>
              <a:pathLst>
                <a:path w="100" h="101" extrusionOk="0">
                  <a:moveTo>
                    <a:pt x="0" y="1"/>
                  </a:moveTo>
                  <a:cubicBezTo>
                    <a:pt x="0" y="80"/>
                    <a:pt x="20" y="100"/>
                    <a:pt x="100" y="100"/>
                  </a:cubicBezTo>
                  <a:cubicBezTo>
                    <a:pt x="80" y="41"/>
                    <a:pt x="60" y="1"/>
                    <a:pt x="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4"/>
            <p:cNvSpPr/>
            <p:nvPr/>
          </p:nvSpPr>
          <p:spPr>
            <a:xfrm>
              <a:off x="2465975" y="2107025"/>
              <a:ext cx="27400" cy="11650"/>
            </a:xfrm>
            <a:custGeom>
              <a:avLst/>
              <a:gdLst/>
              <a:ahLst/>
              <a:cxnLst/>
              <a:rect l="l" t="t" r="r" b="b"/>
              <a:pathLst>
                <a:path w="1096" h="466" extrusionOk="0">
                  <a:moveTo>
                    <a:pt x="916" y="1"/>
                  </a:moveTo>
                  <a:cubicBezTo>
                    <a:pt x="578" y="1"/>
                    <a:pt x="279" y="140"/>
                    <a:pt x="1" y="299"/>
                  </a:cubicBezTo>
                  <a:cubicBezTo>
                    <a:pt x="28" y="302"/>
                    <a:pt x="56" y="303"/>
                    <a:pt x="84" y="303"/>
                  </a:cubicBezTo>
                  <a:cubicBezTo>
                    <a:pt x="129" y="303"/>
                    <a:pt x="175" y="301"/>
                    <a:pt x="219" y="301"/>
                  </a:cubicBezTo>
                  <a:cubicBezTo>
                    <a:pt x="345" y="301"/>
                    <a:pt x="462" y="319"/>
                    <a:pt x="538" y="458"/>
                  </a:cubicBezTo>
                  <a:cubicBezTo>
                    <a:pt x="562" y="463"/>
                    <a:pt x="586" y="465"/>
                    <a:pt x="610" y="465"/>
                  </a:cubicBezTo>
                  <a:cubicBezTo>
                    <a:pt x="781" y="465"/>
                    <a:pt x="938" y="352"/>
                    <a:pt x="1095" y="299"/>
                  </a:cubicBezTo>
                  <a:cubicBezTo>
                    <a:pt x="1035" y="200"/>
                    <a:pt x="976" y="100"/>
                    <a:pt x="91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4"/>
            <p:cNvSpPr/>
            <p:nvPr/>
          </p:nvSpPr>
          <p:spPr>
            <a:xfrm>
              <a:off x="2496825" y="2111025"/>
              <a:ext cx="6000" cy="3500"/>
            </a:xfrm>
            <a:custGeom>
              <a:avLst/>
              <a:gdLst/>
              <a:ahLst/>
              <a:cxnLst/>
              <a:rect l="l" t="t" r="r" b="b"/>
              <a:pathLst>
                <a:path w="240" h="140" extrusionOk="0">
                  <a:moveTo>
                    <a:pt x="239" y="0"/>
                  </a:moveTo>
                  <a:cubicBezTo>
                    <a:pt x="159" y="20"/>
                    <a:pt x="80" y="80"/>
                    <a:pt x="0" y="139"/>
                  </a:cubicBezTo>
                  <a:cubicBezTo>
                    <a:pt x="100" y="139"/>
                    <a:pt x="179" y="80"/>
                    <a:pt x="2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4"/>
            <p:cNvSpPr/>
            <p:nvPr/>
          </p:nvSpPr>
          <p:spPr>
            <a:xfrm>
              <a:off x="2688300" y="2039900"/>
              <a:ext cx="8975" cy="4575"/>
            </a:xfrm>
            <a:custGeom>
              <a:avLst/>
              <a:gdLst/>
              <a:ahLst/>
              <a:cxnLst/>
              <a:rect l="l" t="t" r="r" b="b"/>
              <a:pathLst>
                <a:path w="359" h="183" extrusionOk="0">
                  <a:moveTo>
                    <a:pt x="119" y="0"/>
                  </a:moveTo>
                  <a:cubicBezTo>
                    <a:pt x="80" y="20"/>
                    <a:pt x="60" y="20"/>
                    <a:pt x="0" y="40"/>
                  </a:cubicBezTo>
                  <a:cubicBezTo>
                    <a:pt x="58" y="128"/>
                    <a:pt x="117" y="183"/>
                    <a:pt x="183" y="183"/>
                  </a:cubicBezTo>
                  <a:cubicBezTo>
                    <a:pt x="207" y="183"/>
                    <a:pt x="232" y="175"/>
                    <a:pt x="259" y="160"/>
                  </a:cubicBezTo>
                  <a:cubicBezTo>
                    <a:pt x="298" y="140"/>
                    <a:pt x="318" y="100"/>
                    <a:pt x="358" y="60"/>
                  </a:cubicBezTo>
                  <a:lnTo>
                    <a:pt x="119" y="0"/>
                  </a:ln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
            <p:cNvSpPr/>
            <p:nvPr/>
          </p:nvSpPr>
          <p:spPr>
            <a:xfrm>
              <a:off x="2859875" y="1826425"/>
              <a:ext cx="2000" cy="2125"/>
            </a:xfrm>
            <a:custGeom>
              <a:avLst/>
              <a:gdLst/>
              <a:ahLst/>
              <a:cxnLst/>
              <a:rect l="l" t="t" r="r" b="b"/>
              <a:pathLst>
                <a:path w="80" h="85" extrusionOk="0">
                  <a:moveTo>
                    <a:pt x="38" y="0"/>
                  </a:moveTo>
                  <a:cubicBezTo>
                    <a:pt x="28" y="0"/>
                    <a:pt x="15" y="10"/>
                    <a:pt x="0" y="25"/>
                  </a:cubicBezTo>
                  <a:cubicBezTo>
                    <a:pt x="0" y="45"/>
                    <a:pt x="60" y="45"/>
                    <a:pt x="80" y="85"/>
                  </a:cubicBezTo>
                  <a:cubicBezTo>
                    <a:pt x="67" y="24"/>
                    <a:pt x="55" y="0"/>
                    <a:pt x="38"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
            <p:cNvSpPr/>
            <p:nvPr/>
          </p:nvSpPr>
          <p:spPr>
            <a:xfrm>
              <a:off x="2916050" y="1881250"/>
              <a:ext cx="3525" cy="2525"/>
            </a:xfrm>
            <a:custGeom>
              <a:avLst/>
              <a:gdLst/>
              <a:ahLst/>
              <a:cxnLst/>
              <a:rect l="l" t="t" r="r" b="b"/>
              <a:pathLst>
                <a:path w="141" h="101" extrusionOk="0">
                  <a:moveTo>
                    <a:pt x="100" y="1"/>
                  </a:moveTo>
                  <a:cubicBezTo>
                    <a:pt x="21" y="1"/>
                    <a:pt x="1" y="20"/>
                    <a:pt x="21" y="60"/>
                  </a:cubicBezTo>
                  <a:cubicBezTo>
                    <a:pt x="41" y="100"/>
                    <a:pt x="61" y="100"/>
                    <a:pt x="100" y="100"/>
                  </a:cubicBezTo>
                  <a:cubicBezTo>
                    <a:pt x="120" y="80"/>
                    <a:pt x="140" y="80"/>
                    <a:pt x="140" y="40"/>
                  </a:cubicBezTo>
                  <a:cubicBezTo>
                    <a:pt x="120" y="20"/>
                    <a:pt x="120" y="1"/>
                    <a:pt x="10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
            <p:cNvSpPr/>
            <p:nvPr/>
          </p:nvSpPr>
          <p:spPr>
            <a:xfrm>
              <a:off x="2444600" y="1830875"/>
              <a:ext cx="9475" cy="6150"/>
            </a:xfrm>
            <a:custGeom>
              <a:avLst/>
              <a:gdLst/>
              <a:ahLst/>
              <a:cxnLst/>
              <a:rect l="l" t="t" r="r" b="b"/>
              <a:pathLst>
                <a:path w="379" h="246" extrusionOk="0">
                  <a:moveTo>
                    <a:pt x="239" y="0"/>
                  </a:moveTo>
                  <a:cubicBezTo>
                    <a:pt x="165" y="0"/>
                    <a:pt x="91" y="60"/>
                    <a:pt x="1" y="86"/>
                  </a:cubicBezTo>
                  <a:lnTo>
                    <a:pt x="1" y="245"/>
                  </a:lnTo>
                  <a:cubicBezTo>
                    <a:pt x="140" y="225"/>
                    <a:pt x="239" y="225"/>
                    <a:pt x="359" y="205"/>
                  </a:cubicBezTo>
                  <a:cubicBezTo>
                    <a:pt x="359" y="146"/>
                    <a:pt x="379" y="106"/>
                    <a:pt x="359" y="66"/>
                  </a:cubicBezTo>
                  <a:cubicBezTo>
                    <a:pt x="317" y="18"/>
                    <a:pt x="278" y="0"/>
                    <a:pt x="239"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
            <p:cNvSpPr/>
            <p:nvPr/>
          </p:nvSpPr>
          <p:spPr>
            <a:xfrm>
              <a:off x="2427200" y="1812450"/>
              <a:ext cx="4500" cy="2175"/>
            </a:xfrm>
            <a:custGeom>
              <a:avLst/>
              <a:gdLst/>
              <a:ahLst/>
              <a:cxnLst/>
              <a:rect l="l" t="t" r="r" b="b"/>
              <a:pathLst>
                <a:path w="180" h="87" extrusionOk="0">
                  <a:moveTo>
                    <a:pt x="100" y="0"/>
                  </a:moveTo>
                  <a:cubicBezTo>
                    <a:pt x="61" y="0"/>
                    <a:pt x="31" y="26"/>
                    <a:pt x="0" y="87"/>
                  </a:cubicBezTo>
                  <a:lnTo>
                    <a:pt x="179" y="87"/>
                  </a:lnTo>
                  <a:cubicBezTo>
                    <a:pt x="179" y="87"/>
                    <a:pt x="160" y="47"/>
                    <a:pt x="140" y="7"/>
                  </a:cubicBezTo>
                  <a:cubicBezTo>
                    <a:pt x="126" y="3"/>
                    <a:pt x="113" y="0"/>
                    <a:pt x="10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
            <p:cNvSpPr/>
            <p:nvPr/>
          </p:nvSpPr>
          <p:spPr>
            <a:xfrm>
              <a:off x="2620150" y="1828775"/>
              <a:ext cx="6000" cy="3400"/>
            </a:xfrm>
            <a:custGeom>
              <a:avLst/>
              <a:gdLst/>
              <a:ahLst/>
              <a:cxnLst/>
              <a:rect l="l" t="t" r="r" b="b"/>
              <a:pathLst>
                <a:path w="240" h="136" extrusionOk="0">
                  <a:moveTo>
                    <a:pt x="86" y="1"/>
                  </a:moveTo>
                  <a:cubicBezTo>
                    <a:pt x="58" y="1"/>
                    <a:pt x="30" y="5"/>
                    <a:pt x="1" y="11"/>
                  </a:cubicBezTo>
                  <a:cubicBezTo>
                    <a:pt x="12" y="110"/>
                    <a:pt x="53" y="136"/>
                    <a:pt x="105" y="136"/>
                  </a:cubicBezTo>
                  <a:cubicBezTo>
                    <a:pt x="147" y="136"/>
                    <a:pt x="195" y="119"/>
                    <a:pt x="239" y="110"/>
                  </a:cubicBezTo>
                  <a:cubicBezTo>
                    <a:pt x="211" y="26"/>
                    <a:pt x="153" y="1"/>
                    <a:pt x="86"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
            <p:cNvSpPr/>
            <p:nvPr/>
          </p:nvSpPr>
          <p:spPr>
            <a:xfrm>
              <a:off x="2397350" y="1841875"/>
              <a:ext cx="4000" cy="4100"/>
            </a:xfrm>
            <a:custGeom>
              <a:avLst/>
              <a:gdLst/>
              <a:ahLst/>
              <a:cxnLst/>
              <a:rect l="l" t="t" r="r" b="b"/>
              <a:pathLst>
                <a:path w="160" h="164" extrusionOk="0">
                  <a:moveTo>
                    <a:pt x="31" y="1"/>
                  </a:moveTo>
                  <a:cubicBezTo>
                    <a:pt x="21" y="1"/>
                    <a:pt x="11" y="2"/>
                    <a:pt x="1" y="4"/>
                  </a:cubicBezTo>
                  <a:cubicBezTo>
                    <a:pt x="41" y="84"/>
                    <a:pt x="80" y="123"/>
                    <a:pt x="160" y="163"/>
                  </a:cubicBezTo>
                  <a:cubicBezTo>
                    <a:pt x="160" y="74"/>
                    <a:pt x="112" y="1"/>
                    <a:pt x="31"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
            <p:cNvSpPr/>
            <p:nvPr/>
          </p:nvSpPr>
          <p:spPr>
            <a:xfrm>
              <a:off x="2919050" y="1738025"/>
              <a:ext cx="3000" cy="2500"/>
            </a:xfrm>
            <a:custGeom>
              <a:avLst/>
              <a:gdLst/>
              <a:ahLst/>
              <a:cxnLst/>
              <a:rect l="l" t="t" r="r" b="b"/>
              <a:pathLst>
                <a:path w="120" h="100" extrusionOk="0">
                  <a:moveTo>
                    <a:pt x="80" y="0"/>
                  </a:moveTo>
                  <a:cubicBezTo>
                    <a:pt x="60" y="20"/>
                    <a:pt x="20" y="80"/>
                    <a:pt x="0" y="100"/>
                  </a:cubicBezTo>
                  <a:lnTo>
                    <a:pt x="120" y="100"/>
                  </a:lnTo>
                  <a:cubicBezTo>
                    <a:pt x="100" y="80"/>
                    <a:pt x="80" y="40"/>
                    <a:pt x="8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
            <p:cNvSpPr/>
            <p:nvPr/>
          </p:nvSpPr>
          <p:spPr>
            <a:xfrm>
              <a:off x="3001600" y="1789750"/>
              <a:ext cx="4000" cy="3000"/>
            </a:xfrm>
            <a:custGeom>
              <a:avLst/>
              <a:gdLst/>
              <a:ahLst/>
              <a:cxnLst/>
              <a:rect l="l" t="t" r="r" b="b"/>
              <a:pathLst>
                <a:path w="160" h="120" extrusionOk="0">
                  <a:moveTo>
                    <a:pt x="0" y="0"/>
                  </a:moveTo>
                  <a:cubicBezTo>
                    <a:pt x="0" y="80"/>
                    <a:pt x="60" y="120"/>
                    <a:pt x="160" y="120"/>
                  </a:cubicBezTo>
                  <a:cubicBezTo>
                    <a:pt x="160" y="100"/>
                    <a:pt x="140" y="60"/>
                    <a:pt x="14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
            <p:cNvSpPr/>
            <p:nvPr/>
          </p:nvSpPr>
          <p:spPr>
            <a:xfrm>
              <a:off x="2866325" y="1784775"/>
              <a:ext cx="2025" cy="2000"/>
            </a:xfrm>
            <a:custGeom>
              <a:avLst/>
              <a:gdLst/>
              <a:ahLst/>
              <a:cxnLst/>
              <a:rect l="l" t="t" r="r" b="b"/>
              <a:pathLst>
                <a:path w="81" h="80" extrusionOk="0">
                  <a:moveTo>
                    <a:pt x="1" y="0"/>
                  </a:moveTo>
                  <a:lnTo>
                    <a:pt x="1" y="0"/>
                  </a:lnTo>
                  <a:cubicBezTo>
                    <a:pt x="14" y="53"/>
                    <a:pt x="27" y="80"/>
                    <a:pt x="46" y="80"/>
                  </a:cubicBezTo>
                  <a:cubicBezTo>
                    <a:pt x="56" y="80"/>
                    <a:pt x="67" y="73"/>
                    <a:pt x="80" y="60"/>
                  </a:cubicBezTo>
                  <a:cubicBezTo>
                    <a:pt x="80" y="20"/>
                    <a:pt x="21" y="20"/>
                    <a:pt x="1"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
            <p:cNvSpPr/>
            <p:nvPr/>
          </p:nvSpPr>
          <p:spPr>
            <a:xfrm>
              <a:off x="2357075" y="1203400"/>
              <a:ext cx="9975" cy="7000"/>
            </a:xfrm>
            <a:custGeom>
              <a:avLst/>
              <a:gdLst/>
              <a:ahLst/>
              <a:cxnLst/>
              <a:rect l="l" t="t" r="r" b="b"/>
              <a:pathLst>
                <a:path w="399" h="280" extrusionOk="0">
                  <a:moveTo>
                    <a:pt x="259" y="1"/>
                  </a:moveTo>
                  <a:cubicBezTo>
                    <a:pt x="180" y="80"/>
                    <a:pt x="80" y="160"/>
                    <a:pt x="0" y="200"/>
                  </a:cubicBezTo>
                  <a:cubicBezTo>
                    <a:pt x="60" y="240"/>
                    <a:pt x="80" y="279"/>
                    <a:pt x="120" y="279"/>
                  </a:cubicBezTo>
                  <a:cubicBezTo>
                    <a:pt x="299" y="279"/>
                    <a:pt x="398" y="180"/>
                    <a:pt x="359"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
            <p:cNvSpPr/>
            <p:nvPr/>
          </p:nvSpPr>
          <p:spPr>
            <a:xfrm>
              <a:off x="2235225" y="1241900"/>
              <a:ext cx="9975" cy="3800"/>
            </a:xfrm>
            <a:custGeom>
              <a:avLst/>
              <a:gdLst/>
              <a:ahLst/>
              <a:cxnLst/>
              <a:rect l="l" t="t" r="r" b="b"/>
              <a:pathLst>
                <a:path w="399" h="152" extrusionOk="0">
                  <a:moveTo>
                    <a:pt x="204" y="1"/>
                  </a:moveTo>
                  <a:cubicBezTo>
                    <a:pt x="165" y="1"/>
                    <a:pt x="124" y="5"/>
                    <a:pt x="80" y="12"/>
                  </a:cubicBezTo>
                  <a:cubicBezTo>
                    <a:pt x="1" y="32"/>
                    <a:pt x="1" y="112"/>
                    <a:pt x="80" y="132"/>
                  </a:cubicBezTo>
                  <a:cubicBezTo>
                    <a:pt x="160" y="152"/>
                    <a:pt x="239" y="152"/>
                    <a:pt x="319" y="152"/>
                  </a:cubicBezTo>
                  <a:cubicBezTo>
                    <a:pt x="359" y="132"/>
                    <a:pt x="379" y="72"/>
                    <a:pt x="399" y="52"/>
                  </a:cubicBezTo>
                  <a:cubicBezTo>
                    <a:pt x="336" y="14"/>
                    <a:pt x="273" y="1"/>
                    <a:pt x="204"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4"/>
            <p:cNvSpPr/>
            <p:nvPr/>
          </p:nvSpPr>
          <p:spPr>
            <a:xfrm>
              <a:off x="2341150" y="1155575"/>
              <a:ext cx="4025" cy="3600"/>
            </a:xfrm>
            <a:custGeom>
              <a:avLst/>
              <a:gdLst/>
              <a:ahLst/>
              <a:cxnLst/>
              <a:rect l="l" t="t" r="r" b="b"/>
              <a:pathLst>
                <a:path w="161" h="144" extrusionOk="0">
                  <a:moveTo>
                    <a:pt x="30" y="1"/>
                  </a:moveTo>
                  <a:cubicBezTo>
                    <a:pt x="21" y="1"/>
                    <a:pt x="11" y="2"/>
                    <a:pt x="1" y="4"/>
                  </a:cubicBezTo>
                  <a:cubicBezTo>
                    <a:pt x="41" y="44"/>
                    <a:pt x="120" y="104"/>
                    <a:pt x="160" y="143"/>
                  </a:cubicBezTo>
                  <a:cubicBezTo>
                    <a:pt x="142" y="72"/>
                    <a:pt x="109" y="1"/>
                    <a:pt x="3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4"/>
            <p:cNvSpPr/>
            <p:nvPr/>
          </p:nvSpPr>
          <p:spPr>
            <a:xfrm>
              <a:off x="2345150" y="1159650"/>
              <a:ext cx="3500" cy="4000"/>
            </a:xfrm>
            <a:custGeom>
              <a:avLst/>
              <a:gdLst/>
              <a:ahLst/>
              <a:cxnLst/>
              <a:rect l="l" t="t" r="r" b="b"/>
              <a:pathLst>
                <a:path w="140" h="160" extrusionOk="0">
                  <a:moveTo>
                    <a:pt x="0" y="0"/>
                  </a:moveTo>
                  <a:lnTo>
                    <a:pt x="0" y="159"/>
                  </a:lnTo>
                  <a:cubicBezTo>
                    <a:pt x="139" y="100"/>
                    <a:pt x="139" y="40"/>
                    <a:pt x="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
            <p:cNvSpPr/>
            <p:nvPr/>
          </p:nvSpPr>
          <p:spPr>
            <a:xfrm>
              <a:off x="2089025" y="1175550"/>
              <a:ext cx="4500" cy="6500"/>
            </a:xfrm>
            <a:custGeom>
              <a:avLst/>
              <a:gdLst/>
              <a:ahLst/>
              <a:cxnLst/>
              <a:rect l="l" t="t" r="r" b="b"/>
              <a:pathLst>
                <a:path w="180" h="260" extrusionOk="0">
                  <a:moveTo>
                    <a:pt x="80" y="1"/>
                  </a:moveTo>
                  <a:cubicBezTo>
                    <a:pt x="60" y="60"/>
                    <a:pt x="0" y="100"/>
                    <a:pt x="40" y="120"/>
                  </a:cubicBezTo>
                  <a:cubicBezTo>
                    <a:pt x="40" y="180"/>
                    <a:pt x="60" y="259"/>
                    <a:pt x="80" y="259"/>
                  </a:cubicBezTo>
                  <a:cubicBezTo>
                    <a:pt x="159" y="259"/>
                    <a:pt x="179" y="180"/>
                    <a:pt x="159" y="100"/>
                  </a:cubicBezTo>
                  <a:cubicBezTo>
                    <a:pt x="159" y="60"/>
                    <a:pt x="100" y="21"/>
                    <a:pt x="80" y="1"/>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
            <p:cNvSpPr/>
            <p:nvPr/>
          </p:nvSpPr>
          <p:spPr>
            <a:xfrm>
              <a:off x="2413775" y="1836500"/>
              <a:ext cx="1025" cy="1025"/>
            </a:xfrm>
            <a:custGeom>
              <a:avLst/>
              <a:gdLst/>
              <a:ahLst/>
              <a:cxnLst/>
              <a:rect l="l" t="t" r="r" b="b"/>
              <a:pathLst>
                <a:path w="41" h="41" extrusionOk="0">
                  <a:moveTo>
                    <a:pt x="40" y="0"/>
                  </a:moveTo>
                  <a:lnTo>
                    <a:pt x="0" y="40"/>
                  </a:lnTo>
                  <a:cubicBezTo>
                    <a:pt x="20" y="40"/>
                    <a:pt x="20" y="20"/>
                    <a:pt x="40" y="0"/>
                  </a:cubicBezTo>
                  <a:close/>
                </a:path>
              </a:pathLst>
            </a:custGeom>
            <a:solidFill>
              <a:srgbClr val="E3CDA4">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9" name="Google Shape;359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600" name="Google Shape;3600;p4"/>
          <p:cNvSpPr txBox="1">
            <a:spLocks noGrp="1"/>
          </p:cNvSpPr>
          <p:nvPr>
            <p:ph type="body" idx="1"/>
          </p:nvPr>
        </p:nvSpPr>
        <p:spPr>
          <a:xfrm>
            <a:off x="810500" y="1209075"/>
            <a:ext cx="6751500" cy="3416400"/>
          </a:xfrm>
          <a:prstGeom prst="rect">
            <a:avLst/>
          </a:prstGeom>
        </p:spPr>
        <p:txBody>
          <a:bodyPr spcFirstLastPara="1" wrap="square" lIns="91425" tIns="91425" rIns="91425" bIns="91425" anchor="ctr" anchorCtr="0">
            <a:noAutofit/>
          </a:bodyPr>
          <a:lstStyle>
            <a:lvl1pPr marL="457200" lvl="0" indent="-342900" rtl="0">
              <a:lnSpc>
                <a:spcPct val="90000"/>
              </a:lnSpc>
              <a:spcBef>
                <a:spcPts val="0"/>
              </a:spcBef>
              <a:spcAft>
                <a:spcPts val="0"/>
              </a:spcAft>
              <a:buClr>
                <a:srgbClr val="5A3015"/>
              </a:buClr>
              <a:buSzPts val="1800"/>
              <a:buFont typeface="Lora"/>
              <a:buChar char="●"/>
              <a:defRPr sz="1100" b="0">
                <a:solidFill>
                  <a:srgbClr val="5A3015"/>
                </a:solidFill>
              </a:defRPr>
            </a:lvl1pPr>
            <a:lvl2pPr marL="914400" lvl="1" indent="-317500" rtl="0">
              <a:lnSpc>
                <a:spcPct val="90000"/>
              </a:lnSpc>
              <a:spcBef>
                <a:spcPts val="0"/>
              </a:spcBef>
              <a:spcAft>
                <a:spcPts val="0"/>
              </a:spcAft>
              <a:buClr>
                <a:srgbClr val="5A3015"/>
              </a:buClr>
              <a:buSzPts val="1400"/>
              <a:buFont typeface="Lora"/>
              <a:buChar char="○"/>
              <a:defRPr sz="1100">
                <a:solidFill>
                  <a:srgbClr val="5A3015"/>
                </a:solidFill>
              </a:defRPr>
            </a:lvl2pPr>
            <a:lvl3pPr marL="1371600" lvl="2" indent="-317500" rtl="0">
              <a:lnSpc>
                <a:spcPct val="115000"/>
              </a:lnSpc>
              <a:spcBef>
                <a:spcPts val="0"/>
              </a:spcBef>
              <a:spcAft>
                <a:spcPts val="0"/>
              </a:spcAft>
              <a:buClr>
                <a:srgbClr val="5A3015"/>
              </a:buClr>
              <a:buSzPts val="1400"/>
              <a:buFont typeface="Lora"/>
              <a:buChar char="■"/>
              <a:defRPr>
                <a:solidFill>
                  <a:srgbClr val="5A3015"/>
                </a:solidFill>
                <a:latin typeface="Lora"/>
                <a:ea typeface="Lora"/>
                <a:cs typeface="Lora"/>
                <a:sym typeface="Lora"/>
              </a:defRPr>
            </a:lvl3pPr>
            <a:lvl4pPr marL="1828800" lvl="3" indent="-317500" rtl="0">
              <a:lnSpc>
                <a:spcPct val="115000"/>
              </a:lnSpc>
              <a:spcBef>
                <a:spcPts val="1600"/>
              </a:spcBef>
              <a:spcAft>
                <a:spcPts val="0"/>
              </a:spcAft>
              <a:buClr>
                <a:srgbClr val="5A3015"/>
              </a:buClr>
              <a:buSzPts val="1400"/>
              <a:buFont typeface="Lora"/>
              <a:buChar char="●"/>
              <a:defRPr>
                <a:solidFill>
                  <a:srgbClr val="5A3015"/>
                </a:solidFill>
                <a:latin typeface="Lora"/>
                <a:ea typeface="Lora"/>
                <a:cs typeface="Lora"/>
                <a:sym typeface="Lora"/>
              </a:defRPr>
            </a:lvl4pPr>
            <a:lvl5pPr marL="2286000" lvl="4" indent="-317500" rtl="0">
              <a:lnSpc>
                <a:spcPct val="115000"/>
              </a:lnSpc>
              <a:spcBef>
                <a:spcPts val="1600"/>
              </a:spcBef>
              <a:spcAft>
                <a:spcPts val="0"/>
              </a:spcAft>
              <a:buClr>
                <a:srgbClr val="5A3015"/>
              </a:buClr>
              <a:buSzPts val="1400"/>
              <a:buFont typeface="Lora"/>
              <a:buChar char="○"/>
              <a:defRPr>
                <a:solidFill>
                  <a:srgbClr val="5A3015"/>
                </a:solidFill>
                <a:latin typeface="Lora"/>
                <a:ea typeface="Lora"/>
                <a:cs typeface="Lora"/>
                <a:sym typeface="Lora"/>
              </a:defRPr>
            </a:lvl5pPr>
            <a:lvl6pPr marL="2743200" lvl="5" indent="-317500" rtl="0">
              <a:lnSpc>
                <a:spcPct val="115000"/>
              </a:lnSpc>
              <a:spcBef>
                <a:spcPts val="1600"/>
              </a:spcBef>
              <a:spcAft>
                <a:spcPts val="0"/>
              </a:spcAft>
              <a:buClr>
                <a:srgbClr val="5A3015"/>
              </a:buClr>
              <a:buSzPts val="1400"/>
              <a:buFont typeface="Lora"/>
              <a:buChar char="■"/>
              <a:defRPr>
                <a:solidFill>
                  <a:srgbClr val="5A3015"/>
                </a:solidFill>
                <a:latin typeface="Lora"/>
                <a:ea typeface="Lora"/>
                <a:cs typeface="Lora"/>
                <a:sym typeface="Lora"/>
              </a:defRPr>
            </a:lvl6pPr>
            <a:lvl7pPr marL="3200400" lvl="6" indent="-317500" rtl="0">
              <a:lnSpc>
                <a:spcPct val="115000"/>
              </a:lnSpc>
              <a:spcBef>
                <a:spcPts val="1600"/>
              </a:spcBef>
              <a:spcAft>
                <a:spcPts val="0"/>
              </a:spcAft>
              <a:buClr>
                <a:srgbClr val="5A3015"/>
              </a:buClr>
              <a:buSzPts val="1400"/>
              <a:buFont typeface="Lora"/>
              <a:buChar char="●"/>
              <a:defRPr>
                <a:solidFill>
                  <a:srgbClr val="5A3015"/>
                </a:solidFill>
                <a:latin typeface="Lora"/>
                <a:ea typeface="Lora"/>
                <a:cs typeface="Lora"/>
                <a:sym typeface="Lora"/>
              </a:defRPr>
            </a:lvl7pPr>
            <a:lvl8pPr marL="3657600" lvl="7" indent="-317500" rtl="0">
              <a:lnSpc>
                <a:spcPct val="115000"/>
              </a:lnSpc>
              <a:spcBef>
                <a:spcPts val="1600"/>
              </a:spcBef>
              <a:spcAft>
                <a:spcPts val="0"/>
              </a:spcAft>
              <a:buClr>
                <a:srgbClr val="5A3015"/>
              </a:buClr>
              <a:buSzPts val="1400"/>
              <a:buFont typeface="Lora"/>
              <a:buChar char="○"/>
              <a:defRPr>
                <a:solidFill>
                  <a:srgbClr val="5A3015"/>
                </a:solidFill>
                <a:latin typeface="Lora"/>
                <a:ea typeface="Lora"/>
                <a:cs typeface="Lora"/>
                <a:sym typeface="Lora"/>
              </a:defRPr>
            </a:lvl8pPr>
            <a:lvl9pPr marL="4114800" lvl="8" indent="-317500" rtl="0">
              <a:lnSpc>
                <a:spcPct val="115000"/>
              </a:lnSpc>
              <a:spcBef>
                <a:spcPts val="1600"/>
              </a:spcBef>
              <a:spcAft>
                <a:spcPts val="1600"/>
              </a:spcAft>
              <a:buClr>
                <a:srgbClr val="5A3015"/>
              </a:buClr>
              <a:buSzPts val="1400"/>
              <a:buFont typeface="Lora"/>
              <a:buChar char="■"/>
              <a:defRPr>
                <a:solidFill>
                  <a:srgbClr val="5A3015"/>
                </a:solidFill>
                <a:latin typeface="Lora"/>
                <a:ea typeface="Lora"/>
                <a:cs typeface="Lora"/>
                <a:sym typeface="Lora"/>
              </a:defRPr>
            </a:lvl9pPr>
          </a:lstStyle>
          <a:p>
            <a:endParaRPr/>
          </a:p>
        </p:txBody>
      </p:sp>
      <p:grpSp>
        <p:nvGrpSpPr>
          <p:cNvPr id="3601" name="Google Shape;3601;p4"/>
          <p:cNvGrpSpPr/>
          <p:nvPr/>
        </p:nvGrpSpPr>
        <p:grpSpPr>
          <a:xfrm rot="2846348">
            <a:off x="6020689" y="-1239674"/>
            <a:ext cx="1535091" cy="1923603"/>
            <a:chOff x="4082775" y="914425"/>
            <a:chExt cx="777050" cy="973675"/>
          </a:xfrm>
        </p:grpSpPr>
        <p:sp>
          <p:nvSpPr>
            <p:cNvPr id="3602" name="Google Shape;3602;p4"/>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4"/>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4"/>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4"/>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4"/>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4"/>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2" name="Google Shape;3612;p4"/>
          <p:cNvGrpSpPr/>
          <p:nvPr/>
        </p:nvGrpSpPr>
        <p:grpSpPr>
          <a:xfrm rot="-4611921">
            <a:off x="-334309" y="-1161172"/>
            <a:ext cx="1729743" cy="1766579"/>
            <a:chOff x="3212275" y="349350"/>
            <a:chExt cx="486650" cy="503850"/>
          </a:xfrm>
        </p:grpSpPr>
        <p:sp>
          <p:nvSpPr>
            <p:cNvPr id="3613" name="Google Shape;3613;p4"/>
            <p:cNvSpPr/>
            <p:nvPr/>
          </p:nvSpPr>
          <p:spPr>
            <a:xfrm>
              <a:off x="3212275" y="349350"/>
              <a:ext cx="392050" cy="503850"/>
            </a:xfrm>
            <a:custGeom>
              <a:avLst/>
              <a:gdLst/>
              <a:ahLst/>
              <a:cxnLst/>
              <a:rect l="l" t="t" r="r" b="b"/>
              <a:pathLst>
                <a:path w="15682" h="20154" extrusionOk="0">
                  <a:moveTo>
                    <a:pt x="11106" y="7695"/>
                  </a:moveTo>
                  <a:cubicBezTo>
                    <a:pt x="11152" y="7726"/>
                    <a:pt x="11183" y="7788"/>
                    <a:pt x="11230" y="7819"/>
                  </a:cubicBezTo>
                  <a:cubicBezTo>
                    <a:pt x="11168" y="7788"/>
                    <a:pt x="11090" y="7742"/>
                    <a:pt x="11013" y="7711"/>
                  </a:cubicBezTo>
                  <a:cubicBezTo>
                    <a:pt x="11044" y="7711"/>
                    <a:pt x="11075" y="7695"/>
                    <a:pt x="11106" y="7695"/>
                  </a:cubicBezTo>
                  <a:close/>
                  <a:moveTo>
                    <a:pt x="4995" y="7897"/>
                  </a:moveTo>
                  <a:cubicBezTo>
                    <a:pt x="5026" y="7928"/>
                    <a:pt x="5042" y="7928"/>
                    <a:pt x="5057" y="7943"/>
                  </a:cubicBezTo>
                  <a:lnTo>
                    <a:pt x="4995" y="7943"/>
                  </a:lnTo>
                  <a:lnTo>
                    <a:pt x="4995" y="7897"/>
                  </a:lnTo>
                  <a:close/>
                  <a:moveTo>
                    <a:pt x="7701" y="0"/>
                  </a:moveTo>
                  <a:cubicBezTo>
                    <a:pt x="7430" y="0"/>
                    <a:pt x="7263" y="300"/>
                    <a:pt x="7011" y="359"/>
                  </a:cubicBezTo>
                  <a:cubicBezTo>
                    <a:pt x="6983" y="353"/>
                    <a:pt x="6954" y="350"/>
                    <a:pt x="6924" y="350"/>
                  </a:cubicBezTo>
                  <a:cubicBezTo>
                    <a:pt x="6730" y="350"/>
                    <a:pt x="6518" y="472"/>
                    <a:pt x="6358" y="472"/>
                  </a:cubicBezTo>
                  <a:cubicBezTo>
                    <a:pt x="6251" y="472"/>
                    <a:pt x="6167" y="417"/>
                    <a:pt x="6127" y="235"/>
                  </a:cubicBezTo>
                  <a:cubicBezTo>
                    <a:pt x="5135" y="623"/>
                    <a:pt x="3971" y="452"/>
                    <a:pt x="3274" y="1522"/>
                  </a:cubicBezTo>
                  <a:cubicBezTo>
                    <a:pt x="2591" y="1538"/>
                    <a:pt x="2545" y="2453"/>
                    <a:pt x="2281" y="2778"/>
                  </a:cubicBezTo>
                  <a:cubicBezTo>
                    <a:pt x="2002" y="3414"/>
                    <a:pt x="2048" y="4081"/>
                    <a:pt x="2250" y="4717"/>
                  </a:cubicBezTo>
                  <a:cubicBezTo>
                    <a:pt x="1661" y="5043"/>
                    <a:pt x="1071" y="5307"/>
                    <a:pt x="699" y="5865"/>
                  </a:cubicBezTo>
                  <a:cubicBezTo>
                    <a:pt x="141" y="6982"/>
                    <a:pt x="1" y="8098"/>
                    <a:pt x="730" y="9060"/>
                  </a:cubicBezTo>
                  <a:cubicBezTo>
                    <a:pt x="789" y="9298"/>
                    <a:pt x="922" y="9364"/>
                    <a:pt x="1080" y="9364"/>
                  </a:cubicBezTo>
                  <a:cubicBezTo>
                    <a:pt x="1278" y="9364"/>
                    <a:pt x="1516" y="9260"/>
                    <a:pt x="1698" y="9260"/>
                  </a:cubicBezTo>
                  <a:cubicBezTo>
                    <a:pt x="1712" y="9260"/>
                    <a:pt x="1725" y="9260"/>
                    <a:pt x="1738" y="9261"/>
                  </a:cubicBezTo>
                  <a:cubicBezTo>
                    <a:pt x="1793" y="9254"/>
                    <a:pt x="1844" y="9250"/>
                    <a:pt x="1891" y="9250"/>
                  </a:cubicBezTo>
                  <a:cubicBezTo>
                    <a:pt x="2706" y="9250"/>
                    <a:pt x="2512" y="10331"/>
                    <a:pt x="2746" y="10859"/>
                  </a:cubicBezTo>
                  <a:cubicBezTo>
                    <a:pt x="2817" y="11028"/>
                    <a:pt x="2975" y="11115"/>
                    <a:pt x="3141" y="11115"/>
                  </a:cubicBezTo>
                  <a:cubicBezTo>
                    <a:pt x="3264" y="11115"/>
                    <a:pt x="3391" y="11067"/>
                    <a:pt x="3491" y="10968"/>
                  </a:cubicBezTo>
                  <a:cubicBezTo>
                    <a:pt x="4282" y="10223"/>
                    <a:pt x="2963" y="9044"/>
                    <a:pt x="3971" y="8672"/>
                  </a:cubicBezTo>
                  <a:lnTo>
                    <a:pt x="3971" y="8672"/>
                  </a:lnTo>
                  <a:cubicBezTo>
                    <a:pt x="3987" y="8688"/>
                    <a:pt x="4018" y="8734"/>
                    <a:pt x="4033" y="8750"/>
                  </a:cubicBezTo>
                  <a:cubicBezTo>
                    <a:pt x="4018" y="8843"/>
                    <a:pt x="3987" y="8951"/>
                    <a:pt x="4018" y="9044"/>
                  </a:cubicBezTo>
                  <a:cubicBezTo>
                    <a:pt x="4096" y="9324"/>
                    <a:pt x="3971" y="9649"/>
                    <a:pt x="4359" y="9758"/>
                  </a:cubicBezTo>
                  <a:cubicBezTo>
                    <a:pt x="4437" y="9897"/>
                    <a:pt x="4561" y="10006"/>
                    <a:pt x="4654" y="10099"/>
                  </a:cubicBezTo>
                  <a:cubicBezTo>
                    <a:pt x="4731" y="10347"/>
                    <a:pt x="4809" y="10595"/>
                    <a:pt x="4902" y="10843"/>
                  </a:cubicBezTo>
                  <a:cubicBezTo>
                    <a:pt x="4669" y="11619"/>
                    <a:pt x="5042" y="12472"/>
                    <a:pt x="4576" y="13294"/>
                  </a:cubicBezTo>
                  <a:cubicBezTo>
                    <a:pt x="4282" y="13837"/>
                    <a:pt x="3599" y="13930"/>
                    <a:pt x="3134" y="14178"/>
                  </a:cubicBezTo>
                  <a:cubicBezTo>
                    <a:pt x="3274" y="14860"/>
                    <a:pt x="2188" y="14922"/>
                    <a:pt x="2343" y="15527"/>
                  </a:cubicBezTo>
                  <a:cubicBezTo>
                    <a:pt x="2457" y="15413"/>
                    <a:pt x="2559" y="15376"/>
                    <a:pt x="2656" y="15376"/>
                  </a:cubicBezTo>
                  <a:cubicBezTo>
                    <a:pt x="2837" y="15376"/>
                    <a:pt x="3001" y="15506"/>
                    <a:pt x="3191" y="15506"/>
                  </a:cubicBezTo>
                  <a:cubicBezTo>
                    <a:pt x="3288" y="15506"/>
                    <a:pt x="3391" y="15472"/>
                    <a:pt x="3506" y="15372"/>
                  </a:cubicBezTo>
                  <a:cubicBezTo>
                    <a:pt x="3801" y="14860"/>
                    <a:pt x="4251" y="14519"/>
                    <a:pt x="4871" y="14287"/>
                  </a:cubicBezTo>
                  <a:cubicBezTo>
                    <a:pt x="4944" y="14259"/>
                    <a:pt x="5009" y="14247"/>
                    <a:pt x="5069" y="14247"/>
                  </a:cubicBezTo>
                  <a:cubicBezTo>
                    <a:pt x="5479" y="14247"/>
                    <a:pt x="5602" y="14832"/>
                    <a:pt x="5833" y="15062"/>
                  </a:cubicBezTo>
                  <a:cubicBezTo>
                    <a:pt x="5879" y="16318"/>
                    <a:pt x="6732" y="17388"/>
                    <a:pt x="7228" y="18474"/>
                  </a:cubicBezTo>
                  <a:cubicBezTo>
                    <a:pt x="7213" y="18474"/>
                    <a:pt x="7197" y="18490"/>
                    <a:pt x="7166" y="18490"/>
                  </a:cubicBezTo>
                  <a:cubicBezTo>
                    <a:pt x="6810" y="18831"/>
                    <a:pt x="6748" y="19715"/>
                    <a:pt x="7353" y="19994"/>
                  </a:cubicBezTo>
                  <a:cubicBezTo>
                    <a:pt x="7370" y="19992"/>
                    <a:pt x="7387" y="19990"/>
                    <a:pt x="7404" y="19990"/>
                  </a:cubicBezTo>
                  <a:cubicBezTo>
                    <a:pt x="7604" y="19990"/>
                    <a:pt x="7792" y="20153"/>
                    <a:pt x="7975" y="20153"/>
                  </a:cubicBezTo>
                  <a:cubicBezTo>
                    <a:pt x="8058" y="20153"/>
                    <a:pt x="8139" y="20120"/>
                    <a:pt x="8221" y="20025"/>
                  </a:cubicBezTo>
                  <a:cubicBezTo>
                    <a:pt x="8438" y="19715"/>
                    <a:pt x="8516" y="19203"/>
                    <a:pt x="8299" y="18800"/>
                  </a:cubicBezTo>
                  <a:cubicBezTo>
                    <a:pt x="8206" y="18645"/>
                    <a:pt x="8081" y="18552"/>
                    <a:pt x="7973" y="18490"/>
                  </a:cubicBezTo>
                  <a:cubicBezTo>
                    <a:pt x="8019" y="18335"/>
                    <a:pt x="8019" y="18179"/>
                    <a:pt x="7942" y="17978"/>
                  </a:cubicBezTo>
                  <a:cubicBezTo>
                    <a:pt x="7977" y="17970"/>
                    <a:pt x="8014" y="17966"/>
                    <a:pt x="8052" y="17966"/>
                  </a:cubicBezTo>
                  <a:cubicBezTo>
                    <a:pt x="8344" y="17966"/>
                    <a:pt x="8710" y="18176"/>
                    <a:pt x="9051" y="18176"/>
                  </a:cubicBezTo>
                  <a:cubicBezTo>
                    <a:pt x="9096" y="18176"/>
                    <a:pt x="9139" y="18172"/>
                    <a:pt x="9183" y="18164"/>
                  </a:cubicBezTo>
                  <a:cubicBezTo>
                    <a:pt x="9322" y="17730"/>
                    <a:pt x="9136" y="16939"/>
                    <a:pt x="9943" y="16799"/>
                  </a:cubicBezTo>
                  <a:cubicBezTo>
                    <a:pt x="10170" y="17001"/>
                    <a:pt x="10427" y="17058"/>
                    <a:pt x="10696" y="17058"/>
                  </a:cubicBezTo>
                  <a:cubicBezTo>
                    <a:pt x="11044" y="17058"/>
                    <a:pt x="11412" y="16962"/>
                    <a:pt x="11763" y="16962"/>
                  </a:cubicBezTo>
                  <a:cubicBezTo>
                    <a:pt x="11954" y="16962"/>
                    <a:pt x="12140" y="16991"/>
                    <a:pt x="12316" y="17078"/>
                  </a:cubicBezTo>
                  <a:cubicBezTo>
                    <a:pt x="13122" y="15651"/>
                    <a:pt x="11261" y="14473"/>
                    <a:pt x="12471" y="12968"/>
                  </a:cubicBezTo>
                  <a:cubicBezTo>
                    <a:pt x="12548" y="12865"/>
                    <a:pt x="12643" y="12841"/>
                    <a:pt x="12742" y="12841"/>
                  </a:cubicBezTo>
                  <a:cubicBezTo>
                    <a:pt x="12828" y="12841"/>
                    <a:pt x="12918" y="12859"/>
                    <a:pt x="13002" y="12859"/>
                  </a:cubicBezTo>
                  <a:cubicBezTo>
                    <a:pt x="13109" y="12859"/>
                    <a:pt x="13207" y="12829"/>
                    <a:pt x="13277" y="12689"/>
                  </a:cubicBezTo>
                  <a:lnTo>
                    <a:pt x="13277" y="12689"/>
                  </a:lnTo>
                  <a:cubicBezTo>
                    <a:pt x="13200" y="12716"/>
                    <a:pt x="13134" y="12728"/>
                    <a:pt x="13078" y="12728"/>
                  </a:cubicBezTo>
                  <a:cubicBezTo>
                    <a:pt x="12611" y="12728"/>
                    <a:pt x="12764" y="11912"/>
                    <a:pt x="12238" y="11898"/>
                  </a:cubicBezTo>
                  <a:cubicBezTo>
                    <a:pt x="12238" y="11650"/>
                    <a:pt x="12781" y="11681"/>
                    <a:pt x="12548" y="11309"/>
                  </a:cubicBezTo>
                  <a:lnTo>
                    <a:pt x="12548" y="11309"/>
                  </a:lnTo>
                  <a:cubicBezTo>
                    <a:pt x="12487" y="11325"/>
                    <a:pt x="12430" y="11332"/>
                    <a:pt x="12376" y="11332"/>
                  </a:cubicBezTo>
                  <a:cubicBezTo>
                    <a:pt x="11966" y="11332"/>
                    <a:pt x="11754" y="10904"/>
                    <a:pt x="11494" y="10657"/>
                  </a:cubicBezTo>
                  <a:lnTo>
                    <a:pt x="11494" y="10580"/>
                  </a:lnTo>
                  <a:cubicBezTo>
                    <a:pt x="11726" y="10394"/>
                    <a:pt x="11897" y="10208"/>
                    <a:pt x="11974" y="9975"/>
                  </a:cubicBezTo>
                  <a:cubicBezTo>
                    <a:pt x="12114" y="9618"/>
                    <a:pt x="11974" y="9277"/>
                    <a:pt x="11742" y="8951"/>
                  </a:cubicBezTo>
                  <a:cubicBezTo>
                    <a:pt x="11804" y="8750"/>
                    <a:pt x="11788" y="8564"/>
                    <a:pt x="11695" y="8362"/>
                  </a:cubicBezTo>
                  <a:lnTo>
                    <a:pt x="11695" y="8362"/>
                  </a:lnTo>
                  <a:cubicBezTo>
                    <a:pt x="11974" y="8672"/>
                    <a:pt x="12269" y="8951"/>
                    <a:pt x="12750" y="9261"/>
                  </a:cubicBezTo>
                  <a:cubicBezTo>
                    <a:pt x="12595" y="8905"/>
                    <a:pt x="12424" y="8036"/>
                    <a:pt x="11850" y="7742"/>
                  </a:cubicBezTo>
                  <a:lnTo>
                    <a:pt x="11850" y="7742"/>
                  </a:lnTo>
                  <a:cubicBezTo>
                    <a:pt x="12471" y="8052"/>
                    <a:pt x="13587" y="8315"/>
                    <a:pt x="14192" y="8951"/>
                  </a:cubicBezTo>
                  <a:cubicBezTo>
                    <a:pt x="13882" y="8052"/>
                    <a:pt x="12657" y="7711"/>
                    <a:pt x="12657" y="6671"/>
                  </a:cubicBezTo>
                  <a:cubicBezTo>
                    <a:pt x="12796" y="6485"/>
                    <a:pt x="13029" y="6423"/>
                    <a:pt x="13184" y="6361"/>
                  </a:cubicBezTo>
                  <a:cubicBezTo>
                    <a:pt x="13355" y="6191"/>
                    <a:pt x="13122" y="6051"/>
                    <a:pt x="13045" y="5927"/>
                  </a:cubicBezTo>
                  <a:cubicBezTo>
                    <a:pt x="13603" y="5105"/>
                    <a:pt x="14844" y="5570"/>
                    <a:pt x="15681" y="5167"/>
                  </a:cubicBezTo>
                  <a:cubicBezTo>
                    <a:pt x="15650" y="5074"/>
                    <a:pt x="15418" y="5012"/>
                    <a:pt x="15588" y="4857"/>
                  </a:cubicBezTo>
                  <a:lnTo>
                    <a:pt x="15588" y="4857"/>
                  </a:lnTo>
                  <a:cubicBezTo>
                    <a:pt x="15438" y="4903"/>
                    <a:pt x="15283" y="4910"/>
                    <a:pt x="15129" y="4910"/>
                  </a:cubicBezTo>
                  <a:cubicBezTo>
                    <a:pt x="15064" y="4910"/>
                    <a:pt x="14999" y="4909"/>
                    <a:pt x="14934" y="4909"/>
                  </a:cubicBezTo>
                  <a:cubicBezTo>
                    <a:pt x="14693" y="4909"/>
                    <a:pt x="14458" y="4926"/>
                    <a:pt x="14254" y="5089"/>
                  </a:cubicBezTo>
                  <a:cubicBezTo>
                    <a:pt x="14099" y="5012"/>
                    <a:pt x="13820" y="4965"/>
                    <a:pt x="13836" y="4764"/>
                  </a:cubicBezTo>
                  <a:cubicBezTo>
                    <a:pt x="14130" y="4035"/>
                    <a:pt x="14797" y="4562"/>
                    <a:pt x="15200" y="4081"/>
                  </a:cubicBezTo>
                  <a:cubicBezTo>
                    <a:pt x="15278" y="3926"/>
                    <a:pt x="15200" y="3740"/>
                    <a:pt x="15076" y="3600"/>
                  </a:cubicBezTo>
                  <a:cubicBezTo>
                    <a:pt x="15013" y="3587"/>
                    <a:pt x="14952" y="3581"/>
                    <a:pt x="14894" y="3581"/>
                  </a:cubicBezTo>
                  <a:cubicBezTo>
                    <a:pt x="14516" y="3581"/>
                    <a:pt x="14232" y="3835"/>
                    <a:pt x="13819" y="3835"/>
                  </a:cubicBezTo>
                  <a:cubicBezTo>
                    <a:pt x="13799" y="3835"/>
                    <a:pt x="13779" y="3834"/>
                    <a:pt x="13758" y="3833"/>
                  </a:cubicBezTo>
                  <a:cubicBezTo>
                    <a:pt x="13740" y="3834"/>
                    <a:pt x="13723" y="3835"/>
                    <a:pt x="13706" y="3835"/>
                  </a:cubicBezTo>
                  <a:cubicBezTo>
                    <a:pt x="13023" y="3835"/>
                    <a:pt x="12889" y="2949"/>
                    <a:pt x="12238" y="2934"/>
                  </a:cubicBezTo>
                  <a:cubicBezTo>
                    <a:pt x="12202" y="2926"/>
                    <a:pt x="12158" y="2922"/>
                    <a:pt x="12112" y="2922"/>
                  </a:cubicBezTo>
                  <a:cubicBezTo>
                    <a:pt x="11961" y="2922"/>
                    <a:pt x="11788" y="2972"/>
                    <a:pt x="11788" y="3151"/>
                  </a:cubicBezTo>
                  <a:cubicBezTo>
                    <a:pt x="11230" y="3104"/>
                    <a:pt x="10641" y="2996"/>
                    <a:pt x="10299" y="2530"/>
                  </a:cubicBezTo>
                  <a:cubicBezTo>
                    <a:pt x="10253" y="2220"/>
                    <a:pt x="10377" y="1894"/>
                    <a:pt x="10222" y="1507"/>
                  </a:cubicBezTo>
                  <a:cubicBezTo>
                    <a:pt x="10198" y="1385"/>
                    <a:pt x="10088" y="1235"/>
                    <a:pt x="9959" y="1235"/>
                  </a:cubicBezTo>
                  <a:cubicBezTo>
                    <a:pt x="9924" y="1235"/>
                    <a:pt x="9887" y="1247"/>
                    <a:pt x="9850" y="1274"/>
                  </a:cubicBezTo>
                  <a:cubicBezTo>
                    <a:pt x="9694" y="1507"/>
                    <a:pt x="9850" y="1863"/>
                    <a:pt x="10005" y="2096"/>
                  </a:cubicBezTo>
                  <a:cubicBezTo>
                    <a:pt x="9988" y="2097"/>
                    <a:pt x="9970" y="2098"/>
                    <a:pt x="9953" y="2098"/>
                  </a:cubicBezTo>
                  <a:cubicBezTo>
                    <a:pt x="9525" y="2098"/>
                    <a:pt x="8979" y="1743"/>
                    <a:pt x="8562" y="1445"/>
                  </a:cubicBezTo>
                  <a:cubicBezTo>
                    <a:pt x="8485" y="762"/>
                    <a:pt x="9400" y="855"/>
                    <a:pt x="9679" y="359"/>
                  </a:cubicBezTo>
                  <a:cubicBezTo>
                    <a:pt x="9633" y="350"/>
                    <a:pt x="9587" y="346"/>
                    <a:pt x="9541" y="346"/>
                  </a:cubicBezTo>
                  <a:cubicBezTo>
                    <a:pt x="9047" y="346"/>
                    <a:pt x="8573" y="839"/>
                    <a:pt x="8080" y="839"/>
                  </a:cubicBezTo>
                  <a:cubicBezTo>
                    <a:pt x="7927" y="839"/>
                    <a:pt x="7773" y="792"/>
                    <a:pt x="7616" y="669"/>
                  </a:cubicBezTo>
                  <a:cubicBezTo>
                    <a:pt x="7213" y="374"/>
                    <a:pt x="7926" y="297"/>
                    <a:pt x="7740" y="2"/>
                  </a:cubicBezTo>
                  <a:cubicBezTo>
                    <a:pt x="7727" y="1"/>
                    <a:pt x="7714" y="0"/>
                    <a:pt x="7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4"/>
            <p:cNvSpPr/>
            <p:nvPr/>
          </p:nvSpPr>
          <p:spPr>
            <a:xfrm>
              <a:off x="3557775" y="806900"/>
              <a:ext cx="32200" cy="24375"/>
            </a:xfrm>
            <a:custGeom>
              <a:avLst/>
              <a:gdLst/>
              <a:ahLst/>
              <a:cxnLst/>
              <a:rect l="l" t="t" r="r" b="b"/>
              <a:pathLst>
                <a:path w="1288" h="975" extrusionOk="0">
                  <a:moveTo>
                    <a:pt x="415" y="0"/>
                  </a:moveTo>
                  <a:cubicBezTo>
                    <a:pt x="344" y="0"/>
                    <a:pt x="277" y="7"/>
                    <a:pt x="217" y="17"/>
                  </a:cubicBezTo>
                  <a:cubicBezTo>
                    <a:pt x="47" y="126"/>
                    <a:pt x="0" y="327"/>
                    <a:pt x="62" y="529"/>
                  </a:cubicBezTo>
                  <a:cubicBezTo>
                    <a:pt x="140" y="746"/>
                    <a:pt x="279" y="793"/>
                    <a:pt x="481" y="917"/>
                  </a:cubicBezTo>
                  <a:cubicBezTo>
                    <a:pt x="562" y="957"/>
                    <a:pt x="646" y="974"/>
                    <a:pt x="731" y="974"/>
                  </a:cubicBezTo>
                  <a:cubicBezTo>
                    <a:pt x="938" y="974"/>
                    <a:pt x="1144" y="872"/>
                    <a:pt x="1287" y="762"/>
                  </a:cubicBezTo>
                  <a:cubicBezTo>
                    <a:pt x="1256" y="498"/>
                    <a:pt x="1070" y="327"/>
                    <a:pt x="853" y="126"/>
                  </a:cubicBezTo>
                  <a:cubicBezTo>
                    <a:pt x="727" y="31"/>
                    <a:pt x="564" y="0"/>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4"/>
            <p:cNvSpPr/>
            <p:nvPr/>
          </p:nvSpPr>
          <p:spPr>
            <a:xfrm>
              <a:off x="3598875" y="678150"/>
              <a:ext cx="54300" cy="43100"/>
            </a:xfrm>
            <a:custGeom>
              <a:avLst/>
              <a:gdLst/>
              <a:ahLst/>
              <a:cxnLst/>
              <a:rect l="l" t="t" r="r" b="b"/>
              <a:pathLst>
                <a:path w="2172" h="1724" extrusionOk="0">
                  <a:moveTo>
                    <a:pt x="721" y="0"/>
                  </a:moveTo>
                  <a:cubicBezTo>
                    <a:pt x="653" y="0"/>
                    <a:pt x="583" y="6"/>
                    <a:pt x="512" y="18"/>
                  </a:cubicBezTo>
                  <a:cubicBezTo>
                    <a:pt x="0" y="173"/>
                    <a:pt x="124" y="669"/>
                    <a:pt x="155" y="1135"/>
                  </a:cubicBezTo>
                  <a:cubicBezTo>
                    <a:pt x="279" y="1367"/>
                    <a:pt x="574" y="1677"/>
                    <a:pt x="853" y="1724"/>
                  </a:cubicBezTo>
                  <a:cubicBezTo>
                    <a:pt x="1303" y="1615"/>
                    <a:pt x="1892" y="1445"/>
                    <a:pt x="2171" y="995"/>
                  </a:cubicBezTo>
                  <a:cubicBezTo>
                    <a:pt x="1864" y="491"/>
                    <a:pt x="1354" y="0"/>
                    <a:pt x="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4"/>
            <p:cNvSpPr/>
            <p:nvPr/>
          </p:nvSpPr>
          <p:spPr>
            <a:xfrm>
              <a:off x="3573275" y="577950"/>
              <a:ext cx="125650" cy="39450"/>
            </a:xfrm>
            <a:custGeom>
              <a:avLst/>
              <a:gdLst/>
              <a:ahLst/>
              <a:cxnLst/>
              <a:rect l="l" t="t" r="r" b="b"/>
              <a:pathLst>
                <a:path w="5026" h="1578" extrusionOk="0">
                  <a:moveTo>
                    <a:pt x="414" y="0"/>
                  </a:moveTo>
                  <a:cubicBezTo>
                    <a:pt x="245" y="0"/>
                    <a:pt x="105" y="77"/>
                    <a:pt x="62" y="304"/>
                  </a:cubicBezTo>
                  <a:cubicBezTo>
                    <a:pt x="0" y="815"/>
                    <a:pt x="481" y="738"/>
                    <a:pt x="776" y="815"/>
                  </a:cubicBezTo>
                  <a:cubicBezTo>
                    <a:pt x="1862" y="862"/>
                    <a:pt x="2932" y="1343"/>
                    <a:pt x="4017" y="1575"/>
                  </a:cubicBezTo>
                  <a:cubicBezTo>
                    <a:pt x="4053" y="1568"/>
                    <a:pt x="4090" y="1565"/>
                    <a:pt x="4129" y="1565"/>
                  </a:cubicBezTo>
                  <a:cubicBezTo>
                    <a:pt x="4212" y="1565"/>
                    <a:pt x="4301" y="1577"/>
                    <a:pt x="4388" y="1577"/>
                  </a:cubicBezTo>
                  <a:cubicBezTo>
                    <a:pt x="4505" y="1577"/>
                    <a:pt x="4619" y="1555"/>
                    <a:pt x="4715" y="1451"/>
                  </a:cubicBezTo>
                  <a:cubicBezTo>
                    <a:pt x="5026" y="1265"/>
                    <a:pt x="4622" y="1141"/>
                    <a:pt x="4622" y="908"/>
                  </a:cubicBezTo>
                  <a:cubicBezTo>
                    <a:pt x="3590" y="560"/>
                    <a:pt x="2608" y="261"/>
                    <a:pt x="1517" y="261"/>
                  </a:cubicBezTo>
                  <a:cubicBezTo>
                    <a:pt x="1396" y="261"/>
                    <a:pt x="1273" y="265"/>
                    <a:pt x="1148" y="273"/>
                  </a:cubicBezTo>
                  <a:cubicBezTo>
                    <a:pt x="998" y="179"/>
                    <a:pt x="672" y="0"/>
                    <a:pt x="4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4"/>
            <p:cNvSpPr/>
            <p:nvPr/>
          </p:nvSpPr>
          <p:spPr>
            <a:xfrm>
              <a:off x="3228875" y="645950"/>
              <a:ext cx="26475" cy="21800"/>
            </a:xfrm>
            <a:custGeom>
              <a:avLst/>
              <a:gdLst/>
              <a:ahLst/>
              <a:cxnLst/>
              <a:rect l="l" t="t" r="r" b="b"/>
              <a:pathLst>
                <a:path w="1059" h="872" extrusionOk="0">
                  <a:moveTo>
                    <a:pt x="757" y="1"/>
                  </a:moveTo>
                  <a:cubicBezTo>
                    <a:pt x="644" y="1"/>
                    <a:pt x="516" y="64"/>
                    <a:pt x="345" y="251"/>
                  </a:cubicBezTo>
                  <a:cubicBezTo>
                    <a:pt x="330" y="213"/>
                    <a:pt x="300" y="139"/>
                    <a:pt x="255" y="139"/>
                  </a:cubicBezTo>
                  <a:cubicBezTo>
                    <a:pt x="209" y="139"/>
                    <a:pt x="145" y="221"/>
                    <a:pt x="66" y="515"/>
                  </a:cubicBezTo>
                  <a:cubicBezTo>
                    <a:pt x="1" y="794"/>
                    <a:pt x="25" y="850"/>
                    <a:pt x="65" y="850"/>
                  </a:cubicBezTo>
                  <a:cubicBezTo>
                    <a:pt x="91" y="850"/>
                    <a:pt x="125" y="825"/>
                    <a:pt x="143" y="825"/>
                  </a:cubicBezTo>
                  <a:cubicBezTo>
                    <a:pt x="209" y="777"/>
                    <a:pt x="271" y="760"/>
                    <a:pt x="330" y="760"/>
                  </a:cubicBezTo>
                  <a:cubicBezTo>
                    <a:pt x="481" y="760"/>
                    <a:pt x="615" y="872"/>
                    <a:pt x="748" y="872"/>
                  </a:cubicBezTo>
                  <a:cubicBezTo>
                    <a:pt x="810" y="763"/>
                    <a:pt x="841" y="841"/>
                    <a:pt x="950" y="592"/>
                  </a:cubicBezTo>
                  <a:cubicBezTo>
                    <a:pt x="1059" y="344"/>
                    <a:pt x="997" y="344"/>
                    <a:pt x="1043" y="112"/>
                  </a:cubicBezTo>
                  <a:cubicBezTo>
                    <a:pt x="947" y="53"/>
                    <a:pt x="858" y="1"/>
                    <a:pt x="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8" name="Google Shape;3618;p4"/>
          <p:cNvGrpSpPr/>
          <p:nvPr/>
        </p:nvGrpSpPr>
        <p:grpSpPr>
          <a:xfrm rot="-2700000">
            <a:off x="8320219" y="4181455"/>
            <a:ext cx="1197949" cy="1357157"/>
            <a:chOff x="2807100" y="2138800"/>
            <a:chExt cx="649550" cy="735875"/>
          </a:xfrm>
        </p:grpSpPr>
        <p:sp>
          <p:nvSpPr>
            <p:cNvPr id="3619" name="Google Shape;3619;p4"/>
            <p:cNvSpPr/>
            <p:nvPr/>
          </p:nvSpPr>
          <p:spPr>
            <a:xfrm>
              <a:off x="2807100" y="2263275"/>
              <a:ext cx="649550" cy="611400"/>
            </a:xfrm>
            <a:custGeom>
              <a:avLst/>
              <a:gdLst/>
              <a:ahLst/>
              <a:cxnLst/>
              <a:rect l="l" t="t" r="r" b="b"/>
              <a:pathLst>
                <a:path w="25982" h="24456" extrusionOk="0">
                  <a:moveTo>
                    <a:pt x="8314" y="9306"/>
                  </a:moveTo>
                  <a:cubicBezTo>
                    <a:pt x="8329" y="9415"/>
                    <a:pt x="8329" y="9539"/>
                    <a:pt x="8360" y="9648"/>
                  </a:cubicBezTo>
                  <a:cubicBezTo>
                    <a:pt x="8314" y="9617"/>
                    <a:pt x="8283" y="9585"/>
                    <a:pt x="8252" y="9554"/>
                  </a:cubicBezTo>
                  <a:cubicBezTo>
                    <a:pt x="8283" y="9461"/>
                    <a:pt x="8298" y="9384"/>
                    <a:pt x="8314" y="9306"/>
                  </a:cubicBezTo>
                  <a:close/>
                  <a:moveTo>
                    <a:pt x="13820" y="16441"/>
                  </a:moveTo>
                  <a:cubicBezTo>
                    <a:pt x="13820" y="16456"/>
                    <a:pt x="13835" y="16472"/>
                    <a:pt x="13866" y="16487"/>
                  </a:cubicBezTo>
                  <a:lnTo>
                    <a:pt x="13820" y="16534"/>
                  </a:lnTo>
                  <a:lnTo>
                    <a:pt x="13820" y="16441"/>
                  </a:lnTo>
                  <a:close/>
                  <a:moveTo>
                    <a:pt x="18209" y="1"/>
                  </a:moveTo>
                  <a:cubicBezTo>
                    <a:pt x="15860" y="260"/>
                    <a:pt x="16061" y="3384"/>
                    <a:pt x="13368" y="3384"/>
                  </a:cubicBezTo>
                  <a:cubicBezTo>
                    <a:pt x="13323" y="3384"/>
                    <a:pt x="13277" y="3383"/>
                    <a:pt x="13230" y="3382"/>
                  </a:cubicBezTo>
                  <a:cubicBezTo>
                    <a:pt x="12702" y="3382"/>
                    <a:pt x="12812" y="2661"/>
                    <a:pt x="12328" y="2661"/>
                  </a:cubicBezTo>
                  <a:cubicBezTo>
                    <a:pt x="12300" y="2661"/>
                    <a:pt x="12270" y="2663"/>
                    <a:pt x="12238" y="2668"/>
                  </a:cubicBezTo>
                  <a:cubicBezTo>
                    <a:pt x="13137" y="3289"/>
                    <a:pt x="11710" y="3878"/>
                    <a:pt x="12207" y="4591"/>
                  </a:cubicBezTo>
                  <a:cubicBezTo>
                    <a:pt x="12160" y="4628"/>
                    <a:pt x="12111" y="4642"/>
                    <a:pt x="12060" y="4642"/>
                  </a:cubicBezTo>
                  <a:cubicBezTo>
                    <a:pt x="11891" y="4642"/>
                    <a:pt x="11701" y="4489"/>
                    <a:pt x="11531" y="4489"/>
                  </a:cubicBezTo>
                  <a:cubicBezTo>
                    <a:pt x="11425" y="4489"/>
                    <a:pt x="11326" y="4550"/>
                    <a:pt x="11245" y="4746"/>
                  </a:cubicBezTo>
                  <a:cubicBezTo>
                    <a:pt x="11865" y="5227"/>
                    <a:pt x="11478" y="5925"/>
                    <a:pt x="11353" y="6546"/>
                  </a:cubicBezTo>
                  <a:cubicBezTo>
                    <a:pt x="11338" y="6561"/>
                    <a:pt x="11291" y="6592"/>
                    <a:pt x="11260" y="6608"/>
                  </a:cubicBezTo>
                  <a:cubicBezTo>
                    <a:pt x="11034" y="6529"/>
                    <a:pt x="10817" y="6490"/>
                    <a:pt x="10607" y="6490"/>
                  </a:cubicBezTo>
                  <a:cubicBezTo>
                    <a:pt x="10443" y="6490"/>
                    <a:pt x="10284" y="6514"/>
                    <a:pt x="10128" y="6561"/>
                  </a:cubicBezTo>
                  <a:cubicBezTo>
                    <a:pt x="9616" y="6716"/>
                    <a:pt x="9322" y="7166"/>
                    <a:pt x="9151" y="7724"/>
                  </a:cubicBezTo>
                  <a:cubicBezTo>
                    <a:pt x="8856" y="7833"/>
                    <a:pt x="8655" y="8035"/>
                    <a:pt x="8500" y="8298"/>
                  </a:cubicBezTo>
                  <a:cubicBezTo>
                    <a:pt x="8624" y="7693"/>
                    <a:pt x="8686" y="7088"/>
                    <a:pt x="8608" y="6251"/>
                  </a:cubicBezTo>
                  <a:lnTo>
                    <a:pt x="8608" y="6251"/>
                  </a:lnTo>
                  <a:cubicBezTo>
                    <a:pt x="8329" y="6763"/>
                    <a:pt x="7461" y="7693"/>
                    <a:pt x="7616" y="8639"/>
                  </a:cubicBezTo>
                  <a:cubicBezTo>
                    <a:pt x="7414" y="7647"/>
                    <a:pt x="6747" y="6127"/>
                    <a:pt x="6995" y="4840"/>
                  </a:cubicBezTo>
                  <a:lnTo>
                    <a:pt x="6995" y="4840"/>
                  </a:lnTo>
                  <a:cubicBezTo>
                    <a:pt x="6220" y="5987"/>
                    <a:pt x="6871" y="7709"/>
                    <a:pt x="5677" y="8608"/>
                  </a:cubicBezTo>
                  <a:cubicBezTo>
                    <a:pt x="5666" y="8609"/>
                    <a:pt x="5654" y="8609"/>
                    <a:pt x="5643" y="8609"/>
                  </a:cubicBezTo>
                  <a:cubicBezTo>
                    <a:pt x="5303" y="8609"/>
                    <a:pt x="5035" y="8387"/>
                    <a:pt x="4855" y="8252"/>
                  </a:cubicBezTo>
                  <a:cubicBezTo>
                    <a:pt x="4842" y="8250"/>
                    <a:pt x="4830" y="8250"/>
                    <a:pt x="4818" y="8250"/>
                  </a:cubicBezTo>
                  <a:cubicBezTo>
                    <a:pt x="4516" y="8250"/>
                    <a:pt x="4541" y="8616"/>
                    <a:pt x="4452" y="8810"/>
                  </a:cubicBezTo>
                  <a:cubicBezTo>
                    <a:pt x="4434" y="8811"/>
                    <a:pt x="4416" y="8811"/>
                    <a:pt x="4399" y="8811"/>
                  </a:cubicBezTo>
                  <a:cubicBezTo>
                    <a:pt x="3011" y="8811"/>
                    <a:pt x="2467" y="7003"/>
                    <a:pt x="1272" y="6391"/>
                  </a:cubicBezTo>
                  <a:lnTo>
                    <a:pt x="1272" y="6391"/>
                  </a:lnTo>
                  <a:cubicBezTo>
                    <a:pt x="1203" y="6502"/>
                    <a:pt x="1308" y="6775"/>
                    <a:pt x="1096" y="6775"/>
                  </a:cubicBezTo>
                  <a:cubicBezTo>
                    <a:pt x="1071" y="6775"/>
                    <a:pt x="1043" y="6771"/>
                    <a:pt x="1009" y="6763"/>
                  </a:cubicBezTo>
                  <a:lnTo>
                    <a:pt x="1009" y="6763"/>
                  </a:lnTo>
                  <a:cubicBezTo>
                    <a:pt x="1567" y="7166"/>
                    <a:pt x="1722" y="7941"/>
                    <a:pt x="2451" y="8112"/>
                  </a:cubicBezTo>
                  <a:cubicBezTo>
                    <a:pt x="2513" y="8360"/>
                    <a:pt x="2684" y="8701"/>
                    <a:pt x="2435" y="8888"/>
                  </a:cubicBezTo>
                  <a:cubicBezTo>
                    <a:pt x="2322" y="8916"/>
                    <a:pt x="2221" y="8929"/>
                    <a:pt x="2130" y="8929"/>
                  </a:cubicBezTo>
                  <a:cubicBezTo>
                    <a:pt x="1337" y="8929"/>
                    <a:pt x="1300" y="7949"/>
                    <a:pt x="466" y="7879"/>
                  </a:cubicBezTo>
                  <a:cubicBezTo>
                    <a:pt x="202" y="7941"/>
                    <a:pt x="78" y="8190"/>
                    <a:pt x="0" y="8438"/>
                  </a:cubicBezTo>
                  <a:cubicBezTo>
                    <a:pt x="326" y="9120"/>
                    <a:pt x="1024" y="9167"/>
                    <a:pt x="1412" y="9787"/>
                  </a:cubicBezTo>
                  <a:cubicBezTo>
                    <a:pt x="2110" y="10609"/>
                    <a:pt x="1117" y="11524"/>
                    <a:pt x="1707" y="12346"/>
                  </a:cubicBezTo>
                  <a:cubicBezTo>
                    <a:pt x="1780" y="12529"/>
                    <a:pt x="1958" y="12740"/>
                    <a:pt x="2158" y="12740"/>
                  </a:cubicBezTo>
                  <a:cubicBezTo>
                    <a:pt x="2213" y="12740"/>
                    <a:pt x="2270" y="12724"/>
                    <a:pt x="2327" y="12687"/>
                  </a:cubicBezTo>
                  <a:cubicBezTo>
                    <a:pt x="2761" y="13385"/>
                    <a:pt x="3133" y="14161"/>
                    <a:pt x="2901" y="14983"/>
                  </a:cubicBezTo>
                  <a:cubicBezTo>
                    <a:pt x="2575" y="15293"/>
                    <a:pt x="2094" y="15417"/>
                    <a:pt x="1784" y="15960"/>
                  </a:cubicBezTo>
                  <a:cubicBezTo>
                    <a:pt x="1598" y="16115"/>
                    <a:pt x="1520" y="16503"/>
                    <a:pt x="1815" y="16611"/>
                  </a:cubicBezTo>
                  <a:cubicBezTo>
                    <a:pt x="2218" y="16580"/>
                    <a:pt x="2513" y="16084"/>
                    <a:pt x="2653" y="15712"/>
                  </a:cubicBezTo>
                  <a:cubicBezTo>
                    <a:pt x="3040" y="16224"/>
                    <a:pt x="3102" y="17201"/>
                    <a:pt x="3133" y="17961"/>
                  </a:cubicBezTo>
                  <a:cubicBezTo>
                    <a:pt x="2964" y="18119"/>
                    <a:pt x="2798" y="18179"/>
                    <a:pt x="2631" y="18179"/>
                  </a:cubicBezTo>
                  <a:cubicBezTo>
                    <a:pt x="2118" y="18179"/>
                    <a:pt x="1606" y="17610"/>
                    <a:pt x="1027" y="17610"/>
                  </a:cubicBezTo>
                  <a:cubicBezTo>
                    <a:pt x="985" y="17610"/>
                    <a:pt x="943" y="17613"/>
                    <a:pt x="900" y="17619"/>
                  </a:cubicBezTo>
                  <a:cubicBezTo>
                    <a:pt x="1350" y="18566"/>
                    <a:pt x="3071" y="18426"/>
                    <a:pt x="3056" y="19744"/>
                  </a:cubicBezTo>
                  <a:cubicBezTo>
                    <a:pt x="3056" y="20023"/>
                    <a:pt x="2958" y="20091"/>
                    <a:pt x="2826" y="20091"/>
                  </a:cubicBezTo>
                  <a:cubicBezTo>
                    <a:pt x="2702" y="20091"/>
                    <a:pt x="2549" y="20031"/>
                    <a:pt x="2420" y="20031"/>
                  </a:cubicBezTo>
                  <a:cubicBezTo>
                    <a:pt x="2320" y="20031"/>
                    <a:pt x="2234" y="20067"/>
                    <a:pt x="2187" y="20194"/>
                  </a:cubicBezTo>
                  <a:cubicBezTo>
                    <a:pt x="2404" y="20566"/>
                    <a:pt x="2947" y="20489"/>
                    <a:pt x="3211" y="20721"/>
                  </a:cubicBezTo>
                  <a:cubicBezTo>
                    <a:pt x="3428" y="21202"/>
                    <a:pt x="4312" y="21295"/>
                    <a:pt x="3831" y="21854"/>
                  </a:cubicBezTo>
                  <a:cubicBezTo>
                    <a:pt x="5099" y="22644"/>
                    <a:pt x="5879" y="24094"/>
                    <a:pt x="7592" y="24094"/>
                  </a:cubicBezTo>
                  <a:cubicBezTo>
                    <a:pt x="7660" y="24094"/>
                    <a:pt x="7730" y="24092"/>
                    <a:pt x="7802" y="24087"/>
                  </a:cubicBezTo>
                  <a:cubicBezTo>
                    <a:pt x="8015" y="24365"/>
                    <a:pt x="8293" y="24455"/>
                    <a:pt x="8589" y="24455"/>
                  </a:cubicBezTo>
                  <a:cubicBezTo>
                    <a:pt x="9136" y="24455"/>
                    <a:pt x="9746" y="24149"/>
                    <a:pt x="10128" y="24149"/>
                  </a:cubicBezTo>
                  <a:cubicBezTo>
                    <a:pt x="11167" y="23932"/>
                    <a:pt x="11865" y="23280"/>
                    <a:pt x="12439" y="22505"/>
                  </a:cubicBezTo>
                  <a:cubicBezTo>
                    <a:pt x="13297" y="22889"/>
                    <a:pt x="14084" y="23330"/>
                    <a:pt x="15002" y="23330"/>
                  </a:cubicBezTo>
                  <a:cubicBezTo>
                    <a:pt x="15047" y="23330"/>
                    <a:pt x="15092" y="23329"/>
                    <a:pt x="15138" y="23327"/>
                  </a:cubicBezTo>
                  <a:cubicBezTo>
                    <a:pt x="16921" y="23017"/>
                    <a:pt x="18348" y="22195"/>
                    <a:pt x="18845" y="20504"/>
                  </a:cubicBezTo>
                  <a:cubicBezTo>
                    <a:pt x="19387" y="19868"/>
                    <a:pt x="18457" y="19574"/>
                    <a:pt x="18178" y="19139"/>
                  </a:cubicBezTo>
                  <a:cubicBezTo>
                    <a:pt x="17170" y="18100"/>
                    <a:pt x="18767" y="17356"/>
                    <a:pt x="19170" y="16565"/>
                  </a:cubicBezTo>
                  <a:cubicBezTo>
                    <a:pt x="19403" y="16162"/>
                    <a:pt x="19108" y="15696"/>
                    <a:pt x="18643" y="15619"/>
                  </a:cubicBezTo>
                  <a:cubicBezTo>
                    <a:pt x="18562" y="15604"/>
                    <a:pt x="18485" y="15597"/>
                    <a:pt x="18410" y="15597"/>
                  </a:cubicBezTo>
                  <a:cubicBezTo>
                    <a:pt x="17271" y="15597"/>
                    <a:pt x="16889" y="17211"/>
                    <a:pt x="16043" y="17211"/>
                  </a:cubicBezTo>
                  <a:cubicBezTo>
                    <a:pt x="15888" y="17211"/>
                    <a:pt x="15718" y="17157"/>
                    <a:pt x="15526" y="17030"/>
                  </a:cubicBezTo>
                  <a:cubicBezTo>
                    <a:pt x="15541" y="16968"/>
                    <a:pt x="15557" y="16937"/>
                    <a:pt x="15557" y="16891"/>
                  </a:cubicBezTo>
                  <a:cubicBezTo>
                    <a:pt x="15696" y="16844"/>
                    <a:pt x="15820" y="16782"/>
                    <a:pt x="15929" y="16658"/>
                  </a:cubicBezTo>
                  <a:cubicBezTo>
                    <a:pt x="16177" y="16332"/>
                    <a:pt x="16673" y="16177"/>
                    <a:pt x="16472" y="15634"/>
                  </a:cubicBezTo>
                  <a:cubicBezTo>
                    <a:pt x="16565" y="15402"/>
                    <a:pt x="16611" y="15215"/>
                    <a:pt x="16611" y="15014"/>
                  </a:cubicBezTo>
                  <a:cubicBezTo>
                    <a:pt x="16828" y="14704"/>
                    <a:pt x="17061" y="14393"/>
                    <a:pt x="17263" y="14083"/>
                  </a:cubicBezTo>
                  <a:cubicBezTo>
                    <a:pt x="18395" y="13680"/>
                    <a:pt x="19046" y="12501"/>
                    <a:pt x="20396" y="12346"/>
                  </a:cubicBezTo>
                  <a:cubicBezTo>
                    <a:pt x="20474" y="12334"/>
                    <a:pt x="20551" y="12328"/>
                    <a:pt x="20627" y="12328"/>
                  </a:cubicBezTo>
                  <a:cubicBezTo>
                    <a:pt x="21417" y="12328"/>
                    <a:pt x="22053" y="12949"/>
                    <a:pt x="22675" y="13246"/>
                  </a:cubicBezTo>
                  <a:cubicBezTo>
                    <a:pt x="22846" y="13060"/>
                    <a:pt x="23036" y="12998"/>
                    <a:pt x="23235" y="12998"/>
                  </a:cubicBezTo>
                  <a:cubicBezTo>
                    <a:pt x="23638" y="12998"/>
                    <a:pt x="24075" y="13252"/>
                    <a:pt x="24450" y="13252"/>
                  </a:cubicBezTo>
                  <a:cubicBezTo>
                    <a:pt x="24632" y="13252"/>
                    <a:pt x="24799" y="13192"/>
                    <a:pt x="24940" y="13013"/>
                  </a:cubicBezTo>
                  <a:cubicBezTo>
                    <a:pt x="24071" y="12889"/>
                    <a:pt x="24630" y="11989"/>
                    <a:pt x="23746" y="11803"/>
                  </a:cubicBezTo>
                  <a:cubicBezTo>
                    <a:pt x="23609" y="11821"/>
                    <a:pt x="23474" y="11829"/>
                    <a:pt x="23341" y="11829"/>
                  </a:cubicBezTo>
                  <a:cubicBezTo>
                    <a:pt x="22642" y="11829"/>
                    <a:pt x="21983" y="11592"/>
                    <a:pt x="21280" y="11136"/>
                  </a:cubicBezTo>
                  <a:cubicBezTo>
                    <a:pt x="20551" y="10640"/>
                    <a:pt x="21280" y="9880"/>
                    <a:pt x="21342" y="9337"/>
                  </a:cubicBezTo>
                  <a:cubicBezTo>
                    <a:pt x="22769" y="8190"/>
                    <a:pt x="23296" y="6266"/>
                    <a:pt x="24118" y="4746"/>
                  </a:cubicBezTo>
                  <a:cubicBezTo>
                    <a:pt x="24133" y="4762"/>
                    <a:pt x="24180" y="4778"/>
                    <a:pt x="24195" y="4793"/>
                  </a:cubicBezTo>
                  <a:cubicBezTo>
                    <a:pt x="24253" y="4803"/>
                    <a:pt x="24313" y="4808"/>
                    <a:pt x="24374" y="4808"/>
                  </a:cubicBezTo>
                  <a:cubicBezTo>
                    <a:pt x="25086" y="4808"/>
                    <a:pt x="25981" y="4160"/>
                    <a:pt x="25824" y="3289"/>
                  </a:cubicBezTo>
                  <a:cubicBezTo>
                    <a:pt x="25467" y="2994"/>
                    <a:pt x="25700" y="2296"/>
                    <a:pt x="25079" y="2234"/>
                  </a:cubicBezTo>
                  <a:cubicBezTo>
                    <a:pt x="24537" y="2265"/>
                    <a:pt x="23885" y="2606"/>
                    <a:pt x="23575" y="3211"/>
                  </a:cubicBezTo>
                  <a:cubicBezTo>
                    <a:pt x="23466" y="3444"/>
                    <a:pt x="23451" y="3676"/>
                    <a:pt x="23497" y="3862"/>
                  </a:cubicBezTo>
                  <a:cubicBezTo>
                    <a:pt x="23280" y="3940"/>
                    <a:pt x="23063" y="4064"/>
                    <a:pt x="22908" y="4312"/>
                  </a:cubicBezTo>
                  <a:cubicBezTo>
                    <a:pt x="22536" y="4002"/>
                    <a:pt x="22489" y="3134"/>
                    <a:pt x="22040" y="2730"/>
                  </a:cubicBezTo>
                  <a:cubicBezTo>
                    <a:pt x="21608" y="2871"/>
                    <a:pt x="21108" y="3357"/>
                    <a:pt x="20552" y="3357"/>
                  </a:cubicBezTo>
                  <a:cubicBezTo>
                    <a:pt x="20309" y="3357"/>
                    <a:pt x="20055" y="3264"/>
                    <a:pt x="19791" y="3009"/>
                  </a:cubicBezTo>
                  <a:cubicBezTo>
                    <a:pt x="20070" y="1676"/>
                    <a:pt x="18441" y="1179"/>
                    <a:pt x="18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4"/>
            <p:cNvSpPr/>
            <p:nvPr/>
          </p:nvSpPr>
          <p:spPr>
            <a:xfrm>
              <a:off x="3250675" y="2138800"/>
              <a:ext cx="32975" cy="48275"/>
            </a:xfrm>
            <a:custGeom>
              <a:avLst/>
              <a:gdLst/>
              <a:ahLst/>
              <a:cxnLst/>
              <a:rect l="l" t="t" r="r" b="b"/>
              <a:pathLst>
                <a:path w="1319" h="1931" extrusionOk="0">
                  <a:moveTo>
                    <a:pt x="357" y="1"/>
                  </a:moveTo>
                  <a:cubicBezTo>
                    <a:pt x="47" y="218"/>
                    <a:pt x="47" y="606"/>
                    <a:pt x="0" y="1040"/>
                  </a:cubicBezTo>
                  <a:cubicBezTo>
                    <a:pt x="16" y="1381"/>
                    <a:pt x="233" y="1676"/>
                    <a:pt x="404" y="1893"/>
                  </a:cubicBezTo>
                  <a:cubicBezTo>
                    <a:pt x="474" y="1919"/>
                    <a:pt x="541" y="1931"/>
                    <a:pt x="606" y="1931"/>
                  </a:cubicBezTo>
                  <a:cubicBezTo>
                    <a:pt x="813" y="1931"/>
                    <a:pt x="991" y="1810"/>
                    <a:pt x="1133" y="1645"/>
                  </a:cubicBezTo>
                  <a:cubicBezTo>
                    <a:pt x="1319" y="1350"/>
                    <a:pt x="1257" y="1149"/>
                    <a:pt x="1241" y="807"/>
                  </a:cubicBezTo>
                  <a:cubicBezTo>
                    <a:pt x="1164" y="373"/>
                    <a:pt x="714" y="110"/>
                    <a:pt x="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4"/>
            <p:cNvSpPr/>
            <p:nvPr/>
          </p:nvSpPr>
          <p:spPr>
            <a:xfrm>
              <a:off x="3048275" y="2170950"/>
              <a:ext cx="67500" cy="74250"/>
            </a:xfrm>
            <a:custGeom>
              <a:avLst/>
              <a:gdLst/>
              <a:ahLst/>
              <a:cxnLst/>
              <a:rect l="l" t="t" r="r" b="b"/>
              <a:pathLst>
                <a:path w="2700" h="2970" extrusionOk="0">
                  <a:moveTo>
                    <a:pt x="580" y="1"/>
                  </a:moveTo>
                  <a:cubicBezTo>
                    <a:pt x="557" y="1"/>
                    <a:pt x="535" y="1"/>
                    <a:pt x="512" y="2"/>
                  </a:cubicBezTo>
                  <a:cubicBezTo>
                    <a:pt x="156" y="871"/>
                    <a:pt x="0" y="2065"/>
                    <a:pt x="822" y="2794"/>
                  </a:cubicBezTo>
                  <a:cubicBezTo>
                    <a:pt x="988" y="2918"/>
                    <a:pt x="1142" y="2969"/>
                    <a:pt x="1289" y="2969"/>
                  </a:cubicBezTo>
                  <a:cubicBezTo>
                    <a:pt x="1693" y="2969"/>
                    <a:pt x="2040" y="2581"/>
                    <a:pt x="2404" y="2251"/>
                  </a:cubicBezTo>
                  <a:cubicBezTo>
                    <a:pt x="2591" y="1910"/>
                    <a:pt x="2699" y="1305"/>
                    <a:pt x="2528" y="917"/>
                  </a:cubicBezTo>
                  <a:cubicBezTo>
                    <a:pt x="2016" y="496"/>
                    <a:pt x="1329" y="1"/>
                    <a:pt x="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4"/>
            <p:cNvSpPr/>
            <p:nvPr/>
          </p:nvSpPr>
          <p:spPr>
            <a:xfrm>
              <a:off x="2910250" y="2203025"/>
              <a:ext cx="97325" cy="164050"/>
            </a:xfrm>
            <a:custGeom>
              <a:avLst/>
              <a:gdLst/>
              <a:ahLst/>
              <a:cxnLst/>
              <a:rect l="l" t="t" r="r" b="b"/>
              <a:pathLst>
                <a:path w="3893" h="6562" extrusionOk="0">
                  <a:moveTo>
                    <a:pt x="375" y="0"/>
                  </a:moveTo>
                  <a:cubicBezTo>
                    <a:pt x="101" y="0"/>
                    <a:pt x="240" y="442"/>
                    <a:pt x="0" y="642"/>
                  </a:cubicBezTo>
                  <a:cubicBezTo>
                    <a:pt x="543" y="2302"/>
                    <a:pt x="1086" y="3884"/>
                    <a:pt x="2295" y="5249"/>
                  </a:cubicBezTo>
                  <a:cubicBezTo>
                    <a:pt x="2322" y="5625"/>
                    <a:pt x="2454" y="6561"/>
                    <a:pt x="3014" y="6561"/>
                  </a:cubicBezTo>
                  <a:cubicBezTo>
                    <a:pt x="3100" y="6561"/>
                    <a:pt x="3196" y="6539"/>
                    <a:pt x="3304" y="6490"/>
                  </a:cubicBezTo>
                  <a:cubicBezTo>
                    <a:pt x="3893" y="6086"/>
                    <a:pt x="3397" y="5590"/>
                    <a:pt x="3226" y="5202"/>
                  </a:cubicBezTo>
                  <a:cubicBezTo>
                    <a:pt x="2342" y="3884"/>
                    <a:pt x="1954" y="2224"/>
                    <a:pt x="1303" y="751"/>
                  </a:cubicBezTo>
                  <a:cubicBezTo>
                    <a:pt x="1055" y="549"/>
                    <a:pt x="977" y="100"/>
                    <a:pt x="543" y="38"/>
                  </a:cubicBezTo>
                  <a:cubicBezTo>
                    <a:pt x="474" y="12"/>
                    <a:pt x="419" y="0"/>
                    <a:pt x="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4"/>
            <p:cNvSpPr/>
            <p:nvPr/>
          </p:nvSpPr>
          <p:spPr>
            <a:xfrm>
              <a:off x="3343725" y="2675025"/>
              <a:ext cx="48875" cy="32475"/>
            </a:xfrm>
            <a:custGeom>
              <a:avLst/>
              <a:gdLst/>
              <a:ahLst/>
              <a:cxnLst/>
              <a:rect l="l" t="t" r="r" b="b"/>
              <a:pathLst>
                <a:path w="1955" h="1299" extrusionOk="0">
                  <a:moveTo>
                    <a:pt x="892" y="0"/>
                  </a:moveTo>
                  <a:cubicBezTo>
                    <a:pt x="838" y="0"/>
                    <a:pt x="761" y="12"/>
                    <a:pt x="637" y="48"/>
                  </a:cubicBezTo>
                  <a:cubicBezTo>
                    <a:pt x="249" y="141"/>
                    <a:pt x="280" y="234"/>
                    <a:pt x="1" y="374"/>
                  </a:cubicBezTo>
                  <a:cubicBezTo>
                    <a:pt x="16" y="700"/>
                    <a:pt x="78" y="994"/>
                    <a:pt x="745" y="1072"/>
                  </a:cubicBezTo>
                  <a:cubicBezTo>
                    <a:pt x="694" y="1144"/>
                    <a:pt x="601" y="1298"/>
                    <a:pt x="777" y="1298"/>
                  </a:cubicBezTo>
                  <a:cubicBezTo>
                    <a:pt x="865" y="1298"/>
                    <a:pt x="1022" y="1259"/>
                    <a:pt x="1288" y="1149"/>
                  </a:cubicBezTo>
                  <a:cubicBezTo>
                    <a:pt x="1955" y="855"/>
                    <a:pt x="1629" y="855"/>
                    <a:pt x="1583" y="793"/>
                  </a:cubicBezTo>
                  <a:cubicBezTo>
                    <a:pt x="1179" y="669"/>
                    <a:pt x="1273" y="296"/>
                    <a:pt x="1117" y="48"/>
                  </a:cubicBezTo>
                  <a:cubicBezTo>
                    <a:pt x="1014" y="48"/>
                    <a:pt x="1000" y="0"/>
                    <a:pt x="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4" name="Google Shape;3624;p4"/>
          <p:cNvSpPr txBox="1">
            <a:spLocks noGrp="1"/>
          </p:cNvSpPr>
          <p:nvPr>
            <p:ph type="title"/>
          </p:nvPr>
        </p:nvSpPr>
        <p:spPr>
          <a:xfrm>
            <a:off x="660225" y="382675"/>
            <a:ext cx="7937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3"/>
        </a:solidFill>
        <a:effectLst/>
      </p:bgPr>
    </p:bg>
    <p:spTree>
      <p:nvGrpSpPr>
        <p:cNvPr id="1" name="Shape 5728"/>
        <p:cNvGrpSpPr/>
        <p:nvPr/>
      </p:nvGrpSpPr>
      <p:grpSpPr>
        <a:xfrm>
          <a:off x="0" y="0"/>
          <a:ext cx="0" cy="0"/>
          <a:chOff x="0" y="0"/>
          <a:chExt cx="0" cy="0"/>
        </a:xfrm>
      </p:grpSpPr>
      <p:pic>
        <p:nvPicPr>
          <p:cNvPr id="5729" name="Google Shape;5729;p6"/>
          <p:cNvPicPr preferRelativeResize="0"/>
          <p:nvPr/>
        </p:nvPicPr>
        <p:blipFill>
          <a:blip r:embed="rId2">
            <a:alphaModFix amt="50000"/>
          </a:blip>
          <a:stretch>
            <a:fillRect/>
          </a:stretch>
        </p:blipFill>
        <p:spPr>
          <a:xfrm>
            <a:off x="-1" y="0"/>
            <a:ext cx="9144013" cy="5143501"/>
          </a:xfrm>
          <a:prstGeom prst="rect">
            <a:avLst/>
          </a:prstGeom>
          <a:noFill/>
          <a:ln>
            <a:noFill/>
          </a:ln>
        </p:spPr>
      </p:pic>
      <p:sp>
        <p:nvSpPr>
          <p:cNvPr id="5730" name="Google Shape;5730;p6"/>
          <p:cNvSpPr txBox="1">
            <a:spLocks noGrp="1"/>
          </p:cNvSpPr>
          <p:nvPr>
            <p:ph type="title"/>
          </p:nvPr>
        </p:nvSpPr>
        <p:spPr>
          <a:xfrm>
            <a:off x="660225" y="382675"/>
            <a:ext cx="7937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31" name="Google Shape;57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5732" name="Google Shape;5732;p6"/>
          <p:cNvGrpSpPr/>
          <p:nvPr/>
        </p:nvGrpSpPr>
        <p:grpSpPr>
          <a:xfrm>
            <a:off x="-683168" y="1343148"/>
            <a:ext cx="1197965" cy="1357174"/>
            <a:chOff x="2807100" y="2138800"/>
            <a:chExt cx="649550" cy="735875"/>
          </a:xfrm>
        </p:grpSpPr>
        <p:sp>
          <p:nvSpPr>
            <p:cNvPr id="5733" name="Google Shape;5733;p6"/>
            <p:cNvSpPr/>
            <p:nvPr/>
          </p:nvSpPr>
          <p:spPr>
            <a:xfrm>
              <a:off x="2807100" y="2263275"/>
              <a:ext cx="649550" cy="611400"/>
            </a:xfrm>
            <a:custGeom>
              <a:avLst/>
              <a:gdLst/>
              <a:ahLst/>
              <a:cxnLst/>
              <a:rect l="l" t="t" r="r" b="b"/>
              <a:pathLst>
                <a:path w="25982" h="24456" extrusionOk="0">
                  <a:moveTo>
                    <a:pt x="8314" y="9306"/>
                  </a:moveTo>
                  <a:cubicBezTo>
                    <a:pt x="8329" y="9415"/>
                    <a:pt x="8329" y="9539"/>
                    <a:pt x="8360" y="9648"/>
                  </a:cubicBezTo>
                  <a:cubicBezTo>
                    <a:pt x="8314" y="9617"/>
                    <a:pt x="8283" y="9585"/>
                    <a:pt x="8252" y="9554"/>
                  </a:cubicBezTo>
                  <a:cubicBezTo>
                    <a:pt x="8283" y="9461"/>
                    <a:pt x="8298" y="9384"/>
                    <a:pt x="8314" y="9306"/>
                  </a:cubicBezTo>
                  <a:close/>
                  <a:moveTo>
                    <a:pt x="13820" y="16441"/>
                  </a:moveTo>
                  <a:cubicBezTo>
                    <a:pt x="13820" y="16456"/>
                    <a:pt x="13835" y="16472"/>
                    <a:pt x="13866" y="16487"/>
                  </a:cubicBezTo>
                  <a:lnTo>
                    <a:pt x="13820" y="16534"/>
                  </a:lnTo>
                  <a:lnTo>
                    <a:pt x="13820" y="16441"/>
                  </a:lnTo>
                  <a:close/>
                  <a:moveTo>
                    <a:pt x="18209" y="1"/>
                  </a:moveTo>
                  <a:cubicBezTo>
                    <a:pt x="15860" y="260"/>
                    <a:pt x="16061" y="3384"/>
                    <a:pt x="13368" y="3384"/>
                  </a:cubicBezTo>
                  <a:cubicBezTo>
                    <a:pt x="13323" y="3384"/>
                    <a:pt x="13277" y="3383"/>
                    <a:pt x="13230" y="3382"/>
                  </a:cubicBezTo>
                  <a:cubicBezTo>
                    <a:pt x="12702" y="3382"/>
                    <a:pt x="12812" y="2661"/>
                    <a:pt x="12328" y="2661"/>
                  </a:cubicBezTo>
                  <a:cubicBezTo>
                    <a:pt x="12300" y="2661"/>
                    <a:pt x="12270" y="2663"/>
                    <a:pt x="12238" y="2668"/>
                  </a:cubicBezTo>
                  <a:cubicBezTo>
                    <a:pt x="13137" y="3289"/>
                    <a:pt x="11710" y="3878"/>
                    <a:pt x="12207" y="4591"/>
                  </a:cubicBezTo>
                  <a:cubicBezTo>
                    <a:pt x="12160" y="4628"/>
                    <a:pt x="12111" y="4642"/>
                    <a:pt x="12060" y="4642"/>
                  </a:cubicBezTo>
                  <a:cubicBezTo>
                    <a:pt x="11891" y="4642"/>
                    <a:pt x="11701" y="4489"/>
                    <a:pt x="11531" y="4489"/>
                  </a:cubicBezTo>
                  <a:cubicBezTo>
                    <a:pt x="11425" y="4489"/>
                    <a:pt x="11326" y="4550"/>
                    <a:pt x="11245" y="4746"/>
                  </a:cubicBezTo>
                  <a:cubicBezTo>
                    <a:pt x="11865" y="5227"/>
                    <a:pt x="11478" y="5925"/>
                    <a:pt x="11353" y="6546"/>
                  </a:cubicBezTo>
                  <a:cubicBezTo>
                    <a:pt x="11338" y="6561"/>
                    <a:pt x="11291" y="6592"/>
                    <a:pt x="11260" y="6608"/>
                  </a:cubicBezTo>
                  <a:cubicBezTo>
                    <a:pt x="11034" y="6529"/>
                    <a:pt x="10817" y="6490"/>
                    <a:pt x="10607" y="6490"/>
                  </a:cubicBezTo>
                  <a:cubicBezTo>
                    <a:pt x="10443" y="6490"/>
                    <a:pt x="10284" y="6514"/>
                    <a:pt x="10128" y="6561"/>
                  </a:cubicBezTo>
                  <a:cubicBezTo>
                    <a:pt x="9616" y="6716"/>
                    <a:pt x="9322" y="7166"/>
                    <a:pt x="9151" y="7724"/>
                  </a:cubicBezTo>
                  <a:cubicBezTo>
                    <a:pt x="8856" y="7833"/>
                    <a:pt x="8655" y="8035"/>
                    <a:pt x="8500" y="8298"/>
                  </a:cubicBezTo>
                  <a:cubicBezTo>
                    <a:pt x="8624" y="7693"/>
                    <a:pt x="8686" y="7088"/>
                    <a:pt x="8608" y="6251"/>
                  </a:cubicBezTo>
                  <a:lnTo>
                    <a:pt x="8608" y="6251"/>
                  </a:lnTo>
                  <a:cubicBezTo>
                    <a:pt x="8329" y="6763"/>
                    <a:pt x="7461" y="7693"/>
                    <a:pt x="7616" y="8639"/>
                  </a:cubicBezTo>
                  <a:cubicBezTo>
                    <a:pt x="7414" y="7647"/>
                    <a:pt x="6747" y="6127"/>
                    <a:pt x="6995" y="4840"/>
                  </a:cubicBezTo>
                  <a:lnTo>
                    <a:pt x="6995" y="4840"/>
                  </a:lnTo>
                  <a:cubicBezTo>
                    <a:pt x="6220" y="5987"/>
                    <a:pt x="6871" y="7709"/>
                    <a:pt x="5677" y="8608"/>
                  </a:cubicBezTo>
                  <a:cubicBezTo>
                    <a:pt x="5666" y="8609"/>
                    <a:pt x="5654" y="8609"/>
                    <a:pt x="5643" y="8609"/>
                  </a:cubicBezTo>
                  <a:cubicBezTo>
                    <a:pt x="5303" y="8609"/>
                    <a:pt x="5035" y="8387"/>
                    <a:pt x="4855" y="8252"/>
                  </a:cubicBezTo>
                  <a:cubicBezTo>
                    <a:pt x="4842" y="8250"/>
                    <a:pt x="4830" y="8250"/>
                    <a:pt x="4818" y="8250"/>
                  </a:cubicBezTo>
                  <a:cubicBezTo>
                    <a:pt x="4516" y="8250"/>
                    <a:pt x="4541" y="8616"/>
                    <a:pt x="4452" y="8810"/>
                  </a:cubicBezTo>
                  <a:cubicBezTo>
                    <a:pt x="4434" y="8811"/>
                    <a:pt x="4416" y="8811"/>
                    <a:pt x="4399" y="8811"/>
                  </a:cubicBezTo>
                  <a:cubicBezTo>
                    <a:pt x="3011" y="8811"/>
                    <a:pt x="2467" y="7003"/>
                    <a:pt x="1272" y="6391"/>
                  </a:cubicBezTo>
                  <a:lnTo>
                    <a:pt x="1272" y="6391"/>
                  </a:lnTo>
                  <a:cubicBezTo>
                    <a:pt x="1203" y="6502"/>
                    <a:pt x="1308" y="6775"/>
                    <a:pt x="1096" y="6775"/>
                  </a:cubicBezTo>
                  <a:cubicBezTo>
                    <a:pt x="1071" y="6775"/>
                    <a:pt x="1043" y="6771"/>
                    <a:pt x="1009" y="6763"/>
                  </a:cubicBezTo>
                  <a:lnTo>
                    <a:pt x="1009" y="6763"/>
                  </a:lnTo>
                  <a:cubicBezTo>
                    <a:pt x="1567" y="7166"/>
                    <a:pt x="1722" y="7941"/>
                    <a:pt x="2451" y="8112"/>
                  </a:cubicBezTo>
                  <a:cubicBezTo>
                    <a:pt x="2513" y="8360"/>
                    <a:pt x="2684" y="8701"/>
                    <a:pt x="2435" y="8888"/>
                  </a:cubicBezTo>
                  <a:cubicBezTo>
                    <a:pt x="2322" y="8916"/>
                    <a:pt x="2221" y="8929"/>
                    <a:pt x="2130" y="8929"/>
                  </a:cubicBezTo>
                  <a:cubicBezTo>
                    <a:pt x="1337" y="8929"/>
                    <a:pt x="1300" y="7949"/>
                    <a:pt x="466" y="7879"/>
                  </a:cubicBezTo>
                  <a:cubicBezTo>
                    <a:pt x="202" y="7941"/>
                    <a:pt x="78" y="8190"/>
                    <a:pt x="0" y="8438"/>
                  </a:cubicBezTo>
                  <a:cubicBezTo>
                    <a:pt x="326" y="9120"/>
                    <a:pt x="1024" y="9167"/>
                    <a:pt x="1412" y="9787"/>
                  </a:cubicBezTo>
                  <a:cubicBezTo>
                    <a:pt x="2110" y="10609"/>
                    <a:pt x="1117" y="11524"/>
                    <a:pt x="1707" y="12346"/>
                  </a:cubicBezTo>
                  <a:cubicBezTo>
                    <a:pt x="1780" y="12529"/>
                    <a:pt x="1958" y="12740"/>
                    <a:pt x="2158" y="12740"/>
                  </a:cubicBezTo>
                  <a:cubicBezTo>
                    <a:pt x="2213" y="12740"/>
                    <a:pt x="2270" y="12724"/>
                    <a:pt x="2327" y="12687"/>
                  </a:cubicBezTo>
                  <a:cubicBezTo>
                    <a:pt x="2761" y="13385"/>
                    <a:pt x="3133" y="14161"/>
                    <a:pt x="2901" y="14983"/>
                  </a:cubicBezTo>
                  <a:cubicBezTo>
                    <a:pt x="2575" y="15293"/>
                    <a:pt x="2094" y="15417"/>
                    <a:pt x="1784" y="15960"/>
                  </a:cubicBezTo>
                  <a:cubicBezTo>
                    <a:pt x="1598" y="16115"/>
                    <a:pt x="1520" y="16503"/>
                    <a:pt x="1815" y="16611"/>
                  </a:cubicBezTo>
                  <a:cubicBezTo>
                    <a:pt x="2218" y="16580"/>
                    <a:pt x="2513" y="16084"/>
                    <a:pt x="2653" y="15712"/>
                  </a:cubicBezTo>
                  <a:cubicBezTo>
                    <a:pt x="3040" y="16224"/>
                    <a:pt x="3102" y="17201"/>
                    <a:pt x="3133" y="17961"/>
                  </a:cubicBezTo>
                  <a:cubicBezTo>
                    <a:pt x="2964" y="18119"/>
                    <a:pt x="2798" y="18179"/>
                    <a:pt x="2631" y="18179"/>
                  </a:cubicBezTo>
                  <a:cubicBezTo>
                    <a:pt x="2118" y="18179"/>
                    <a:pt x="1606" y="17610"/>
                    <a:pt x="1027" y="17610"/>
                  </a:cubicBezTo>
                  <a:cubicBezTo>
                    <a:pt x="985" y="17610"/>
                    <a:pt x="943" y="17613"/>
                    <a:pt x="900" y="17619"/>
                  </a:cubicBezTo>
                  <a:cubicBezTo>
                    <a:pt x="1350" y="18566"/>
                    <a:pt x="3071" y="18426"/>
                    <a:pt x="3056" y="19744"/>
                  </a:cubicBezTo>
                  <a:cubicBezTo>
                    <a:pt x="3056" y="20023"/>
                    <a:pt x="2958" y="20091"/>
                    <a:pt x="2826" y="20091"/>
                  </a:cubicBezTo>
                  <a:cubicBezTo>
                    <a:pt x="2702" y="20091"/>
                    <a:pt x="2549" y="20031"/>
                    <a:pt x="2420" y="20031"/>
                  </a:cubicBezTo>
                  <a:cubicBezTo>
                    <a:pt x="2320" y="20031"/>
                    <a:pt x="2234" y="20067"/>
                    <a:pt x="2187" y="20194"/>
                  </a:cubicBezTo>
                  <a:cubicBezTo>
                    <a:pt x="2404" y="20566"/>
                    <a:pt x="2947" y="20489"/>
                    <a:pt x="3211" y="20721"/>
                  </a:cubicBezTo>
                  <a:cubicBezTo>
                    <a:pt x="3428" y="21202"/>
                    <a:pt x="4312" y="21295"/>
                    <a:pt x="3831" y="21854"/>
                  </a:cubicBezTo>
                  <a:cubicBezTo>
                    <a:pt x="5099" y="22644"/>
                    <a:pt x="5879" y="24094"/>
                    <a:pt x="7592" y="24094"/>
                  </a:cubicBezTo>
                  <a:cubicBezTo>
                    <a:pt x="7660" y="24094"/>
                    <a:pt x="7730" y="24092"/>
                    <a:pt x="7802" y="24087"/>
                  </a:cubicBezTo>
                  <a:cubicBezTo>
                    <a:pt x="8015" y="24365"/>
                    <a:pt x="8293" y="24455"/>
                    <a:pt x="8589" y="24455"/>
                  </a:cubicBezTo>
                  <a:cubicBezTo>
                    <a:pt x="9136" y="24455"/>
                    <a:pt x="9746" y="24149"/>
                    <a:pt x="10128" y="24149"/>
                  </a:cubicBezTo>
                  <a:cubicBezTo>
                    <a:pt x="11167" y="23932"/>
                    <a:pt x="11865" y="23280"/>
                    <a:pt x="12439" y="22505"/>
                  </a:cubicBezTo>
                  <a:cubicBezTo>
                    <a:pt x="13297" y="22889"/>
                    <a:pt x="14084" y="23330"/>
                    <a:pt x="15002" y="23330"/>
                  </a:cubicBezTo>
                  <a:cubicBezTo>
                    <a:pt x="15047" y="23330"/>
                    <a:pt x="15092" y="23329"/>
                    <a:pt x="15138" y="23327"/>
                  </a:cubicBezTo>
                  <a:cubicBezTo>
                    <a:pt x="16921" y="23017"/>
                    <a:pt x="18348" y="22195"/>
                    <a:pt x="18845" y="20504"/>
                  </a:cubicBezTo>
                  <a:cubicBezTo>
                    <a:pt x="19387" y="19868"/>
                    <a:pt x="18457" y="19574"/>
                    <a:pt x="18178" y="19139"/>
                  </a:cubicBezTo>
                  <a:cubicBezTo>
                    <a:pt x="17170" y="18100"/>
                    <a:pt x="18767" y="17356"/>
                    <a:pt x="19170" y="16565"/>
                  </a:cubicBezTo>
                  <a:cubicBezTo>
                    <a:pt x="19403" y="16162"/>
                    <a:pt x="19108" y="15696"/>
                    <a:pt x="18643" y="15619"/>
                  </a:cubicBezTo>
                  <a:cubicBezTo>
                    <a:pt x="18562" y="15604"/>
                    <a:pt x="18485" y="15597"/>
                    <a:pt x="18410" y="15597"/>
                  </a:cubicBezTo>
                  <a:cubicBezTo>
                    <a:pt x="17271" y="15597"/>
                    <a:pt x="16889" y="17211"/>
                    <a:pt x="16043" y="17211"/>
                  </a:cubicBezTo>
                  <a:cubicBezTo>
                    <a:pt x="15888" y="17211"/>
                    <a:pt x="15718" y="17157"/>
                    <a:pt x="15526" y="17030"/>
                  </a:cubicBezTo>
                  <a:cubicBezTo>
                    <a:pt x="15541" y="16968"/>
                    <a:pt x="15557" y="16937"/>
                    <a:pt x="15557" y="16891"/>
                  </a:cubicBezTo>
                  <a:cubicBezTo>
                    <a:pt x="15696" y="16844"/>
                    <a:pt x="15820" y="16782"/>
                    <a:pt x="15929" y="16658"/>
                  </a:cubicBezTo>
                  <a:cubicBezTo>
                    <a:pt x="16177" y="16332"/>
                    <a:pt x="16673" y="16177"/>
                    <a:pt x="16472" y="15634"/>
                  </a:cubicBezTo>
                  <a:cubicBezTo>
                    <a:pt x="16565" y="15402"/>
                    <a:pt x="16611" y="15215"/>
                    <a:pt x="16611" y="15014"/>
                  </a:cubicBezTo>
                  <a:cubicBezTo>
                    <a:pt x="16828" y="14704"/>
                    <a:pt x="17061" y="14393"/>
                    <a:pt x="17263" y="14083"/>
                  </a:cubicBezTo>
                  <a:cubicBezTo>
                    <a:pt x="18395" y="13680"/>
                    <a:pt x="19046" y="12501"/>
                    <a:pt x="20396" y="12346"/>
                  </a:cubicBezTo>
                  <a:cubicBezTo>
                    <a:pt x="20474" y="12334"/>
                    <a:pt x="20551" y="12328"/>
                    <a:pt x="20627" y="12328"/>
                  </a:cubicBezTo>
                  <a:cubicBezTo>
                    <a:pt x="21417" y="12328"/>
                    <a:pt x="22053" y="12949"/>
                    <a:pt x="22675" y="13246"/>
                  </a:cubicBezTo>
                  <a:cubicBezTo>
                    <a:pt x="22846" y="13060"/>
                    <a:pt x="23036" y="12998"/>
                    <a:pt x="23235" y="12998"/>
                  </a:cubicBezTo>
                  <a:cubicBezTo>
                    <a:pt x="23638" y="12998"/>
                    <a:pt x="24075" y="13252"/>
                    <a:pt x="24450" y="13252"/>
                  </a:cubicBezTo>
                  <a:cubicBezTo>
                    <a:pt x="24632" y="13252"/>
                    <a:pt x="24799" y="13192"/>
                    <a:pt x="24940" y="13013"/>
                  </a:cubicBezTo>
                  <a:cubicBezTo>
                    <a:pt x="24071" y="12889"/>
                    <a:pt x="24630" y="11989"/>
                    <a:pt x="23746" y="11803"/>
                  </a:cubicBezTo>
                  <a:cubicBezTo>
                    <a:pt x="23609" y="11821"/>
                    <a:pt x="23474" y="11829"/>
                    <a:pt x="23341" y="11829"/>
                  </a:cubicBezTo>
                  <a:cubicBezTo>
                    <a:pt x="22642" y="11829"/>
                    <a:pt x="21983" y="11592"/>
                    <a:pt x="21280" y="11136"/>
                  </a:cubicBezTo>
                  <a:cubicBezTo>
                    <a:pt x="20551" y="10640"/>
                    <a:pt x="21280" y="9880"/>
                    <a:pt x="21342" y="9337"/>
                  </a:cubicBezTo>
                  <a:cubicBezTo>
                    <a:pt x="22769" y="8190"/>
                    <a:pt x="23296" y="6266"/>
                    <a:pt x="24118" y="4746"/>
                  </a:cubicBezTo>
                  <a:cubicBezTo>
                    <a:pt x="24133" y="4762"/>
                    <a:pt x="24180" y="4778"/>
                    <a:pt x="24195" y="4793"/>
                  </a:cubicBezTo>
                  <a:cubicBezTo>
                    <a:pt x="24253" y="4803"/>
                    <a:pt x="24313" y="4808"/>
                    <a:pt x="24374" y="4808"/>
                  </a:cubicBezTo>
                  <a:cubicBezTo>
                    <a:pt x="25086" y="4808"/>
                    <a:pt x="25981" y="4160"/>
                    <a:pt x="25824" y="3289"/>
                  </a:cubicBezTo>
                  <a:cubicBezTo>
                    <a:pt x="25467" y="2994"/>
                    <a:pt x="25700" y="2296"/>
                    <a:pt x="25079" y="2234"/>
                  </a:cubicBezTo>
                  <a:cubicBezTo>
                    <a:pt x="24537" y="2265"/>
                    <a:pt x="23885" y="2606"/>
                    <a:pt x="23575" y="3211"/>
                  </a:cubicBezTo>
                  <a:cubicBezTo>
                    <a:pt x="23466" y="3444"/>
                    <a:pt x="23451" y="3676"/>
                    <a:pt x="23497" y="3862"/>
                  </a:cubicBezTo>
                  <a:cubicBezTo>
                    <a:pt x="23280" y="3940"/>
                    <a:pt x="23063" y="4064"/>
                    <a:pt x="22908" y="4312"/>
                  </a:cubicBezTo>
                  <a:cubicBezTo>
                    <a:pt x="22536" y="4002"/>
                    <a:pt x="22489" y="3134"/>
                    <a:pt x="22040" y="2730"/>
                  </a:cubicBezTo>
                  <a:cubicBezTo>
                    <a:pt x="21608" y="2871"/>
                    <a:pt x="21108" y="3357"/>
                    <a:pt x="20552" y="3357"/>
                  </a:cubicBezTo>
                  <a:cubicBezTo>
                    <a:pt x="20309" y="3357"/>
                    <a:pt x="20055" y="3264"/>
                    <a:pt x="19791" y="3009"/>
                  </a:cubicBezTo>
                  <a:cubicBezTo>
                    <a:pt x="20070" y="1676"/>
                    <a:pt x="18441" y="1179"/>
                    <a:pt x="18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6"/>
            <p:cNvSpPr/>
            <p:nvPr/>
          </p:nvSpPr>
          <p:spPr>
            <a:xfrm>
              <a:off x="3250675" y="2138800"/>
              <a:ext cx="32975" cy="48275"/>
            </a:xfrm>
            <a:custGeom>
              <a:avLst/>
              <a:gdLst/>
              <a:ahLst/>
              <a:cxnLst/>
              <a:rect l="l" t="t" r="r" b="b"/>
              <a:pathLst>
                <a:path w="1319" h="1931" extrusionOk="0">
                  <a:moveTo>
                    <a:pt x="357" y="1"/>
                  </a:moveTo>
                  <a:cubicBezTo>
                    <a:pt x="47" y="218"/>
                    <a:pt x="47" y="606"/>
                    <a:pt x="0" y="1040"/>
                  </a:cubicBezTo>
                  <a:cubicBezTo>
                    <a:pt x="16" y="1381"/>
                    <a:pt x="233" y="1676"/>
                    <a:pt x="404" y="1893"/>
                  </a:cubicBezTo>
                  <a:cubicBezTo>
                    <a:pt x="474" y="1919"/>
                    <a:pt x="541" y="1931"/>
                    <a:pt x="606" y="1931"/>
                  </a:cubicBezTo>
                  <a:cubicBezTo>
                    <a:pt x="813" y="1931"/>
                    <a:pt x="991" y="1810"/>
                    <a:pt x="1133" y="1645"/>
                  </a:cubicBezTo>
                  <a:cubicBezTo>
                    <a:pt x="1319" y="1350"/>
                    <a:pt x="1257" y="1149"/>
                    <a:pt x="1241" y="807"/>
                  </a:cubicBezTo>
                  <a:cubicBezTo>
                    <a:pt x="1164" y="373"/>
                    <a:pt x="714" y="110"/>
                    <a:pt x="3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6"/>
            <p:cNvSpPr/>
            <p:nvPr/>
          </p:nvSpPr>
          <p:spPr>
            <a:xfrm>
              <a:off x="3048275" y="2170950"/>
              <a:ext cx="67500" cy="74250"/>
            </a:xfrm>
            <a:custGeom>
              <a:avLst/>
              <a:gdLst/>
              <a:ahLst/>
              <a:cxnLst/>
              <a:rect l="l" t="t" r="r" b="b"/>
              <a:pathLst>
                <a:path w="2700" h="2970" extrusionOk="0">
                  <a:moveTo>
                    <a:pt x="580" y="1"/>
                  </a:moveTo>
                  <a:cubicBezTo>
                    <a:pt x="557" y="1"/>
                    <a:pt x="535" y="1"/>
                    <a:pt x="512" y="2"/>
                  </a:cubicBezTo>
                  <a:cubicBezTo>
                    <a:pt x="156" y="871"/>
                    <a:pt x="0" y="2065"/>
                    <a:pt x="822" y="2794"/>
                  </a:cubicBezTo>
                  <a:cubicBezTo>
                    <a:pt x="988" y="2918"/>
                    <a:pt x="1142" y="2969"/>
                    <a:pt x="1289" y="2969"/>
                  </a:cubicBezTo>
                  <a:cubicBezTo>
                    <a:pt x="1693" y="2969"/>
                    <a:pt x="2040" y="2581"/>
                    <a:pt x="2404" y="2251"/>
                  </a:cubicBezTo>
                  <a:cubicBezTo>
                    <a:pt x="2591" y="1910"/>
                    <a:pt x="2699" y="1305"/>
                    <a:pt x="2528" y="917"/>
                  </a:cubicBezTo>
                  <a:cubicBezTo>
                    <a:pt x="2016" y="496"/>
                    <a:pt x="1329" y="1"/>
                    <a:pt x="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6"/>
            <p:cNvSpPr/>
            <p:nvPr/>
          </p:nvSpPr>
          <p:spPr>
            <a:xfrm>
              <a:off x="2910250" y="2203025"/>
              <a:ext cx="97325" cy="164050"/>
            </a:xfrm>
            <a:custGeom>
              <a:avLst/>
              <a:gdLst/>
              <a:ahLst/>
              <a:cxnLst/>
              <a:rect l="l" t="t" r="r" b="b"/>
              <a:pathLst>
                <a:path w="3893" h="6562" extrusionOk="0">
                  <a:moveTo>
                    <a:pt x="375" y="0"/>
                  </a:moveTo>
                  <a:cubicBezTo>
                    <a:pt x="101" y="0"/>
                    <a:pt x="240" y="442"/>
                    <a:pt x="0" y="642"/>
                  </a:cubicBezTo>
                  <a:cubicBezTo>
                    <a:pt x="543" y="2302"/>
                    <a:pt x="1086" y="3884"/>
                    <a:pt x="2295" y="5249"/>
                  </a:cubicBezTo>
                  <a:cubicBezTo>
                    <a:pt x="2322" y="5625"/>
                    <a:pt x="2454" y="6561"/>
                    <a:pt x="3014" y="6561"/>
                  </a:cubicBezTo>
                  <a:cubicBezTo>
                    <a:pt x="3100" y="6561"/>
                    <a:pt x="3196" y="6539"/>
                    <a:pt x="3304" y="6490"/>
                  </a:cubicBezTo>
                  <a:cubicBezTo>
                    <a:pt x="3893" y="6086"/>
                    <a:pt x="3397" y="5590"/>
                    <a:pt x="3226" y="5202"/>
                  </a:cubicBezTo>
                  <a:cubicBezTo>
                    <a:pt x="2342" y="3884"/>
                    <a:pt x="1954" y="2224"/>
                    <a:pt x="1303" y="751"/>
                  </a:cubicBezTo>
                  <a:cubicBezTo>
                    <a:pt x="1055" y="549"/>
                    <a:pt x="977" y="100"/>
                    <a:pt x="543" y="38"/>
                  </a:cubicBezTo>
                  <a:cubicBezTo>
                    <a:pt x="474" y="12"/>
                    <a:pt x="419"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6"/>
            <p:cNvSpPr/>
            <p:nvPr/>
          </p:nvSpPr>
          <p:spPr>
            <a:xfrm>
              <a:off x="3343725" y="2675025"/>
              <a:ext cx="48875" cy="32475"/>
            </a:xfrm>
            <a:custGeom>
              <a:avLst/>
              <a:gdLst/>
              <a:ahLst/>
              <a:cxnLst/>
              <a:rect l="l" t="t" r="r" b="b"/>
              <a:pathLst>
                <a:path w="1955" h="1299" extrusionOk="0">
                  <a:moveTo>
                    <a:pt x="892" y="0"/>
                  </a:moveTo>
                  <a:cubicBezTo>
                    <a:pt x="838" y="0"/>
                    <a:pt x="761" y="12"/>
                    <a:pt x="637" y="48"/>
                  </a:cubicBezTo>
                  <a:cubicBezTo>
                    <a:pt x="249" y="141"/>
                    <a:pt x="280" y="234"/>
                    <a:pt x="1" y="374"/>
                  </a:cubicBezTo>
                  <a:cubicBezTo>
                    <a:pt x="16" y="700"/>
                    <a:pt x="78" y="994"/>
                    <a:pt x="745" y="1072"/>
                  </a:cubicBezTo>
                  <a:cubicBezTo>
                    <a:pt x="694" y="1144"/>
                    <a:pt x="601" y="1298"/>
                    <a:pt x="777" y="1298"/>
                  </a:cubicBezTo>
                  <a:cubicBezTo>
                    <a:pt x="865" y="1298"/>
                    <a:pt x="1022" y="1259"/>
                    <a:pt x="1288" y="1149"/>
                  </a:cubicBezTo>
                  <a:cubicBezTo>
                    <a:pt x="1955" y="855"/>
                    <a:pt x="1629" y="855"/>
                    <a:pt x="1583" y="793"/>
                  </a:cubicBezTo>
                  <a:cubicBezTo>
                    <a:pt x="1179" y="669"/>
                    <a:pt x="1273" y="296"/>
                    <a:pt x="1117" y="48"/>
                  </a:cubicBezTo>
                  <a:cubicBezTo>
                    <a:pt x="1014" y="48"/>
                    <a:pt x="1000" y="0"/>
                    <a:pt x="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8" name="Google Shape;5738;p6"/>
          <p:cNvGrpSpPr/>
          <p:nvPr/>
        </p:nvGrpSpPr>
        <p:grpSpPr>
          <a:xfrm rot="2455371">
            <a:off x="8586077" y="2056211"/>
            <a:ext cx="1127692" cy="1167549"/>
            <a:chOff x="3212275" y="349350"/>
            <a:chExt cx="486650" cy="503850"/>
          </a:xfrm>
        </p:grpSpPr>
        <p:sp>
          <p:nvSpPr>
            <p:cNvPr id="5739" name="Google Shape;5739;p6"/>
            <p:cNvSpPr/>
            <p:nvPr/>
          </p:nvSpPr>
          <p:spPr>
            <a:xfrm>
              <a:off x="3212275" y="349350"/>
              <a:ext cx="392050" cy="503850"/>
            </a:xfrm>
            <a:custGeom>
              <a:avLst/>
              <a:gdLst/>
              <a:ahLst/>
              <a:cxnLst/>
              <a:rect l="l" t="t" r="r" b="b"/>
              <a:pathLst>
                <a:path w="15682" h="20154" extrusionOk="0">
                  <a:moveTo>
                    <a:pt x="11106" y="7695"/>
                  </a:moveTo>
                  <a:cubicBezTo>
                    <a:pt x="11152" y="7726"/>
                    <a:pt x="11183" y="7788"/>
                    <a:pt x="11230" y="7819"/>
                  </a:cubicBezTo>
                  <a:cubicBezTo>
                    <a:pt x="11168" y="7788"/>
                    <a:pt x="11090" y="7742"/>
                    <a:pt x="11013" y="7711"/>
                  </a:cubicBezTo>
                  <a:cubicBezTo>
                    <a:pt x="11044" y="7711"/>
                    <a:pt x="11075" y="7695"/>
                    <a:pt x="11106" y="7695"/>
                  </a:cubicBezTo>
                  <a:close/>
                  <a:moveTo>
                    <a:pt x="4995" y="7897"/>
                  </a:moveTo>
                  <a:cubicBezTo>
                    <a:pt x="5026" y="7928"/>
                    <a:pt x="5042" y="7928"/>
                    <a:pt x="5057" y="7943"/>
                  </a:cubicBezTo>
                  <a:lnTo>
                    <a:pt x="4995" y="7943"/>
                  </a:lnTo>
                  <a:lnTo>
                    <a:pt x="4995" y="7897"/>
                  </a:lnTo>
                  <a:close/>
                  <a:moveTo>
                    <a:pt x="7701" y="0"/>
                  </a:moveTo>
                  <a:cubicBezTo>
                    <a:pt x="7430" y="0"/>
                    <a:pt x="7263" y="300"/>
                    <a:pt x="7011" y="359"/>
                  </a:cubicBezTo>
                  <a:cubicBezTo>
                    <a:pt x="6983" y="353"/>
                    <a:pt x="6954" y="350"/>
                    <a:pt x="6924" y="350"/>
                  </a:cubicBezTo>
                  <a:cubicBezTo>
                    <a:pt x="6730" y="350"/>
                    <a:pt x="6518" y="472"/>
                    <a:pt x="6358" y="472"/>
                  </a:cubicBezTo>
                  <a:cubicBezTo>
                    <a:pt x="6251" y="472"/>
                    <a:pt x="6167" y="417"/>
                    <a:pt x="6127" y="235"/>
                  </a:cubicBezTo>
                  <a:cubicBezTo>
                    <a:pt x="5135" y="623"/>
                    <a:pt x="3971" y="452"/>
                    <a:pt x="3274" y="1522"/>
                  </a:cubicBezTo>
                  <a:cubicBezTo>
                    <a:pt x="2591" y="1538"/>
                    <a:pt x="2545" y="2453"/>
                    <a:pt x="2281" y="2778"/>
                  </a:cubicBezTo>
                  <a:cubicBezTo>
                    <a:pt x="2002" y="3414"/>
                    <a:pt x="2048" y="4081"/>
                    <a:pt x="2250" y="4717"/>
                  </a:cubicBezTo>
                  <a:cubicBezTo>
                    <a:pt x="1661" y="5043"/>
                    <a:pt x="1071" y="5307"/>
                    <a:pt x="699" y="5865"/>
                  </a:cubicBezTo>
                  <a:cubicBezTo>
                    <a:pt x="141" y="6982"/>
                    <a:pt x="1" y="8098"/>
                    <a:pt x="730" y="9060"/>
                  </a:cubicBezTo>
                  <a:cubicBezTo>
                    <a:pt x="789" y="9298"/>
                    <a:pt x="922" y="9364"/>
                    <a:pt x="1080" y="9364"/>
                  </a:cubicBezTo>
                  <a:cubicBezTo>
                    <a:pt x="1278" y="9364"/>
                    <a:pt x="1516" y="9260"/>
                    <a:pt x="1698" y="9260"/>
                  </a:cubicBezTo>
                  <a:cubicBezTo>
                    <a:pt x="1712" y="9260"/>
                    <a:pt x="1725" y="9260"/>
                    <a:pt x="1738" y="9261"/>
                  </a:cubicBezTo>
                  <a:cubicBezTo>
                    <a:pt x="1793" y="9254"/>
                    <a:pt x="1844" y="9250"/>
                    <a:pt x="1891" y="9250"/>
                  </a:cubicBezTo>
                  <a:cubicBezTo>
                    <a:pt x="2706" y="9250"/>
                    <a:pt x="2512" y="10331"/>
                    <a:pt x="2746" y="10859"/>
                  </a:cubicBezTo>
                  <a:cubicBezTo>
                    <a:pt x="2817" y="11028"/>
                    <a:pt x="2975" y="11115"/>
                    <a:pt x="3141" y="11115"/>
                  </a:cubicBezTo>
                  <a:cubicBezTo>
                    <a:pt x="3264" y="11115"/>
                    <a:pt x="3391" y="11067"/>
                    <a:pt x="3491" y="10968"/>
                  </a:cubicBezTo>
                  <a:cubicBezTo>
                    <a:pt x="4282" y="10223"/>
                    <a:pt x="2963" y="9044"/>
                    <a:pt x="3971" y="8672"/>
                  </a:cubicBezTo>
                  <a:lnTo>
                    <a:pt x="3971" y="8672"/>
                  </a:lnTo>
                  <a:cubicBezTo>
                    <a:pt x="3987" y="8688"/>
                    <a:pt x="4018" y="8734"/>
                    <a:pt x="4033" y="8750"/>
                  </a:cubicBezTo>
                  <a:cubicBezTo>
                    <a:pt x="4018" y="8843"/>
                    <a:pt x="3987" y="8951"/>
                    <a:pt x="4018" y="9044"/>
                  </a:cubicBezTo>
                  <a:cubicBezTo>
                    <a:pt x="4096" y="9324"/>
                    <a:pt x="3971" y="9649"/>
                    <a:pt x="4359" y="9758"/>
                  </a:cubicBezTo>
                  <a:cubicBezTo>
                    <a:pt x="4437" y="9897"/>
                    <a:pt x="4561" y="10006"/>
                    <a:pt x="4654" y="10099"/>
                  </a:cubicBezTo>
                  <a:cubicBezTo>
                    <a:pt x="4731" y="10347"/>
                    <a:pt x="4809" y="10595"/>
                    <a:pt x="4902" y="10843"/>
                  </a:cubicBezTo>
                  <a:cubicBezTo>
                    <a:pt x="4669" y="11619"/>
                    <a:pt x="5042" y="12472"/>
                    <a:pt x="4576" y="13294"/>
                  </a:cubicBezTo>
                  <a:cubicBezTo>
                    <a:pt x="4282" y="13837"/>
                    <a:pt x="3599" y="13930"/>
                    <a:pt x="3134" y="14178"/>
                  </a:cubicBezTo>
                  <a:cubicBezTo>
                    <a:pt x="3274" y="14860"/>
                    <a:pt x="2188" y="14922"/>
                    <a:pt x="2343" y="15527"/>
                  </a:cubicBezTo>
                  <a:cubicBezTo>
                    <a:pt x="2457" y="15413"/>
                    <a:pt x="2559" y="15376"/>
                    <a:pt x="2656" y="15376"/>
                  </a:cubicBezTo>
                  <a:cubicBezTo>
                    <a:pt x="2837" y="15376"/>
                    <a:pt x="3001" y="15506"/>
                    <a:pt x="3191" y="15506"/>
                  </a:cubicBezTo>
                  <a:cubicBezTo>
                    <a:pt x="3288" y="15506"/>
                    <a:pt x="3391" y="15472"/>
                    <a:pt x="3506" y="15372"/>
                  </a:cubicBezTo>
                  <a:cubicBezTo>
                    <a:pt x="3801" y="14860"/>
                    <a:pt x="4251" y="14519"/>
                    <a:pt x="4871" y="14287"/>
                  </a:cubicBezTo>
                  <a:cubicBezTo>
                    <a:pt x="4944" y="14259"/>
                    <a:pt x="5009" y="14247"/>
                    <a:pt x="5069" y="14247"/>
                  </a:cubicBezTo>
                  <a:cubicBezTo>
                    <a:pt x="5479" y="14247"/>
                    <a:pt x="5602" y="14832"/>
                    <a:pt x="5833" y="15062"/>
                  </a:cubicBezTo>
                  <a:cubicBezTo>
                    <a:pt x="5879" y="16318"/>
                    <a:pt x="6732" y="17388"/>
                    <a:pt x="7228" y="18474"/>
                  </a:cubicBezTo>
                  <a:cubicBezTo>
                    <a:pt x="7213" y="18474"/>
                    <a:pt x="7197" y="18490"/>
                    <a:pt x="7166" y="18490"/>
                  </a:cubicBezTo>
                  <a:cubicBezTo>
                    <a:pt x="6810" y="18831"/>
                    <a:pt x="6748" y="19715"/>
                    <a:pt x="7353" y="19994"/>
                  </a:cubicBezTo>
                  <a:cubicBezTo>
                    <a:pt x="7370" y="19992"/>
                    <a:pt x="7387" y="19990"/>
                    <a:pt x="7404" y="19990"/>
                  </a:cubicBezTo>
                  <a:cubicBezTo>
                    <a:pt x="7604" y="19990"/>
                    <a:pt x="7792" y="20153"/>
                    <a:pt x="7975" y="20153"/>
                  </a:cubicBezTo>
                  <a:cubicBezTo>
                    <a:pt x="8058" y="20153"/>
                    <a:pt x="8139" y="20120"/>
                    <a:pt x="8221" y="20025"/>
                  </a:cubicBezTo>
                  <a:cubicBezTo>
                    <a:pt x="8438" y="19715"/>
                    <a:pt x="8516" y="19203"/>
                    <a:pt x="8299" y="18800"/>
                  </a:cubicBezTo>
                  <a:cubicBezTo>
                    <a:pt x="8206" y="18645"/>
                    <a:pt x="8081" y="18552"/>
                    <a:pt x="7973" y="18490"/>
                  </a:cubicBezTo>
                  <a:cubicBezTo>
                    <a:pt x="8019" y="18335"/>
                    <a:pt x="8019" y="18179"/>
                    <a:pt x="7942" y="17978"/>
                  </a:cubicBezTo>
                  <a:cubicBezTo>
                    <a:pt x="7977" y="17970"/>
                    <a:pt x="8014" y="17966"/>
                    <a:pt x="8052" y="17966"/>
                  </a:cubicBezTo>
                  <a:cubicBezTo>
                    <a:pt x="8344" y="17966"/>
                    <a:pt x="8710" y="18176"/>
                    <a:pt x="9051" y="18176"/>
                  </a:cubicBezTo>
                  <a:cubicBezTo>
                    <a:pt x="9096" y="18176"/>
                    <a:pt x="9139" y="18172"/>
                    <a:pt x="9183" y="18164"/>
                  </a:cubicBezTo>
                  <a:cubicBezTo>
                    <a:pt x="9322" y="17730"/>
                    <a:pt x="9136" y="16939"/>
                    <a:pt x="9943" y="16799"/>
                  </a:cubicBezTo>
                  <a:cubicBezTo>
                    <a:pt x="10170" y="17001"/>
                    <a:pt x="10427" y="17058"/>
                    <a:pt x="10696" y="17058"/>
                  </a:cubicBezTo>
                  <a:cubicBezTo>
                    <a:pt x="11044" y="17058"/>
                    <a:pt x="11412" y="16962"/>
                    <a:pt x="11763" y="16962"/>
                  </a:cubicBezTo>
                  <a:cubicBezTo>
                    <a:pt x="11954" y="16962"/>
                    <a:pt x="12140" y="16991"/>
                    <a:pt x="12316" y="17078"/>
                  </a:cubicBezTo>
                  <a:cubicBezTo>
                    <a:pt x="13122" y="15651"/>
                    <a:pt x="11261" y="14473"/>
                    <a:pt x="12471" y="12968"/>
                  </a:cubicBezTo>
                  <a:cubicBezTo>
                    <a:pt x="12548" y="12865"/>
                    <a:pt x="12643" y="12841"/>
                    <a:pt x="12742" y="12841"/>
                  </a:cubicBezTo>
                  <a:cubicBezTo>
                    <a:pt x="12828" y="12841"/>
                    <a:pt x="12918" y="12859"/>
                    <a:pt x="13002" y="12859"/>
                  </a:cubicBezTo>
                  <a:cubicBezTo>
                    <a:pt x="13109" y="12859"/>
                    <a:pt x="13207" y="12829"/>
                    <a:pt x="13277" y="12689"/>
                  </a:cubicBezTo>
                  <a:lnTo>
                    <a:pt x="13277" y="12689"/>
                  </a:lnTo>
                  <a:cubicBezTo>
                    <a:pt x="13200" y="12716"/>
                    <a:pt x="13134" y="12728"/>
                    <a:pt x="13078" y="12728"/>
                  </a:cubicBezTo>
                  <a:cubicBezTo>
                    <a:pt x="12611" y="12728"/>
                    <a:pt x="12764" y="11912"/>
                    <a:pt x="12238" y="11898"/>
                  </a:cubicBezTo>
                  <a:cubicBezTo>
                    <a:pt x="12238" y="11650"/>
                    <a:pt x="12781" y="11681"/>
                    <a:pt x="12548" y="11309"/>
                  </a:cubicBezTo>
                  <a:lnTo>
                    <a:pt x="12548" y="11309"/>
                  </a:lnTo>
                  <a:cubicBezTo>
                    <a:pt x="12487" y="11325"/>
                    <a:pt x="12430" y="11332"/>
                    <a:pt x="12376" y="11332"/>
                  </a:cubicBezTo>
                  <a:cubicBezTo>
                    <a:pt x="11966" y="11332"/>
                    <a:pt x="11754" y="10904"/>
                    <a:pt x="11494" y="10657"/>
                  </a:cubicBezTo>
                  <a:lnTo>
                    <a:pt x="11494" y="10580"/>
                  </a:lnTo>
                  <a:cubicBezTo>
                    <a:pt x="11726" y="10394"/>
                    <a:pt x="11897" y="10208"/>
                    <a:pt x="11974" y="9975"/>
                  </a:cubicBezTo>
                  <a:cubicBezTo>
                    <a:pt x="12114" y="9618"/>
                    <a:pt x="11974" y="9277"/>
                    <a:pt x="11742" y="8951"/>
                  </a:cubicBezTo>
                  <a:cubicBezTo>
                    <a:pt x="11804" y="8750"/>
                    <a:pt x="11788" y="8564"/>
                    <a:pt x="11695" y="8362"/>
                  </a:cubicBezTo>
                  <a:lnTo>
                    <a:pt x="11695" y="8362"/>
                  </a:lnTo>
                  <a:cubicBezTo>
                    <a:pt x="11974" y="8672"/>
                    <a:pt x="12269" y="8951"/>
                    <a:pt x="12750" y="9261"/>
                  </a:cubicBezTo>
                  <a:cubicBezTo>
                    <a:pt x="12595" y="8905"/>
                    <a:pt x="12424" y="8036"/>
                    <a:pt x="11850" y="7742"/>
                  </a:cubicBezTo>
                  <a:lnTo>
                    <a:pt x="11850" y="7742"/>
                  </a:lnTo>
                  <a:cubicBezTo>
                    <a:pt x="12471" y="8052"/>
                    <a:pt x="13587" y="8315"/>
                    <a:pt x="14192" y="8951"/>
                  </a:cubicBezTo>
                  <a:cubicBezTo>
                    <a:pt x="13882" y="8052"/>
                    <a:pt x="12657" y="7711"/>
                    <a:pt x="12657" y="6671"/>
                  </a:cubicBezTo>
                  <a:cubicBezTo>
                    <a:pt x="12796" y="6485"/>
                    <a:pt x="13029" y="6423"/>
                    <a:pt x="13184" y="6361"/>
                  </a:cubicBezTo>
                  <a:cubicBezTo>
                    <a:pt x="13355" y="6191"/>
                    <a:pt x="13122" y="6051"/>
                    <a:pt x="13045" y="5927"/>
                  </a:cubicBezTo>
                  <a:cubicBezTo>
                    <a:pt x="13603" y="5105"/>
                    <a:pt x="14844" y="5570"/>
                    <a:pt x="15681" y="5167"/>
                  </a:cubicBezTo>
                  <a:cubicBezTo>
                    <a:pt x="15650" y="5074"/>
                    <a:pt x="15418" y="5012"/>
                    <a:pt x="15588" y="4857"/>
                  </a:cubicBezTo>
                  <a:lnTo>
                    <a:pt x="15588" y="4857"/>
                  </a:lnTo>
                  <a:cubicBezTo>
                    <a:pt x="15438" y="4903"/>
                    <a:pt x="15283" y="4910"/>
                    <a:pt x="15129" y="4910"/>
                  </a:cubicBezTo>
                  <a:cubicBezTo>
                    <a:pt x="15064" y="4910"/>
                    <a:pt x="14999" y="4909"/>
                    <a:pt x="14934" y="4909"/>
                  </a:cubicBezTo>
                  <a:cubicBezTo>
                    <a:pt x="14693" y="4909"/>
                    <a:pt x="14458" y="4926"/>
                    <a:pt x="14254" y="5089"/>
                  </a:cubicBezTo>
                  <a:cubicBezTo>
                    <a:pt x="14099" y="5012"/>
                    <a:pt x="13820" y="4965"/>
                    <a:pt x="13836" y="4764"/>
                  </a:cubicBezTo>
                  <a:cubicBezTo>
                    <a:pt x="14130" y="4035"/>
                    <a:pt x="14797" y="4562"/>
                    <a:pt x="15200" y="4081"/>
                  </a:cubicBezTo>
                  <a:cubicBezTo>
                    <a:pt x="15278" y="3926"/>
                    <a:pt x="15200" y="3740"/>
                    <a:pt x="15076" y="3600"/>
                  </a:cubicBezTo>
                  <a:cubicBezTo>
                    <a:pt x="15013" y="3587"/>
                    <a:pt x="14952" y="3581"/>
                    <a:pt x="14894" y="3581"/>
                  </a:cubicBezTo>
                  <a:cubicBezTo>
                    <a:pt x="14516" y="3581"/>
                    <a:pt x="14232" y="3835"/>
                    <a:pt x="13819" y="3835"/>
                  </a:cubicBezTo>
                  <a:cubicBezTo>
                    <a:pt x="13799" y="3835"/>
                    <a:pt x="13779" y="3834"/>
                    <a:pt x="13758" y="3833"/>
                  </a:cubicBezTo>
                  <a:cubicBezTo>
                    <a:pt x="13740" y="3834"/>
                    <a:pt x="13723" y="3835"/>
                    <a:pt x="13706" y="3835"/>
                  </a:cubicBezTo>
                  <a:cubicBezTo>
                    <a:pt x="13023" y="3835"/>
                    <a:pt x="12889" y="2949"/>
                    <a:pt x="12238" y="2934"/>
                  </a:cubicBezTo>
                  <a:cubicBezTo>
                    <a:pt x="12202" y="2926"/>
                    <a:pt x="12158" y="2922"/>
                    <a:pt x="12112" y="2922"/>
                  </a:cubicBezTo>
                  <a:cubicBezTo>
                    <a:pt x="11961" y="2922"/>
                    <a:pt x="11788" y="2972"/>
                    <a:pt x="11788" y="3151"/>
                  </a:cubicBezTo>
                  <a:cubicBezTo>
                    <a:pt x="11230" y="3104"/>
                    <a:pt x="10641" y="2996"/>
                    <a:pt x="10299" y="2530"/>
                  </a:cubicBezTo>
                  <a:cubicBezTo>
                    <a:pt x="10253" y="2220"/>
                    <a:pt x="10377" y="1894"/>
                    <a:pt x="10222" y="1507"/>
                  </a:cubicBezTo>
                  <a:cubicBezTo>
                    <a:pt x="10198" y="1385"/>
                    <a:pt x="10088" y="1235"/>
                    <a:pt x="9959" y="1235"/>
                  </a:cubicBezTo>
                  <a:cubicBezTo>
                    <a:pt x="9924" y="1235"/>
                    <a:pt x="9887" y="1247"/>
                    <a:pt x="9850" y="1274"/>
                  </a:cubicBezTo>
                  <a:cubicBezTo>
                    <a:pt x="9694" y="1507"/>
                    <a:pt x="9850" y="1863"/>
                    <a:pt x="10005" y="2096"/>
                  </a:cubicBezTo>
                  <a:cubicBezTo>
                    <a:pt x="9988" y="2097"/>
                    <a:pt x="9970" y="2098"/>
                    <a:pt x="9953" y="2098"/>
                  </a:cubicBezTo>
                  <a:cubicBezTo>
                    <a:pt x="9525" y="2098"/>
                    <a:pt x="8979" y="1743"/>
                    <a:pt x="8562" y="1445"/>
                  </a:cubicBezTo>
                  <a:cubicBezTo>
                    <a:pt x="8485" y="762"/>
                    <a:pt x="9400" y="855"/>
                    <a:pt x="9679" y="359"/>
                  </a:cubicBezTo>
                  <a:cubicBezTo>
                    <a:pt x="9633" y="350"/>
                    <a:pt x="9587" y="346"/>
                    <a:pt x="9541" y="346"/>
                  </a:cubicBezTo>
                  <a:cubicBezTo>
                    <a:pt x="9047" y="346"/>
                    <a:pt x="8573" y="839"/>
                    <a:pt x="8080" y="839"/>
                  </a:cubicBezTo>
                  <a:cubicBezTo>
                    <a:pt x="7927" y="839"/>
                    <a:pt x="7773" y="792"/>
                    <a:pt x="7616" y="669"/>
                  </a:cubicBezTo>
                  <a:cubicBezTo>
                    <a:pt x="7213" y="374"/>
                    <a:pt x="7926" y="297"/>
                    <a:pt x="7740" y="2"/>
                  </a:cubicBezTo>
                  <a:cubicBezTo>
                    <a:pt x="7727" y="1"/>
                    <a:pt x="7714" y="0"/>
                    <a:pt x="7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6"/>
            <p:cNvSpPr/>
            <p:nvPr/>
          </p:nvSpPr>
          <p:spPr>
            <a:xfrm>
              <a:off x="3557775" y="806900"/>
              <a:ext cx="32200" cy="24375"/>
            </a:xfrm>
            <a:custGeom>
              <a:avLst/>
              <a:gdLst/>
              <a:ahLst/>
              <a:cxnLst/>
              <a:rect l="l" t="t" r="r" b="b"/>
              <a:pathLst>
                <a:path w="1288" h="975" extrusionOk="0">
                  <a:moveTo>
                    <a:pt x="415" y="0"/>
                  </a:moveTo>
                  <a:cubicBezTo>
                    <a:pt x="344" y="0"/>
                    <a:pt x="277" y="7"/>
                    <a:pt x="217" y="17"/>
                  </a:cubicBezTo>
                  <a:cubicBezTo>
                    <a:pt x="47" y="126"/>
                    <a:pt x="0" y="327"/>
                    <a:pt x="62" y="529"/>
                  </a:cubicBezTo>
                  <a:cubicBezTo>
                    <a:pt x="140" y="746"/>
                    <a:pt x="279" y="793"/>
                    <a:pt x="481" y="917"/>
                  </a:cubicBezTo>
                  <a:cubicBezTo>
                    <a:pt x="562" y="957"/>
                    <a:pt x="646" y="974"/>
                    <a:pt x="731" y="974"/>
                  </a:cubicBezTo>
                  <a:cubicBezTo>
                    <a:pt x="938" y="974"/>
                    <a:pt x="1144" y="872"/>
                    <a:pt x="1287" y="762"/>
                  </a:cubicBezTo>
                  <a:cubicBezTo>
                    <a:pt x="1256" y="498"/>
                    <a:pt x="1070" y="327"/>
                    <a:pt x="853" y="126"/>
                  </a:cubicBezTo>
                  <a:cubicBezTo>
                    <a:pt x="727" y="31"/>
                    <a:pt x="564" y="0"/>
                    <a:pt x="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6"/>
            <p:cNvSpPr/>
            <p:nvPr/>
          </p:nvSpPr>
          <p:spPr>
            <a:xfrm>
              <a:off x="3598875" y="678150"/>
              <a:ext cx="54300" cy="43100"/>
            </a:xfrm>
            <a:custGeom>
              <a:avLst/>
              <a:gdLst/>
              <a:ahLst/>
              <a:cxnLst/>
              <a:rect l="l" t="t" r="r" b="b"/>
              <a:pathLst>
                <a:path w="2172" h="1724" extrusionOk="0">
                  <a:moveTo>
                    <a:pt x="721" y="0"/>
                  </a:moveTo>
                  <a:cubicBezTo>
                    <a:pt x="653" y="0"/>
                    <a:pt x="583" y="6"/>
                    <a:pt x="512" y="18"/>
                  </a:cubicBezTo>
                  <a:cubicBezTo>
                    <a:pt x="0" y="173"/>
                    <a:pt x="124" y="669"/>
                    <a:pt x="155" y="1135"/>
                  </a:cubicBezTo>
                  <a:cubicBezTo>
                    <a:pt x="279" y="1367"/>
                    <a:pt x="574" y="1677"/>
                    <a:pt x="853" y="1724"/>
                  </a:cubicBezTo>
                  <a:cubicBezTo>
                    <a:pt x="1303" y="1615"/>
                    <a:pt x="1892" y="1445"/>
                    <a:pt x="2171" y="995"/>
                  </a:cubicBezTo>
                  <a:cubicBezTo>
                    <a:pt x="1864" y="491"/>
                    <a:pt x="1354" y="0"/>
                    <a:pt x="7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6"/>
            <p:cNvSpPr/>
            <p:nvPr/>
          </p:nvSpPr>
          <p:spPr>
            <a:xfrm>
              <a:off x="3573275" y="577950"/>
              <a:ext cx="125650" cy="39450"/>
            </a:xfrm>
            <a:custGeom>
              <a:avLst/>
              <a:gdLst/>
              <a:ahLst/>
              <a:cxnLst/>
              <a:rect l="l" t="t" r="r" b="b"/>
              <a:pathLst>
                <a:path w="5026" h="1578" extrusionOk="0">
                  <a:moveTo>
                    <a:pt x="414" y="0"/>
                  </a:moveTo>
                  <a:cubicBezTo>
                    <a:pt x="245" y="0"/>
                    <a:pt x="105" y="77"/>
                    <a:pt x="62" y="304"/>
                  </a:cubicBezTo>
                  <a:cubicBezTo>
                    <a:pt x="0" y="815"/>
                    <a:pt x="481" y="738"/>
                    <a:pt x="776" y="815"/>
                  </a:cubicBezTo>
                  <a:cubicBezTo>
                    <a:pt x="1862" y="862"/>
                    <a:pt x="2932" y="1343"/>
                    <a:pt x="4017" y="1575"/>
                  </a:cubicBezTo>
                  <a:cubicBezTo>
                    <a:pt x="4053" y="1568"/>
                    <a:pt x="4090" y="1565"/>
                    <a:pt x="4129" y="1565"/>
                  </a:cubicBezTo>
                  <a:cubicBezTo>
                    <a:pt x="4212" y="1565"/>
                    <a:pt x="4301" y="1577"/>
                    <a:pt x="4388" y="1577"/>
                  </a:cubicBezTo>
                  <a:cubicBezTo>
                    <a:pt x="4505" y="1577"/>
                    <a:pt x="4619" y="1555"/>
                    <a:pt x="4715" y="1451"/>
                  </a:cubicBezTo>
                  <a:cubicBezTo>
                    <a:pt x="5026" y="1265"/>
                    <a:pt x="4622" y="1141"/>
                    <a:pt x="4622" y="908"/>
                  </a:cubicBezTo>
                  <a:cubicBezTo>
                    <a:pt x="3590" y="560"/>
                    <a:pt x="2608" y="261"/>
                    <a:pt x="1517" y="261"/>
                  </a:cubicBezTo>
                  <a:cubicBezTo>
                    <a:pt x="1396" y="261"/>
                    <a:pt x="1273" y="265"/>
                    <a:pt x="1148" y="273"/>
                  </a:cubicBezTo>
                  <a:cubicBezTo>
                    <a:pt x="998" y="179"/>
                    <a:pt x="672" y="0"/>
                    <a:pt x="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6"/>
            <p:cNvSpPr/>
            <p:nvPr/>
          </p:nvSpPr>
          <p:spPr>
            <a:xfrm>
              <a:off x="3228875" y="645950"/>
              <a:ext cx="26475" cy="21800"/>
            </a:xfrm>
            <a:custGeom>
              <a:avLst/>
              <a:gdLst/>
              <a:ahLst/>
              <a:cxnLst/>
              <a:rect l="l" t="t" r="r" b="b"/>
              <a:pathLst>
                <a:path w="1059" h="872" extrusionOk="0">
                  <a:moveTo>
                    <a:pt x="757" y="1"/>
                  </a:moveTo>
                  <a:cubicBezTo>
                    <a:pt x="644" y="1"/>
                    <a:pt x="516" y="64"/>
                    <a:pt x="345" y="251"/>
                  </a:cubicBezTo>
                  <a:cubicBezTo>
                    <a:pt x="330" y="213"/>
                    <a:pt x="300" y="139"/>
                    <a:pt x="255" y="139"/>
                  </a:cubicBezTo>
                  <a:cubicBezTo>
                    <a:pt x="209" y="139"/>
                    <a:pt x="145" y="221"/>
                    <a:pt x="66" y="515"/>
                  </a:cubicBezTo>
                  <a:cubicBezTo>
                    <a:pt x="1" y="794"/>
                    <a:pt x="25" y="850"/>
                    <a:pt x="65" y="850"/>
                  </a:cubicBezTo>
                  <a:cubicBezTo>
                    <a:pt x="91" y="850"/>
                    <a:pt x="125" y="825"/>
                    <a:pt x="143" y="825"/>
                  </a:cubicBezTo>
                  <a:cubicBezTo>
                    <a:pt x="209" y="777"/>
                    <a:pt x="271" y="760"/>
                    <a:pt x="330" y="760"/>
                  </a:cubicBezTo>
                  <a:cubicBezTo>
                    <a:pt x="481" y="760"/>
                    <a:pt x="615" y="872"/>
                    <a:pt x="748" y="872"/>
                  </a:cubicBezTo>
                  <a:cubicBezTo>
                    <a:pt x="810" y="763"/>
                    <a:pt x="841" y="841"/>
                    <a:pt x="950" y="592"/>
                  </a:cubicBezTo>
                  <a:cubicBezTo>
                    <a:pt x="1059" y="344"/>
                    <a:pt x="997" y="344"/>
                    <a:pt x="1043" y="112"/>
                  </a:cubicBezTo>
                  <a:cubicBezTo>
                    <a:pt x="947" y="53"/>
                    <a:pt x="858" y="1"/>
                    <a:pt x="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4" name="Google Shape;5744;p6"/>
          <p:cNvGrpSpPr/>
          <p:nvPr/>
        </p:nvGrpSpPr>
        <p:grpSpPr>
          <a:xfrm rot="-6126719">
            <a:off x="-138292" y="4163856"/>
            <a:ext cx="1535043" cy="1923566"/>
            <a:chOff x="4082775" y="914425"/>
            <a:chExt cx="777050" cy="973675"/>
          </a:xfrm>
        </p:grpSpPr>
        <p:sp>
          <p:nvSpPr>
            <p:cNvPr id="5745" name="Google Shape;5745;p6"/>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6"/>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6"/>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6"/>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6"/>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6"/>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6"/>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6"/>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6"/>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6"/>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anks">
  <p:cSld name="CUSTOM_1_1_1_1_1_1_1_1_1_1_1_1_1_1">
    <p:bg>
      <p:bgPr>
        <a:solidFill>
          <a:schemeClr val="accent3"/>
        </a:solidFill>
        <a:effectLst/>
      </p:bgPr>
    </p:bg>
    <p:spTree>
      <p:nvGrpSpPr>
        <p:cNvPr id="1" name="Shape 15068"/>
        <p:cNvGrpSpPr/>
        <p:nvPr/>
      </p:nvGrpSpPr>
      <p:grpSpPr>
        <a:xfrm>
          <a:off x="0" y="0"/>
          <a:ext cx="0" cy="0"/>
          <a:chOff x="0" y="0"/>
          <a:chExt cx="0" cy="0"/>
        </a:xfrm>
      </p:grpSpPr>
      <p:pic>
        <p:nvPicPr>
          <p:cNvPr id="15069" name="Google Shape;15069;p24"/>
          <p:cNvPicPr preferRelativeResize="0"/>
          <p:nvPr/>
        </p:nvPicPr>
        <p:blipFill>
          <a:blip r:embed="rId2">
            <a:alphaModFix/>
          </a:blip>
          <a:stretch>
            <a:fillRect/>
          </a:stretch>
        </p:blipFill>
        <p:spPr>
          <a:xfrm>
            <a:off x="0" y="0"/>
            <a:ext cx="9144003" cy="5143501"/>
          </a:xfrm>
          <a:prstGeom prst="rect">
            <a:avLst/>
          </a:prstGeom>
          <a:noFill/>
          <a:ln>
            <a:noFill/>
          </a:ln>
        </p:spPr>
      </p:pic>
      <p:pic>
        <p:nvPicPr>
          <p:cNvPr id="15070" name="Google Shape;15070;p24"/>
          <p:cNvPicPr preferRelativeResize="0"/>
          <p:nvPr/>
        </p:nvPicPr>
        <p:blipFill>
          <a:blip r:embed="rId3">
            <a:alphaModFix/>
          </a:blip>
          <a:stretch>
            <a:fillRect/>
          </a:stretch>
        </p:blipFill>
        <p:spPr>
          <a:xfrm>
            <a:off x="2638125" y="111025"/>
            <a:ext cx="3821102" cy="2167999"/>
          </a:xfrm>
          <a:prstGeom prst="rect">
            <a:avLst/>
          </a:prstGeom>
          <a:noFill/>
          <a:ln>
            <a:noFill/>
          </a:ln>
        </p:spPr>
      </p:pic>
      <p:grpSp>
        <p:nvGrpSpPr>
          <p:cNvPr id="15071" name="Google Shape;15071;p24"/>
          <p:cNvGrpSpPr/>
          <p:nvPr/>
        </p:nvGrpSpPr>
        <p:grpSpPr>
          <a:xfrm rot="-3698963">
            <a:off x="-306026" y="231888"/>
            <a:ext cx="1197972" cy="1357182"/>
            <a:chOff x="2807100" y="2138800"/>
            <a:chExt cx="649550" cy="735875"/>
          </a:xfrm>
        </p:grpSpPr>
        <p:sp>
          <p:nvSpPr>
            <p:cNvPr id="15072" name="Google Shape;15072;p24"/>
            <p:cNvSpPr/>
            <p:nvPr/>
          </p:nvSpPr>
          <p:spPr>
            <a:xfrm>
              <a:off x="2807100" y="2263275"/>
              <a:ext cx="649550" cy="611400"/>
            </a:xfrm>
            <a:custGeom>
              <a:avLst/>
              <a:gdLst/>
              <a:ahLst/>
              <a:cxnLst/>
              <a:rect l="l" t="t" r="r" b="b"/>
              <a:pathLst>
                <a:path w="25982" h="24456" extrusionOk="0">
                  <a:moveTo>
                    <a:pt x="8314" y="9306"/>
                  </a:moveTo>
                  <a:cubicBezTo>
                    <a:pt x="8329" y="9415"/>
                    <a:pt x="8329" y="9539"/>
                    <a:pt x="8360" y="9648"/>
                  </a:cubicBezTo>
                  <a:cubicBezTo>
                    <a:pt x="8314" y="9617"/>
                    <a:pt x="8283" y="9585"/>
                    <a:pt x="8252" y="9554"/>
                  </a:cubicBezTo>
                  <a:cubicBezTo>
                    <a:pt x="8283" y="9461"/>
                    <a:pt x="8298" y="9384"/>
                    <a:pt x="8314" y="9306"/>
                  </a:cubicBezTo>
                  <a:close/>
                  <a:moveTo>
                    <a:pt x="13820" y="16441"/>
                  </a:moveTo>
                  <a:cubicBezTo>
                    <a:pt x="13820" y="16456"/>
                    <a:pt x="13835" y="16472"/>
                    <a:pt x="13866" y="16487"/>
                  </a:cubicBezTo>
                  <a:lnTo>
                    <a:pt x="13820" y="16534"/>
                  </a:lnTo>
                  <a:lnTo>
                    <a:pt x="13820" y="16441"/>
                  </a:lnTo>
                  <a:close/>
                  <a:moveTo>
                    <a:pt x="18209" y="1"/>
                  </a:moveTo>
                  <a:cubicBezTo>
                    <a:pt x="15860" y="260"/>
                    <a:pt x="16061" y="3384"/>
                    <a:pt x="13368" y="3384"/>
                  </a:cubicBezTo>
                  <a:cubicBezTo>
                    <a:pt x="13323" y="3384"/>
                    <a:pt x="13277" y="3383"/>
                    <a:pt x="13230" y="3382"/>
                  </a:cubicBezTo>
                  <a:cubicBezTo>
                    <a:pt x="12702" y="3382"/>
                    <a:pt x="12812" y="2661"/>
                    <a:pt x="12328" y="2661"/>
                  </a:cubicBezTo>
                  <a:cubicBezTo>
                    <a:pt x="12300" y="2661"/>
                    <a:pt x="12270" y="2663"/>
                    <a:pt x="12238" y="2668"/>
                  </a:cubicBezTo>
                  <a:cubicBezTo>
                    <a:pt x="13137" y="3289"/>
                    <a:pt x="11710" y="3878"/>
                    <a:pt x="12207" y="4591"/>
                  </a:cubicBezTo>
                  <a:cubicBezTo>
                    <a:pt x="12160" y="4628"/>
                    <a:pt x="12111" y="4642"/>
                    <a:pt x="12060" y="4642"/>
                  </a:cubicBezTo>
                  <a:cubicBezTo>
                    <a:pt x="11891" y="4642"/>
                    <a:pt x="11701" y="4489"/>
                    <a:pt x="11531" y="4489"/>
                  </a:cubicBezTo>
                  <a:cubicBezTo>
                    <a:pt x="11425" y="4489"/>
                    <a:pt x="11326" y="4550"/>
                    <a:pt x="11245" y="4746"/>
                  </a:cubicBezTo>
                  <a:cubicBezTo>
                    <a:pt x="11865" y="5227"/>
                    <a:pt x="11478" y="5925"/>
                    <a:pt x="11353" y="6546"/>
                  </a:cubicBezTo>
                  <a:cubicBezTo>
                    <a:pt x="11338" y="6561"/>
                    <a:pt x="11291" y="6592"/>
                    <a:pt x="11260" y="6608"/>
                  </a:cubicBezTo>
                  <a:cubicBezTo>
                    <a:pt x="11034" y="6529"/>
                    <a:pt x="10817" y="6490"/>
                    <a:pt x="10607" y="6490"/>
                  </a:cubicBezTo>
                  <a:cubicBezTo>
                    <a:pt x="10443" y="6490"/>
                    <a:pt x="10284" y="6514"/>
                    <a:pt x="10128" y="6561"/>
                  </a:cubicBezTo>
                  <a:cubicBezTo>
                    <a:pt x="9616" y="6716"/>
                    <a:pt x="9322" y="7166"/>
                    <a:pt x="9151" y="7724"/>
                  </a:cubicBezTo>
                  <a:cubicBezTo>
                    <a:pt x="8856" y="7833"/>
                    <a:pt x="8655" y="8035"/>
                    <a:pt x="8500" y="8298"/>
                  </a:cubicBezTo>
                  <a:cubicBezTo>
                    <a:pt x="8624" y="7693"/>
                    <a:pt x="8686" y="7088"/>
                    <a:pt x="8608" y="6251"/>
                  </a:cubicBezTo>
                  <a:lnTo>
                    <a:pt x="8608" y="6251"/>
                  </a:lnTo>
                  <a:cubicBezTo>
                    <a:pt x="8329" y="6763"/>
                    <a:pt x="7461" y="7693"/>
                    <a:pt x="7616" y="8639"/>
                  </a:cubicBezTo>
                  <a:cubicBezTo>
                    <a:pt x="7414" y="7647"/>
                    <a:pt x="6747" y="6127"/>
                    <a:pt x="6995" y="4840"/>
                  </a:cubicBezTo>
                  <a:lnTo>
                    <a:pt x="6995" y="4840"/>
                  </a:lnTo>
                  <a:cubicBezTo>
                    <a:pt x="6220" y="5987"/>
                    <a:pt x="6871" y="7709"/>
                    <a:pt x="5677" y="8608"/>
                  </a:cubicBezTo>
                  <a:cubicBezTo>
                    <a:pt x="5666" y="8609"/>
                    <a:pt x="5654" y="8609"/>
                    <a:pt x="5643" y="8609"/>
                  </a:cubicBezTo>
                  <a:cubicBezTo>
                    <a:pt x="5303" y="8609"/>
                    <a:pt x="5035" y="8387"/>
                    <a:pt x="4855" y="8252"/>
                  </a:cubicBezTo>
                  <a:cubicBezTo>
                    <a:pt x="4842" y="8250"/>
                    <a:pt x="4830" y="8250"/>
                    <a:pt x="4818" y="8250"/>
                  </a:cubicBezTo>
                  <a:cubicBezTo>
                    <a:pt x="4516" y="8250"/>
                    <a:pt x="4541" y="8616"/>
                    <a:pt x="4452" y="8810"/>
                  </a:cubicBezTo>
                  <a:cubicBezTo>
                    <a:pt x="4434" y="8811"/>
                    <a:pt x="4416" y="8811"/>
                    <a:pt x="4399" y="8811"/>
                  </a:cubicBezTo>
                  <a:cubicBezTo>
                    <a:pt x="3011" y="8811"/>
                    <a:pt x="2467" y="7003"/>
                    <a:pt x="1272" y="6391"/>
                  </a:cubicBezTo>
                  <a:lnTo>
                    <a:pt x="1272" y="6391"/>
                  </a:lnTo>
                  <a:cubicBezTo>
                    <a:pt x="1203" y="6502"/>
                    <a:pt x="1308" y="6775"/>
                    <a:pt x="1096" y="6775"/>
                  </a:cubicBezTo>
                  <a:cubicBezTo>
                    <a:pt x="1071" y="6775"/>
                    <a:pt x="1043" y="6771"/>
                    <a:pt x="1009" y="6763"/>
                  </a:cubicBezTo>
                  <a:lnTo>
                    <a:pt x="1009" y="6763"/>
                  </a:lnTo>
                  <a:cubicBezTo>
                    <a:pt x="1567" y="7166"/>
                    <a:pt x="1722" y="7941"/>
                    <a:pt x="2451" y="8112"/>
                  </a:cubicBezTo>
                  <a:cubicBezTo>
                    <a:pt x="2513" y="8360"/>
                    <a:pt x="2684" y="8701"/>
                    <a:pt x="2435" y="8888"/>
                  </a:cubicBezTo>
                  <a:cubicBezTo>
                    <a:pt x="2322" y="8916"/>
                    <a:pt x="2221" y="8929"/>
                    <a:pt x="2130" y="8929"/>
                  </a:cubicBezTo>
                  <a:cubicBezTo>
                    <a:pt x="1337" y="8929"/>
                    <a:pt x="1300" y="7949"/>
                    <a:pt x="466" y="7879"/>
                  </a:cubicBezTo>
                  <a:cubicBezTo>
                    <a:pt x="202" y="7941"/>
                    <a:pt x="78" y="8190"/>
                    <a:pt x="0" y="8438"/>
                  </a:cubicBezTo>
                  <a:cubicBezTo>
                    <a:pt x="326" y="9120"/>
                    <a:pt x="1024" y="9167"/>
                    <a:pt x="1412" y="9787"/>
                  </a:cubicBezTo>
                  <a:cubicBezTo>
                    <a:pt x="2110" y="10609"/>
                    <a:pt x="1117" y="11524"/>
                    <a:pt x="1707" y="12346"/>
                  </a:cubicBezTo>
                  <a:cubicBezTo>
                    <a:pt x="1780" y="12529"/>
                    <a:pt x="1958" y="12740"/>
                    <a:pt x="2158" y="12740"/>
                  </a:cubicBezTo>
                  <a:cubicBezTo>
                    <a:pt x="2213" y="12740"/>
                    <a:pt x="2270" y="12724"/>
                    <a:pt x="2327" y="12687"/>
                  </a:cubicBezTo>
                  <a:cubicBezTo>
                    <a:pt x="2761" y="13385"/>
                    <a:pt x="3133" y="14161"/>
                    <a:pt x="2901" y="14983"/>
                  </a:cubicBezTo>
                  <a:cubicBezTo>
                    <a:pt x="2575" y="15293"/>
                    <a:pt x="2094" y="15417"/>
                    <a:pt x="1784" y="15960"/>
                  </a:cubicBezTo>
                  <a:cubicBezTo>
                    <a:pt x="1598" y="16115"/>
                    <a:pt x="1520" y="16503"/>
                    <a:pt x="1815" y="16611"/>
                  </a:cubicBezTo>
                  <a:cubicBezTo>
                    <a:pt x="2218" y="16580"/>
                    <a:pt x="2513" y="16084"/>
                    <a:pt x="2653" y="15712"/>
                  </a:cubicBezTo>
                  <a:cubicBezTo>
                    <a:pt x="3040" y="16224"/>
                    <a:pt x="3102" y="17201"/>
                    <a:pt x="3133" y="17961"/>
                  </a:cubicBezTo>
                  <a:cubicBezTo>
                    <a:pt x="2964" y="18119"/>
                    <a:pt x="2798" y="18179"/>
                    <a:pt x="2631" y="18179"/>
                  </a:cubicBezTo>
                  <a:cubicBezTo>
                    <a:pt x="2118" y="18179"/>
                    <a:pt x="1606" y="17610"/>
                    <a:pt x="1027" y="17610"/>
                  </a:cubicBezTo>
                  <a:cubicBezTo>
                    <a:pt x="985" y="17610"/>
                    <a:pt x="943" y="17613"/>
                    <a:pt x="900" y="17619"/>
                  </a:cubicBezTo>
                  <a:cubicBezTo>
                    <a:pt x="1350" y="18566"/>
                    <a:pt x="3071" y="18426"/>
                    <a:pt x="3056" y="19744"/>
                  </a:cubicBezTo>
                  <a:cubicBezTo>
                    <a:pt x="3056" y="20023"/>
                    <a:pt x="2958" y="20091"/>
                    <a:pt x="2826" y="20091"/>
                  </a:cubicBezTo>
                  <a:cubicBezTo>
                    <a:pt x="2702" y="20091"/>
                    <a:pt x="2549" y="20031"/>
                    <a:pt x="2420" y="20031"/>
                  </a:cubicBezTo>
                  <a:cubicBezTo>
                    <a:pt x="2320" y="20031"/>
                    <a:pt x="2234" y="20067"/>
                    <a:pt x="2187" y="20194"/>
                  </a:cubicBezTo>
                  <a:cubicBezTo>
                    <a:pt x="2404" y="20566"/>
                    <a:pt x="2947" y="20489"/>
                    <a:pt x="3211" y="20721"/>
                  </a:cubicBezTo>
                  <a:cubicBezTo>
                    <a:pt x="3428" y="21202"/>
                    <a:pt x="4312" y="21295"/>
                    <a:pt x="3831" y="21854"/>
                  </a:cubicBezTo>
                  <a:cubicBezTo>
                    <a:pt x="5099" y="22644"/>
                    <a:pt x="5879" y="24094"/>
                    <a:pt x="7592" y="24094"/>
                  </a:cubicBezTo>
                  <a:cubicBezTo>
                    <a:pt x="7660" y="24094"/>
                    <a:pt x="7730" y="24092"/>
                    <a:pt x="7802" y="24087"/>
                  </a:cubicBezTo>
                  <a:cubicBezTo>
                    <a:pt x="8015" y="24365"/>
                    <a:pt x="8293" y="24455"/>
                    <a:pt x="8589" y="24455"/>
                  </a:cubicBezTo>
                  <a:cubicBezTo>
                    <a:pt x="9136" y="24455"/>
                    <a:pt x="9746" y="24149"/>
                    <a:pt x="10128" y="24149"/>
                  </a:cubicBezTo>
                  <a:cubicBezTo>
                    <a:pt x="11167" y="23932"/>
                    <a:pt x="11865" y="23280"/>
                    <a:pt x="12439" y="22505"/>
                  </a:cubicBezTo>
                  <a:cubicBezTo>
                    <a:pt x="13297" y="22889"/>
                    <a:pt x="14084" y="23330"/>
                    <a:pt x="15002" y="23330"/>
                  </a:cubicBezTo>
                  <a:cubicBezTo>
                    <a:pt x="15047" y="23330"/>
                    <a:pt x="15092" y="23329"/>
                    <a:pt x="15138" y="23327"/>
                  </a:cubicBezTo>
                  <a:cubicBezTo>
                    <a:pt x="16921" y="23017"/>
                    <a:pt x="18348" y="22195"/>
                    <a:pt x="18845" y="20504"/>
                  </a:cubicBezTo>
                  <a:cubicBezTo>
                    <a:pt x="19387" y="19868"/>
                    <a:pt x="18457" y="19574"/>
                    <a:pt x="18178" y="19139"/>
                  </a:cubicBezTo>
                  <a:cubicBezTo>
                    <a:pt x="17170" y="18100"/>
                    <a:pt x="18767" y="17356"/>
                    <a:pt x="19170" y="16565"/>
                  </a:cubicBezTo>
                  <a:cubicBezTo>
                    <a:pt x="19403" y="16162"/>
                    <a:pt x="19108" y="15696"/>
                    <a:pt x="18643" y="15619"/>
                  </a:cubicBezTo>
                  <a:cubicBezTo>
                    <a:pt x="18562" y="15604"/>
                    <a:pt x="18485" y="15597"/>
                    <a:pt x="18410" y="15597"/>
                  </a:cubicBezTo>
                  <a:cubicBezTo>
                    <a:pt x="17271" y="15597"/>
                    <a:pt x="16889" y="17211"/>
                    <a:pt x="16043" y="17211"/>
                  </a:cubicBezTo>
                  <a:cubicBezTo>
                    <a:pt x="15888" y="17211"/>
                    <a:pt x="15718" y="17157"/>
                    <a:pt x="15526" y="17030"/>
                  </a:cubicBezTo>
                  <a:cubicBezTo>
                    <a:pt x="15541" y="16968"/>
                    <a:pt x="15557" y="16937"/>
                    <a:pt x="15557" y="16891"/>
                  </a:cubicBezTo>
                  <a:cubicBezTo>
                    <a:pt x="15696" y="16844"/>
                    <a:pt x="15820" y="16782"/>
                    <a:pt x="15929" y="16658"/>
                  </a:cubicBezTo>
                  <a:cubicBezTo>
                    <a:pt x="16177" y="16332"/>
                    <a:pt x="16673" y="16177"/>
                    <a:pt x="16472" y="15634"/>
                  </a:cubicBezTo>
                  <a:cubicBezTo>
                    <a:pt x="16565" y="15402"/>
                    <a:pt x="16611" y="15215"/>
                    <a:pt x="16611" y="15014"/>
                  </a:cubicBezTo>
                  <a:cubicBezTo>
                    <a:pt x="16828" y="14704"/>
                    <a:pt x="17061" y="14393"/>
                    <a:pt x="17263" y="14083"/>
                  </a:cubicBezTo>
                  <a:cubicBezTo>
                    <a:pt x="18395" y="13680"/>
                    <a:pt x="19046" y="12501"/>
                    <a:pt x="20396" y="12346"/>
                  </a:cubicBezTo>
                  <a:cubicBezTo>
                    <a:pt x="20474" y="12334"/>
                    <a:pt x="20551" y="12328"/>
                    <a:pt x="20627" y="12328"/>
                  </a:cubicBezTo>
                  <a:cubicBezTo>
                    <a:pt x="21417" y="12328"/>
                    <a:pt x="22053" y="12949"/>
                    <a:pt x="22675" y="13246"/>
                  </a:cubicBezTo>
                  <a:cubicBezTo>
                    <a:pt x="22846" y="13060"/>
                    <a:pt x="23036" y="12998"/>
                    <a:pt x="23235" y="12998"/>
                  </a:cubicBezTo>
                  <a:cubicBezTo>
                    <a:pt x="23638" y="12998"/>
                    <a:pt x="24075" y="13252"/>
                    <a:pt x="24450" y="13252"/>
                  </a:cubicBezTo>
                  <a:cubicBezTo>
                    <a:pt x="24632" y="13252"/>
                    <a:pt x="24799" y="13192"/>
                    <a:pt x="24940" y="13013"/>
                  </a:cubicBezTo>
                  <a:cubicBezTo>
                    <a:pt x="24071" y="12889"/>
                    <a:pt x="24630" y="11989"/>
                    <a:pt x="23746" y="11803"/>
                  </a:cubicBezTo>
                  <a:cubicBezTo>
                    <a:pt x="23609" y="11821"/>
                    <a:pt x="23474" y="11829"/>
                    <a:pt x="23341" y="11829"/>
                  </a:cubicBezTo>
                  <a:cubicBezTo>
                    <a:pt x="22642" y="11829"/>
                    <a:pt x="21983" y="11592"/>
                    <a:pt x="21280" y="11136"/>
                  </a:cubicBezTo>
                  <a:cubicBezTo>
                    <a:pt x="20551" y="10640"/>
                    <a:pt x="21280" y="9880"/>
                    <a:pt x="21342" y="9337"/>
                  </a:cubicBezTo>
                  <a:cubicBezTo>
                    <a:pt x="22769" y="8190"/>
                    <a:pt x="23296" y="6266"/>
                    <a:pt x="24118" y="4746"/>
                  </a:cubicBezTo>
                  <a:cubicBezTo>
                    <a:pt x="24133" y="4762"/>
                    <a:pt x="24180" y="4778"/>
                    <a:pt x="24195" y="4793"/>
                  </a:cubicBezTo>
                  <a:cubicBezTo>
                    <a:pt x="24253" y="4803"/>
                    <a:pt x="24313" y="4808"/>
                    <a:pt x="24374" y="4808"/>
                  </a:cubicBezTo>
                  <a:cubicBezTo>
                    <a:pt x="25086" y="4808"/>
                    <a:pt x="25981" y="4160"/>
                    <a:pt x="25824" y="3289"/>
                  </a:cubicBezTo>
                  <a:cubicBezTo>
                    <a:pt x="25467" y="2994"/>
                    <a:pt x="25700" y="2296"/>
                    <a:pt x="25079" y="2234"/>
                  </a:cubicBezTo>
                  <a:cubicBezTo>
                    <a:pt x="24537" y="2265"/>
                    <a:pt x="23885" y="2606"/>
                    <a:pt x="23575" y="3211"/>
                  </a:cubicBezTo>
                  <a:cubicBezTo>
                    <a:pt x="23466" y="3444"/>
                    <a:pt x="23451" y="3676"/>
                    <a:pt x="23497" y="3862"/>
                  </a:cubicBezTo>
                  <a:cubicBezTo>
                    <a:pt x="23280" y="3940"/>
                    <a:pt x="23063" y="4064"/>
                    <a:pt x="22908" y="4312"/>
                  </a:cubicBezTo>
                  <a:cubicBezTo>
                    <a:pt x="22536" y="4002"/>
                    <a:pt x="22489" y="3134"/>
                    <a:pt x="22040" y="2730"/>
                  </a:cubicBezTo>
                  <a:cubicBezTo>
                    <a:pt x="21608" y="2871"/>
                    <a:pt x="21108" y="3357"/>
                    <a:pt x="20552" y="3357"/>
                  </a:cubicBezTo>
                  <a:cubicBezTo>
                    <a:pt x="20309" y="3357"/>
                    <a:pt x="20055" y="3264"/>
                    <a:pt x="19791" y="3009"/>
                  </a:cubicBezTo>
                  <a:cubicBezTo>
                    <a:pt x="20070" y="1676"/>
                    <a:pt x="18441" y="1179"/>
                    <a:pt x="18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3" name="Google Shape;15073;p24"/>
            <p:cNvSpPr/>
            <p:nvPr/>
          </p:nvSpPr>
          <p:spPr>
            <a:xfrm>
              <a:off x="3250675" y="2138800"/>
              <a:ext cx="32975" cy="48275"/>
            </a:xfrm>
            <a:custGeom>
              <a:avLst/>
              <a:gdLst/>
              <a:ahLst/>
              <a:cxnLst/>
              <a:rect l="l" t="t" r="r" b="b"/>
              <a:pathLst>
                <a:path w="1319" h="1931" extrusionOk="0">
                  <a:moveTo>
                    <a:pt x="357" y="1"/>
                  </a:moveTo>
                  <a:cubicBezTo>
                    <a:pt x="47" y="218"/>
                    <a:pt x="47" y="606"/>
                    <a:pt x="0" y="1040"/>
                  </a:cubicBezTo>
                  <a:cubicBezTo>
                    <a:pt x="16" y="1381"/>
                    <a:pt x="233" y="1676"/>
                    <a:pt x="404" y="1893"/>
                  </a:cubicBezTo>
                  <a:cubicBezTo>
                    <a:pt x="474" y="1919"/>
                    <a:pt x="541" y="1931"/>
                    <a:pt x="606" y="1931"/>
                  </a:cubicBezTo>
                  <a:cubicBezTo>
                    <a:pt x="813" y="1931"/>
                    <a:pt x="991" y="1810"/>
                    <a:pt x="1133" y="1645"/>
                  </a:cubicBezTo>
                  <a:cubicBezTo>
                    <a:pt x="1319" y="1350"/>
                    <a:pt x="1257" y="1149"/>
                    <a:pt x="1241" y="807"/>
                  </a:cubicBezTo>
                  <a:cubicBezTo>
                    <a:pt x="1164" y="373"/>
                    <a:pt x="714" y="110"/>
                    <a:pt x="3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4" name="Google Shape;15074;p24"/>
            <p:cNvSpPr/>
            <p:nvPr/>
          </p:nvSpPr>
          <p:spPr>
            <a:xfrm>
              <a:off x="3048275" y="2170950"/>
              <a:ext cx="67500" cy="74250"/>
            </a:xfrm>
            <a:custGeom>
              <a:avLst/>
              <a:gdLst/>
              <a:ahLst/>
              <a:cxnLst/>
              <a:rect l="l" t="t" r="r" b="b"/>
              <a:pathLst>
                <a:path w="2700" h="2970" extrusionOk="0">
                  <a:moveTo>
                    <a:pt x="580" y="1"/>
                  </a:moveTo>
                  <a:cubicBezTo>
                    <a:pt x="557" y="1"/>
                    <a:pt x="535" y="1"/>
                    <a:pt x="512" y="2"/>
                  </a:cubicBezTo>
                  <a:cubicBezTo>
                    <a:pt x="156" y="871"/>
                    <a:pt x="0" y="2065"/>
                    <a:pt x="822" y="2794"/>
                  </a:cubicBezTo>
                  <a:cubicBezTo>
                    <a:pt x="988" y="2918"/>
                    <a:pt x="1142" y="2969"/>
                    <a:pt x="1289" y="2969"/>
                  </a:cubicBezTo>
                  <a:cubicBezTo>
                    <a:pt x="1693" y="2969"/>
                    <a:pt x="2040" y="2581"/>
                    <a:pt x="2404" y="2251"/>
                  </a:cubicBezTo>
                  <a:cubicBezTo>
                    <a:pt x="2591" y="1910"/>
                    <a:pt x="2699" y="1305"/>
                    <a:pt x="2528" y="917"/>
                  </a:cubicBezTo>
                  <a:cubicBezTo>
                    <a:pt x="2016" y="496"/>
                    <a:pt x="1329" y="1"/>
                    <a:pt x="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5" name="Google Shape;15075;p24"/>
            <p:cNvSpPr/>
            <p:nvPr/>
          </p:nvSpPr>
          <p:spPr>
            <a:xfrm>
              <a:off x="2910250" y="2203025"/>
              <a:ext cx="97325" cy="164050"/>
            </a:xfrm>
            <a:custGeom>
              <a:avLst/>
              <a:gdLst/>
              <a:ahLst/>
              <a:cxnLst/>
              <a:rect l="l" t="t" r="r" b="b"/>
              <a:pathLst>
                <a:path w="3893" h="6562" extrusionOk="0">
                  <a:moveTo>
                    <a:pt x="375" y="0"/>
                  </a:moveTo>
                  <a:cubicBezTo>
                    <a:pt x="101" y="0"/>
                    <a:pt x="240" y="442"/>
                    <a:pt x="0" y="642"/>
                  </a:cubicBezTo>
                  <a:cubicBezTo>
                    <a:pt x="543" y="2302"/>
                    <a:pt x="1086" y="3884"/>
                    <a:pt x="2295" y="5249"/>
                  </a:cubicBezTo>
                  <a:cubicBezTo>
                    <a:pt x="2322" y="5625"/>
                    <a:pt x="2454" y="6561"/>
                    <a:pt x="3014" y="6561"/>
                  </a:cubicBezTo>
                  <a:cubicBezTo>
                    <a:pt x="3100" y="6561"/>
                    <a:pt x="3196" y="6539"/>
                    <a:pt x="3304" y="6490"/>
                  </a:cubicBezTo>
                  <a:cubicBezTo>
                    <a:pt x="3893" y="6086"/>
                    <a:pt x="3397" y="5590"/>
                    <a:pt x="3226" y="5202"/>
                  </a:cubicBezTo>
                  <a:cubicBezTo>
                    <a:pt x="2342" y="3884"/>
                    <a:pt x="1954" y="2224"/>
                    <a:pt x="1303" y="751"/>
                  </a:cubicBezTo>
                  <a:cubicBezTo>
                    <a:pt x="1055" y="549"/>
                    <a:pt x="977" y="100"/>
                    <a:pt x="543" y="38"/>
                  </a:cubicBezTo>
                  <a:cubicBezTo>
                    <a:pt x="474" y="12"/>
                    <a:pt x="419"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6" name="Google Shape;15076;p24"/>
            <p:cNvSpPr/>
            <p:nvPr/>
          </p:nvSpPr>
          <p:spPr>
            <a:xfrm>
              <a:off x="3343725" y="2675025"/>
              <a:ext cx="48875" cy="32475"/>
            </a:xfrm>
            <a:custGeom>
              <a:avLst/>
              <a:gdLst/>
              <a:ahLst/>
              <a:cxnLst/>
              <a:rect l="l" t="t" r="r" b="b"/>
              <a:pathLst>
                <a:path w="1955" h="1299" extrusionOk="0">
                  <a:moveTo>
                    <a:pt x="892" y="0"/>
                  </a:moveTo>
                  <a:cubicBezTo>
                    <a:pt x="838" y="0"/>
                    <a:pt x="761" y="12"/>
                    <a:pt x="637" y="48"/>
                  </a:cubicBezTo>
                  <a:cubicBezTo>
                    <a:pt x="249" y="141"/>
                    <a:pt x="280" y="234"/>
                    <a:pt x="1" y="374"/>
                  </a:cubicBezTo>
                  <a:cubicBezTo>
                    <a:pt x="16" y="700"/>
                    <a:pt x="78" y="994"/>
                    <a:pt x="745" y="1072"/>
                  </a:cubicBezTo>
                  <a:cubicBezTo>
                    <a:pt x="694" y="1144"/>
                    <a:pt x="601" y="1298"/>
                    <a:pt x="777" y="1298"/>
                  </a:cubicBezTo>
                  <a:cubicBezTo>
                    <a:pt x="865" y="1298"/>
                    <a:pt x="1022" y="1259"/>
                    <a:pt x="1288" y="1149"/>
                  </a:cubicBezTo>
                  <a:cubicBezTo>
                    <a:pt x="1955" y="855"/>
                    <a:pt x="1629" y="855"/>
                    <a:pt x="1583" y="793"/>
                  </a:cubicBezTo>
                  <a:cubicBezTo>
                    <a:pt x="1179" y="669"/>
                    <a:pt x="1273" y="296"/>
                    <a:pt x="1117" y="48"/>
                  </a:cubicBezTo>
                  <a:cubicBezTo>
                    <a:pt x="1014" y="48"/>
                    <a:pt x="1000" y="0"/>
                    <a:pt x="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77" name="Google Shape;15077;p24"/>
          <p:cNvGrpSpPr/>
          <p:nvPr/>
        </p:nvGrpSpPr>
        <p:grpSpPr>
          <a:xfrm rot="2455371">
            <a:off x="1419177" y="3479448"/>
            <a:ext cx="1127692" cy="1167549"/>
            <a:chOff x="3212275" y="349350"/>
            <a:chExt cx="486650" cy="503850"/>
          </a:xfrm>
        </p:grpSpPr>
        <p:sp>
          <p:nvSpPr>
            <p:cNvPr id="15078" name="Google Shape;15078;p24"/>
            <p:cNvSpPr/>
            <p:nvPr/>
          </p:nvSpPr>
          <p:spPr>
            <a:xfrm>
              <a:off x="3212275" y="349350"/>
              <a:ext cx="392050" cy="503850"/>
            </a:xfrm>
            <a:custGeom>
              <a:avLst/>
              <a:gdLst/>
              <a:ahLst/>
              <a:cxnLst/>
              <a:rect l="l" t="t" r="r" b="b"/>
              <a:pathLst>
                <a:path w="15682" h="20154" extrusionOk="0">
                  <a:moveTo>
                    <a:pt x="11106" y="7695"/>
                  </a:moveTo>
                  <a:cubicBezTo>
                    <a:pt x="11152" y="7726"/>
                    <a:pt x="11183" y="7788"/>
                    <a:pt x="11230" y="7819"/>
                  </a:cubicBezTo>
                  <a:cubicBezTo>
                    <a:pt x="11168" y="7788"/>
                    <a:pt x="11090" y="7742"/>
                    <a:pt x="11013" y="7711"/>
                  </a:cubicBezTo>
                  <a:cubicBezTo>
                    <a:pt x="11044" y="7711"/>
                    <a:pt x="11075" y="7695"/>
                    <a:pt x="11106" y="7695"/>
                  </a:cubicBezTo>
                  <a:close/>
                  <a:moveTo>
                    <a:pt x="4995" y="7897"/>
                  </a:moveTo>
                  <a:cubicBezTo>
                    <a:pt x="5026" y="7928"/>
                    <a:pt x="5042" y="7928"/>
                    <a:pt x="5057" y="7943"/>
                  </a:cubicBezTo>
                  <a:lnTo>
                    <a:pt x="4995" y="7943"/>
                  </a:lnTo>
                  <a:lnTo>
                    <a:pt x="4995" y="7897"/>
                  </a:lnTo>
                  <a:close/>
                  <a:moveTo>
                    <a:pt x="7701" y="0"/>
                  </a:moveTo>
                  <a:cubicBezTo>
                    <a:pt x="7430" y="0"/>
                    <a:pt x="7263" y="300"/>
                    <a:pt x="7011" y="359"/>
                  </a:cubicBezTo>
                  <a:cubicBezTo>
                    <a:pt x="6983" y="353"/>
                    <a:pt x="6954" y="350"/>
                    <a:pt x="6924" y="350"/>
                  </a:cubicBezTo>
                  <a:cubicBezTo>
                    <a:pt x="6730" y="350"/>
                    <a:pt x="6518" y="472"/>
                    <a:pt x="6358" y="472"/>
                  </a:cubicBezTo>
                  <a:cubicBezTo>
                    <a:pt x="6251" y="472"/>
                    <a:pt x="6167" y="417"/>
                    <a:pt x="6127" y="235"/>
                  </a:cubicBezTo>
                  <a:cubicBezTo>
                    <a:pt x="5135" y="623"/>
                    <a:pt x="3971" y="452"/>
                    <a:pt x="3274" y="1522"/>
                  </a:cubicBezTo>
                  <a:cubicBezTo>
                    <a:pt x="2591" y="1538"/>
                    <a:pt x="2545" y="2453"/>
                    <a:pt x="2281" y="2778"/>
                  </a:cubicBezTo>
                  <a:cubicBezTo>
                    <a:pt x="2002" y="3414"/>
                    <a:pt x="2048" y="4081"/>
                    <a:pt x="2250" y="4717"/>
                  </a:cubicBezTo>
                  <a:cubicBezTo>
                    <a:pt x="1661" y="5043"/>
                    <a:pt x="1071" y="5307"/>
                    <a:pt x="699" y="5865"/>
                  </a:cubicBezTo>
                  <a:cubicBezTo>
                    <a:pt x="141" y="6982"/>
                    <a:pt x="1" y="8098"/>
                    <a:pt x="730" y="9060"/>
                  </a:cubicBezTo>
                  <a:cubicBezTo>
                    <a:pt x="789" y="9298"/>
                    <a:pt x="922" y="9364"/>
                    <a:pt x="1080" y="9364"/>
                  </a:cubicBezTo>
                  <a:cubicBezTo>
                    <a:pt x="1278" y="9364"/>
                    <a:pt x="1516" y="9260"/>
                    <a:pt x="1698" y="9260"/>
                  </a:cubicBezTo>
                  <a:cubicBezTo>
                    <a:pt x="1712" y="9260"/>
                    <a:pt x="1725" y="9260"/>
                    <a:pt x="1738" y="9261"/>
                  </a:cubicBezTo>
                  <a:cubicBezTo>
                    <a:pt x="1793" y="9254"/>
                    <a:pt x="1844" y="9250"/>
                    <a:pt x="1891" y="9250"/>
                  </a:cubicBezTo>
                  <a:cubicBezTo>
                    <a:pt x="2706" y="9250"/>
                    <a:pt x="2512" y="10331"/>
                    <a:pt x="2746" y="10859"/>
                  </a:cubicBezTo>
                  <a:cubicBezTo>
                    <a:pt x="2817" y="11028"/>
                    <a:pt x="2975" y="11115"/>
                    <a:pt x="3141" y="11115"/>
                  </a:cubicBezTo>
                  <a:cubicBezTo>
                    <a:pt x="3264" y="11115"/>
                    <a:pt x="3391" y="11067"/>
                    <a:pt x="3491" y="10968"/>
                  </a:cubicBezTo>
                  <a:cubicBezTo>
                    <a:pt x="4282" y="10223"/>
                    <a:pt x="2963" y="9044"/>
                    <a:pt x="3971" y="8672"/>
                  </a:cubicBezTo>
                  <a:lnTo>
                    <a:pt x="3971" y="8672"/>
                  </a:lnTo>
                  <a:cubicBezTo>
                    <a:pt x="3987" y="8688"/>
                    <a:pt x="4018" y="8734"/>
                    <a:pt x="4033" y="8750"/>
                  </a:cubicBezTo>
                  <a:cubicBezTo>
                    <a:pt x="4018" y="8843"/>
                    <a:pt x="3987" y="8951"/>
                    <a:pt x="4018" y="9044"/>
                  </a:cubicBezTo>
                  <a:cubicBezTo>
                    <a:pt x="4096" y="9324"/>
                    <a:pt x="3971" y="9649"/>
                    <a:pt x="4359" y="9758"/>
                  </a:cubicBezTo>
                  <a:cubicBezTo>
                    <a:pt x="4437" y="9897"/>
                    <a:pt x="4561" y="10006"/>
                    <a:pt x="4654" y="10099"/>
                  </a:cubicBezTo>
                  <a:cubicBezTo>
                    <a:pt x="4731" y="10347"/>
                    <a:pt x="4809" y="10595"/>
                    <a:pt x="4902" y="10843"/>
                  </a:cubicBezTo>
                  <a:cubicBezTo>
                    <a:pt x="4669" y="11619"/>
                    <a:pt x="5042" y="12472"/>
                    <a:pt x="4576" y="13294"/>
                  </a:cubicBezTo>
                  <a:cubicBezTo>
                    <a:pt x="4282" y="13837"/>
                    <a:pt x="3599" y="13930"/>
                    <a:pt x="3134" y="14178"/>
                  </a:cubicBezTo>
                  <a:cubicBezTo>
                    <a:pt x="3274" y="14860"/>
                    <a:pt x="2188" y="14922"/>
                    <a:pt x="2343" y="15527"/>
                  </a:cubicBezTo>
                  <a:cubicBezTo>
                    <a:pt x="2457" y="15413"/>
                    <a:pt x="2559" y="15376"/>
                    <a:pt x="2656" y="15376"/>
                  </a:cubicBezTo>
                  <a:cubicBezTo>
                    <a:pt x="2837" y="15376"/>
                    <a:pt x="3001" y="15506"/>
                    <a:pt x="3191" y="15506"/>
                  </a:cubicBezTo>
                  <a:cubicBezTo>
                    <a:pt x="3288" y="15506"/>
                    <a:pt x="3391" y="15472"/>
                    <a:pt x="3506" y="15372"/>
                  </a:cubicBezTo>
                  <a:cubicBezTo>
                    <a:pt x="3801" y="14860"/>
                    <a:pt x="4251" y="14519"/>
                    <a:pt x="4871" y="14287"/>
                  </a:cubicBezTo>
                  <a:cubicBezTo>
                    <a:pt x="4944" y="14259"/>
                    <a:pt x="5009" y="14247"/>
                    <a:pt x="5069" y="14247"/>
                  </a:cubicBezTo>
                  <a:cubicBezTo>
                    <a:pt x="5479" y="14247"/>
                    <a:pt x="5602" y="14832"/>
                    <a:pt x="5833" y="15062"/>
                  </a:cubicBezTo>
                  <a:cubicBezTo>
                    <a:pt x="5879" y="16318"/>
                    <a:pt x="6732" y="17388"/>
                    <a:pt x="7228" y="18474"/>
                  </a:cubicBezTo>
                  <a:cubicBezTo>
                    <a:pt x="7213" y="18474"/>
                    <a:pt x="7197" y="18490"/>
                    <a:pt x="7166" y="18490"/>
                  </a:cubicBezTo>
                  <a:cubicBezTo>
                    <a:pt x="6810" y="18831"/>
                    <a:pt x="6748" y="19715"/>
                    <a:pt x="7353" y="19994"/>
                  </a:cubicBezTo>
                  <a:cubicBezTo>
                    <a:pt x="7370" y="19992"/>
                    <a:pt x="7387" y="19990"/>
                    <a:pt x="7404" y="19990"/>
                  </a:cubicBezTo>
                  <a:cubicBezTo>
                    <a:pt x="7604" y="19990"/>
                    <a:pt x="7792" y="20153"/>
                    <a:pt x="7975" y="20153"/>
                  </a:cubicBezTo>
                  <a:cubicBezTo>
                    <a:pt x="8058" y="20153"/>
                    <a:pt x="8139" y="20120"/>
                    <a:pt x="8221" y="20025"/>
                  </a:cubicBezTo>
                  <a:cubicBezTo>
                    <a:pt x="8438" y="19715"/>
                    <a:pt x="8516" y="19203"/>
                    <a:pt x="8299" y="18800"/>
                  </a:cubicBezTo>
                  <a:cubicBezTo>
                    <a:pt x="8206" y="18645"/>
                    <a:pt x="8081" y="18552"/>
                    <a:pt x="7973" y="18490"/>
                  </a:cubicBezTo>
                  <a:cubicBezTo>
                    <a:pt x="8019" y="18335"/>
                    <a:pt x="8019" y="18179"/>
                    <a:pt x="7942" y="17978"/>
                  </a:cubicBezTo>
                  <a:cubicBezTo>
                    <a:pt x="7977" y="17970"/>
                    <a:pt x="8014" y="17966"/>
                    <a:pt x="8052" y="17966"/>
                  </a:cubicBezTo>
                  <a:cubicBezTo>
                    <a:pt x="8344" y="17966"/>
                    <a:pt x="8710" y="18176"/>
                    <a:pt x="9051" y="18176"/>
                  </a:cubicBezTo>
                  <a:cubicBezTo>
                    <a:pt x="9096" y="18176"/>
                    <a:pt x="9139" y="18172"/>
                    <a:pt x="9183" y="18164"/>
                  </a:cubicBezTo>
                  <a:cubicBezTo>
                    <a:pt x="9322" y="17730"/>
                    <a:pt x="9136" y="16939"/>
                    <a:pt x="9943" y="16799"/>
                  </a:cubicBezTo>
                  <a:cubicBezTo>
                    <a:pt x="10170" y="17001"/>
                    <a:pt x="10427" y="17058"/>
                    <a:pt x="10696" y="17058"/>
                  </a:cubicBezTo>
                  <a:cubicBezTo>
                    <a:pt x="11044" y="17058"/>
                    <a:pt x="11412" y="16962"/>
                    <a:pt x="11763" y="16962"/>
                  </a:cubicBezTo>
                  <a:cubicBezTo>
                    <a:pt x="11954" y="16962"/>
                    <a:pt x="12140" y="16991"/>
                    <a:pt x="12316" y="17078"/>
                  </a:cubicBezTo>
                  <a:cubicBezTo>
                    <a:pt x="13122" y="15651"/>
                    <a:pt x="11261" y="14473"/>
                    <a:pt x="12471" y="12968"/>
                  </a:cubicBezTo>
                  <a:cubicBezTo>
                    <a:pt x="12548" y="12865"/>
                    <a:pt x="12643" y="12841"/>
                    <a:pt x="12742" y="12841"/>
                  </a:cubicBezTo>
                  <a:cubicBezTo>
                    <a:pt x="12828" y="12841"/>
                    <a:pt x="12918" y="12859"/>
                    <a:pt x="13002" y="12859"/>
                  </a:cubicBezTo>
                  <a:cubicBezTo>
                    <a:pt x="13109" y="12859"/>
                    <a:pt x="13207" y="12829"/>
                    <a:pt x="13277" y="12689"/>
                  </a:cubicBezTo>
                  <a:lnTo>
                    <a:pt x="13277" y="12689"/>
                  </a:lnTo>
                  <a:cubicBezTo>
                    <a:pt x="13200" y="12716"/>
                    <a:pt x="13134" y="12728"/>
                    <a:pt x="13078" y="12728"/>
                  </a:cubicBezTo>
                  <a:cubicBezTo>
                    <a:pt x="12611" y="12728"/>
                    <a:pt x="12764" y="11912"/>
                    <a:pt x="12238" y="11898"/>
                  </a:cubicBezTo>
                  <a:cubicBezTo>
                    <a:pt x="12238" y="11650"/>
                    <a:pt x="12781" y="11681"/>
                    <a:pt x="12548" y="11309"/>
                  </a:cubicBezTo>
                  <a:lnTo>
                    <a:pt x="12548" y="11309"/>
                  </a:lnTo>
                  <a:cubicBezTo>
                    <a:pt x="12487" y="11325"/>
                    <a:pt x="12430" y="11332"/>
                    <a:pt x="12376" y="11332"/>
                  </a:cubicBezTo>
                  <a:cubicBezTo>
                    <a:pt x="11966" y="11332"/>
                    <a:pt x="11754" y="10904"/>
                    <a:pt x="11494" y="10657"/>
                  </a:cubicBezTo>
                  <a:lnTo>
                    <a:pt x="11494" y="10580"/>
                  </a:lnTo>
                  <a:cubicBezTo>
                    <a:pt x="11726" y="10394"/>
                    <a:pt x="11897" y="10208"/>
                    <a:pt x="11974" y="9975"/>
                  </a:cubicBezTo>
                  <a:cubicBezTo>
                    <a:pt x="12114" y="9618"/>
                    <a:pt x="11974" y="9277"/>
                    <a:pt x="11742" y="8951"/>
                  </a:cubicBezTo>
                  <a:cubicBezTo>
                    <a:pt x="11804" y="8750"/>
                    <a:pt x="11788" y="8564"/>
                    <a:pt x="11695" y="8362"/>
                  </a:cubicBezTo>
                  <a:lnTo>
                    <a:pt x="11695" y="8362"/>
                  </a:lnTo>
                  <a:cubicBezTo>
                    <a:pt x="11974" y="8672"/>
                    <a:pt x="12269" y="8951"/>
                    <a:pt x="12750" y="9261"/>
                  </a:cubicBezTo>
                  <a:cubicBezTo>
                    <a:pt x="12595" y="8905"/>
                    <a:pt x="12424" y="8036"/>
                    <a:pt x="11850" y="7742"/>
                  </a:cubicBezTo>
                  <a:lnTo>
                    <a:pt x="11850" y="7742"/>
                  </a:lnTo>
                  <a:cubicBezTo>
                    <a:pt x="12471" y="8052"/>
                    <a:pt x="13587" y="8315"/>
                    <a:pt x="14192" y="8951"/>
                  </a:cubicBezTo>
                  <a:cubicBezTo>
                    <a:pt x="13882" y="8052"/>
                    <a:pt x="12657" y="7711"/>
                    <a:pt x="12657" y="6671"/>
                  </a:cubicBezTo>
                  <a:cubicBezTo>
                    <a:pt x="12796" y="6485"/>
                    <a:pt x="13029" y="6423"/>
                    <a:pt x="13184" y="6361"/>
                  </a:cubicBezTo>
                  <a:cubicBezTo>
                    <a:pt x="13355" y="6191"/>
                    <a:pt x="13122" y="6051"/>
                    <a:pt x="13045" y="5927"/>
                  </a:cubicBezTo>
                  <a:cubicBezTo>
                    <a:pt x="13603" y="5105"/>
                    <a:pt x="14844" y="5570"/>
                    <a:pt x="15681" y="5167"/>
                  </a:cubicBezTo>
                  <a:cubicBezTo>
                    <a:pt x="15650" y="5074"/>
                    <a:pt x="15418" y="5012"/>
                    <a:pt x="15588" y="4857"/>
                  </a:cubicBezTo>
                  <a:lnTo>
                    <a:pt x="15588" y="4857"/>
                  </a:lnTo>
                  <a:cubicBezTo>
                    <a:pt x="15438" y="4903"/>
                    <a:pt x="15283" y="4910"/>
                    <a:pt x="15129" y="4910"/>
                  </a:cubicBezTo>
                  <a:cubicBezTo>
                    <a:pt x="15064" y="4910"/>
                    <a:pt x="14999" y="4909"/>
                    <a:pt x="14934" y="4909"/>
                  </a:cubicBezTo>
                  <a:cubicBezTo>
                    <a:pt x="14693" y="4909"/>
                    <a:pt x="14458" y="4926"/>
                    <a:pt x="14254" y="5089"/>
                  </a:cubicBezTo>
                  <a:cubicBezTo>
                    <a:pt x="14099" y="5012"/>
                    <a:pt x="13820" y="4965"/>
                    <a:pt x="13836" y="4764"/>
                  </a:cubicBezTo>
                  <a:cubicBezTo>
                    <a:pt x="14130" y="4035"/>
                    <a:pt x="14797" y="4562"/>
                    <a:pt x="15200" y="4081"/>
                  </a:cubicBezTo>
                  <a:cubicBezTo>
                    <a:pt x="15278" y="3926"/>
                    <a:pt x="15200" y="3740"/>
                    <a:pt x="15076" y="3600"/>
                  </a:cubicBezTo>
                  <a:cubicBezTo>
                    <a:pt x="15013" y="3587"/>
                    <a:pt x="14952" y="3581"/>
                    <a:pt x="14894" y="3581"/>
                  </a:cubicBezTo>
                  <a:cubicBezTo>
                    <a:pt x="14516" y="3581"/>
                    <a:pt x="14232" y="3835"/>
                    <a:pt x="13819" y="3835"/>
                  </a:cubicBezTo>
                  <a:cubicBezTo>
                    <a:pt x="13799" y="3835"/>
                    <a:pt x="13779" y="3834"/>
                    <a:pt x="13758" y="3833"/>
                  </a:cubicBezTo>
                  <a:cubicBezTo>
                    <a:pt x="13740" y="3834"/>
                    <a:pt x="13723" y="3835"/>
                    <a:pt x="13706" y="3835"/>
                  </a:cubicBezTo>
                  <a:cubicBezTo>
                    <a:pt x="13023" y="3835"/>
                    <a:pt x="12889" y="2949"/>
                    <a:pt x="12238" y="2934"/>
                  </a:cubicBezTo>
                  <a:cubicBezTo>
                    <a:pt x="12202" y="2926"/>
                    <a:pt x="12158" y="2922"/>
                    <a:pt x="12112" y="2922"/>
                  </a:cubicBezTo>
                  <a:cubicBezTo>
                    <a:pt x="11961" y="2922"/>
                    <a:pt x="11788" y="2972"/>
                    <a:pt x="11788" y="3151"/>
                  </a:cubicBezTo>
                  <a:cubicBezTo>
                    <a:pt x="11230" y="3104"/>
                    <a:pt x="10641" y="2996"/>
                    <a:pt x="10299" y="2530"/>
                  </a:cubicBezTo>
                  <a:cubicBezTo>
                    <a:pt x="10253" y="2220"/>
                    <a:pt x="10377" y="1894"/>
                    <a:pt x="10222" y="1507"/>
                  </a:cubicBezTo>
                  <a:cubicBezTo>
                    <a:pt x="10198" y="1385"/>
                    <a:pt x="10088" y="1235"/>
                    <a:pt x="9959" y="1235"/>
                  </a:cubicBezTo>
                  <a:cubicBezTo>
                    <a:pt x="9924" y="1235"/>
                    <a:pt x="9887" y="1247"/>
                    <a:pt x="9850" y="1274"/>
                  </a:cubicBezTo>
                  <a:cubicBezTo>
                    <a:pt x="9694" y="1507"/>
                    <a:pt x="9850" y="1863"/>
                    <a:pt x="10005" y="2096"/>
                  </a:cubicBezTo>
                  <a:cubicBezTo>
                    <a:pt x="9988" y="2097"/>
                    <a:pt x="9970" y="2098"/>
                    <a:pt x="9953" y="2098"/>
                  </a:cubicBezTo>
                  <a:cubicBezTo>
                    <a:pt x="9525" y="2098"/>
                    <a:pt x="8979" y="1743"/>
                    <a:pt x="8562" y="1445"/>
                  </a:cubicBezTo>
                  <a:cubicBezTo>
                    <a:pt x="8485" y="762"/>
                    <a:pt x="9400" y="855"/>
                    <a:pt x="9679" y="359"/>
                  </a:cubicBezTo>
                  <a:cubicBezTo>
                    <a:pt x="9633" y="350"/>
                    <a:pt x="9587" y="346"/>
                    <a:pt x="9541" y="346"/>
                  </a:cubicBezTo>
                  <a:cubicBezTo>
                    <a:pt x="9047" y="346"/>
                    <a:pt x="8573" y="839"/>
                    <a:pt x="8080" y="839"/>
                  </a:cubicBezTo>
                  <a:cubicBezTo>
                    <a:pt x="7927" y="839"/>
                    <a:pt x="7773" y="792"/>
                    <a:pt x="7616" y="669"/>
                  </a:cubicBezTo>
                  <a:cubicBezTo>
                    <a:pt x="7213" y="374"/>
                    <a:pt x="7926" y="297"/>
                    <a:pt x="7740" y="2"/>
                  </a:cubicBezTo>
                  <a:cubicBezTo>
                    <a:pt x="7727" y="1"/>
                    <a:pt x="7714" y="0"/>
                    <a:pt x="7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9" name="Google Shape;15079;p24"/>
            <p:cNvSpPr/>
            <p:nvPr/>
          </p:nvSpPr>
          <p:spPr>
            <a:xfrm>
              <a:off x="3557775" y="806900"/>
              <a:ext cx="32200" cy="24375"/>
            </a:xfrm>
            <a:custGeom>
              <a:avLst/>
              <a:gdLst/>
              <a:ahLst/>
              <a:cxnLst/>
              <a:rect l="l" t="t" r="r" b="b"/>
              <a:pathLst>
                <a:path w="1288" h="975" extrusionOk="0">
                  <a:moveTo>
                    <a:pt x="415" y="0"/>
                  </a:moveTo>
                  <a:cubicBezTo>
                    <a:pt x="344" y="0"/>
                    <a:pt x="277" y="7"/>
                    <a:pt x="217" y="17"/>
                  </a:cubicBezTo>
                  <a:cubicBezTo>
                    <a:pt x="47" y="126"/>
                    <a:pt x="0" y="327"/>
                    <a:pt x="62" y="529"/>
                  </a:cubicBezTo>
                  <a:cubicBezTo>
                    <a:pt x="140" y="746"/>
                    <a:pt x="279" y="793"/>
                    <a:pt x="481" y="917"/>
                  </a:cubicBezTo>
                  <a:cubicBezTo>
                    <a:pt x="562" y="957"/>
                    <a:pt x="646" y="974"/>
                    <a:pt x="731" y="974"/>
                  </a:cubicBezTo>
                  <a:cubicBezTo>
                    <a:pt x="938" y="974"/>
                    <a:pt x="1144" y="872"/>
                    <a:pt x="1287" y="762"/>
                  </a:cubicBezTo>
                  <a:cubicBezTo>
                    <a:pt x="1256" y="498"/>
                    <a:pt x="1070" y="327"/>
                    <a:pt x="853" y="126"/>
                  </a:cubicBezTo>
                  <a:cubicBezTo>
                    <a:pt x="727" y="31"/>
                    <a:pt x="564" y="0"/>
                    <a:pt x="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0" name="Google Shape;15080;p24"/>
            <p:cNvSpPr/>
            <p:nvPr/>
          </p:nvSpPr>
          <p:spPr>
            <a:xfrm>
              <a:off x="3598875" y="678150"/>
              <a:ext cx="54300" cy="43100"/>
            </a:xfrm>
            <a:custGeom>
              <a:avLst/>
              <a:gdLst/>
              <a:ahLst/>
              <a:cxnLst/>
              <a:rect l="l" t="t" r="r" b="b"/>
              <a:pathLst>
                <a:path w="2172" h="1724" extrusionOk="0">
                  <a:moveTo>
                    <a:pt x="721" y="0"/>
                  </a:moveTo>
                  <a:cubicBezTo>
                    <a:pt x="653" y="0"/>
                    <a:pt x="583" y="6"/>
                    <a:pt x="512" y="18"/>
                  </a:cubicBezTo>
                  <a:cubicBezTo>
                    <a:pt x="0" y="173"/>
                    <a:pt x="124" y="669"/>
                    <a:pt x="155" y="1135"/>
                  </a:cubicBezTo>
                  <a:cubicBezTo>
                    <a:pt x="279" y="1367"/>
                    <a:pt x="574" y="1677"/>
                    <a:pt x="853" y="1724"/>
                  </a:cubicBezTo>
                  <a:cubicBezTo>
                    <a:pt x="1303" y="1615"/>
                    <a:pt x="1892" y="1445"/>
                    <a:pt x="2171" y="995"/>
                  </a:cubicBezTo>
                  <a:cubicBezTo>
                    <a:pt x="1864" y="491"/>
                    <a:pt x="1354" y="0"/>
                    <a:pt x="7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1" name="Google Shape;15081;p24"/>
            <p:cNvSpPr/>
            <p:nvPr/>
          </p:nvSpPr>
          <p:spPr>
            <a:xfrm>
              <a:off x="3573275" y="577950"/>
              <a:ext cx="125650" cy="39450"/>
            </a:xfrm>
            <a:custGeom>
              <a:avLst/>
              <a:gdLst/>
              <a:ahLst/>
              <a:cxnLst/>
              <a:rect l="l" t="t" r="r" b="b"/>
              <a:pathLst>
                <a:path w="5026" h="1578" extrusionOk="0">
                  <a:moveTo>
                    <a:pt x="414" y="0"/>
                  </a:moveTo>
                  <a:cubicBezTo>
                    <a:pt x="245" y="0"/>
                    <a:pt x="105" y="77"/>
                    <a:pt x="62" y="304"/>
                  </a:cubicBezTo>
                  <a:cubicBezTo>
                    <a:pt x="0" y="815"/>
                    <a:pt x="481" y="738"/>
                    <a:pt x="776" y="815"/>
                  </a:cubicBezTo>
                  <a:cubicBezTo>
                    <a:pt x="1862" y="862"/>
                    <a:pt x="2932" y="1343"/>
                    <a:pt x="4017" y="1575"/>
                  </a:cubicBezTo>
                  <a:cubicBezTo>
                    <a:pt x="4053" y="1568"/>
                    <a:pt x="4090" y="1565"/>
                    <a:pt x="4129" y="1565"/>
                  </a:cubicBezTo>
                  <a:cubicBezTo>
                    <a:pt x="4212" y="1565"/>
                    <a:pt x="4301" y="1577"/>
                    <a:pt x="4388" y="1577"/>
                  </a:cubicBezTo>
                  <a:cubicBezTo>
                    <a:pt x="4505" y="1577"/>
                    <a:pt x="4619" y="1555"/>
                    <a:pt x="4715" y="1451"/>
                  </a:cubicBezTo>
                  <a:cubicBezTo>
                    <a:pt x="5026" y="1265"/>
                    <a:pt x="4622" y="1141"/>
                    <a:pt x="4622" y="908"/>
                  </a:cubicBezTo>
                  <a:cubicBezTo>
                    <a:pt x="3590" y="560"/>
                    <a:pt x="2608" y="261"/>
                    <a:pt x="1517" y="261"/>
                  </a:cubicBezTo>
                  <a:cubicBezTo>
                    <a:pt x="1396" y="261"/>
                    <a:pt x="1273" y="265"/>
                    <a:pt x="1148" y="273"/>
                  </a:cubicBezTo>
                  <a:cubicBezTo>
                    <a:pt x="998" y="179"/>
                    <a:pt x="672" y="0"/>
                    <a:pt x="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2" name="Google Shape;15082;p24"/>
            <p:cNvSpPr/>
            <p:nvPr/>
          </p:nvSpPr>
          <p:spPr>
            <a:xfrm>
              <a:off x="3228875" y="645950"/>
              <a:ext cx="26475" cy="21800"/>
            </a:xfrm>
            <a:custGeom>
              <a:avLst/>
              <a:gdLst/>
              <a:ahLst/>
              <a:cxnLst/>
              <a:rect l="l" t="t" r="r" b="b"/>
              <a:pathLst>
                <a:path w="1059" h="872" extrusionOk="0">
                  <a:moveTo>
                    <a:pt x="757" y="1"/>
                  </a:moveTo>
                  <a:cubicBezTo>
                    <a:pt x="644" y="1"/>
                    <a:pt x="516" y="64"/>
                    <a:pt x="345" y="251"/>
                  </a:cubicBezTo>
                  <a:cubicBezTo>
                    <a:pt x="330" y="213"/>
                    <a:pt x="300" y="139"/>
                    <a:pt x="255" y="139"/>
                  </a:cubicBezTo>
                  <a:cubicBezTo>
                    <a:pt x="209" y="139"/>
                    <a:pt x="145" y="221"/>
                    <a:pt x="66" y="515"/>
                  </a:cubicBezTo>
                  <a:cubicBezTo>
                    <a:pt x="1" y="794"/>
                    <a:pt x="25" y="850"/>
                    <a:pt x="65" y="850"/>
                  </a:cubicBezTo>
                  <a:cubicBezTo>
                    <a:pt x="91" y="850"/>
                    <a:pt x="125" y="825"/>
                    <a:pt x="143" y="825"/>
                  </a:cubicBezTo>
                  <a:cubicBezTo>
                    <a:pt x="209" y="777"/>
                    <a:pt x="271" y="760"/>
                    <a:pt x="330" y="760"/>
                  </a:cubicBezTo>
                  <a:cubicBezTo>
                    <a:pt x="481" y="760"/>
                    <a:pt x="615" y="872"/>
                    <a:pt x="748" y="872"/>
                  </a:cubicBezTo>
                  <a:cubicBezTo>
                    <a:pt x="810" y="763"/>
                    <a:pt x="841" y="841"/>
                    <a:pt x="950" y="592"/>
                  </a:cubicBezTo>
                  <a:cubicBezTo>
                    <a:pt x="1059" y="344"/>
                    <a:pt x="997" y="344"/>
                    <a:pt x="1043" y="112"/>
                  </a:cubicBezTo>
                  <a:cubicBezTo>
                    <a:pt x="947" y="53"/>
                    <a:pt x="858" y="1"/>
                    <a:pt x="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3" name="Google Shape;15083;p24"/>
          <p:cNvGrpSpPr/>
          <p:nvPr/>
        </p:nvGrpSpPr>
        <p:grpSpPr>
          <a:xfrm rot="-10663182">
            <a:off x="8174043" y="3836649"/>
            <a:ext cx="1535035" cy="1923557"/>
            <a:chOff x="4082775" y="914425"/>
            <a:chExt cx="777050" cy="973675"/>
          </a:xfrm>
        </p:grpSpPr>
        <p:sp>
          <p:nvSpPr>
            <p:cNvPr id="15084" name="Google Shape;15084;p24"/>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5" name="Google Shape;15085;p24"/>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6" name="Google Shape;15086;p24"/>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7" name="Google Shape;15087;p24"/>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8" name="Google Shape;15088;p24"/>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9" name="Google Shape;15089;p24"/>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0" name="Google Shape;15090;p24"/>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1" name="Google Shape;15091;p24"/>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2" name="Google Shape;15092;p24"/>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3" name="Google Shape;15093;p24"/>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94" name="Google Shape;15094;p24"/>
          <p:cNvSpPr txBox="1">
            <a:spLocks noGrp="1"/>
          </p:cNvSpPr>
          <p:nvPr>
            <p:ph type="ctrTitle"/>
          </p:nvPr>
        </p:nvSpPr>
        <p:spPr>
          <a:xfrm flipH="1">
            <a:off x="3138225" y="1531975"/>
            <a:ext cx="2820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2600"/>
              <a:buNone/>
              <a:defRPr sz="6300">
                <a:solidFill>
                  <a:schemeClr val="accent3"/>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5095" name="Google Shape;15095;p24"/>
          <p:cNvSpPr txBox="1">
            <a:spLocks noGrp="1"/>
          </p:cNvSpPr>
          <p:nvPr>
            <p:ph type="body" idx="1"/>
          </p:nvPr>
        </p:nvSpPr>
        <p:spPr>
          <a:xfrm>
            <a:off x="2690100" y="2249013"/>
            <a:ext cx="3763800" cy="3543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Clr>
                <a:srgbClr val="5A3015"/>
              </a:buClr>
              <a:buSzPts val="1400"/>
              <a:buChar char="●"/>
              <a:defRPr sz="1400" b="0">
                <a:solidFill>
                  <a:srgbClr val="5A3015"/>
                </a:solidFill>
              </a:defRPr>
            </a:lvl1pPr>
            <a:lvl2pPr marL="914400" lvl="1" indent="-317500" algn="ctr">
              <a:spcBef>
                <a:spcPts val="0"/>
              </a:spcBef>
              <a:spcAft>
                <a:spcPts val="0"/>
              </a:spcAft>
              <a:buClr>
                <a:srgbClr val="5A3015"/>
              </a:buClr>
              <a:buSzPts val="1400"/>
              <a:buChar char="○"/>
              <a:defRPr>
                <a:solidFill>
                  <a:srgbClr val="5A3015"/>
                </a:solidFill>
              </a:defRPr>
            </a:lvl2pPr>
            <a:lvl3pPr marL="1371600" lvl="2" indent="-317500" algn="ctr">
              <a:spcBef>
                <a:spcPts val="1600"/>
              </a:spcBef>
              <a:spcAft>
                <a:spcPts val="0"/>
              </a:spcAft>
              <a:buClr>
                <a:srgbClr val="5A3015"/>
              </a:buClr>
              <a:buSzPts val="1400"/>
              <a:buChar char="■"/>
              <a:defRPr>
                <a:solidFill>
                  <a:srgbClr val="5A3015"/>
                </a:solidFill>
              </a:defRPr>
            </a:lvl3pPr>
            <a:lvl4pPr marL="1828800" lvl="3" indent="-317500" algn="ctr">
              <a:spcBef>
                <a:spcPts val="1600"/>
              </a:spcBef>
              <a:spcAft>
                <a:spcPts val="0"/>
              </a:spcAft>
              <a:buClr>
                <a:srgbClr val="5A3015"/>
              </a:buClr>
              <a:buSzPts val="1400"/>
              <a:buChar char="●"/>
              <a:defRPr>
                <a:solidFill>
                  <a:srgbClr val="5A3015"/>
                </a:solidFill>
              </a:defRPr>
            </a:lvl4pPr>
            <a:lvl5pPr marL="2286000" lvl="4" indent="-317500" algn="ctr">
              <a:spcBef>
                <a:spcPts val="1600"/>
              </a:spcBef>
              <a:spcAft>
                <a:spcPts val="0"/>
              </a:spcAft>
              <a:buClr>
                <a:srgbClr val="5A3015"/>
              </a:buClr>
              <a:buSzPts val="1400"/>
              <a:buChar char="○"/>
              <a:defRPr>
                <a:solidFill>
                  <a:srgbClr val="5A3015"/>
                </a:solidFill>
              </a:defRPr>
            </a:lvl5pPr>
            <a:lvl6pPr marL="2743200" lvl="5" indent="-317500" algn="ctr">
              <a:spcBef>
                <a:spcPts val="1600"/>
              </a:spcBef>
              <a:spcAft>
                <a:spcPts val="0"/>
              </a:spcAft>
              <a:buClr>
                <a:srgbClr val="5A3015"/>
              </a:buClr>
              <a:buSzPts val="1400"/>
              <a:buChar char="■"/>
              <a:defRPr>
                <a:solidFill>
                  <a:srgbClr val="5A3015"/>
                </a:solidFill>
              </a:defRPr>
            </a:lvl6pPr>
            <a:lvl7pPr marL="3200400" lvl="6" indent="-317500" algn="ctr">
              <a:spcBef>
                <a:spcPts val="1600"/>
              </a:spcBef>
              <a:spcAft>
                <a:spcPts val="0"/>
              </a:spcAft>
              <a:buClr>
                <a:srgbClr val="5A3015"/>
              </a:buClr>
              <a:buSzPts val="1400"/>
              <a:buChar char="●"/>
              <a:defRPr>
                <a:solidFill>
                  <a:srgbClr val="5A3015"/>
                </a:solidFill>
              </a:defRPr>
            </a:lvl7pPr>
            <a:lvl8pPr marL="3657600" lvl="7" indent="-317500" algn="ctr">
              <a:spcBef>
                <a:spcPts val="1600"/>
              </a:spcBef>
              <a:spcAft>
                <a:spcPts val="0"/>
              </a:spcAft>
              <a:buClr>
                <a:srgbClr val="5A3015"/>
              </a:buClr>
              <a:buSzPts val="1400"/>
              <a:buChar char="○"/>
              <a:defRPr>
                <a:solidFill>
                  <a:srgbClr val="5A3015"/>
                </a:solidFill>
              </a:defRPr>
            </a:lvl8pPr>
            <a:lvl9pPr marL="4114800" lvl="8" indent="-317500" algn="ctr">
              <a:spcBef>
                <a:spcPts val="1600"/>
              </a:spcBef>
              <a:spcAft>
                <a:spcPts val="1600"/>
              </a:spcAft>
              <a:buClr>
                <a:srgbClr val="5A3015"/>
              </a:buClr>
              <a:buSzPts val="1400"/>
              <a:buChar char="■"/>
              <a:defRPr>
                <a:solidFill>
                  <a:srgbClr val="5A3015"/>
                </a:solidFill>
              </a:defRPr>
            </a:lvl9pPr>
          </a:lstStyle>
          <a:p>
            <a:endParaRPr/>
          </a:p>
        </p:txBody>
      </p:sp>
      <p:sp>
        <p:nvSpPr>
          <p:cNvPr id="15096" name="Google Shape;15096;p24"/>
          <p:cNvSpPr txBox="1"/>
          <p:nvPr/>
        </p:nvSpPr>
        <p:spPr>
          <a:xfrm>
            <a:off x="2287200" y="3722900"/>
            <a:ext cx="45696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oppins"/>
                <a:ea typeface="Poppins"/>
                <a:cs typeface="Poppins"/>
                <a:sym typeface="Poppins"/>
              </a:rPr>
              <a:t>CREDITS:</a:t>
            </a:r>
            <a:r>
              <a:rPr lang="en" sz="1200">
                <a:solidFill>
                  <a:schemeClr val="lt1"/>
                </a:solidFill>
                <a:latin typeface="Poppins Medium"/>
                <a:ea typeface="Poppins Medium"/>
                <a:cs typeface="Poppins Medium"/>
                <a:sym typeface="Poppins Medium"/>
              </a:rPr>
              <a:t> This presentation template was created by </a:t>
            </a:r>
            <a:r>
              <a:rPr lang="en" sz="1200" b="1">
                <a:solidFill>
                  <a:schemeClr val="lt1"/>
                </a:solidFill>
                <a:uFill>
                  <a:noFill/>
                </a:uFill>
                <a:latin typeface="Poppins"/>
                <a:ea typeface="Poppins"/>
                <a:cs typeface="Poppins"/>
                <a:sym typeface="Poppins"/>
                <a:hlinkClick r:id="rId4">
                  <a:extLst>
                    <a:ext uri="{A12FA001-AC4F-418D-AE19-62706E023703}">
                      <ahyp:hlinkClr xmlns:ahyp="http://schemas.microsoft.com/office/drawing/2018/hyperlinkcolor" val="tx"/>
                    </a:ext>
                  </a:extLst>
                </a:hlinkClick>
              </a:rPr>
              <a:t>Slidesgo</a:t>
            </a:r>
            <a:r>
              <a:rPr lang="en" sz="1200">
                <a:solidFill>
                  <a:schemeClr val="lt1"/>
                </a:solidFill>
                <a:latin typeface="Poppins Medium"/>
                <a:ea typeface="Poppins Medium"/>
                <a:cs typeface="Poppins Medium"/>
                <a:sym typeface="Poppins Medium"/>
              </a:rPr>
              <a:t>, including icon by </a:t>
            </a:r>
            <a:r>
              <a:rPr lang="en" sz="1200" b="1">
                <a:solidFill>
                  <a:schemeClr val="lt1"/>
                </a:solidFill>
                <a:uFill>
                  <a:noFill/>
                </a:uFill>
                <a:latin typeface="Poppins"/>
                <a:ea typeface="Poppins"/>
                <a:cs typeface="Poppins"/>
                <a:sym typeface="Poppins"/>
                <a:hlinkClick r:id="rId5">
                  <a:extLst>
                    <a:ext uri="{A12FA001-AC4F-418D-AE19-62706E023703}">
                      <ahyp:hlinkClr xmlns:ahyp="http://schemas.microsoft.com/office/drawing/2018/hyperlinkcolor" val="tx"/>
                    </a:ext>
                  </a:extLst>
                </a:hlinkClick>
              </a:rPr>
              <a:t>Flaticon</a:t>
            </a:r>
            <a:r>
              <a:rPr lang="en" sz="1200">
                <a:solidFill>
                  <a:schemeClr val="lt1"/>
                </a:solidFill>
                <a:latin typeface="Poppins Medium"/>
                <a:ea typeface="Poppins Medium"/>
                <a:cs typeface="Poppins Medium"/>
                <a:sym typeface="Poppins Medium"/>
              </a:rPr>
              <a:t>, and infographics &amp; images from </a:t>
            </a:r>
            <a:r>
              <a:rPr lang="en" sz="1200" b="1">
                <a:solidFill>
                  <a:schemeClr val="lt1"/>
                </a:solidFill>
                <a:uFill>
                  <a:noFill/>
                </a:uFill>
                <a:latin typeface="Poppins"/>
                <a:ea typeface="Poppins"/>
                <a:cs typeface="Poppins"/>
                <a:sym typeface="Poppins"/>
                <a:hlinkClick r:id="rId6">
                  <a:extLst>
                    <a:ext uri="{A12FA001-AC4F-418D-AE19-62706E023703}">
                      <ahyp:hlinkClr xmlns:ahyp="http://schemas.microsoft.com/office/drawing/2018/hyperlinkcolor" val="tx"/>
                    </a:ext>
                  </a:extLst>
                </a:hlinkClick>
              </a:rPr>
              <a:t>Freepik</a:t>
            </a:r>
            <a:endParaRPr sz="1200" b="1">
              <a:solidFill>
                <a:schemeClr val="lt1"/>
              </a:solidFill>
              <a:latin typeface="Poppins"/>
              <a:ea typeface="Poppins"/>
              <a:cs typeface="Poppins"/>
              <a:sym typeface="Poppins"/>
            </a:endParaRPr>
          </a:p>
        </p:txBody>
      </p:sp>
      <p:grpSp>
        <p:nvGrpSpPr>
          <p:cNvPr id="15097" name="Google Shape;15097;p24"/>
          <p:cNvGrpSpPr/>
          <p:nvPr/>
        </p:nvGrpSpPr>
        <p:grpSpPr>
          <a:xfrm rot="872610" flipH="1">
            <a:off x="-365720" y="3513398"/>
            <a:ext cx="1982708" cy="1766245"/>
            <a:chOff x="3823175" y="3495550"/>
            <a:chExt cx="1982825" cy="1766350"/>
          </a:xfrm>
        </p:grpSpPr>
        <p:sp>
          <p:nvSpPr>
            <p:cNvPr id="15098" name="Google Shape;15098;p24"/>
            <p:cNvSpPr/>
            <p:nvPr/>
          </p:nvSpPr>
          <p:spPr>
            <a:xfrm>
              <a:off x="3847050" y="4624300"/>
              <a:ext cx="44775" cy="333375"/>
            </a:xfrm>
            <a:custGeom>
              <a:avLst/>
              <a:gdLst/>
              <a:ahLst/>
              <a:cxnLst/>
              <a:rect l="l" t="t" r="r" b="b"/>
              <a:pathLst>
                <a:path w="1791" h="13335" extrusionOk="0">
                  <a:moveTo>
                    <a:pt x="1116" y="1"/>
                  </a:moveTo>
                  <a:cubicBezTo>
                    <a:pt x="1070" y="1"/>
                    <a:pt x="1024" y="10"/>
                    <a:pt x="975" y="27"/>
                  </a:cubicBezTo>
                  <a:cubicBezTo>
                    <a:pt x="915" y="86"/>
                    <a:pt x="895" y="166"/>
                    <a:pt x="875" y="226"/>
                  </a:cubicBezTo>
                  <a:cubicBezTo>
                    <a:pt x="776" y="484"/>
                    <a:pt x="836" y="763"/>
                    <a:pt x="776" y="1002"/>
                  </a:cubicBezTo>
                  <a:cubicBezTo>
                    <a:pt x="756" y="1081"/>
                    <a:pt x="736" y="1121"/>
                    <a:pt x="696" y="1200"/>
                  </a:cubicBezTo>
                  <a:cubicBezTo>
                    <a:pt x="656" y="1360"/>
                    <a:pt x="656" y="1479"/>
                    <a:pt x="617" y="1618"/>
                  </a:cubicBezTo>
                  <a:cubicBezTo>
                    <a:pt x="617" y="1718"/>
                    <a:pt x="577" y="1817"/>
                    <a:pt x="557" y="1917"/>
                  </a:cubicBezTo>
                  <a:cubicBezTo>
                    <a:pt x="557" y="1976"/>
                    <a:pt x="537" y="2056"/>
                    <a:pt x="497" y="2116"/>
                  </a:cubicBezTo>
                  <a:cubicBezTo>
                    <a:pt x="477" y="2314"/>
                    <a:pt x="398" y="2493"/>
                    <a:pt x="378" y="2692"/>
                  </a:cubicBezTo>
                  <a:cubicBezTo>
                    <a:pt x="378" y="2891"/>
                    <a:pt x="398" y="3110"/>
                    <a:pt x="338" y="3309"/>
                  </a:cubicBezTo>
                  <a:cubicBezTo>
                    <a:pt x="259" y="3707"/>
                    <a:pt x="358" y="4105"/>
                    <a:pt x="239" y="4503"/>
                  </a:cubicBezTo>
                  <a:cubicBezTo>
                    <a:pt x="279" y="4900"/>
                    <a:pt x="40" y="5278"/>
                    <a:pt x="159" y="5696"/>
                  </a:cubicBezTo>
                  <a:lnTo>
                    <a:pt x="159" y="5875"/>
                  </a:lnTo>
                  <a:cubicBezTo>
                    <a:pt x="159" y="5875"/>
                    <a:pt x="139" y="5875"/>
                    <a:pt x="99" y="5935"/>
                  </a:cubicBezTo>
                  <a:cubicBezTo>
                    <a:pt x="80" y="5975"/>
                    <a:pt x="99" y="5995"/>
                    <a:pt x="159" y="6054"/>
                  </a:cubicBezTo>
                  <a:cubicBezTo>
                    <a:pt x="199" y="6174"/>
                    <a:pt x="199" y="6273"/>
                    <a:pt x="159" y="6392"/>
                  </a:cubicBezTo>
                  <a:cubicBezTo>
                    <a:pt x="0" y="6930"/>
                    <a:pt x="40" y="7447"/>
                    <a:pt x="99" y="7964"/>
                  </a:cubicBezTo>
                  <a:cubicBezTo>
                    <a:pt x="358" y="8541"/>
                    <a:pt x="0" y="9158"/>
                    <a:pt x="279" y="9734"/>
                  </a:cubicBezTo>
                  <a:cubicBezTo>
                    <a:pt x="517" y="10172"/>
                    <a:pt x="199" y="10709"/>
                    <a:pt x="477" y="11147"/>
                  </a:cubicBezTo>
                  <a:lnTo>
                    <a:pt x="477" y="11127"/>
                  </a:lnTo>
                  <a:lnTo>
                    <a:pt x="477" y="11127"/>
                  </a:lnTo>
                  <a:cubicBezTo>
                    <a:pt x="656" y="11505"/>
                    <a:pt x="458" y="11923"/>
                    <a:pt x="676" y="12301"/>
                  </a:cubicBezTo>
                  <a:cubicBezTo>
                    <a:pt x="756" y="12440"/>
                    <a:pt x="816" y="12559"/>
                    <a:pt x="816" y="12738"/>
                  </a:cubicBezTo>
                  <a:cubicBezTo>
                    <a:pt x="816" y="12818"/>
                    <a:pt x="875" y="12897"/>
                    <a:pt x="895" y="12957"/>
                  </a:cubicBezTo>
                  <a:lnTo>
                    <a:pt x="1114" y="13255"/>
                  </a:lnTo>
                  <a:cubicBezTo>
                    <a:pt x="1174" y="13315"/>
                    <a:pt x="1273" y="13335"/>
                    <a:pt x="1353" y="13335"/>
                  </a:cubicBezTo>
                  <a:cubicBezTo>
                    <a:pt x="1790" y="13136"/>
                    <a:pt x="1552" y="12798"/>
                    <a:pt x="1472" y="12519"/>
                  </a:cubicBezTo>
                  <a:cubicBezTo>
                    <a:pt x="1293" y="11823"/>
                    <a:pt x="1094" y="11127"/>
                    <a:pt x="1194" y="10371"/>
                  </a:cubicBezTo>
                  <a:cubicBezTo>
                    <a:pt x="1154" y="8819"/>
                    <a:pt x="796" y="7248"/>
                    <a:pt x="1015" y="5676"/>
                  </a:cubicBezTo>
                  <a:cubicBezTo>
                    <a:pt x="1054" y="5537"/>
                    <a:pt x="975" y="5358"/>
                    <a:pt x="895" y="5179"/>
                  </a:cubicBezTo>
                  <a:cubicBezTo>
                    <a:pt x="656" y="4145"/>
                    <a:pt x="1174" y="3170"/>
                    <a:pt x="1094" y="2155"/>
                  </a:cubicBezTo>
                  <a:cubicBezTo>
                    <a:pt x="1114" y="1956"/>
                    <a:pt x="1174" y="1777"/>
                    <a:pt x="1253" y="1578"/>
                  </a:cubicBezTo>
                  <a:cubicBezTo>
                    <a:pt x="1273" y="1499"/>
                    <a:pt x="1273" y="1419"/>
                    <a:pt x="1293" y="1360"/>
                  </a:cubicBezTo>
                  <a:cubicBezTo>
                    <a:pt x="1313" y="1002"/>
                    <a:pt x="1393" y="624"/>
                    <a:pt x="1412" y="285"/>
                  </a:cubicBezTo>
                  <a:cubicBezTo>
                    <a:pt x="1412" y="186"/>
                    <a:pt x="1373" y="106"/>
                    <a:pt x="1313" y="67"/>
                  </a:cubicBezTo>
                  <a:cubicBezTo>
                    <a:pt x="1243" y="20"/>
                    <a:pt x="1180" y="1"/>
                    <a:pt x="1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9" name="Google Shape;15099;p24"/>
            <p:cNvSpPr/>
            <p:nvPr/>
          </p:nvSpPr>
          <p:spPr>
            <a:xfrm>
              <a:off x="4910800" y="5188425"/>
              <a:ext cx="211375" cy="70975"/>
            </a:xfrm>
            <a:custGeom>
              <a:avLst/>
              <a:gdLst/>
              <a:ahLst/>
              <a:cxnLst/>
              <a:rect l="l" t="t" r="r" b="b"/>
              <a:pathLst>
                <a:path w="8455" h="2839" extrusionOk="0">
                  <a:moveTo>
                    <a:pt x="498" y="0"/>
                  </a:moveTo>
                  <a:cubicBezTo>
                    <a:pt x="319" y="0"/>
                    <a:pt x="180" y="20"/>
                    <a:pt x="40" y="179"/>
                  </a:cubicBezTo>
                  <a:cubicBezTo>
                    <a:pt x="0" y="597"/>
                    <a:pt x="299" y="736"/>
                    <a:pt x="597" y="876"/>
                  </a:cubicBezTo>
                  <a:cubicBezTo>
                    <a:pt x="916" y="1015"/>
                    <a:pt x="1274" y="1055"/>
                    <a:pt x="1572" y="1234"/>
                  </a:cubicBezTo>
                  <a:cubicBezTo>
                    <a:pt x="1711" y="1313"/>
                    <a:pt x="1890" y="1293"/>
                    <a:pt x="2030" y="1373"/>
                  </a:cubicBezTo>
                  <a:lnTo>
                    <a:pt x="2089" y="1333"/>
                  </a:lnTo>
                  <a:lnTo>
                    <a:pt x="2149" y="1373"/>
                  </a:lnTo>
                  <a:cubicBezTo>
                    <a:pt x="2378" y="1576"/>
                    <a:pt x="2643" y="1610"/>
                    <a:pt x="2914" y="1610"/>
                  </a:cubicBezTo>
                  <a:cubicBezTo>
                    <a:pt x="3053" y="1610"/>
                    <a:pt x="3195" y="1601"/>
                    <a:pt x="3334" y="1601"/>
                  </a:cubicBezTo>
                  <a:cubicBezTo>
                    <a:pt x="3531" y="1601"/>
                    <a:pt x="3724" y="1620"/>
                    <a:pt x="3899" y="1711"/>
                  </a:cubicBezTo>
                  <a:cubicBezTo>
                    <a:pt x="3985" y="1797"/>
                    <a:pt x="4097" y="1809"/>
                    <a:pt x="4211" y="1809"/>
                  </a:cubicBezTo>
                  <a:cubicBezTo>
                    <a:pt x="4254" y="1809"/>
                    <a:pt x="4297" y="1807"/>
                    <a:pt x="4339" y="1807"/>
                  </a:cubicBezTo>
                  <a:cubicBezTo>
                    <a:pt x="4444" y="1807"/>
                    <a:pt x="4543" y="1817"/>
                    <a:pt x="4616" y="1890"/>
                  </a:cubicBezTo>
                  <a:cubicBezTo>
                    <a:pt x="5252" y="2029"/>
                    <a:pt x="5889" y="2188"/>
                    <a:pt x="6505" y="2328"/>
                  </a:cubicBezTo>
                  <a:cubicBezTo>
                    <a:pt x="6645" y="2328"/>
                    <a:pt x="6764" y="2387"/>
                    <a:pt x="6863" y="2467"/>
                  </a:cubicBezTo>
                  <a:cubicBezTo>
                    <a:pt x="6943" y="2487"/>
                    <a:pt x="7003" y="2507"/>
                    <a:pt x="7082" y="2507"/>
                  </a:cubicBezTo>
                  <a:cubicBezTo>
                    <a:pt x="7126" y="2498"/>
                    <a:pt x="7168" y="2495"/>
                    <a:pt x="7209" y="2495"/>
                  </a:cubicBezTo>
                  <a:cubicBezTo>
                    <a:pt x="7559" y="2495"/>
                    <a:pt x="7818" y="2772"/>
                    <a:pt x="8156" y="2825"/>
                  </a:cubicBezTo>
                  <a:cubicBezTo>
                    <a:pt x="8175" y="2834"/>
                    <a:pt x="8192" y="2838"/>
                    <a:pt x="8209" y="2838"/>
                  </a:cubicBezTo>
                  <a:cubicBezTo>
                    <a:pt x="8264" y="2838"/>
                    <a:pt x="8310" y="2796"/>
                    <a:pt x="8355" y="2765"/>
                  </a:cubicBezTo>
                  <a:cubicBezTo>
                    <a:pt x="8455" y="2606"/>
                    <a:pt x="8455" y="2427"/>
                    <a:pt x="8375" y="2288"/>
                  </a:cubicBezTo>
                  <a:cubicBezTo>
                    <a:pt x="8276" y="2129"/>
                    <a:pt x="8156" y="2049"/>
                    <a:pt x="7997" y="1989"/>
                  </a:cubicBezTo>
                  <a:lnTo>
                    <a:pt x="7779" y="1910"/>
                  </a:lnTo>
                  <a:cubicBezTo>
                    <a:pt x="7500" y="1870"/>
                    <a:pt x="7261" y="1791"/>
                    <a:pt x="7043" y="1612"/>
                  </a:cubicBezTo>
                  <a:cubicBezTo>
                    <a:pt x="5789" y="1015"/>
                    <a:pt x="4417" y="816"/>
                    <a:pt x="3104" y="478"/>
                  </a:cubicBezTo>
                  <a:cubicBezTo>
                    <a:pt x="2905" y="438"/>
                    <a:pt x="2686" y="418"/>
                    <a:pt x="2487" y="338"/>
                  </a:cubicBezTo>
                  <a:cubicBezTo>
                    <a:pt x="2109" y="219"/>
                    <a:pt x="1771" y="120"/>
                    <a:pt x="1373" y="120"/>
                  </a:cubicBezTo>
                  <a:cubicBezTo>
                    <a:pt x="1134" y="120"/>
                    <a:pt x="935" y="80"/>
                    <a:pt x="737" y="20"/>
                  </a:cubicBezTo>
                  <a:cubicBezTo>
                    <a:pt x="677" y="20"/>
                    <a:pt x="577"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0" name="Google Shape;15100;p24"/>
            <p:cNvSpPr/>
            <p:nvPr/>
          </p:nvSpPr>
          <p:spPr>
            <a:xfrm>
              <a:off x="5286775" y="3887725"/>
              <a:ext cx="248675" cy="33000"/>
            </a:xfrm>
            <a:custGeom>
              <a:avLst/>
              <a:gdLst/>
              <a:ahLst/>
              <a:cxnLst/>
              <a:rect l="l" t="t" r="r" b="b"/>
              <a:pathLst>
                <a:path w="9947" h="1320" extrusionOk="0">
                  <a:moveTo>
                    <a:pt x="9718" y="1"/>
                  </a:moveTo>
                  <a:cubicBezTo>
                    <a:pt x="9695" y="1"/>
                    <a:pt x="9672" y="3"/>
                    <a:pt x="9648" y="9"/>
                  </a:cubicBezTo>
                  <a:cubicBezTo>
                    <a:pt x="9151" y="49"/>
                    <a:pt x="8634" y="29"/>
                    <a:pt x="8117" y="88"/>
                  </a:cubicBezTo>
                  <a:cubicBezTo>
                    <a:pt x="7818" y="49"/>
                    <a:pt x="7540" y="29"/>
                    <a:pt x="7241" y="29"/>
                  </a:cubicBezTo>
                  <a:cubicBezTo>
                    <a:pt x="5352" y="88"/>
                    <a:pt x="3482" y="486"/>
                    <a:pt x="1592" y="546"/>
                  </a:cubicBezTo>
                  <a:cubicBezTo>
                    <a:pt x="1094" y="586"/>
                    <a:pt x="577" y="526"/>
                    <a:pt x="80" y="745"/>
                  </a:cubicBezTo>
                  <a:cubicBezTo>
                    <a:pt x="0" y="804"/>
                    <a:pt x="0" y="884"/>
                    <a:pt x="40" y="983"/>
                  </a:cubicBezTo>
                  <a:cubicBezTo>
                    <a:pt x="80" y="1023"/>
                    <a:pt x="160" y="1043"/>
                    <a:pt x="239" y="1043"/>
                  </a:cubicBezTo>
                  <a:cubicBezTo>
                    <a:pt x="358" y="1043"/>
                    <a:pt x="458" y="1023"/>
                    <a:pt x="577" y="1003"/>
                  </a:cubicBezTo>
                  <a:cubicBezTo>
                    <a:pt x="642" y="964"/>
                    <a:pt x="694" y="948"/>
                    <a:pt x="739" y="948"/>
                  </a:cubicBezTo>
                  <a:cubicBezTo>
                    <a:pt x="942" y="948"/>
                    <a:pt x="975" y="1285"/>
                    <a:pt x="1154" y="1302"/>
                  </a:cubicBezTo>
                  <a:cubicBezTo>
                    <a:pt x="1277" y="1314"/>
                    <a:pt x="1400" y="1320"/>
                    <a:pt x="1522" y="1320"/>
                  </a:cubicBezTo>
                  <a:cubicBezTo>
                    <a:pt x="2426" y="1320"/>
                    <a:pt x="3312" y="1019"/>
                    <a:pt x="4227" y="1019"/>
                  </a:cubicBezTo>
                  <a:cubicBezTo>
                    <a:pt x="4369" y="1019"/>
                    <a:pt x="4512" y="1026"/>
                    <a:pt x="4655" y="1043"/>
                  </a:cubicBezTo>
                  <a:cubicBezTo>
                    <a:pt x="4874" y="1023"/>
                    <a:pt x="5053" y="844"/>
                    <a:pt x="5272" y="844"/>
                  </a:cubicBezTo>
                  <a:cubicBezTo>
                    <a:pt x="5411" y="834"/>
                    <a:pt x="5550" y="834"/>
                    <a:pt x="5690" y="834"/>
                  </a:cubicBezTo>
                  <a:cubicBezTo>
                    <a:pt x="5829" y="834"/>
                    <a:pt x="5968" y="834"/>
                    <a:pt x="6107" y="824"/>
                  </a:cubicBezTo>
                  <a:cubicBezTo>
                    <a:pt x="6314" y="835"/>
                    <a:pt x="6522" y="841"/>
                    <a:pt x="6728" y="841"/>
                  </a:cubicBezTo>
                  <a:cubicBezTo>
                    <a:pt x="7674" y="841"/>
                    <a:pt x="8615" y="724"/>
                    <a:pt x="9529" y="446"/>
                  </a:cubicBezTo>
                  <a:lnTo>
                    <a:pt x="9609" y="426"/>
                  </a:lnTo>
                  <a:lnTo>
                    <a:pt x="9688" y="426"/>
                  </a:lnTo>
                  <a:cubicBezTo>
                    <a:pt x="9788" y="387"/>
                    <a:pt x="9907" y="327"/>
                    <a:pt x="9947" y="228"/>
                  </a:cubicBezTo>
                  <a:cubicBezTo>
                    <a:pt x="9947" y="148"/>
                    <a:pt x="9927" y="88"/>
                    <a:pt x="9887" y="29"/>
                  </a:cubicBezTo>
                  <a:cubicBezTo>
                    <a:pt x="9831" y="15"/>
                    <a:pt x="9775" y="1"/>
                    <a:pt x="97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1" name="Google Shape;15101;p24"/>
            <p:cNvSpPr/>
            <p:nvPr/>
          </p:nvSpPr>
          <p:spPr>
            <a:xfrm>
              <a:off x="3952475" y="3770550"/>
              <a:ext cx="186525" cy="110600"/>
            </a:xfrm>
            <a:custGeom>
              <a:avLst/>
              <a:gdLst/>
              <a:ahLst/>
              <a:cxnLst/>
              <a:rect l="l" t="t" r="r" b="b"/>
              <a:pathLst>
                <a:path w="7461" h="4424" extrusionOk="0">
                  <a:moveTo>
                    <a:pt x="445" y="1"/>
                  </a:moveTo>
                  <a:cubicBezTo>
                    <a:pt x="285" y="1"/>
                    <a:pt x="134" y="43"/>
                    <a:pt x="0" y="200"/>
                  </a:cubicBezTo>
                  <a:cubicBezTo>
                    <a:pt x="39" y="259"/>
                    <a:pt x="98" y="336"/>
                    <a:pt x="232" y="339"/>
                  </a:cubicBezTo>
                  <a:lnTo>
                    <a:pt x="232" y="339"/>
                  </a:lnTo>
                  <a:cubicBezTo>
                    <a:pt x="314" y="457"/>
                    <a:pt x="463" y="443"/>
                    <a:pt x="557" y="518"/>
                  </a:cubicBezTo>
                  <a:lnTo>
                    <a:pt x="537" y="518"/>
                  </a:lnTo>
                  <a:cubicBezTo>
                    <a:pt x="637" y="638"/>
                    <a:pt x="816" y="638"/>
                    <a:pt x="955" y="697"/>
                  </a:cubicBezTo>
                  <a:lnTo>
                    <a:pt x="1015" y="697"/>
                  </a:lnTo>
                  <a:lnTo>
                    <a:pt x="1055" y="737"/>
                  </a:lnTo>
                  <a:cubicBezTo>
                    <a:pt x="1254" y="916"/>
                    <a:pt x="1532" y="956"/>
                    <a:pt x="1751" y="1095"/>
                  </a:cubicBezTo>
                  <a:cubicBezTo>
                    <a:pt x="1990" y="1394"/>
                    <a:pt x="2328" y="1493"/>
                    <a:pt x="2646" y="1612"/>
                  </a:cubicBezTo>
                  <a:cubicBezTo>
                    <a:pt x="2706" y="1692"/>
                    <a:pt x="2745" y="1752"/>
                    <a:pt x="2845" y="1791"/>
                  </a:cubicBezTo>
                  <a:lnTo>
                    <a:pt x="2845" y="1752"/>
                  </a:lnTo>
                  <a:cubicBezTo>
                    <a:pt x="3501" y="2388"/>
                    <a:pt x="4337" y="2726"/>
                    <a:pt x="5013" y="3323"/>
                  </a:cubicBezTo>
                  <a:cubicBezTo>
                    <a:pt x="5630" y="3681"/>
                    <a:pt x="6127" y="4218"/>
                    <a:pt x="6863" y="4417"/>
                  </a:cubicBezTo>
                  <a:cubicBezTo>
                    <a:pt x="6898" y="4422"/>
                    <a:pt x="6933" y="4424"/>
                    <a:pt x="6968" y="4424"/>
                  </a:cubicBezTo>
                  <a:cubicBezTo>
                    <a:pt x="7099" y="4424"/>
                    <a:pt x="7236" y="4392"/>
                    <a:pt x="7361" y="4298"/>
                  </a:cubicBezTo>
                  <a:cubicBezTo>
                    <a:pt x="7460" y="4119"/>
                    <a:pt x="7380" y="3940"/>
                    <a:pt x="7301" y="3801"/>
                  </a:cubicBezTo>
                  <a:cubicBezTo>
                    <a:pt x="7102" y="3522"/>
                    <a:pt x="6823" y="3383"/>
                    <a:pt x="6565" y="3204"/>
                  </a:cubicBezTo>
                  <a:cubicBezTo>
                    <a:pt x="5073" y="2249"/>
                    <a:pt x="3501" y="1453"/>
                    <a:pt x="2029" y="498"/>
                  </a:cubicBezTo>
                  <a:cubicBezTo>
                    <a:pt x="1791" y="359"/>
                    <a:pt x="1552" y="200"/>
                    <a:pt x="1313" y="61"/>
                  </a:cubicBezTo>
                  <a:cubicBezTo>
                    <a:pt x="1254" y="41"/>
                    <a:pt x="1234" y="41"/>
                    <a:pt x="1194" y="41"/>
                  </a:cubicBezTo>
                  <a:cubicBezTo>
                    <a:pt x="1138" y="55"/>
                    <a:pt x="1081" y="60"/>
                    <a:pt x="1024" y="60"/>
                  </a:cubicBezTo>
                  <a:cubicBezTo>
                    <a:pt x="832" y="60"/>
                    <a:pt x="633" y="1"/>
                    <a:pt x="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2" name="Google Shape;15102;p24"/>
            <p:cNvSpPr/>
            <p:nvPr/>
          </p:nvSpPr>
          <p:spPr>
            <a:xfrm>
              <a:off x="4080775" y="4130675"/>
              <a:ext cx="206900" cy="70375"/>
            </a:xfrm>
            <a:custGeom>
              <a:avLst/>
              <a:gdLst/>
              <a:ahLst/>
              <a:cxnLst/>
              <a:rect l="l" t="t" r="r" b="b"/>
              <a:pathLst>
                <a:path w="8276" h="2815" extrusionOk="0">
                  <a:moveTo>
                    <a:pt x="7837" y="0"/>
                  </a:moveTo>
                  <a:cubicBezTo>
                    <a:pt x="7760" y="0"/>
                    <a:pt x="7678" y="17"/>
                    <a:pt x="7600" y="38"/>
                  </a:cubicBezTo>
                  <a:cubicBezTo>
                    <a:pt x="7023" y="158"/>
                    <a:pt x="6486" y="356"/>
                    <a:pt x="5929" y="456"/>
                  </a:cubicBezTo>
                  <a:cubicBezTo>
                    <a:pt x="5849" y="476"/>
                    <a:pt x="5750" y="516"/>
                    <a:pt x="5670" y="535"/>
                  </a:cubicBezTo>
                  <a:cubicBezTo>
                    <a:pt x="5272" y="655"/>
                    <a:pt x="4854" y="675"/>
                    <a:pt x="4437" y="814"/>
                  </a:cubicBezTo>
                  <a:cubicBezTo>
                    <a:pt x="4158" y="874"/>
                    <a:pt x="3880" y="973"/>
                    <a:pt x="3581" y="1033"/>
                  </a:cubicBezTo>
                  <a:cubicBezTo>
                    <a:pt x="3164" y="1152"/>
                    <a:pt x="2706" y="1272"/>
                    <a:pt x="2268" y="1351"/>
                  </a:cubicBezTo>
                  <a:cubicBezTo>
                    <a:pt x="2169" y="1371"/>
                    <a:pt x="2089" y="1371"/>
                    <a:pt x="2030" y="1411"/>
                  </a:cubicBezTo>
                  <a:cubicBezTo>
                    <a:pt x="1672" y="1470"/>
                    <a:pt x="1353" y="1669"/>
                    <a:pt x="995" y="1749"/>
                  </a:cubicBezTo>
                  <a:cubicBezTo>
                    <a:pt x="816" y="1659"/>
                    <a:pt x="626" y="1581"/>
                    <a:pt x="425" y="1581"/>
                  </a:cubicBezTo>
                  <a:cubicBezTo>
                    <a:pt x="357" y="1581"/>
                    <a:pt x="289" y="1590"/>
                    <a:pt x="219" y="1610"/>
                  </a:cubicBezTo>
                  <a:cubicBezTo>
                    <a:pt x="219" y="1829"/>
                    <a:pt x="379" y="2047"/>
                    <a:pt x="80" y="2127"/>
                  </a:cubicBezTo>
                  <a:cubicBezTo>
                    <a:pt x="60" y="2147"/>
                    <a:pt x="40" y="2206"/>
                    <a:pt x="1" y="2226"/>
                  </a:cubicBezTo>
                  <a:cubicBezTo>
                    <a:pt x="40" y="2266"/>
                    <a:pt x="60" y="2346"/>
                    <a:pt x="60" y="2405"/>
                  </a:cubicBezTo>
                  <a:cubicBezTo>
                    <a:pt x="100" y="2565"/>
                    <a:pt x="279" y="2644"/>
                    <a:pt x="398" y="2744"/>
                  </a:cubicBezTo>
                  <a:cubicBezTo>
                    <a:pt x="451" y="2797"/>
                    <a:pt x="505" y="2814"/>
                    <a:pt x="563" y="2814"/>
                  </a:cubicBezTo>
                  <a:cubicBezTo>
                    <a:pt x="593" y="2814"/>
                    <a:pt x="624" y="2810"/>
                    <a:pt x="657" y="2803"/>
                  </a:cubicBezTo>
                  <a:cubicBezTo>
                    <a:pt x="2427" y="2067"/>
                    <a:pt x="4317" y="1709"/>
                    <a:pt x="6147" y="1232"/>
                  </a:cubicBezTo>
                  <a:cubicBezTo>
                    <a:pt x="6346" y="1073"/>
                    <a:pt x="6605" y="1033"/>
                    <a:pt x="6844" y="1013"/>
                  </a:cubicBezTo>
                  <a:cubicBezTo>
                    <a:pt x="6943" y="1013"/>
                    <a:pt x="7023" y="973"/>
                    <a:pt x="7102" y="953"/>
                  </a:cubicBezTo>
                  <a:cubicBezTo>
                    <a:pt x="7281" y="874"/>
                    <a:pt x="7520" y="854"/>
                    <a:pt x="7719" y="814"/>
                  </a:cubicBezTo>
                  <a:cubicBezTo>
                    <a:pt x="7818" y="774"/>
                    <a:pt x="7898" y="754"/>
                    <a:pt x="7958" y="715"/>
                  </a:cubicBezTo>
                  <a:cubicBezTo>
                    <a:pt x="8137" y="575"/>
                    <a:pt x="8276" y="436"/>
                    <a:pt x="8176" y="217"/>
                  </a:cubicBezTo>
                  <a:cubicBezTo>
                    <a:pt x="8100" y="52"/>
                    <a:pt x="7975" y="0"/>
                    <a:pt x="7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3" name="Google Shape;15103;p24"/>
            <p:cNvSpPr/>
            <p:nvPr/>
          </p:nvSpPr>
          <p:spPr>
            <a:xfrm>
              <a:off x="3886325" y="4484675"/>
              <a:ext cx="76125" cy="128575"/>
            </a:xfrm>
            <a:custGeom>
              <a:avLst/>
              <a:gdLst/>
              <a:ahLst/>
              <a:cxnLst/>
              <a:rect l="l" t="t" r="r" b="b"/>
              <a:pathLst>
                <a:path w="3045" h="5143" extrusionOk="0">
                  <a:moveTo>
                    <a:pt x="2320" y="1"/>
                  </a:moveTo>
                  <a:cubicBezTo>
                    <a:pt x="1907" y="1"/>
                    <a:pt x="1870" y="254"/>
                    <a:pt x="1851" y="599"/>
                  </a:cubicBezTo>
                  <a:cubicBezTo>
                    <a:pt x="1811" y="838"/>
                    <a:pt x="1890" y="1096"/>
                    <a:pt x="1771" y="1335"/>
                  </a:cubicBezTo>
                  <a:cubicBezTo>
                    <a:pt x="1811" y="1395"/>
                    <a:pt x="1811" y="1434"/>
                    <a:pt x="1771" y="1474"/>
                  </a:cubicBezTo>
                  <a:cubicBezTo>
                    <a:pt x="1672" y="1733"/>
                    <a:pt x="1353" y="1991"/>
                    <a:pt x="1572" y="2329"/>
                  </a:cubicBezTo>
                  <a:cubicBezTo>
                    <a:pt x="1612" y="2389"/>
                    <a:pt x="1612" y="2409"/>
                    <a:pt x="1592" y="2469"/>
                  </a:cubicBezTo>
                  <a:cubicBezTo>
                    <a:pt x="1652" y="3264"/>
                    <a:pt x="1294" y="3702"/>
                    <a:pt x="577" y="3881"/>
                  </a:cubicBezTo>
                  <a:cubicBezTo>
                    <a:pt x="359" y="3921"/>
                    <a:pt x="100" y="3921"/>
                    <a:pt x="1" y="4199"/>
                  </a:cubicBezTo>
                  <a:cubicBezTo>
                    <a:pt x="60" y="4458"/>
                    <a:pt x="478" y="4359"/>
                    <a:pt x="458" y="4677"/>
                  </a:cubicBezTo>
                  <a:cubicBezTo>
                    <a:pt x="486" y="4678"/>
                    <a:pt x="514" y="4678"/>
                    <a:pt x="542" y="4678"/>
                  </a:cubicBezTo>
                  <a:cubicBezTo>
                    <a:pt x="748" y="4678"/>
                    <a:pt x="960" y="4656"/>
                    <a:pt x="1166" y="4656"/>
                  </a:cubicBezTo>
                  <a:cubicBezTo>
                    <a:pt x="1533" y="4656"/>
                    <a:pt x="1882" y="4726"/>
                    <a:pt x="2149" y="5114"/>
                  </a:cubicBezTo>
                  <a:cubicBezTo>
                    <a:pt x="2203" y="5132"/>
                    <a:pt x="2256" y="5142"/>
                    <a:pt x="2310" y="5142"/>
                  </a:cubicBezTo>
                  <a:cubicBezTo>
                    <a:pt x="2376" y="5142"/>
                    <a:pt x="2441" y="5127"/>
                    <a:pt x="2507" y="5095"/>
                  </a:cubicBezTo>
                  <a:cubicBezTo>
                    <a:pt x="2587" y="5055"/>
                    <a:pt x="2666" y="4995"/>
                    <a:pt x="2706" y="4916"/>
                  </a:cubicBezTo>
                  <a:cubicBezTo>
                    <a:pt x="2746" y="4816"/>
                    <a:pt x="2746" y="4756"/>
                    <a:pt x="2706" y="4657"/>
                  </a:cubicBezTo>
                  <a:cubicBezTo>
                    <a:pt x="2487" y="3861"/>
                    <a:pt x="2447" y="3026"/>
                    <a:pt x="2467" y="2190"/>
                  </a:cubicBezTo>
                  <a:cubicBezTo>
                    <a:pt x="2467" y="1494"/>
                    <a:pt x="3044" y="1076"/>
                    <a:pt x="3044" y="420"/>
                  </a:cubicBezTo>
                  <a:cubicBezTo>
                    <a:pt x="2706" y="400"/>
                    <a:pt x="2507" y="241"/>
                    <a:pt x="2368" y="2"/>
                  </a:cubicBezTo>
                  <a:cubicBezTo>
                    <a:pt x="2351" y="1"/>
                    <a:pt x="2335" y="1"/>
                    <a:pt x="2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4" name="Google Shape;15104;p24"/>
            <p:cNvSpPr/>
            <p:nvPr/>
          </p:nvSpPr>
          <p:spPr>
            <a:xfrm>
              <a:off x="4140450" y="3495550"/>
              <a:ext cx="134800" cy="75175"/>
            </a:xfrm>
            <a:custGeom>
              <a:avLst/>
              <a:gdLst/>
              <a:ahLst/>
              <a:cxnLst/>
              <a:rect l="l" t="t" r="r" b="b"/>
              <a:pathLst>
                <a:path w="5392" h="3007" extrusionOk="0">
                  <a:moveTo>
                    <a:pt x="4377" y="2328"/>
                  </a:moveTo>
                  <a:lnTo>
                    <a:pt x="4377" y="2328"/>
                  </a:lnTo>
                  <a:cubicBezTo>
                    <a:pt x="4477" y="2356"/>
                    <a:pt x="4572" y="2395"/>
                    <a:pt x="4668" y="2429"/>
                  </a:cubicBezTo>
                  <a:lnTo>
                    <a:pt x="4668" y="2429"/>
                  </a:lnTo>
                  <a:cubicBezTo>
                    <a:pt x="4563" y="2415"/>
                    <a:pt x="4458" y="2396"/>
                    <a:pt x="4377" y="2328"/>
                  </a:cubicBezTo>
                  <a:close/>
                  <a:moveTo>
                    <a:pt x="454" y="0"/>
                  </a:moveTo>
                  <a:cubicBezTo>
                    <a:pt x="324" y="0"/>
                    <a:pt x="207" y="57"/>
                    <a:pt x="140" y="219"/>
                  </a:cubicBezTo>
                  <a:cubicBezTo>
                    <a:pt x="1" y="537"/>
                    <a:pt x="279" y="736"/>
                    <a:pt x="558" y="896"/>
                  </a:cubicBezTo>
                  <a:cubicBezTo>
                    <a:pt x="777" y="995"/>
                    <a:pt x="1055" y="1035"/>
                    <a:pt x="1274" y="1174"/>
                  </a:cubicBezTo>
                  <a:cubicBezTo>
                    <a:pt x="1334" y="1174"/>
                    <a:pt x="1373" y="1174"/>
                    <a:pt x="1393" y="1214"/>
                  </a:cubicBezTo>
                  <a:cubicBezTo>
                    <a:pt x="1450" y="1271"/>
                    <a:pt x="1507" y="1318"/>
                    <a:pt x="1550" y="1318"/>
                  </a:cubicBezTo>
                  <a:cubicBezTo>
                    <a:pt x="1566" y="1318"/>
                    <a:pt x="1581" y="1310"/>
                    <a:pt x="1592" y="1293"/>
                  </a:cubicBezTo>
                  <a:cubicBezTo>
                    <a:pt x="1652" y="1293"/>
                    <a:pt x="1672" y="1293"/>
                    <a:pt x="1692" y="1353"/>
                  </a:cubicBezTo>
                  <a:cubicBezTo>
                    <a:pt x="1771" y="1393"/>
                    <a:pt x="1851" y="1433"/>
                    <a:pt x="1891" y="1492"/>
                  </a:cubicBezTo>
                  <a:cubicBezTo>
                    <a:pt x="1950" y="1572"/>
                    <a:pt x="1990" y="1651"/>
                    <a:pt x="2089" y="1671"/>
                  </a:cubicBezTo>
                  <a:lnTo>
                    <a:pt x="2070" y="1651"/>
                  </a:lnTo>
                  <a:lnTo>
                    <a:pt x="2070" y="1651"/>
                  </a:lnTo>
                  <a:cubicBezTo>
                    <a:pt x="2656" y="1964"/>
                    <a:pt x="3146" y="2468"/>
                    <a:pt x="3804" y="2694"/>
                  </a:cubicBezTo>
                  <a:lnTo>
                    <a:pt x="3804" y="2694"/>
                  </a:lnTo>
                  <a:cubicBezTo>
                    <a:pt x="3907" y="2921"/>
                    <a:pt x="4219" y="2767"/>
                    <a:pt x="4337" y="2905"/>
                  </a:cubicBezTo>
                  <a:cubicBezTo>
                    <a:pt x="4412" y="2991"/>
                    <a:pt x="4505" y="3007"/>
                    <a:pt x="4602" y="3007"/>
                  </a:cubicBezTo>
                  <a:cubicBezTo>
                    <a:pt x="4662" y="3007"/>
                    <a:pt x="4724" y="3001"/>
                    <a:pt x="4785" y="3001"/>
                  </a:cubicBezTo>
                  <a:cubicBezTo>
                    <a:pt x="4808" y="3001"/>
                    <a:pt x="4832" y="3002"/>
                    <a:pt x="4855" y="3004"/>
                  </a:cubicBezTo>
                  <a:cubicBezTo>
                    <a:pt x="5014" y="2984"/>
                    <a:pt x="5113" y="2905"/>
                    <a:pt x="5133" y="2765"/>
                  </a:cubicBezTo>
                  <a:cubicBezTo>
                    <a:pt x="5107" y="2618"/>
                    <a:pt x="5045" y="2541"/>
                    <a:pt x="4963" y="2497"/>
                  </a:cubicBezTo>
                  <a:lnTo>
                    <a:pt x="4963" y="2497"/>
                  </a:lnTo>
                  <a:cubicBezTo>
                    <a:pt x="4978" y="2498"/>
                    <a:pt x="4993" y="2499"/>
                    <a:pt x="5008" y="2499"/>
                  </a:cubicBezTo>
                  <a:cubicBezTo>
                    <a:pt x="5073" y="2499"/>
                    <a:pt x="5141" y="2490"/>
                    <a:pt x="5213" y="2467"/>
                  </a:cubicBezTo>
                  <a:cubicBezTo>
                    <a:pt x="5392" y="2029"/>
                    <a:pt x="4974" y="2010"/>
                    <a:pt x="4795" y="1811"/>
                  </a:cubicBezTo>
                  <a:cubicBezTo>
                    <a:pt x="4735" y="1771"/>
                    <a:pt x="4656" y="1731"/>
                    <a:pt x="4576" y="1711"/>
                  </a:cubicBezTo>
                  <a:cubicBezTo>
                    <a:pt x="3959" y="1632"/>
                    <a:pt x="3462" y="1313"/>
                    <a:pt x="2965" y="975"/>
                  </a:cubicBezTo>
                  <a:cubicBezTo>
                    <a:pt x="2268" y="697"/>
                    <a:pt x="1532" y="518"/>
                    <a:pt x="876" y="140"/>
                  </a:cubicBezTo>
                  <a:cubicBezTo>
                    <a:pt x="752" y="67"/>
                    <a:pt x="595" y="0"/>
                    <a:pt x="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5" name="Google Shape;15105;p24"/>
            <p:cNvSpPr/>
            <p:nvPr/>
          </p:nvSpPr>
          <p:spPr>
            <a:xfrm>
              <a:off x="5539900" y="4019225"/>
              <a:ext cx="129325" cy="48175"/>
            </a:xfrm>
            <a:custGeom>
              <a:avLst/>
              <a:gdLst/>
              <a:ahLst/>
              <a:cxnLst/>
              <a:rect l="l" t="t" r="r" b="b"/>
              <a:pathLst>
                <a:path w="5173" h="1927" extrusionOk="0">
                  <a:moveTo>
                    <a:pt x="3999" y="0"/>
                  </a:moveTo>
                  <a:cubicBezTo>
                    <a:pt x="3820" y="0"/>
                    <a:pt x="3661" y="20"/>
                    <a:pt x="3482" y="100"/>
                  </a:cubicBezTo>
                  <a:cubicBezTo>
                    <a:pt x="3263" y="299"/>
                    <a:pt x="2965" y="339"/>
                    <a:pt x="2666" y="398"/>
                  </a:cubicBezTo>
                  <a:cubicBezTo>
                    <a:pt x="2547" y="438"/>
                    <a:pt x="2448" y="498"/>
                    <a:pt x="2388" y="637"/>
                  </a:cubicBezTo>
                  <a:cubicBezTo>
                    <a:pt x="2686" y="1194"/>
                    <a:pt x="3263" y="856"/>
                    <a:pt x="3701" y="1095"/>
                  </a:cubicBezTo>
                  <a:cubicBezTo>
                    <a:pt x="3184" y="1035"/>
                    <a:pt x="2686" y="995"/>
                    <a:pt x="2209" y="935"/>
                  </a:cubicBezTo>
                  <a:cubicBezTo>
                    <a:pt x="1841" y="896"/>
                    <a:pt x="1468" y="846"/>
                    <a:pt x="1097" y="846"/>
                  </a:cubicBezTo>
                  <a:cubicBezTo>
                    <a:pt x="727" y="846"/>
                    <a:pt x="359" y="896"/>
                    <a:pt x="1" y="1055"/>
                  </a:cubicBezTo>
                  <a:cubicBezTo>
                    <a:pt x="182" y="1499"/>
                    <a:pt x="254" y="1603"/>
                    <a:pt x="635" y="1603"/>
                  </a:cubicBezTo>
                  <a:cubicBezTo>
                    <a:pt x="714" y="1603"/>
                    <a:pt x="806" y="1599"/>
                    <a:pt x="916" y="1592"/>
                  </a:cubicBezTo>
                  <a:cubicBezTo>
                    <a:pt x="1051" y="1582"/>
                    <a:pt x="1186" y="1577"/>
                    <a:pt x="1320" y="1577"/>
                  </a:cubicBezTo>
                  <a:cubicBezTo>
                    <a:pt x="1975" y="1577"/>
                    <a:pt x="2619" y="1695"/>
                    <a:pt x="3263" y="1910"/>
                  </a:cubicBezTo>
                  <a:cubicBezTo>
                    <a:pt x="3300" y="1908"/>
                    <a:pt x="3337" y="1907"/>
                    <a:pt x="3373" y="1907"/>
                  </a:cubicBezTo>
                  <a:cubicBezTo>
                    <a:pt x="3550" y="1907"/>
                    <a:pt x="3722" y="1926"/>
                    <a:pt x="3893" y="1926"/>
                  </a:cubicBezTo>
                  <a:cubicBezTo>
                    <a:pt x="4049" y="1926"/>
                    <a:pt x="4203" y="1910"/>
                    <a:pt x="4357" y="1850"/>
                  </a:cubicBezTo>
                  <a:cubicBezTo>
                    <a:pt x="4397" y="1850"/>
                    <a:pt x="4477" y="1831"/>
                    <a:pt x="4536" y="1831"/>
                  </a:cubicBezTo>
                  <a:cubicBezTo>
                    <a:pt x="5173" y="1234"/>
                    <a:pt x="5173" y="1035"/>
                    <a:pt x="4497" y="199"/>
                  </a:cubicBezTo>
                  <a:cubicBezTo>
                    <a:pt x="4357" y="60"/>
                    <a:pt x="4198" y="0"/>
                    <a:pt x="39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6" name="Google Shape;15106;p24"/>
            <p:cNvSpPr/>
            <p:nvPr/>
          </p:nvSpPr>
          <p:spPr>
            <a:xfrm>
              <a:off x="4957050" y="3706125"/>
              <a:ext cx="182050" cy="34775"/>
            </a:xfrm>
            <a:custGeom>
              <a:avLst/>
              <a:gdLst/>
              <a:ahLst/>
              <a:cxnLst/>
              <a:rect l="l" t="t" r="r" b="b"/>
              <a:pathLst>
                <a:path w="7282" h="1391" extrusionOk="0">
                  <a:moveTo>
                    <a:pt x="5175" y="0"/>
                  </a:moveTo>
                  <a:cubicBezTo>
                    <a:pt x="4722" y="0"/>
                    <a:pt x="4269" y="37"/>
                    <a:pt x="3820" y="151"/>
                  </a:cubicBezTo>
                  <a:cubicBezTo>
                    <a:pt x="3795" y="189"/>
                    <a:pt x="3769" y="203"/>
                    <a:pt x="3744" y="203"/>
                  </a:cubicBezTo>
                  <a:cubicBezTo>
                    <a:pt x="3730" y="203"/>
                    <a:pt x="3715" y="198"/>
                    <a:pt x="3701" y="191"/>
                  </a:cubicBezTo>
                  <a:cubicBezTo>
                    <a:pt x="2547" y="430"/>
                    <a:pt x="1353" y="330"/>
                    <a:pt x="299" y="808"/>
                  </a:cubicBezTo>
                  <a:cubicBezTo>
                    <a:pt x="160" y="947"/>
                    <a:pt x="1" y="1106"/>
                    <a:pt x="239" y="1305"/>
                  </a:cubicBezTo>
                  <a:cubicBezTo>
                    <a:pt x="383" y="1368"/>
                    <a:pt x="523" y="1390"/>
                    <a:pt x="664" y="1390"/>
                  </a:cubicBezTo>
                  <a:cubicBezTo>
                    <a:pt x="836" y="1390"/>
                    <a:pt x="1009" y="1358"/>
                    <a:pt x="1194" y="1325"/>
                  </a:cubicBezTo>
                  <a:cubicBezTo>
                    <a:pt x="2814" y="1067"/>
                    <a:pt x="4433" y="741"/>
                    <a:pt x="6100" y="741"/>
                  </a:cubicBezTo>
                  <a:cubicBezTo>
                    <a:pt x="6235" y="741"/>
                    <a:pt x="6370" y="743"/>
                    <a:pt x="6505" y="748"/>
                  </a:cubicBezTo>
                  <a:cubicBezTo>
                    <a:pt x="6724" y="748"/>
                    <a:pt x="6963" y="708"/>
                    <a:pt x="7162" y="549"/>
                  </a:cubicBezTo>
                  <a:cubicBezTo>
                    <a:pt x="7281" y="290"/>
                    <a:pt x="7102" y="151"/>
                    <a:pt x="6883" y="91"/>
                  </a:cubicBezTo>
                  <a:cubicBezTo>
                    <a:pt x="6318" y="58"/>
                    <a:pt x="5746" y="0"/>
                    <a:pt x="5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7" name="Google Shape;15107;p24"/>
            <p:cNvSpPr/>
            <p:nvPr/>
          </p:nvSpPr>
          <p:spPr>
            <a:xfrm>
              <a:off x="5278325" y="5171000"/>
              <a:ext cx="131800" cy="53250"/>
            </a:xfrm>
            <a:custGeom>
              <a:avLst/>
              <a:gdLst/>
              <a:ahLst/>
              <a:cxnLst/>
              <a:rect l="l" t="t" r="r" b="b"/>
              <a:pathLst>
                <a:path w="5272" h="2130" extrusionOk="0">
                  <a:moveTo>
                    <a:pt x="4993" y="1"/>
                  </a:moveTo>
                  <a:cubicBezTo>
                    <a:pt x="4329" y="1"/>
                    <a:pt x="3803" y="446"/>
                    <a:pt x="3159" y="446"/>
                  </a:cubicBezTo>
                  <a:cubicBezTo>
                    <a:pt x="3070" y="446"/>
                    <a:pt x="2979" y="438"/>
                    <a:pt x="2885" y="419"/>
                  </a:cubicBezTo>
                  <a:cubicBezTo>
                    <a:pt x="2507" y="419"/>
                    <a:pt x="2188" y="498"/>
                    <a:pt x="1850" y="638"/>
                  </a:cubicBezTo>
                  <a:cubicBezTo>
                    <a:pt x="1393" y="896"/>
                    <a:pt x="816" y="976"/>
                    <a:pt x="398" y="1314"/>
                  </a:cubicBezTo>
                  <a:cubicBezTo>
                    <a:pt x="259" y="1433"/>
                    <a:pt x="139" y="1533"/>
                    <a:pt x="40" y="1672"/>
                  </a:cubicBezTo>
                  <a:cubicBezTo>
                    <a:pt x="0" y="1791"/>
                    <a:pt x="0" y="1891"/>
                    <a:pt x="20" y="2010"/>
                  </a:cubicBezTo>
                  <a:cubicBezTo>
                    <a:pt x="80" y="2070"/>
                    <a:pt x="120" y="2110"/>
                    <a:pt x="199" y="2130"/>
                  </a:cubicBezTo>
                  <a:cubicBezTo>
                    <a:pt x="219" y="2130"/>
                    <a:pt x="259" y="2110"/>
                    <a:pt x="299" y="2110"/>
                  </a:cubicBezTo>
                  <a:cubicBezTo>
                    <a:pt x="398" y="2090"/>
                    <a:pt x="517" y="2070"/>
                    <a:pt x="617" y="2030"/>
                  </a:cubicBezTo>
                  <a:cubicBezTo>
                    <a:pt x="696" y="2010"/>
                    <a:pt x="756" y="1990"/>
                    <a:pt x="816" y="1931"/>
                  </a:cubicBezTo>
                  <a:cubicBezTo>
                    <a:pt x="895" y="1851"/>
                    <a:pt x="995" y="1811"/>
                    <a:pt x="1094" y="1791"/>
                  </a:cubicBezTo>
                  <a:cubicBezTo>
                    <a:pt x="1128" y="1791"/>
                    <a:pt x="1164" y="1793"/>
                    <a:pt x="1201" y="1793"/>
                  </a:cubicBezTo>
                  <a:cubicBezTo>
                    <a:pt x="1293" y="1793"/>
                    <a:pt x="1393" y="1783"/>
                    <a:pt x="1492" y="1712"/>
                  </a:cubicBezTo>
                  <a:lnTo>
                    <a:pt x="1532" y="1672"/>
                  </a:lnTo>
                  <a:lnTo>
                    <a:pt x="1592" y="1692"/>
                  </a:lnTo>
                  <a:cubicBezTo>
                    <a:pt x="2129" y="1573"/>
                    <a:pt x="2765" y="1592"/>
                    <a:pt x="3282" y="1155"/>
                  </a:cubicBezTo>
                  <a:cubicBezTo>
                    <a:pt x="3353" y="1085"/>
                    <a:pt x="3437" y="1071"/>
                    <a:pt x="3526" y="1071"/>
                  </a:cubicBezTo>
                  <a:cubicBezTo>
                    <a:pt x="3580" y="1071"/>
                    <a:pt x="3635" y="1076"/>
                    <a:pt x="3689" y="1076"/>
                  </a:cubicBezTo>
                  <a:cubicBezTo>
                    <a:pt x="3798" y="1076"/>
                    <a:pt x="3901" y="1056"/>
                    <a:pt x="3979" y="936"/>
                  </a:cubicBezTo>
                  <a:lnTo>
                    <a:pt x="3939" y="936"/>
                  </a:lnTo>
                  <a:cubicBezTo>
                    <a:pt x="4038" y="936"/>
                    <a:pt x="4118" y="896"/>
                    <a:pt x="4198" y="836"/>
                  </a:cubicBezTo>
                  <a:cubicBezTo>
                    <a:pt x="4237" y="797"/>
                    <a:pt x="4317" y="737"/>
                    <a:pt x="4416" y="717"/>
                  </a:cubicBezTo>
                  <a:cubicBezTo>
                    <a:pt x="4476" y="717"/>
                    <a:pt x="4536" y="697"/>
                    <a:pt x="4595" y="657"/>
                  </a:cubicBezTo>
                  <a:cubicBezTo>
                    <a:pt x="4735" y="618"/>
                    <a:pt x="4874" y="558"/>
                    <a:pt x="4993" y="538"/>
                  </a:cubicBezTo>
                  <a:cubicBezTo>
                    <a:pt x="5033" y="518"/>
                    <a:pt x="5113" y="459"/>
                    <a:pt x="5172" y="419"/>
                  </a:cubicBezTo>
                  <a:cubicBezTo>
                    <a:pt x="5232" y="319"/>
                    <a:pt x="5272" y="220"/>
                    <a:pt x="5212" y="100"/>
                  </a:cubicBezTo>
                  <a:cubicBezTo>
                    <a:pt x="5152" y="41"/>
                    <a:pt x="5073" y="1"/>
                    <a:pt x="49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8" name="Google Shape;15108;p24"/>
            <p:cNvSpPr/>
            <p:nvPr/>
          </p:nvSpPr>
          <p:spPr>
            <a:xfrm>
              <a:off x="4278200" y="5052150"/>
              <a:ext cx="147750" cy="39325"/>
            </a:xfrm>
            <a:custGeom>
              <a:avLst/>
              <a:gdLst/>
              <a:ahLst/>
              <a:cxnLst/>
              <a:rect l="l" t="t" r="r" b="b"/>
              <a:pathLst>
                <a:path w="5910" h="1573" extrusionOk="0">
                  <a:moveTo>
                    <a:pt x="657" y="1"/>
                  </a:moveTo>
                  <a:cubicBezTo>
                    <a:pt x="459" y="21"/>
                    <a:pt x="299" y="80"/>
                    <a:pt x="120" y="180"/>
                  </a:cubicBezTo>
                  <a:cubicBezTo>
                    <a:pt x="41" y="219"/>
                    <a:pt x="1" y="299"/>
                    <a:pt x="1" y="379"/>
                  </a:cubicBezTo>
                  <a:cubicBezTo>
                    <a:pt x="21" y="379"/>
                    <a:pt x="61" y="398"/>
                    <a:pt x="100" y="418"/>
                  </a:cubicBezTo>
                  <a:lnTo>
                    <a:pt x="61" y="418"/>
                  </a:lnTo>
                  <a:cubicBezTo>
                    <a:pt x="160" y="548"/>
                    <a:pt x="294" y="563"/>
                    <a:pt x="431" y="563"/>
                  </a:cubicBezTo>
                  <a:cubicBezTo>
                    <a:pt x="472" y="563"/>
                    <a:pt x="513" y="561"/>
                    <a:pt x="554" y="561"/>
                  </a:cubicBezTo>
                  <a:cubicBezTo>
                    <a:pt x="649" y="561"/>
                    <a:pt x="740" y="569"/>
                    <a:pt x="817" y="617"/>
                  </a:cubicBezTo>
                  <a:lnTo>
                    <a:pt x="896" y="617"/>
                  </a:lnTo>
                  <a:lnTo>
                    <a:pt x="936" y="677"/>
                  </a:lnTo>
                  <a:cubicBezTo>
                    <a:pt x="1017" y="750"/>
                    <a:pt x="1114" y="760"/>
                    <a:pt x="1214" y="760"/>
                  </a:cubicBezTo>
                  <a:cubicBezTo>
                    <a:pt x="1254" y="760"/>
                    <a:pt x="1295" y="758"/>
                    <a:pt x="1335" y="758"/>
                  </a:cubicBezTo>
                  <a:cubicBezTo>
                    <a:pt x="1442" y="758"/>
                    <a:pt x="1546" y="770"/>
                    <a:pt x="1632" y="856"/>
                  </a:cubicBezTo>
                  <a:cubicBezTo>
                    <a:pt x="1743" y="943"/>
                    <a:pt x="1869" y="961"/>
                    <a:pt x="1997" y="961"/>
                  </a:cubicBezTo>
                  <a:cubicBezTo>
                    <a:pt x="2087" y="961"/>
                    <a:pt x="2179" y="952"/>
                    <a:pt x="2266" y="952"/>
                  </a:cubicBezTo>
                  <a:cubicBezTo>
                    <a:pt x="2368" y="952"/>
                    <a:pt x="2464" y="964"/>
                    <a:pt x="2547" y="1015"/>
                  </a:cubicBezTo>
                  <a:lnTo>
                    <a:pt x="2627" y="1015"/>
                  </a:lnTo>
                  <a:lnTo>
                    <a:pt x="2706" y="1055"/>
                  </a:lnTo>
                  <a:cubicBezTo>
                    <a:pt x="3781" y="1214"/>
                    <a:pt x="4815" y="1393"/>
                    <a:pt x="5869" y="1572"/>
                  </a:cubicBezTo>
                  <a:cubicBezTo>
                    <a:pt x="5909" y="1493"/>
                    <a:pt x="5909" y="1413"/>
                    <a:pt x="5869" y="1274"/>
                  </a:cubicBezTo>
                  <a:cubicBezTo>
                    <a:pt x="5631" y="916"/>
                    <a:pt x="5193" y="916"/>
                    <a:pt x="4914" y="677"/>
                  </a:cubicBezTo>
                  <a:cubicBezTo>
                    <a:pt x="4417" y="578"/>
                    <a:pt x="3940" y="319"/>
                    <a:pt x="3423" y="299"/>
                  </a:cubicBezTo>
                  <a:cubicBezTo>
                    <a:pt x="3234" y="339"/>
                    <a:pt x="3055" y="364"/>
                    <a:pt x="2875" y="364"/>
                  </a:cubicBezTo>
                  <a:cubicBezTo>
                    <a:pt x="2696" y="364"/>
                    <a:pt x="2517" y="339"/>
                    <a:pt x="2328" y="279"/>
                  </a:cubicBezTo>
                  <a:cubicBezTo>
                    <a:pt x="1990" y="200"/>
                    <a:pt x="1632" y="100"/>
                    <a:pt x="1254" y="40"/>
                  </a:cubicBezTo>
                  <a:cubicBezTo>
                    <a:pt x="1055" y="40"/>
                    <a:pt x="856" y="1"/>
                    <a:pt x="6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9" name="Google Shape;15109;p24"/>
            <p:cNvSpPr/>
            <p:nvPr/>
          </p:nvSpPr>
          <p:spPr>
            <a:xfrm>
              <a:off x="3886825" y="4958125"/>
              <a:ext cx="97000" cy="33825"/>
            </a:xfrm>
            <a:custGeom>
              <a:avLst/>
              <a:gdLst/>
              <a:ahLst/>
              <a:cxnLst/>
              <a:rect l="l" t="t" r="r" b="b"/>
              <a:pathLst>
                <a:path w="3880" h="1353" extrusionOk="0">
                  <a:moveTo>
                    <a:pt x="793" y="0"/>
                  </a:moveTo>
                  <a:cubicBezTo>
                    <a:pt x="754" y="0"/>
                    <a:pt x="716" y="1"/>
                    <a:pt x="677" y="2"/>
                  </a:cubicBezTo>
                  <a:cubicBezTo>
                    <a:pt x="438" y="22"/>
                    <a:pt x="179" y="62"/>
                    <a:pt x="60" y="300"/>
                  </a:cubicBezTo>
                  <a:cubicBezTo>
                    <a:pt x="0" y="519"/>
                    <a:pt x="140" y="658"/>
                    <a:pt x="339" y="718"/>
                  </a:cubicBezTo>
                  <a:lnTo>
                    <a:pt x="299" y="718"/>
                  </a:lnTo>
                  <a:cubicBezTo>
                    <a:pt x="398" y="857"/>
                    <a:pt x="557" y="817"/>
                    <a:pt x="677" y="897"/>
                  </a:cubicBezTo>
                  <a:cubicBezTo>
                    <a:pt x="762" y="999"/>
                    <a:pt x="869" y="1018"/>
                    <a:pt x="983" y="1018"/>
                  </a:cubicBezTo>
                  <a:cubicBezTo>
                    <a:pt x="1046" y="1018"/>
                    <a:pt x="1111" y="1012"/>
                    <a:pt x="1175" y="1012"/>
                  </a:cubicBezTo>
                  <a:cubicBezTo>
                    <a:pt x="1265" y="1012"/>
                    <a:pt x="1353" y="1023"/>
                    <a:pt x="1433" y="1076"/>
                  </a:cubicBezTo>
                  <a:cubicBezTo>
                    <a:pt x="1592" y="1096"/>
                    <a:pt x="1751" y="1096"/>
                    <a:pt x="1890" y="1136"/>
                  </a:cubicBezTo>
                  <a:cubicBezTo>
                    <a:pt x="1963" y="1181"/>
                    <a:pt x="2031" y="1193"/>
                    <a:pt x="2099" y="1193"/>
                  </a:cubicBezTo>
                  <a:cubicBezTo>
                    <a:pt x="2180" y="1193"/>
                    <a:pt x="2261" y="1176"/>
                    <a:pt x="2348" y="1176"/>
                  </a:cubicBezTo>
                  <a:cubicBezTo>
                    <a:pt x="2366" y="1173"/>
                    <a:pt x="2384" y="1172"/>
                    <a:pt x="2403" y="1172"/>
                  </a:cubicBezTo>
                  <a:cubicBezTo>
                    <a:pt x="2527" y="1172"/>
                    <a:pt x="2662" y="1228"/>
                    <a:pt x="2766" y="1315"/>
                  </a:cubicBezTo>
                  <a:cubicBezTo>
                    <a:pt x="2819" y="1342"/>
                    <a:pt x="2877" y="1352"/>
                    <a:pt x="2936" y="1352"/>
                  </a:cubicBezTo>
                  <a:cubicBezTo>
                    <a:pt x="3007" y="1352"/>
                    <a:pt x="3078" y="1337"/>
                    <a:pt x="3143" y="1315"/>
                  </a:cubicBezTo>
                  <a:cubicBezTo>
                    <a:pt x="3342" y="1255"/>
                    <a:pt x="3581" y="1295"/>
                    <a:pt x="3760" y="1176"/>
                  </a:cubicBezTo>
                  <a:cubicBezTo>
                    <a:pt x="3840" y="1116"/>
                    <a:pt x="3860" y="1056"/>
                    <a:pt x="3880" y="957"/>
                  </a:cubicBezTo>
                  <a:cubicBezTo>
                    <a:pt x="3641" y="221"/>
                    <a:pt x="2885" y="718"/>
                    <a:pt x="2467" y="380"/>
                  </a:cubicBezTo>
                  <a:cubicBezTo>
                    <a:pt x="1927" y="138"/>
                    <a:pt x="1369"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0" name="Google Shape;15110;p24"/>
            <p:cNvSpPr/>
            <p:nvPr/>
          </p:nvSpPr>
          <p:spPr>
            <a:xfrm>
              <a:off x="5485700" y="4374175"/>
              <a:ext cx="103475" cy="34425"/>
            </a:xfrm>
            <a:custGeom>
              <a:avLst/>
              <a:gdLst/>
              <a:ahLst/>
              <a:cxnLst/>
              <a:rect l="l" t="t" r="r" b="b"/>
              <a:pathLst>
                <a:path w="4139" h="1377" extrusionOk="0">
                  <a:moveTo>
                    <a:pt x="3391" y="0"/>
                  </a:moveTo>
                  <a:cubicBezTo>
                    <a:pt x="3044" y="0"/>
                    <a:pt x="2694" y="100"/>
                    <a:pt x="2368" y="225"/>
                  </a:cubicBezTo>
                  <a:cubicBezTo>
                    <a:pt x="2228" y="264"/>
                    <a:pt x="2049" y="344"/>
                    <a:pt x="1870" y="344"/>
                  </a:cubicBezTo>
                  <a:cubicBezTo>
                    <a:pt x="1532" y="364"/>
                    <a:pt x="1174" y="483"/>
                    <a:pt x="836" y="523"/>
                  </a:cubicBezTo>
                  <a:cubicBezTo>
                    <a:pt x="538" y="563"/>
                    <a:pt x="179" y="483"/>
                    <a:pt x="0" y="861"/>
                  </a:cubicBezTo>
                  <a:cubicBezTo>
                    <a:pt x="80" y="1160"/>
                    <a:pt x="299" y="1299"/>
                    <a:pt x="597" y="1359"/>
                  </a:cubicBezTo>
                  <a:cubicBezTo>
                    <a:pt x="617" y="1357"/>
                    <a:pt x="637" y="1356"/>
                    <a:pt x="656" y="1356"/>
                  </a:cubicBezTo>
                  <a:cubicBezTo>
                    <a:pt x="760" y="1356"/>
                    <a:pt x="861" y="1376"/>
                    <a:pt x="957" y="1376"/>
                  </a:cubicBezTo>
                  <a:cubicBezTo>
                    <a:pt x="1061" y="1376"/>
                    <a:pt x="1159" y="1353"/>
                    <a:pt x="1254" y="1259"/>
                  </a:cubicBezTo>
                  <a:lnTo>
                    <a:pt x="1234" y="1259"/>
                  </a:lnTo>
                  <a:cubicBezTo>
                    <a:pt x="1320" y="1204"/>
                    <a:pt x="1415" y="1196"/>
                    <a:pt x="1512" y="1196"/>
                  </a:cubicBezTo>
                  <a:cubicBezTo>
                    <a:pt x="1557" y="1196"/>
                    <a:pt x="1603" y="1198"/>
                    <a:pt x="1648" y="1198"/>
                  </a:cubicBezTo>
                  <a:cubicBezTo>
                    <a:pt x="1753" y="1198"/>
                    <a:pt x="1857" y="1187"/>
                    <a:pt x="1950" y="1120"/>
                  </a:cubicBezTo>
                  <a:lnTo>
                    <a:pt x="1990" y="1080"/>
                  </a:lnTo>
                  <a:lnTo>
                    <a:pt x="2069" y="1120"/>
                  </a:lnTo>
                  <a:cubicBezTo>
                    <a:pt x="2626" y="1020"/>
                    <a:pt x="3143" y="921"/>
                    <a:pt x="3681" y="782"/>
                  </a:cubicBezTo>
                  <a:lnTo>
                    <a:pt x="3760" y="762"/>
                  </a:lnTo>
                  <a:lnTo>
                    <a:pt x="3840" y="782"/>
                  </a:lnTo>
                  <a:cubicBezTo>
                    <a:pt x="3959" y="722"/>
                    <a:pt x="4118" y="662"/>
                    <a:pt x="4138" y="463"/>
                  </a:cubicBezTo>
                  <a:cubicBezTo>
                    <a:pt x="4138" y="165"/>
                    <a:pt x="3939" y="66"/>
                    <a:pt x="3681" y="26"/>
                  </a:cubicBezTo>
                  <a:cubicBezTo>
                    <a:pt x="3585" y="8"/>
                    <a:pt x="3488" y="0"/>
                    <a:pt x="3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1" name="Google Shape;15111;p24"/>
            <p:cNvSpPr/>
            <p:nvPr/>
          </p:nvSpPr>
          <p:spPr>
            <a:xfrm>
              <a:off x="5479725" y="5110725"/>
              <a:ext cx="126850" cy="45225"/>
            </a:xfrm>
            <a:custGeom>
              <a:avLst/>
              <a:gdLst/>
              <a:ahLst/>
              <a:cxnLst/>
              <a:rect l="l" t="t" r="r" b="b"/>
              <a:pathLst>
                <a:path w="5074" h="1809" extrusionOk="0">
                  <a:moveTo>
                    <a:pt x="4724" y="0"/>
                  </a:moveTo>
                  <a:cubicBezTo>
                    <a:pt x="4607" y="0"/>
                    <a:pt x="4482" y="38"/>
                    <a:pt x="4377" y="65"/>
                  </a:cubicBezTo>
                  <a:cubicBezTo>
                    <a:pt x="3860" y="244"/>
                    <a:pt x="3323" y="244"/>
                    <a:pt x="2786" y="244"/>
                  </a:cubicBezTo>
                  <a:cubicBezTo>
                    <a:pt x="2527" y="244"/>
                    <a:pt x="2288" y="283"/>
                    <a:pt x="2070" y="443"/>
                  </a:cubicBezTo>
                  <a:cubicBezTo>
                    <a:pt x="1970" y="542"/>
                    <a:pt x="1871" y="642"/>
                    <a:pt x="1712" y="681"/>
                  </a:cubicBezTo>
                  <a:cubicBezTo>
                    <a:pt x="1632" y="721"/>
                    <a:pt x="1592" y="721"/>
                    <a:pt x="1513" y="741"/>
                  </a:cubicBezTo>
                  <a:cubicBezTo>
                    <a:pt x="1373" y="801"/>
                    <a:pt x="1274" y="840"/>
                    <a:pt x="1135" y="920"/>
                  </a:cubicBezTo>
                  <a:cubicBezTo>
                    <a:pt x="1075" y="960"/>
                    <a:pt x="1015" y="1000"/>
                    <a:pt x="975" y="1039"/>
                  </a:cubicBezTo>
                  <a:cubicBezTo>
                    <a:pt x="936" y="1039"/>
                    <a:pt x="916" y="1059"/>
                    <a:pt x="896" y="1099"/>
                  </a:cubicBezTo>
                  <a:cubicBezTo>
                    <a:pt x="697" y="1199"/>
                    <a:pt x="478" y="1159"/>
                    <a:pt x="279" y="1218"/>
                  </a:cubicBezTo>
                  <a:cubicBezTo>
                    <a:pt x="120" y="1258"/>
                    <a:pt x="1" y="1358"/>
                    <a:pt x="1" y="1537"/>
                  </a:cubicBezTo>
                  <a:cubicBezTo>
                    <a:pt x="64" y="1741"/>
                    <a:pt x="176" y="1809"/>
                    <a:pt x="338" y="1809"/>
                  </a:cubicBezTo>
                  <a:cubicBezTo>
                    <a:pt x="381" y="1809"/>
                    <a:pt x="428" y="1804"/>
                    <a:pt x="478" y="1795"/>
                  </a:cubicBezTo>
                  <a:lnTo>
                    <a:pt x="697" y="1795"/>
                  </a:lnTo>
                  <a:cubicBezTo>
                    <a:pt x="836" y="1756"/>
                    <a:pt x="995" y="1716"/>
                    <a:pt x="1135" y="1696"/>
                  </a:cubicBezTo>
                  <a:cubicBezTo>
                    <a:pt x="1214" y="1656"/>
                    <a:pt x="1294" y="1636"/>
                    <a:pt x="1334" y="1596"/>
                  </a:cubicBezTo>
                  <a:cubicBezTo>
                    <a:pt x="1433" y="1457"/>
                    <a:pt x="1572" y="1437"/>
                    <a:pt x="1712" y="1437"/>
                  </a:cubicBezTo>
                  <a:cubicBezTo>
                    <a:pt x="1811" y="1437"/>
                    <a:pt x="1910" y="1437"/>
                    <a:pt x="2010" y="1358"/>
                  </a:cubicBezTo>
                  <a:lnTo>
                    <a:pt x="2070" y="1318"/>
                  </a:lnTo>
                  <a:lnTo>
                    <a:pt x="2129" y="1318"/>
                  </a:lnTo>
                  <a:cubicBezTo>
                    <a:pt x="2265" y="1241"/>
                    <a:pt x="2419" y="1257"/>
                    <a:pt x="2500" y="1148"/>
                  </a:cubicBezTo>
                  <a:lnTo>
                    <a:pt x="2500" y="1148"/>
                  </a:lnTo>
                  <a:cubicBezTo>
                    <a:pt x="2642" y="1046"/>
                    <a:pt x="2889" y="1154"/>
                    <a:pt x="3024" y="1000"/>
                  </a:cubicBezTo>
                  <a:cubicBezTo>
                    <a:pt x="3123" y="922"/>
                    <a:pt x="3233" y="904"/>
                    <a:pt x="3344" y="904"/>
                  </a:cubicBezTo>
                  <a:cubicBezTo>
                    <a:pt x="3434" y="904"/>
                    <a:pt x="3525" y="916"/>
                    <a:pt x="3614" y="916"/>
                  </a:cubicBezTo>
                  <a:cubicBezTo>
                    <a:pt x="3723" y="916"/>
                    <a:pt x="3828" y="898"/>
                    <a:pt x="3920" y="821"/>
                  </a:cubicBezTo>
                  <a:cubicBezTo>
                    <a:pt x="4099" y="661"/>
                    <a:pt x="4317" y="761"/>
                    <a:pt x="4496" y="681"/>
                  </a:cubicBezTo>
                  <a:cubicBezTo>
                    <a:pt x="4656" y="642"/>
                    <a:pt x="4815" y="562"/>
                    <a:pt x="4974" y="522"/>
                  </a:cubicBezTo>
                  <a:cubicBezTo>
                    <a:pt x="5053" y="462"/>
                    <a:pt x="5073" y="383"/>
                    <a:pt x="5073" y="283"/>
                  </a:cubicBezTo>
                  <a:cubicBezTo>
                    <a:pt x="5007" y="61"/>
                    <a:pt x="4872" y="0"/>
                    <a:pt x="4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2" name="Google Shape;15112;p24"/>
            <p:cNvSpPr/>
            <p:nvPr/>
          </p:nvSpPr>
          <p:spPr>
            <a:xfrm>
              <a:off x="5671700" y="5066075"/>
              <a:ext cx="93525" cy="36125"/>
            </a:xfrm>
            <a:custGeom>
              <a:avLst/>
              <a:gdLst/>
              <a:ahLst/>
              <a:cxnLst/>
              <a:rect l="l" t="t" r="r" b="b"/>
              <a:pathLst>
                <a:path w="3741" h="1445" extrusionOk="0">
                  <a:moveTo>
                    <a:pt x="2447" y="1"/>
                  </a:moveTo>
                  <a:cubicBezTo>
                    <a:pt x="1592" y="60"/>
                    <a:pt x="776" y="299"/>
                    <a:pt x="80" y="816"/>
                  </a:cubicBezTo>
                  <a:cubicBezTo>
                    <a:pt x="20" y="896"/>
                    <a:pt x="0" y="955"/>
                    <a:pt x="0" y="1035"/>
                  </a:cubicBezTo>
                  <a:cubicBezTo>
                    <a:pt x="20" y="1214"/>
                    <a:pt x="159" y="1314"/>
                    <a:pt x="299" y="1353"/>
                  </a:cubicBezTo>
                  <a:cubicBezTo>
                    <a:pt x="378" y="1393"/>
                    <a:pt x="418" y="1413"/>
                    <a:pt x="498" y="1433"/>
                  </a:cubicBezTo>
                  <a:cubicBezTo>
                    <a:pt x="534" y="1440"/>
                    <a:pt x="570" y="1445"/>
                    <a:pt x="607" y="1445"/>
                  </a:cubicBezTo>
                  <a:cubicBezTo>
                    <a:pt x="670" y="1445"/>
                    <a:pt x="733" y="1431"/>
                    <a:pt x="796" y="1393"/>
                  </a:cubicBezTo>
                  <a:lnTo>
                    <a:pt x="876" y="1333"/>
                  </a:lnTo>
                  <a:lnTo>
                    <a:pt x="955" y="1333"/>
                  </a:lnTo>
                  <a:cubicBezTo>
                    <a:pt x="1075" y="1254"/>
                    <a:pt x="1254" y="1294"/>
                    <a:pt x="1313" y="1194"/>
                  </a:cubicBezTo>
                  <a:lnTo>
                    <a:pt x="1393" y="1154"/>
                  </a:lnTo>
                  <a:lnTo>
                    <a:pt x="1472" y="1154"/>
                  </a:lnTo>
                  <a:cubicBezTo>
                    <a:pt x="1543" y="1174"/>
                    <a:pt x="1610" y="1185"/>
                    <a:pt x="1672" y="1185"/>
                  </a:cubicBezTo>
                  <a:cubicBezTo>
                    <a:pt x="1803" y="1185"/>
                    <a:pt x="1915" y="1136"/>
                    <a:pt x="2009" y="1015"/>
                  </a:cubicBezTo>
                  <a:cubicBezTo>
                    <a:pt x="2149" y="836"/>
                    <a:pt x="2407" y="995"/>
                    <a:pt x="2547" y="816"/>
                  </a:cubicBezTo>
                  <a:cubicBezTo>
                    <a:pt x="2648" y="746"/>
                    <a:pt x="2760" y="729"/>
                    <a:pt x="2876" y="729"/>
                  </a:cubicBezTo>
                  <a:cubicBezTo>
                    <a:pt x="2986" y="729"/>
                    <a:pt x="3101" y="745"/>
                    <a:pt x="3212" y="745"/>
                  </a:cubicBezTo>
                  <a:cubicBezTo>
                    <a:pt x="3349" y="745"/>
                    <a:pt x="3482" y="721"/>
                    <a:pt x="3601" y="617"/>
                  </a:cubicBezTo>
                  <a:lnTo>
                    <a:pt x="3581" y="617"/>
                  </a:lnTo>
                  <a:cubicBezTo>
                    <a:pt x="3661" y="597"/>
                    <a:pt x="3700" y="518"/>
                    <a:pt x="3740" y="438"/>
                  </a:cubicBezTo>
                  <a:cubicBezTo>
                    <a:pt x="3740" y="242"/>
                    <a:pt x="3646" y="99"/>
                    <a:pt x="3479" y="99"/>
                  </a:cubicBezTo>
                  <a:cubicBezTo>
                    <a:pt x="3444" y="99"/>
                    <a:pt x="3404" y="106"/>
                    <a:pt x="3362" y="120"/>
                  </a:cubicBezTo>
                  <a:cubicBezTo>
                    <a:pt x="3276" y="149"/>
                    <a:pt x="3196" y="160"/>
                    <a:pt x="3119" y="160"/>
                  </a:cubicBezTo>
                  <a:cubicBezTo>
                    <a:pt x="2877" y="160"/>
                    <a:pt x="2674" y="46"/>
                    <a:pt x="24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3" name="Google Shape;15113;p24"/>
            <p:cNvSpPr/>
            <p:nvPr/>
          </p:nvSpPr>
          <p:spPr>
            <a:xfrm>
              <a:off x="5638375" y="4966875"/>
              <a:ext cx="100475" cy="48600"/>
            </a:xfrm>
            <a:custGeom>
              <a:avLst/>
              <a:gdLst/>
              <a:ahLst/>
              <a:cxnLst/>
              <a:rect l="l" t="t" r="r" b="b"/>
              <a:pathLst>
                <a:path w="4019" h="1944" extrusionOk="0">
                  <a:moveTo>
                    <a:pt x="3360" y="0"/>
                  </a:moveTo>
                  <a:cubicBezTo>
                    <a:pt x="3343" y="0"/>
                    <a:pt x="3324" y="3"/>
                    <a:pt x="3303" y="10"/>
                  </a:cubicBezTo>
                  <a:cubicBezTo>
                    <a:pt x="3223" y="10"/>
                    <a:pt x="3144" y="50"/>
                    <a:pt x="3084" y="109"/>
                  </a:cubicBezTo>
                  <a:cubicBezTo>
                    <a:pt x="2646" y="647"/>
                    <a:pt x="2049" y="806"/>
                    <a:pt x="1413" y="885"/>
                  </a:cubicBezTo>
                  <a:cubicBezTo>
                    <a:pt x="896" y="925"/>
                    <a:pt x="398" y="1005"/>
                    <a:pt x="20" y="1442"/>
                  </a:cubicBezTo>
                  <a:cubicBezTo>
                    <a:pt x="1" y="1741"/>
                    <a:pt x="140" y="1880"/>
                    <a:pt x="398" y="1940"/>
                  </a:cubicBezTo>
                  <a:cubicBezTo>
                    <a:pt x="435" y="1942"/>
                    <a:pt x="471" y="1943"/>
                    <a:pt x="507" y="1943"/>
                  </a:cubicBezTo>
                  <a:cubicBezTo>
                    <a:pt x="788" y="1943"/>
                    <a:pt x="1060" y="1868"/>
                    <a:pt x="1254" y="1621"/>
                  </a:cubicBezTo>
                  <a:cubicBezTo>
                    <a:pt x="1313" y="1581"/>
                    <a:pt x="1353" y="1522"/>
                    <a:pt x="1413" y="1522"/>
                  </a:cubicBezTo>
                  <a:cubicBezTo>
                    <a:pt x="1468" y="1527"/>
                    <a:pt x="1522" y="1530"/>
                    <a:pt x="1576" y="1530"/>
                  </a:cubicBezTo>
                  <a:cubicBezTo>
                    <a:pt x="2276" y="1530"/>
                    <a:pt x="2937" y="1116"/>
                    <a:pt x="3637" y="1116"/>
                  </a:cubicBezTo>
                  <a:cubicBezTo>
                    <a:pt x="3691" y="1116"/>
                    <a:pt x="3745" y="1119"/>
                    <a:pt x="3800" y="1124"/>
                  </a:cubicBezTo>
                  <a:cubicBezTo>
                    <a:pt x="3840" y="1124"/>
                    <a:pt x="3880" y="1005"/>
                    <a:pt x="3919" y="925"/>
                  </a:cubicBezTo>
                  <a:cubicBezTo>
                    <a:pt x="3919" y="885"/>
                    <a:pt x="3939" y="826"/>
                    <a:pt x="3939" y="746"/>
                  </a:cubicBezTo>
                  <a:cubicBezTo>
                    <a:pt x="4019" y="567"/>
                    <a:pt x="3999" y="448"/>
                    <a:pt x="3820" y="348"/>
                  </a:cubicBezTo>
                  <a:cubicBezTo>
                    <a:pt x="3754" y="389"/>
                    <a:pt x="3704" y="406"/>
                    <a:pt x="3665" y="406"/>
                  </a:cubicBezTo>
                  <a:cubicBezTo>
                    <a:pt x="3475" y="406"/>
                    <a:pt x="3555" y="0"/>
                    <a:pt x="3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4" name="Google Shape;15114;p24"/>
            <p:cNvSpPr/>
            <p:nvPr/>
          </p:nvSpPr>
          <p:spPr>
            <a:xfrm>
              <a:off x="4711375" y="5148700"/>
              <a:ext cx="119875" cy="42350"/>
            </a:xfrm>
            <a:custGeom>
              <a:avLst/>
              <a:gdLst/>
              <a:ahLst/>
              <a:cxnLst/>
              <a:rect l="l" t="t" r="r" b="b"/>
              <a:pathLst>
                <a:path w="4795" h="1694" extrusionOk="0">
                  <a:moveTo>
                    <a:pt x="1001" y="1"/>
                  </a:moveTo>
                  <a:cubicBezTo>
                    <a:pt x="916" y="1"/>
                    <a:pt x="826" y="11"/>
                    <a:pt x="737" y="18"/>
                  </a:cubicBezTo>
                  <a:cubicBezTo>
                    <a:pt x="518" y="77"/>
                    <a:pt x="319" y="117"/>
                    <a:pt x="140" y="276"/>
                  </a:cubicBezTo>
                  <a:cubicBezTo>
                    <a:pt x="1" y="475"/>
                    <a:pt x="140" y="575"/>
                    <a:pt x="299" y="674"/>
                  </a:cubicBezTo>
                  <a:cubicBezTo>
                    <a:pt x="1413" y="933"/>
                    <a:pt x="2527" y="1231"/>
                    <a:pt x="3661" y="1530"/>
                  </a:cubicBezTo>
                  <a:lnTo>
                    <a:pt x="3760" y="1530"/>
                  </a:lnTo>
                  <a:lnTo>
                    <a:pt x="3820" y="1569"/>
                  </a:lnTo>
                  <a:cubicBezTo>
                    <a:pt x="3936" y="1652"/>
                    <a:pt x="4052" y="1694"/>
                    <a:pt x="4191" y="1694"/>
                  </a:cubicBezTo>
                  <a:cubicBezTo>
                    <a:pt x="4219" y="1694"/>
                    <a:pt x="4248" y="1692"/>
                    <a:pt x="4277" y="1689"/>
                  </a:cubicBezTo>
                  <a:cubicBezTo>
                    <a:pt x="4397" y="1669"/>
                    <a:pt x="4496" y="1609"/>
                    <a:pt x="4596" y="1530"/>
                  </a:cubicBezTo>
                  <a:cubicBezTo>
                    <a:pt x="4675" y="1490"/>
                    <a:pt x="4715" y="1430"/>
                    <a:pt x="4775" y="1370"/>
                  </a:cubicBezTo>
                  <a:cubicBezTo>
                    <a:pt x="4795" y="1291"/>
                    <a:pt x="4795" y="1211"/>
                    <a:pt x="4775" y="1132"/>
                  </a:cubicBezTo>
                  <a:cubicBezTo>
                    <a:pt x="4715" y="1012"/>
                    <a:pt x="4616" y="973"/>
                    <a:pt x="4496" y="973"/>
                  </a:cubicBezTo>
                  <a:cubicBezTo>
                    <a:pt x="4459" y="975"/>
                    <a:pt x="4422" y="976"/>
                    <a:pt x="4386" y="976"/>
                  </a:cubicBezTo>
                  <a:cubicBezTo>
                    <a:pt x="4153" y="976"/>
                    <a:pt x="3942" y="925"/>
                    <a:pt x="3701" y="873"/>
                  </a:cubicBezTo>
                  <a:cubicBezTo>
                    <a:pt x="2984" y="774"/>
                    <a:pt x="2308" y="515"/>
                    <a:pt x="1612" y="376"/>
                  </a:cubicBezTo>
                  <a:cubicBezTo>
                    <a:pt x="1506" y="376"/>
                    <a:pt x="1400" y="420"/>
                    <a:pt x="1294" y="420"/>
                  </a:cubicBezTo>
                  <a:cubicBezTo>
                    <a:pt x="1240" y="420"/>
                    <a:pt x="1187" y="409"/>
                    <a:pt x="1134" y="376"/>
                  </a:cubicBezTo>
                  <a:lnTo>
                    <a:pt x="1134" y="376"/>
                  </a:lnTo>
                  <a:cubicBezTo>
                    <a:pt x="1182" y="396"/>
                    <a:pt x="1223" y="407"/>
                    <a:pt x="1259" y="407"/>
                  </a:cubicBezTo>
                  <a:cubicBezTo>
                    <a:pt x="1326" y="407"/>
                    <a:pt x="1374" y="367"/>
                    <a:pt x="1413" y="276"/>
                  </a:cubicBezTo>
                  <a:cubicBezTo>
                    <a:pt x="1332" y="47"/>
                    <a:pt x="1178" y="1"/>
                    <a:pt x="1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5" name="Google Shape;15115;p24"/>
            <p:cNvSpPr/>
            <p:nvPr/>
          </p:nvSpPr>
          <p:spPr>
            <a:xfrm>
              <a:off x="5519525" y="3938150"/>
              <a:ext cx="85050" cy="40375"/>
            </a:xfrm>
            <a:custGeom>
              <a:avLst/>
              <a:gdLst/>
              <a:ahLst/>
              <a:cxnLst/>
              <a:rect l="l" t="t" r="r" b="b"/>
              <a:pathLst>
                <a:path w="3402" h="1615" extrusionOk="0">
                  <a:moveTo>
                    <a:pt x="1810" y="1"/>
                  </a:moveTo>
                  <a:cubicBezTo>
                    <a:pt x="1771" y="21"/>
                    <a:pt x="1711" y="21"/>
                    <a:pt x="1671" y="21"/>
                  </a:cubicBezTo>
                  <a:cubicBezTo>
                    <a:pt x="1611" y="80"/>
                    <a:pt x="1532" y="100"/>
                    <a:pt x="1492" y="140"/>
                  </a:cubicBezTo>
                  <a:cubicBezTo>
                    <a:pt x="1373" y="180"/>
                    <a:pt x="1293" y="260"/>
                    <a:pt x="1293" y="299"/>
                  </a:cubicBezTo>
                  <a:cubicBezTo>
                    <a:pt x="1194" y="478"/>
                    <a:pt x="1592" y="598"/>
                    <a:pt x="1313" y="777"/>
                  </a:cubicBezTo>
                  <a:cubicBezTo>
                    <a:pt x="1246" y="861"/>
                    <a:pt x="1182" y="892"/>
                    <a:pt x="1122" y="892"/>
                  </a:cubicBezTo>
                  <a:cubicBezTo>
                    <a:pt x="1040" y="892"/>
                    <a:pt x="964" y="834"/>
                    <a:pt x="895" y="777"/>
                  </a:cubicBezTo>
                  <a:cubicBezTo>
                    <a:pt x="836" y="717"/>
                    <a:pt x="756" y="697"/>
                    <a:pt x="696" y="677"/>
                  </a:cubicBezTo>
                  <a:cubicBezTo>
                    <a:pt x="626" y="658"/>
                    <a:pt x="553" y="647"/>
                    <a:pt x="481" y="647"/>
                  </a:cubicBezTo>
                  <a:cubicBezTo>
                    <a:pt x="330" y="647"/>
                    <a:pt x="181" y="695"/>
                    <a:pt x="60" y="817"/>
                  </a:cubicBezTo>
                  <a:cubicBezTo>
                    <a:pt x="0" y="976"/>
                    <a:pt x="0" y="1095"/>
                    <a:pt x="60" y="1214"/>
                  </a:cubicBezTo>
                  <a:cubicBezTo>
                    <a:pt x="416" y="1509"/>
                    <a:pt x="802" y="1614"/>
                    <a:pt x="1205" y="1614"/>
                  </a:cubicBezTo>
                  <a:cubicBezTo>
                    <a:pt x="1454" y="1614"/>
                    <a:pt x="1711" y="1574"/>
                    <a:pt x="1970" y="1513"/>
                  </a:cubicBezTo>
                  <a:cubicBezTo>
                    <a:pt x="2029" y="1473"/>
                    <a:pt x="2029" y="1354"/>
                    <a:pt x="2089" y="1274"/>
                  </a:cubicBezTo>
                  <a:cubicBezTo>
                    <a:pt x="2092" y="1264"/>
                    <a:pt x="2095" y="1259"/>
                    <a:pt x="2096" y="1259"/>
                  </a:cubicBezTo>
                  <a:lnTo>
                    <a:pt x="2096" y="1259"/>
                  </a:lnTo>
                  <a:cubicBezTo>
                    <a:pt x="2104" y="1259"/>
                    <a:pt x="2096" y="1357"/>
                    <a:pt x="2129" y="1374"/>
                  </a:cubicBezTo>
                  <a:cubicBezTo>
                    <a:pt x="2208" y="1473"/>
                    <a:pt x="2308" y="1493"/>
                    <a:pt x="2407" y="1493"/>
                  </a:cubicBezTo>
                  <a:cubicBezTo>
                    <a:pt x="2467" y="1493"/>
                    <a:pt x="2527" y="1473"/>
                    <a:pt x="2606" y="1453"/>
                  </a:cubicBezTo>
                  <a:cubicBezTo>
                    <a:pt x="2805" y="1354"/>
                    <a:pt x="3024" y="1374"/>
                    <a:pt x="3223" y="1314"/>
                  </a:cubicBezTo>
                  <a:cubicBezTo>
                    <a:pt x="3302" y="1294"/>
                    <a:pt x="3362" y="1254"/>
                    <a:pt x="3402" y="1194"/>
                  </a:cubicBezTo>
                  <a:lnTo>
                    <a:pt x="3402" y="1015"/>
                  </a:lnTo>
                  <a:cubicBezTo>
                    <a:pt x="3302" y="876"/>
                    <a:pt x="3203" y="777"/>
                    <a:pt x="3064" y="677"/>
                  </a:cubicBezTo>
                  <a:cubicBezTo>
                    <a:pt x="2904" y="578"/>
                    <a:pt x="2765" y="458"/>
                    <a:pt x="2527" y="458"/>
                  </a:cubicBezTo>
                  <a:cubicBezTo>
                    <a:pt x="2467" y="578"/>
                    <a:pt x="2308" y="558"/>
                    <a:pt x="2208" y="637"/>
                  </a:cubicBezTo>
                  <a:cubicBezTo>
                    <a:pt x="2228" y="558"/>
                    <a:pt x="2367" y="578"/>
                    <a:pt x="2407" y="498"/>
                  </a:cubicBezTo>
                  <a:cubicBezTo>
                    <a:pt x="2407" y="100"/>
                    <a:pt x="2009" y="180"/>
                    <a:pt x="1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6" name="Google Shape;15116;p24"/>
            <p:cNvSpPr/>
            <p:nvPr/>
          </p:nvSpPr>
          <p:spPr>
            <a:xfrm>
              <a:off x="4836200" y="5184925"/>
              <a:ext cx="115900" cy="35975"/>
            </a:xfrm>
            <a:custGeom>
              <a:avLst/>
              <a:gdLst/>
              <a:ahLst/>
              <a:cxnLst/>
              <a:rect l="l" t="t" r="r" b="b"/>
              <a:pathLst>
                <a:path w="4636" h="1439" extrusionOk="0">
                  <a:moveTo>
                    <a:pt x="677" y="1"/>
                  </a:moveTo>
                  <a:cubicBezTo>
                    <a:pt x="597" y="1"/>
                    <a:pt x="518" y="41"/>
                    <a:pt x="458" y="61"/>
                  </a:cubicBezTo>
                  <a:cubicBezTo>
                    <a:pt x="279" y="160"/>
                    <a:pt x="1" y="160"/>
                    <a:pt x="100" y="478"/>
                  </a:cubicBezTo>
                  <a:cubicBezTo>
                    <a:pt x="774" y="656"/>
                    <a:pt x="1401" y="991"/>
                    <a:pt x="2107" y="991"/>
                  </a:cubicBezTo>
                  <a:cubicBezTo>
                    <a:pt x="2193" y="991"/>
                    <a:pt x="2280" y="986"/>
                    <a:pt x="2368" y="976"/>
                  </a:cubicBezTo>
                  <a:cubicBezTo>
                    <a:pt x="2450" y="1066"/>
                    <a:pt x="2552" y="1082"/>
                    <a:pt x="2658" y="1082"/>
                  </a:cubicBezTo>
                  <a:cubicBezTo>
                    <a:pt x="2715" y="1082"/>
                    <a:pt x="2774" y="1077"/>
                    <a:pt x="2830" y="1077"/>
                  </a:cubicBezTo>
                  <a:cubicBezTo>
                    <a:pt x="2923" y="1077"/>
                    <a:pt x="3011" y="1089"/>
                    <a:pt x="3084" y="1155"/>
                  </a:cubicBezTo>
                  <a:cubicBezTo>
                    <a:pt x="3178" y="1263"/>
                    <a:pt x="3290" y="1290"/>
                    <a:pt x="3408" y="1290"/>
                  </a:cubicBezTo>
                  <a:cubicBezTo>
                    <a:pt x="3524" y="1290"/>
                    <a:pt x="3646" y="1263"/>
                    <a:pt x="3759" y="1263"/>
                  </a:cubicBezTo>
                  <a:cubicBezTo>
                    <a:pt x="3846" y="1263"/>
                    <a:pt x="3928" y="1279"/>
                    <a:pt x="3999" y="1334"/>
                  </a:cubicBezTo>
                  <a:lnTo>
                    <a:pt x="4059" y="1294"/>
                  </a:lnTo>
                  <a:lnTo>
                    <a:pt x="4098" y="1334"/>
                  </a:lnTo>
                  <a:cubicBezTo>
                    <a:pt x="4188" y="1403"/>
                    <a:pt x="4278" y="1438"/>
                    <a:pt x="4367" y="1438"/>
                  </a:cubicBezTo>
                  <a:cubicBezTo>
                    <a:pt x="4457" y="1438"/>
                    <a:pt x="4546" y="1403"/>
                    <a:pt x="4636" y="1334"/>
                  </a:cubicBezTo>
                  <a:cubicBezTo>
                    <a:pt x="4476" y="976"/>
                    <a:pt x="4098" y="976"/>
                    <a:pt x="3840" y="876"/>
                  </a:cubicBezTo>
                  <a:cubicBezTo>
                    <a:pt x="3482" y="757"/>
                    <a:pt x="3183" y="638"/>
                    <a:pt x="3044" y="279"/>
                  </a:cubicBezTo>
                  <a:cubicBezTo>
                    <a:pt x="3004" y="260"/>
                    <a:pt x="2965" y="240"/>
                    <a:pt x="2965" y="200"/>
                  </a:cubicBezTo>
                  <a:cubicBezTo>
                    <a:pt x="2868" y="158"/>
                    <a:pt x="2775" y="141"/>
                    <a:pt x="2685" y="141"/>
                  </a:cubicBezTo>
                  <a:cubicBezTo>
                    <a:pt x="2517" y="141"/>
                    <a:pt x="2357" y="202"/>
                    <a:pt x="2189" y="279"/>
                  </a:cubicBezTo>
                  <a:cubicBezTo>
                    <a:pt x="2123" y="309"/>
                    <a:pt x="2060" y="321"/>
                    <a:pt x="1997" y="321"/>
                  </a:cubicBezTo>
                  <a:cubicBezTo>
                    <a:pt x="1851" y="321"/>
                    <a:pt x="1712" y="256"/>
                    <a:pt x="1572" y="200"/>
                  </a:cubicBezTo>
                  <a:lnTo>
                    <a:pt x="1353" y="140"/>
                  </a:lnTo>
                  <a:cubicBezTo>
                    <a:pt x="1115" y="81"/>
                    <a:pt x="896" y="41"/>
                    <a:pt x="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7" name="Google Shape;15117;p24"/>
            <p:cNvSpPr/>
            <p:nvPr/>
          </p:nvSpPr>
          <p:spPr>
            <a:xfrm>
              <a:off x="5506575" y="4081875"/>
              <a:ext cx="43300" cy="83475"/>
            </a:xfrm>
            <a:custGeom>
              <a:avLst/>
              <a:gdLst/>
              <a:ahLst/>
              <a:cxnLst/>
              <a:rect l="l" t="t" r="r" b="b"/>
              <a:pathLst>
                <a:path w="1732" h="3339" extrusionOk="0">
                  <a:moveTo>
                    <a:pt x="1155" y="1"/>
                  </a:moveTo>
                  <a:cubicBezTo>
                    <a:pt x="1015" y="41"/>
                    <a:pt x="936" y="200"/>
                    <a:pt x="896" y="339"/>
                  </a:cubicBezTo>
                  <a:cubicBezTo>
                    <a:pt x="836" y="439"/>
                    <a:pt x="836" y="538"/>
                    <a:pt x="836" y="657"/>
                  </a:cubicBezTo>
                  <a:cubicBezTo>
                    <a:pt x="856" y="856"/>
                    <a:pt x="797" y="1035"/>
                    <a:pt x="757" y="1214"/>
                  </a:cubicBezTo>
                  <a:cubicBezTo>
                    <a:pt x="817" y="1791"/>
                    <a:pt x="120" y="1493"/>
                    <a:pt x="1" y="1851"/>
                  </a:cubicBezTo>
                  <a:cubicBezTo>
                    <a:pt x="1" y="1930"/>
                    <a:pt x="1" y="2010"/>
                    <a:pt x="21" y="2090"/>
                  </a:cubicBezTo>
                  <a:cubicBezTo>
                    <a:pt x="220" y="2308"/>
                    <a:pt x="538" y="2189"/>
                    <a:pt x="737" y="2348"/>
                  </a:cubicBezTo>
                  <a:cubicBezTo>
                    <a:pt x="737" y="2527"/>
                    <a:pt x="538" y="2627"/>
                    <a:pt x="558" y="2806"/>
                  </a:cubicBezTo>
                  <a:cubicBezTo>
                    <a:pt x="817" y="2905"/>
                    <a:pt x="697" y="3005"/>
                    <a:pt x="558" y="3084"/>
                  </a:cubicBezTo>
                  <a:cubicBezTo>
                    <a:pt x="682" y="3284"/>
                    <a:pt x="833" y="3338"/>
                    <a:pt x="993" y="3338"/>
                  </a:cubicBezTo>
                  <a:cubicBezTo>
                    <a:pt x="1169" y="3338"/>
                    <a:pt x="1356" y="3274"/>
                    <a:pt x="1533" y="3263"/>
                  </a:cubicBezTo>
                  <a:cubicBezTo>
                    <a:pt x="1652" y="3204"/>
                    <a:pt x="1732" y="3124"/>
                    <a:pt x="1692" y="2985"/>
                  </a:cubicBezTo>
                  <a:cubicBezTo>
                    <a:pt x="1652" y="2885"/>
                    <a:pt x="1493" y="2786"/>
                    <a:pt x="1632" y="2667"/>
                  </a:cubicBezTo>
                  <a:cubicBezTo>
                    <a:pt x="1612" y="2607"/>
                    <a:pt x="1612" y="2567"/>
                    <a:pt x="1632" y="2507"/>
                  </a:cubicBezTo>
                  <a:cubicBezTo>
                    <a:pt x="1453" y="2229"/>
                    <a:pt x="1692" y="1891"/>
                    <a:pt x="1493" y="1612"/>
                  </a:cubicBezTo>
                  <a:cubicBezTo>
                    <a:pt x="1453" y="1553"/>
                    <a:pt x="1453" y="1493"/>
                    <a:pt x="1453" y="1433"/>
                  </a:cubicBezTo>
                  <a:cubicBezTo>
                    <a:pt x="1652" y="1015"/>
                    <a:pt x="1294" y="618"/>
                    <a:pt x="1413" y="200"/>
                  </a:cubicBezTo>
                  <a:cubicBezTo>
                    <a:pt x="1393" y="61"/>
                    <a:pt x="1294" y="1"/>
                    <a:pt x="1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8" name="Google Shape;15118;p24"/>
            <p:cNvSpPr/>
            <p:nvPr/>
          </p:nvSpPr>
          <p:spPr>
            <a:xfrm>
              <a:off x="5404625" y="5146375"/>
              <a:ext cx="91050" cy="32925"/>
            </a:xfrm>
            <a:custGeom>
              <a:avLst/>
              <a:gdLst/>
              <a:ahLst/>
              <a:cxnLst/>
              <a:rect l="l" t="t" r="r" b="b"/>
              <a:pathLst>
                <a:path w="3642" h="1317" extrusionOk="0">
                  <a:moveTo>
                    <a:pt x="2692" y="1"/>
                  </a:moveTo>
                  <a:cubicBezTo>
                    <a:pt x="2420" y="1"/>
                    <a:pt x="2139" y="77"/>
                    <a:pt x="1831" y="91"/>
                  </a:cubicBezTo>
                  <a:cubicBezTo>
                    <a:pt x="1155" y="230"/>
                    <a:pt x="498" y="369"/>
                    <a:pt x="1" y="906"/>
                  </a:cubicBezTo>
                  <a:cubicBezTo>
                    <a:pt x="1" y="1006"/>
                    <a:pt x="1" y="1085"/>
                    <a:pt x="61" y="1165"/>
                  </a:cubicBezTo>
                  <a:cubicBezTo>
                    <a:pt x="178" y="1283"/>
                    <a:pt x="310" y="1317"/>
                    <a:pt x="447" y="1317"/>
                  </a:cubicBezTo>
                  <a:cubicBezTo>
                    <a:pt x="542" y="1317"/>
                    <a:pt x="640" y="1301"/>
                    <a:pt x="737" y="1284"/>
                  </a:cubicBezTo>
                  <a:cubicBezTo>
                    <a:pt x="1055" y="1205"/>
                    <a:pt x="1413" y="1205"/>
                    <a:pt x="1652" y="986"/>
                  </a:cubicBezTo>
                  <a:cubicBezTo>
                    <a:pt x="1811" y="807"/>
                    <a:pt x="2030" y="966"/>
                    <a:pt x="2189" y="807"/>
                  </a:cubicBezTo>
                  <a:lnTo>
                    <a:pt x="2249" y="787"/>
                  </a:lnTo>
                  <a:lnTo>
                    <a:pt x="2328" y="787"/>
                  </a:lnTo>
                  <a:cubicBezTo>
                    <a:pt x="2686" y="668"/>
                    <a:pt x="3045" y="608"/>
                    <a:pt x="3403" y="429"/>
                  </a:cubicBezTo>
                  <a:lnTo>
                    <a:pt x="3442" y="409"/>
                  </a:lnTo>
                  <a:lnTo>
                    <a:pt x="3522" y="409"/>
                  </a:lnTo>
                  <a:cubicBezTo>
                    <a:pt x="3621" y="389"/>
                    <a:pt x="3641" y="330"/>
                    <a:pt x="3621" y="250"/>
                  </a:cubicBezTo>
                  <a:cubicBezTo>
                    <a:pt x="3422" y="230"/>
                    <a:pt x="3204" y="290"/>
                    <a:pt x="3084" y="71"/>
                  </a:cubicBezTo>
                  <a:cubicBezTo>
                    <a:pt x="2954" y="19"/>
                    <a:pt x="2824" y="1"/>
                    <a:pt x="26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9" name="Google Shape;15119;p24"/>
            <p:cNvSpPr/>
            <p:nvPr/>
          </p:nvSpPr>
          <p:spPr>
            <a:xfrm>
              <a:off x="5736350" y="5042400"/>
              <a:ext cx="69650" cy="38000"/>
            </a:xfrm>
            <a:custGeom>
              <a:avLst/>
              <a:gdLst/>
              <a:ahLst/>
              <a:cxnLst/>
              <a:rect l="l" t="t" r="r" b="b"/>
              <a:pathLst>
                <a:path w="2786" h="1520" extrusionOk="0">
                  <a:moveTo>
                    <a:pt x="2345" y="0"/>
                  </a:moveTo>
                  <a:cubicBezTo>
                    <a:pt x="2276" y="0"/>
                    <a:pt x="2193" y="59"/>
                    <a:pt x="2089" y="212"/>
                  </a:cubicBezTo>
                  <a:cubicBezTo>
                    <a:pt x="1970" y="391"/>
                    <a:pt x="1791" y="470"/>
                    <a:pt x="1592" y="490"/>
                  </a:cubicBezTo>
                  <a:cubicBezTo>
                    <a:pt x="1055" y="609"/>
                    <a:pt x="398" y="570"/>
                    <a:pt x="0" y="1087"/>
                  </a:cubicBezTo>
                  <a:cubicBezTo>
                    <a:pt x="172" y="1232"/>
                    <a:pt x="326" y="1359"/>
                    <a:pt x="509" y="1359"/>
                  </a:cubicBezTo>
                  <a:cubicBezTo>
                    <a:pt x="602" y="1359"/>
                    <a:pt x="702" y="1326"/>
                    <a:pt x="816" y="1246"/>
                  </a:cubicBezTo>
                  <a:cubicBezTo>
                    <a:pt x="860" y="1207"/>
                    <a:pt x="895" y="1190"/>
                    <a:pt x="922" y="1190"/>
                  </a:cubicBezTo>
                  <a:cubicBezTo>
                    <a:pt x="1006" y="1190"/>
                    <a:pt x="1025" y="1340"/>
                    <a:pt x="1055" y="1445"/>
                  </a:cubicBezTo>
                  <a:cubicBezTo>
                    <a:pt x="1134" y="1495"/>
                    <a:pt x="1219" y="1520"/>
                    <a:pt x="1303" y="1520"/>
                  </a:cubicBezTo>
                  <a:cubicBezTo>
                    <a:pt x="1388" y="1520"/>
                    <a:pt x="1472" y="1495"/>
                    <a:pt x="1552" y="1445"/>
                  </a:cubicBezTo>
                  <a:lnTo>
                    <a:pt x="1612" y="1405"/>
                  </a:lnTo>
                  <a:lnTo>
                    <a:pt x="1691" y="1405"/>
                  </a:lnTo>
                  <a:cubicBezTo>
                    <a:pt x="1811" y="1345"/>
                    <a:pt x="1990" y="1365"/>
                    <a:pt x="2089" y="1266"/>
                  </a:cubicBezTo>
                  <a:lnTo>
                    <a:pt x="2169" y="1246"/>
                  </a:lnTo>
                  <a:lnTo>
                    <a:pt x="2248" y="1246"/>
                  </a:lnTo>
                  <a:cubicBezTo>
                    <a:pt x="2586" y="1107"/>
                    <a:pt x="2706" y="848"/>
                    <a:pt x="2785" y="510"/>
                  </a:cubicBezTo>
                  <a:lnTo>
                    <a:pt x="2765" y="510"/>
                  </a:lnTo>
                  <a:cubicBezTo>
                    <a:pt x="2706" y="470"/>
                    <a:pt x="2686" y="411"/>
                    <a:pt x="2646" y="371"/>
                  </a:cubicBezTo>
                  <a:cubicBezTo>
                    <a:pt x="2555" y="202"/>
                    <a:pt x="2473" y="0"/>
                    <a:pt x="2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0" name="Google Shape;15120;p24"/>
            <p:cNvSpPr/>
            <p:nvPr/>
          </p:nvSpPr>
          <p:spPr>
            <a:xfrm>
              <a:off x="4151900" y="5025275"/>
              <a:ext cx="98475" cy="29475"/>
            </a:xfrm>
            <a:custGeom>
              <a:avLst/>
              <a:gdLst/>
              <a:ahLst/>
              <a:cxnLst/>
              <a:rect l="l" t="t" r="r" b="b"/>
              <a:pathLst>
                <a:path w="3939" h="1179" extrusionOk="0">
                  <a:moveTo>
                    <a:pt x="625" y="0"/>
                  </a:moveTo>
                  <a:cubicBezTo>
                    <a:pt x="603" y="0"/>
                    <a:pt x="580" y="0"/>
                    <a:pt x="557" y="1"/>
                  </a:cubicBezTo>
                  <a:cubicBezTo>
                    <a:pt x="338" y="41"/>
                    <a:pt x="120" y="41"/>
                    <a:pt x="0" y="280"/>
                  </a:cubicBezTo>
                  <a:cubicBezTo>
                    <a:pt x="20" y="539"/>
                    <a:pt x="299" y="399"/>
                    <a:pt x="398" y="558"/>
                  </a:cubicBezTo>
                  <a:cubicBezTo>
                    <a:pt x="487" y="631"/>
                    <a:pt x="588" y="645"/>
                    <a:pt x="695" y="645"/>
                  </a:cubicBezTo>
                  <a:cubicBezTo>
                    <a:pt x="761" y="645"/>
                    <a:pt x="828" y="639"/>
                    <a:pt x="896" y="639"/>
                  </a:cubicBezTo>
                  <a:cubicBezTo>
                    <a:pt x="990" y="639"/>
                    <a:pt x="1084" y="650"/>
                    <a:pt x="1174" y="698"/>
                  </a:cubicBezTo>
                  <a:cubicBezTo>
                    <a:pt x="1234" y="698"/>
                    <a:pt x="1333" y="737"/>
                    <a:pt x="1433" y="737"/>
                  </a:cubicBezTo>
                  <a:cubicBezTo>
                    <a:pt x="1522" y="814"/>
                    <a:pt x="1622" y="836"/>
                    <a:pt x="1726" y="836"/>
                  </a:cubicBezTo>
                  <a:cubicBezTo>
                    <a:pt x="1853" y="836"/>
                    <a:pt x="1985" y="804"/>
                    <a:pt x="2111" y="804"/>
                  </a:cubicBezTo>
                  <a:cubicBezTo>
                    <a:pt x="2201" y="804"/>
                    <a:pt x="2288" y="820"/>
                    <a:pt x="2367" y="877"/>
                  </a:cubicBezTo>
                  <a:lnTo>
                    <a:pt x="2427" y="857"/>
                  </a:lnTo>
                  <a:lnTo>
                    <a:pt x="2507" y="877"/>
                  </a:lnTo>
                  <a:cubicBezTo>
                    <a:pt x="2726" y="1056"/>
                    <a:pt x="3024" y="897"/>
                    <a:pt x="3223" y="1096"/>
                  </a:cubicBezTo>
                  <a:lnTo>
                    <a:pt x="3302" y="1096"/>
                  </a:lnTo>
                  <a:lnTo>
                    <a:pt x="3342" y="1155"/>
                  </a:lnTo>
                  <a:cubicBezTo>
                    <a:pt x="3388" y="1167"/>
                    <a:pt x="3441" y="1178"/>
                    <a:pt x="3492" y="1178"/>
                  </a:cubicBezTo>
                  <a:cubicBezTo>
                    <a:pt x="3530" y="1178"/>
                    <a:pt x="3567" y="1172"/>
                    <a:pt x="3601" y="1155"/>
                  </a:cubicBezTo>
                  <a:cubicBezTo>
                    <a:pt x="3740" y="1076"/>
                    <a:pt x="3939" y="1056"/>
                    <a:pt x="3899" y="797"/>
                  </a:cubicBezTo>
                  <a:cubicBezTo>
                    <a:pt x="3442" y="399"/>
                    <a:pt x="2825" y="479"/>
                    <a:pt x="2308" y="260"/>
                  </a:cubicBezTo>
                  <a:cubicBezTo>
                    <a:pt x="2188" y="200"/>
                    <a:pt x="2029" y="180"/>
                    <a:pt x="1910" y="180"/>
                  </a:cubicBezTo>
                  <a:cubicBezTo>
                    <a:pt x="1474" y="180"/>
                    <a:pt x="107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1" name="Google Shape;15121;p24"/>
            <p:cNvSpPr/>
            <p:nvPr/>
          </p:nvSpPr>
          <p:spPr>
            <a:xfrm>
              <a:off x="5545875" y="5099675"/>
              <a:ext cx="83075" cy="24175"/>
            </a:xfrm>
            <a:custGeom>
              <a:avLst/>
              <a:gdLst/>
              <a:ahLst/>
              <a:cxnLst/>
              <a:rect l="l" t="t" r="r" b="b"/>
              <a:pathLst>
                <a:path w="3323" h="967" extrusionOk="0">
                  <a:moveTo>
                    <a:pt x="2752" y="0"/>
                  </a:moveTo>
                  <a:cubicBezTo>
                    <a:pt x="2433" y="0"/>
                    <a:pt x="2127" y="131"/>
                    <a:pt x="1811" y="188"/>
                  </a:cubicBezTo>
                  <a:cubicBezTo>
                    <a:pt x="1234" y="367"/>
                    <a:pt x="617" y="208"/>
                    <a:pt x="80" y="606"/>
                  </a:cubicBezTo>
                  <a:cubicBezTo>
                    <a:pt x="0" y="686"/>
                    <a:pt x="0" y="765"/>
                    <a:pt x="40" y="865"/>
                  </a:cubicBezTo>
                  <a:cubicBezTo>
                    <a:pt x="220" y="876"/>
                    <a:pt x="401" y="884"/>
                    <a:pt x="582" y="884"/>
                  </a:cubicBezTo>
                  <a:cubicBezTo>
                    <a:pt x="1044" y="884"/>
                    <a:pt x="1507" y="832"/>
                    <a:pt x="1950" y="646"/>
                  </a:cubicBezTo>
                  <a:cubicBezTo>
                    <a:pt x="2026" y="608"/>
                    <a:pt x="2089" y="590"/>
                    <a:pt x="2141" y="590"/>
                  </a:cubicBezTo>
                  <a:cubicBezTo>
                    <a:pt x="2277" y="590"/>
                    <a:pt x="2333" y="711"/>
                    <a:pt x="2348" y="885"/>
                  </a:cubicBezTo>
                  <a:cubicBezTo>
                    <a:pt x="2433" y="942"/>
                    <a:pt x="2519" y="967"/>
                    <a:pt x="2600" y="967"/>
                  </a:cubicBezTo>
                  <a:cubicBezTo>
                    <a:pt x="2689" y="967"/>
                    <a:pt x="2772" y="937"/>
                    <a:pt x="2845" y="885"/>
                  </a:cubicBezTo>
                  <a:cubicBezTo>
                    <a:pt x="2945" y="885"/>
                    <a:pt x="3044" y="865"/>
                    <a:pt x="3144" y="865"/>
                  </a:cubicBezTo>
                  <a:cubicBezTo>
                    <a:pt x="3243" y="865"/>
                    <a:pt x="3263" y="805"/>
                    <a:pt x="3243" y="706"/>
                  </a:cubicBezTo>
                  <a:cubicBezTo>
                    <a:pt x="3183" y="666"/>
                    <a:pt x="3144" y="626"/>
                    <a:pt x="3084" y="626"/>
                  </a:cubicBezTo>
                  <a:cubicBezTo>
                    <a:pt x="3054" y="616"/>
                    <a:pt x="3014" y="611"/>
                    <a:pt x="2972" y="611"/>
                  </a:cubicBezTo>
                  <a:cubicBezTo>
                    <a:pt x="2930" y="611"/>
                    <a:pt x="2885" y="616"/>
                    <a:pt x="2845" y="626"/>
                  </a:cubicBezTo>
                  <a:cubicBezTo>
                    <a:pt x="2925" y="586"/>
                    <a:pt x="3044" y="586"/>
                    <a:pt x="3124" y="507"/>
                  </a:cubicBezTo>
                  <a:cubicBezTo>
                    <a:pt x="3243" y="367"/>
                    <a:pt x="3323" y="208"/>
                    <a:pt x="3124" y="69"/>
                  </a:cubicBezTo>
                  <a:cubicBezTo>
                    <a:pt x="2997" y="19"/>
                    <a:pt x="2873" y="0"/>
                    <a:pt x="2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2" name="Google Shape;15122;p24"/>
            <p:cNvSpPr/>
            <p:nvPr/>
          </p:nvSpPr>
          <p:spPr>
            <a:xfrm>
              <a:off x="4717350" y="3766575"/>
              <a:ext cx="69150" cy="29375"/>
            </a:xfrm>
            <a:custGeom>
              <a:avLst/>
              <a:gdLst/>
              <a:ahLst/>
              <a:cxnLst/>
              <a:rect l="l" t="t" r="r" b="b"/>
              <a:pathLst>
                <a:path w="2766" h="1175" extrusionOk="0">
                  <a:moveTo>
                    <a:pt x="1990" y="1"/>
                  </a:moveTo>
                  <a:cubicBezTo>
                    <a:pt x="1961" y="15"/>
                    <a:pt x="1943" y="29"/>
                    <a:pt x="1907" y="29"/>
                  </a:cubicBezTo>
                  <a:cubicBezTo>
                    <a:pt x="1892" y="29"/>
                    <a:pt x="1874" y="27"/>
                    <a:pt x="1850" y="21"/>
                  </a:cubicBezTo>
                  <a:cubicBezTo>
                    <a:pt x="1771" y="61"/>
                    <a:pt x="1691" y="120"/>
                    <a:pt x="1612" y="180"/>
                  </a:cubicBezTo>
                  <a:cubicBezTo>
                    <a:pt x="1413" y="299"/>
                    <a:pt x="1114" y="160"/>
                    <a:pt x="955" y="379"/>
                  </a:cubicBezTo>
                  <a:lnTo>
                    <a:pt x="955" y="399"/>
                  </a:lnTo>
                  <a:cubicBezTo>
                    <a:pt x="716" y="757"/>
                    <a:pt x="279" y="598"/>
                    <a:pt x="0" y="856"/>
                  </a:cubicBezTo>
                  <a:cubicBezTo>
                    <a:pt x="100" y="1055"/>
                    <a:pt x="259" y="1115"/>
                    <a:pt x="418" y="1175"/>
                  </a:cubicBezTo>
                  <a:cubicBezTo>
                    <a:pt x="1253" y="1055"/>
                    <a:pt x="2049" y="856"/>
                    <a:pt x="2706" y="319"/>
                  </a:cubicBezTo>
                  <a:cubicBezTo>
                    <a:pt x="2765" y="160"/>
                    <a:pt x="2606" y="100"/>
                    <a:pt x="2527" y="21"/>
                  </a:cubicBezTo>
                  <a:cubicBezTo>
                    <a:pt x="2348" y="21"/>
                    <a:pt x="2169" y="1"/>
                    <a:pt x="19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3" name="Google Shape;15123;p24"/>
            <p:cNvSpPr/>
            <p:nvPr/>
          </p:nvSpPr>
          <p:spPr>
            <a:xfrm>
              <a:off x="5713975" y="4708325"/>
              <a:ext cx="60200" cy="32625"/>
            </a:xfrm>
            <a:custGeom>
              <a:avLst/>
              <a:gdLst/>
              <a:ahLst/>
              <a:cxnLst/>
              <a:rect l="l" t="t" r="r" b="b"/>
              <a:pathLst>
                <a:path w="2408" h="1305" extrusionOk="0">
                  <a:moveTo>
                    <a:pt x="1659" y="1"/>
                  </a:moveTo>
                  <a:cubicBezTo>
                    <a:pt x="1029" y="1"/>
                    <a:pt x="504" y="379"/>
                    <a:pt x="0" y="823"/>
                  </a:cubicBezTo>
                  <a:cubicBezTo>
                    <a:pt x="20" y="1042"/>
                    <a:pt x="179" y="1181"/>
                    <a:pt x="358" y="1301"/>
                  </a:cubicBezTo>
                  <a:cubicBezTo>
                    <a:pt x="376" y="1303"/>
                    <a:pt x="393" y="1304"/>
                    <a:pt x="409" y="1304"/>
                  </a:cubicBezTo>
                  <a:cubicBezTo>
                    <a:pt x="671" y="1304"/>
                    <a:pt x="792" y="1022"/>
                    <a:pt x="1055" y="1022"/>
                  </a:cubicBezTo>
                  <a:cubicBezTo>
                    <a:pt x="1293" y="943"/>
                    <a:pt x="1552" y="843"/>
                    <a:pt x="1791" y="744"/>
                  </a:cubicBezTo>
                  <a:lnTo>
                    <a:pt x="1850" y="724"/>
                  </a:lnTo>
                  <a:lnTo>
                    <a:pt x="1890" y="724"/>
                  </a:lnTo>
                  <a:cubicBezTo>
                    <a:pt x="2109" y="624"/>
                    <a:pt x="2407" y="525"/>
                    <a:pt x="2348" y="147"/>
                  </a:cubicBezTo>
                  <a:cubicBezTo>
                    <a:pt x="2104" y="45"/>
                    <a:pt x="1875" y="1"/>
                    <a:pt x="16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4" name="Google Shape;15124;p24"/>
            <p:cNvSpPr/>
            <p:nvPr/>
          </p:nvSpPr>
          <p:spPr>
            <a:xfrm>
              <a:off x="4144925" y="4175875"/>
              <a:ext cx="51750" cy="25475"/>
            </a:xfrm>
            <a:custGeom>
              <a:avLst/>
              <a:gdLst/>
              <a:ahLst/>
              <a:cxnLst/>
              <a:rect l="l" t="t" r="r" b="b"/>
              <a:pathLst>
                <a:path w="2070" h="1019" extrusionOk="0">
                  <a:moveTo>
                    <a:pt x="1811" y="1"/>
                  </a:moveTo>
                  <a:cubicBezTo>
                    <a:pt x="1155" y="21"/>
                    <a:pt x="478" y="60"/>
                    <a:pt x="1" y="637"/>
                  </a:cubicBezTo>
                  <a:cubicBezTo>
                    <a:pt x="41" y="974"/>
                    <a:pt x="219" y="1019"/>
                    <a:pt x="415" y="1019"/>
                  </a:cubicBezTo>
                  <a:cubicBezTo>
                    <a:pt x="487" y="1019"/>
                    <a:pt x="560" y="1013"/>
                    <a:pt x="631" y="1013"/>
                  </a:cubicBezTo>
                  <a:cubicBezTo>
                    <a:pt x="653" y="1013"/>
                    <a:pt x="675" y="1014"/>
                    <a:pt x="697" y="1015"/>
                  </a:cubicBezTo>
                  <a:cubicBezTo>
                    <a:pt x="775" y="937"/>
                    <a:pt x="868" y="923"/>
                    <a:pt x="964" y="923"/>
                  </a:cubicBezTo>
                  <a:cubicBezTo>
                    <a:pt x="1018" y="923"/>
                    <a:pt x="1072" y="928"/>
                    <a:pt x="1126" y="928"/>
                  </a:cubicBezTo>
                  <a:cubicBezTo>
                    <a:pt x="1223" y="928"/>
                    <a:pt x="1315" y="914"/>
                    <a:pt x="1393" y="836"/>
                  </a:cubicBezTo>
                  <a:lnTo>
                    <a:pt x="1473" y="816"/>
                  </a:lnTo>
                  <a:lnTo>
                    <a:pt x="1552" y="816"/>
                  </a:lnTo>
                  <a:cubicBezTo>
                    <a:pt x="1572" y="757"/>
                    <a:pt x="1572" y="717"/>
                    <a:pt x="1592" y="657"/>
                  </a:cubicBezTo>
                  <a:cubicBezTo>
                    <a:pt x="1572" y="359"/>
                    <a:pt x="2070" y="498"/>
                    <a:pt x="1990" y="160"/>
                  </a:cubicBezTo>
                  <a:cubicBezTo>
                    <a:pt x="1950" y="80"/>
                    <a:pt x="1891" y="21"/>
                    <a:pt x="1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5" name="Google Shape;15125;p24"/>
            <p:cNvSpPr/>
            <p:nvPr/>
          </p:nvSpPr>
          <p:spPr>
            <a:xfrm>
              <a:off x="3934075" y="4388650"/>
              <a:ext cx="36325" cy="41375"/>
            </a:xfrm>
            <a:custGeom>
              <a:avLst/>
              <a:gdLst/>
              <a:ahLst/>
              <a:cxnLst/>
              <a:rect l="l" t="t" r="r" b="b"/>
              <a:pathLst>
                <a:path w="1453" h="1655" extrusionOk="0">
                  <a:moveTo>
                    <a:pt x="408" y="1"/>
                  </a:moveTo>
                  <a:cubicBezTo>
                    <a:pt x="333" y="1"/>
                    <a:pt x="259" y="8"/>
                    <a:pt x="199" y="44"/>
                  </a:cubicBezTo>
                  <a:cubicBezTo>
                    <a:pt x="179" y="282"/>
                    <a:pt x="0" y="601"/>
                    <a:pt x="458" y="680"/>
                  </a:cubicBezTo>
                  <a:cubicBezTo>
                    <a:pt x="537" y="700"/>
                    <a:pt x="577" y="799"/>
                    <a:pt x="498" y="879"/>
                  </a:cubicBezTo>
                  <a:cubicBezTo>
                    <a:pt x="80" y="1277"/>
                    <a:pt x="637" y="1376"/>
                    <a:pt x="736" y="1595"/>
                  </a:cubicBezTo>
                  <a:cubicBezTo>
                    <a:pt x="895" y="1635"/>
                    <a:pt x="1055" y="1635"/>
                    <a:pt x="1234" y="1655"/>
                  </a:cubicBezTo>
                  <a:cubicBezTo>
                    <a:pt x="1293" y="1635"/>
                    <a:pt x="1353" y="1595"/>
                    <a:pt x="1433" y="1575"/>
                  </a:cubicBezTo>
                  <a:cubicBezTo>
                    <a:pt x="1452" y="1496"/>
                    <a:pt x="1452" y="1456"/>
                    <a:pt x="1393" y="1376"/>
                  </a:cubicBezTo>
                  <a:cubicBezTo>
                    <a:pt x="1293" y="1277"/>
                    <a:pt x="1174" y="1257"/>
                    <a:pt x="1055" y="1197"/>
                  </a:cubicBezTo>
                  <a:cubicBezTo>
                    <a:pt x="995" y="1177"/>
                    <a:pt x="955" y="1177"/>
                    <a:pt x="876" y="1157"/>
                  </a:cubicBezTo>
                  <a:cubicBezTo>
                    <a:pt x="859" y="1148"/>
                    <a:pt x="845" y="1143"/>
                    <a:pt x="832" y="1141"/>
                  </a:cubicBezTo>
                  <a:lnTo>
                    <a:pt x="832" y="1141"/>
                  </a:lnTo>
                  <a:cubicBezTo>
                    <a:pt x="834" y="1140"/>
                    <a:pt x="835" y="1139"/>
                    <a:pt x="836" y="1138"/>
                  </a:cubicBezTo>
                  <a:cubicBezTo>
                    <a:pt x="846" y="1118"/>
                    <a:pt x="871" y="1118"/>
                    <a:pt x="898" y="1118"/>
                  </a:cubicBezTo>
                  <a:cubicBezTo>
                    <a:pt x="925" y="1118"/>
                    <a:pt x="955" y="1118"/>
                    <a:pt x="975" y="1098"/>
                  </a:cubicBezTo>
                  <a:cubicBezTo>
                    <a:pt x="1055" y="1038"/>
                    <a:pt x="1094" y="959"/>
                    <a:pt x="1094" y="859"/>
                  </a:cubicBezTo>
                  <a:cubicBezTo>
                    <a:pt x="836" y="640"/>
                    <a:pt x="736" y="302"/>
                    <a:pt x="557" y="4"/>
                  </a:cubicBezTo>
                  <a:cubicBezTo>
                    <a:pt x="509" y="4"/>
                    <a:pt x="459" y="1"/>
                    <a:pt x="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6" name="Google Shape;15126;p24"/>
            <p:cNvSpPr/>
            <p:nvPr/>
          </p:nvSpPr>
          <p:spPr>
            <a:xfrm>
              <a:off x="3966400" y="4985025"/>
              <a:ext cx="61200" cy="24450"/>
            </a:xfrm>
            <a:custGeom>
              <a:avLst/>
              <a:gdLst/>
              <a:ahLst/>
              <a:cxnLst/>
              <a:rect l="l" t="t" r="r" b="b"/>
              <a:pathLst>
                <a:path w="2448" h="978" extrusionOk="0">
                  <a:moveTo>
                    <a:pt x="637" y="0"/>
                  </a:moveTo>
                  <a:cubicBezTo>
                    <a:pt x="577" y="20"/>
                    <a:pt x="498" y="60"/>
                    <a:pt x="458" y="60"/>
                  </a:cubicBezTo>
                  <a:cubicBezTo>
                    <a:pt x="358" y="159"/>
                    <a:pt x="159" y="100"/>
                    <a:pt x="40" y="219"/>
                  </a:cubicBezTo>
                  <a:cubicBezTo>
                    <a:pt x="0" y="298"/>
                    <a:pt x="40" y="378"/>
                    <a:pt x="140" y="378"/>
                  </a:cubicBezTo>
                  <a:lnTo>
                    <a:pt x="199" y="378"/>
                  </a:lnTo>
                  <a:lnTo>
                    <a:pt x="259" y="398"/>
                  </a:lnTo>
                  <a:cubicBezTo>
                    <a:pt x="358" y="497"/>
                    <a:pt x="537" y="478"/>
                    <a:pt x="637" y="557"/>
                  </a:cubicBezTo>
                  <a:lnTo>
                    <a:pt x="697" y="557"/>
                  </a:lnTo>
                  <a:lnTo>
                    <a:pt x="776" y="577"/>
                  </a:lnTo>
                  <a:cubicBezTo>
                    <a:pt x="1114" y="776"/>
                    <a:pt x="1472" y="875"/>
                    <a:pt x="1850" y="895"/>
                  </a:cubicBezTo>
                  <a:cubicBezTo>
                    <a:pt x="1890" y="915"/>
                    <a:pt x="1970" y="915"/>
                    <a:pt x="2009" y="955"/>
                  </a:cubicBezTo>
                  <a:cubicBezTo>
                    <a:pt x="2055" y="966"/>
                    <a:pt x="2101" y="978"/>
                    <a:pt x="2147" y="978"/>
                  </a:cubicBezTo>
                  <a:cubicBezTo>
                    <a:pt x="2181" y="978"/>
                    <a:pt x="2215" y="972"/>
                    <a:pt x="2248" y="955"/>
                  </a:cubicBezTo>
                  <a:cubicBezTo>
                    <a:pt x="2348" y="895"/>
                    <a:pt x="2407" y="796"/>
                    <a:pt x="2447" y="676"/>
                  </a:cubicBezTo>
                  <a:cubicBezTo>
                    <a:pt x="2447" y="597"/>
                    <a:pt x="2407" y="517"/>
                    <a:pt x="2348" y="478"/>
                  </a:cubicBezTo>
                  <a:cubicBezTo>
                    <a:pt x="2089" y="318"/>
                    <a:pt x="1771" y="318"/>
                    <a:pt x="1512" y="179"/>
                  </a:cubicBezTo>
                  <a:cubicBezTo>
                    <a:pt x="1452" y="159"/>
                    <a:pt x="1393" y="119"/>
                    <a:pt x="1313" y="100"/>
                  </a:cubicBezTo>
                  <a:cubicBezTo>
                    <a:pt x="1254" y="80"/>
                    <a:pt x="1194" y="60"/>
                    <a:pt x="1134" y="60"/>
                  </a:cubicBezTo>
                  <a:cubicBezTo>
                    <a:pt x="995" y="20"/>
                    <a:pt x="856" y="0"/>
                    <a:pt x="7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7" name="Google Shape;15127;p24"/>
            <p:cNvSpPr/>
            <p:nvPr/>
          </p:nvSpPr>
          <p:spPr>
            <a:xfrm>
              <a:off x="4086250" y="5011150"/>
              <a:ext cx="50250" cy="16575"/>
            </a:xfrm>
            <a:custGeom>
              <a:avLst/>
              <a:gdLst/>
              <a:ahLst/>
              <a:cxnLst/>
              <a:rect l="l" t="t" r="r" b="b"/>
              <a:pathLst>
                <a:path w="2010" h="663" extrusionOk="0">
                  <a:moveTo>
                    <a:pt x="537" y="0"/>
                  </a:moveTo>
                  <a:cubicBezTo>
                    <a:pt x="308" y="0"/>
                    <a:pt x="102" y="51"/>
                    <a:pt x="0" y="367"/>
                  </a:cubicBezTo>
                  <a:cubicBezTo>
                    <a:pt x="259" y="566"/>
                    <a:pt x="557" y="407"/>
                    <a:pt x="816" y="547"/>
                  </a:cubicBezTo>
                  <a:lnTo>
                    <a:pt x="876" y="547"/>
                  </a:lnTo>
                  <a:lnTo>
                    <a:pt x="935" y="566"/>
                  </a:lnTo>
                  <a:cubicBezTo>
                    <a:pt x="1028" y="641"/>
                    <a:pt x="1130" y="659"/>
                    <a:pt x="1232" y="659"/>
                  </a:cubicBezTo>
                  <a:cubicBezTo>
                    <a:pt x="1327" y="659"/>
                    <a:pt x="1422" y="643"/>
                    <a:pt x="1512" y="643"/>
                  </a:cubicBezTo>
                  <a:cubicBezTo>
                    <a:pt x="1532" y="643"/>
                    <a:pt x="1552" y="644"/>
                    <a:pt x="1572" y="646"/>
                  </a:cubicBezTo>
                  <a:cubicBezTo>
                    <a:pt x="1623" y="656"/>
                    <a:pt x="1671" y="662"/>
                    <a:pt x="1716" y="662"/>
                  </a:cubicBezTo>
                  <a:cubicBezTo>
                    <a:pt x="1847" y="662"/>
                    <a:pt x="1950" y="610"/>
                    <a:pt x="2010" y="447"/>
                  </a:cubicBezTo>
                  <a:cubicBezTo>
                    <a:pt x="1970" y="348"/>
                    <a:pt x="1910" y="308"/>
                    <a:pt x="1831" y="248"/>
                  </a:cubicBezTo>
                  <a:cubicBezTo>
                    <a:pt x="1632" y="169"/>
                    <a:pt x="1413" y="129"/>
                    <a:pt x="1214" y="49"/>
                  </a:cubicBezTo>
                  <a:cubicBezTo>
                    <a:pt x="1114" y="29"/>
                    <a:pt x="1035" y="9"/>
                    <a:pt x="935" y="9"/>
                  </a:cubicBezTo>
                  <a:cubicBezTo>
                    <a:pt x="912" y="11"/>
                    <a:pt x="888" y="11"/>
                    <a:pt x="864" y="11"/>
                  </a:cubicBezTo>
                  <a:cubicBezTo>
                    <a:pt x="756" y="11"/>
                    <a:pt x="644" y="0"/>
                    <a:pt x="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8" name="Google Shape;15128;p24"/>
            <p:cNvSpPr/>
            <p:nvPr/>
          </p:nvSpPr>
          <p:spPr>
            <a:xfrm>
              <a:off x="4124550" y="5017075"/>
              <a:ext cx="43275" cy="18250"/>
            </a:xfrm>
            <a:custGeom>
              <a:avLst/>
              <a:gdLst/>
              <a:ahLst/>
              <a:cxnLst/>
              <a:rect l="l" t="t" r="r" b="b"/>
              <a:pathLst>
                <a:path w="1731" h="730" extrusionOk="0">
                  <a:moveTo>
                    <a:pt x="834" y="1"/>
                  </a:moveTo>
                  <a:cubicBezTo>
                    <a:pt x="703" y="1"/>
                    <a:pt x="572" y="44"/>
                    <a:pt x="438" y="170"/>
                  </a:cubicBezTo>
                  <a:cubicBezTo>
                    <a:pt x="378" y="310"/>
                    <a:pt x="219" y="310"/>
                    <a:pt x="80" y="329"/>
                  </a:cubicBezTo>
                  <a:cubicBezTo>
                    <a:pt x="40" y="329"/>
                    <a:pt x="40" y="369"/>
                    <a:pt x="20" y="389"/>
                  </a:cubicBezTo>
                  <a:cubicBezTo>
                    <a:pt x="0" y="429"/>
                    <a:pt x="40" y="469"/>
                    <a:pt x="100" y="469"/>
                  </a:cubicBezTo>
                  <a:cubicBezTo>
                    <a:pt x="173" y="590"/>
                    <a:pt x="272" y="616"/>
                    <a:pt x="378" y="616"/>
                  </a:cubicBezTo>
                  <a:cubicBezTo>
                    <a:pt x="455" y="616"/>
                    <a:pt x="537" y="602"/>
                    <a:pt x="613" y="602"/>
                  </a:cubicBezTo>
                  <a:cubicBezTo>
                    <a:pt x="688" y="602"/>
                    <a:pt x="758" y="615"/>
                    <a:pt x="816" y="668"/>
                  </a:cubicBezTo>
                  <a:lnTo>
                    <a:pt x="895" y="668"/>
                  </a:lnTo>
                  <a:lnTo>
                    <a:pt x="975" y="687"/>
                  </a:lnTo>
                  <a:cubicBezTo>
                    <a:pt x="997" y="717"/>
                    <a:pt x="1021" y="730"/>
                    <a:pt x="1045" y="730"/>
                  </a:cubicBezTo>
                  <a:cubicBezTo>
                    <a:pt x="1085" y="730"/>
                    <a:pt x="1121" y="691"/>
                    <a:pt x="1134" y="628"/>
                  </a:cubicBezTo>
                  <a:cubicBezTo>
                    <a:pt x="1313" y="469"/>
                    <a:pt x="1532" y="508"/>
                    <a:pt x="1731" y="469"/>
                  </a:cubicBezTo>
                  <a:cubicBezTo>
                    <a:pt x="1711" y="310"/>
                    <a:pt x="1611" y="230"/>
                    <a:pt x="1492" y="170"/>
                  </a:cubicBezTo>
                  <a:cubicBezTo>
                    <a:pt x="1268" y="120"/>
                    <a:pt x="1052" y="1"/>
                    <a:pt x="8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9" name="Google Shape;15129;p24"/>
            <p:cNvSpPr/>
            <p:nvPr/>
          </p:nvSpPr>
          <p:spPr>
            <a:xfrm>
              <a:off x="4241400" y="5043525"/>
              <a:ext cx="35675" cy="15400"/>
            </a:xfrm>
            <a:custGeom>
              <a:avLst/>
              <a:gdLst/>
              <a:ahLst/>
              <a:cxnLst/>
              <a:rect l="l" t="t" r="r" b="b"/>
              <a:pathLst>
                <a:path w="1427" h="616" extrusionOk="0">
                  <a:moveTo>
                    <a:pt x="764" y="1"/>
                  </a:moveTo>
                  <a:cubicBezTo>
                    <a:pt x="643" y="1"/>
                    <a:pt x="516" y="38"/>
                    <a:pt x="379" y="127"/>
                  </a:cubicBezTo>
                  <a:cubicBezTo>
                    <a:pt x="220" y="147"/>
                    <a:pt x="80" y="167"/>
                    <a:pt x="1" y="326"/>
                  </a:cubicBezTo>
                  <a:cubicBezTo>
                    <a:pt x="21" y="445"/>
                    <a:pt x="120" y="445"/>
                    <a:pt x="240" y="465"/>
                  </a:cubicBezTo>
                  <a:cubicBezTo>
                    <a:pt x="339" y="505"/>
                    <a:pt x="439" y="505"/>
                    <a:pt x="538" y="525"/>
                  </a:cubicBezTo>
                  <a:cubicBezTo>
                    <a:pt x="677" y="604"/>
                    <a:pt x="797" y="604"/>
                    <a:pt x="936" y="604"/>
                  </a:cubicBezTo>
                  <a:cubicBezTo>
                    <a:pt x="1015" y="604"/>
                    <a:pt x="1097" y="615"/>
                    <a:pt x="1170" y="615"/>
                  </a:cubicBezTo>
                  <a:cubicBezTo>
                    <a:pt x="1316" y="615"/>
                    <a:pt x="1427" y="571"/>
                    <a:pt x="1413" y="306"/>
                  </a:cubicBezTo>
                  <a:cubicBezTo>
                    <a:pt x="1204" y="136"/>
                    <a:pt x="996" y="1"/>
                    <a:pt x="7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0" name="Google Shape;15130;p24"/>
            <p:cNvSpPr/>
            <p:nvPr/>
          </p:nvSpPr>
          <p:spPr>
            <a:xfrm>
              <a:off x="5184325" y="3701075"/>
              <a:ext cx="31850" cy="17425"/>
            </a:xfrm>
            <a:custGeom>
              <a:avLst/>
              <a:gdLst/>
              <a:ahLst/>
              <a:cxnLst/>
              <a:rect l="l" t="t" r="r" b="b"/>
              <a:pathLst>
                <a:path w="1274" h="697" extrusionOk="0">
                  <a:moveTo>
                    <a:pt x="268" y="1"/>
                  </a:moveTo>
                  <a:cubicBezTo>
                    <a:pt x="165" y="1"/>
                    <a:pt x="70" y="28"/>
                    <a:pt x="0" y="154"/>
                  </a:cubicBezTo>
                  <a:cubicBezTo>
                    <a:pt x="80" y="413"/>
                    <a:pt x="279" y="552"/>
                    <a:pt x="498" y="652"/>
                  </a:cubicBezTo>
                  <a:cubicBezTo>
                    <a:pt x="567" y="681"/>
                    <a:pt x="647" y="696"/>
                    <a:pt x="729" y="696"/>
                  </a:cubicBezTo>
                  <a:cubicBezTo>
                    <a:pt x="811" y="696"/>
                    <a:pt x="896" y="681"/>
                    <a:pt x="975" y="652"/>
                  </a:cubicBezTo>
                  <a:cubicBezTo>
                    <a:pt x="1095" y="612"/>
                    <a:pt x="1194" y="532"/>
                    <a:pt x="1234" y="413"/>
                  </a:cubicBezTo>
                  <a:cubicBezTo>
                    <a:pt x="1274" y="333"/>
                    <a:pt x="1234" y="254"/>
                    <a:pt x="1174" y="214"/>
                  </a:cubicBezTo>
                  <a:cubicBezTo>
                    <a:pt x="1075" y="194"/>
                    <a:pt x="955" y="194"/>
                    <a:pt x="856" y="194"/>
                  </a:cubicBezTo>
                  <a:cubicBezTo>
                    <a:pt x="756" y="95"/>
                    <a:pt x="597" y="134"/>
                    <a:pt x="498" y="15"/>
                  </a:cubicBezTo>
                  <a:cubicBezTo>
                    <a:pt x="422" y="15"/>
                    <a:pt x="344"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1" name="Google Shape;15131;p24"/>
            <p:cNvSpPr/>
            <p:nvPr/>
          </p:nvSpPr>
          <p:spPr>
            <a:xfrm>
              <a:off x="4022100" y="4998700"/>
              <a:ext cx="27875" cy="13700"/>
            </a:xfrm>
            <a:custGeom>
              <a:avLst/>
              <a:gdLst/>
              <a:ahLst/>
              <a:cxnLst/>
              <a:rect l="l" t="t" r="r" b="b"/>
              <a:pathLst>
                <a:path w="1115" h="548" extrusionOk="0">
                  <a:moveTo>
                    <a:pt x="632" y="0"/>
                  </a:moveTo>
                  <a:cubicBezTo>
                    <a:pt x="488" y="0"/>
                    <a:pt x="338" y="60"/>
                    <a:pt x="179" y="169"/>
                  </a:cubicBezTo>
                  <a:cubicBezTo>
                    <a:pt x="120" y="229"/>
                    <a:pt x="60" y="289"/>
                    <a:pt x="0" y="348"/>
                  </a:cubicBezTo>
                  <a:cubicBezTo>
                    <a:pt x="139" y="547"/>
                    <a:pt x="378" y="408"/>
                    <a:pt x="557" y="527"/>
                  </a:cubicBezTo>
                  <a:lnTo>
                    <a:pt x="637" y="527"/>
                  </a:lnTo>
                  <a:lnTo>
                    <a:pt x="677" y="547"/>
                  </a:lnTo>
                  <a:cubicBezTo>
                    <a:pt x="736" y="527"/>
                    <a:pt x="816" y="527"/>
                    <a:pt x="856" y="507"/>
                  </a:cubicBezTo>
                  <a:cubicBezTo>
                    <a:pt x="1015" y="448"/>
                    <a:pt x="1114" y="368"/>
                    <a:pt x="1055" y="189"/>
                  </a:cubicBezTo>
                  <a:cubicBezTo>
                    <a:pt x="915" y="60"/>
                    <a:pt x="776" y="0"/>
                    <a:pt x="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2" name="Google Shape;15132;p24"/>
            <p:cNvSpPr/>
            <p:nvPr/>
          </p:nvSpPr>
          <p:spPr>
            <a:xfrm>
              <a:off x="5086350" y="5247125"/>
              <a:ext cx="27375" cy="10450"/>
            </a:xfrm>
            <a:custGeom>
              <a:avLst/>
              <a:gdLst/>
              <a:ahLst/>
              <a:cxnLst/>
              <a:rect l="l" t="t" r="r" b="b"/>
              <a:pathLst>
                <a:path w="1095" h="418" extrusionOk="0">
                  <a:moveTo>
                    <a:pt x="307" y="0"/>
                  </a:moveTo>
                  <a:cubicBezTo>
                    <a:pt x="216" y="0"/>
                    <a:pt x="121" y="18"/>
                    <a:pt x="21" y="59"/>
                  </a:cubicBezTo>
                  <a:cubicBezTo>
                    <a:pt x="1" y="59"/>
                    <a:pt x="1" y="79"/>
                    <a:pt x="1" y="139"/>
                  </a:cubicBezTo>
                  <a:cubicBezTo>
                    <a:pt x="1" y="179"/>
                    <a:pt x="21" y="198"/>
                    <a:pt x="100" y="198"/>
                  </a:cubicBezTo>
                  <a:lnTo>
                    <a:pt x="160" y="198"/>
                  </a:lnTo>
                  <a:lnTo>
                    <a:pt x="219" y="238"/>
                  </a:lnTo>
                  <a:cubicBezTo>
                    <a:pt x="319" y="338"/>
                    <a:pt x="498" y="318"/>
                    <a:pt x="597" y="378"/>
                  </a:cubicBezTo>
                  <a:cubicBezTo>
                    <a:pt x="757" y="417"/>
                    <a:pt x="916" y="417"/>
                    <a:pt x="1095" y="417"/>
                  </a:cubicBezTo>
                  <a:cubicBezTo>
                    <a:pt x="865" y="203"/>
                    <a:pt x="611" y="0"/>
                    <a:pt x="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3" name="Google Shape;15133;p24"/>
            <p:cNvSpPr/>
            <p:nvPr/>
          </p:nvSpPr>
          <p:spPr>
            <a:xfrm>
              <a:off x="4261800" y="5050125"/>
              <a:ext cx="24400" cy="13375"/>
            </a:xfrm>
            <a:custGeom>
              <a:avLst/>
              <a:gdLst/>
              <a:ahLst/>
              <a:cxnLst/>
              <a:rect l="l" t="t" r="r" b="b"/>
              <a:pathLst>
                <a:path w="976" h="535" extrusionOk="0">
                  <a:moveTo>
                    <a:pt x="724" y="0"/>
                  </a:moveTo>
                  <a:cubicBezTo>
                    <a:pt x="666" y="0"/>
                    <a:pt x="610" y="32"/>
                    <a:pt x="558" y="102"/>
                  </a:cubicBezTo>
                  <a:cubicBezTo>
                    <a:pt x="398" y="281"/>
                    <a:pt x="199" y="241"/>
                    <a:pt x="1" y="261"/>
                  </a:cubicBezTo>
                  <a:cubicBezTo>
                    <a:pt x="1" y="340"/>
                    <a:pt x="20" y="380"/>
                    <a:pt x="80" y="440"/>
                  </a:cubicBezTo>
                  <a:lnTo>
                    <a:pt x="140" y="440"/>
                  </a:lnTo>
                  <a:lnTo>
                    <a:pt x="199" y="460"/>
                  </a:lnTo>
                  <a:cubicBezTo>
                    <a:pt x="289" y="509"/>
                    <a:pt x="374" y="534"/>
                    <a:pt x="458" y="534"/>
                  </a:cubicBezTo>
                  <a:cubicBezTo>
                    <a:pt x="543" y="534"/>
                    <a:pt x="627" y="509"/>
                    <a:pt x="717" y="460"/>
                  </a:cubicBezTo>
                  <a:lnTo>
                    <a:pt x="776" y="400"/>
                  </a:lnTo>
                  <a:cubicBezTo>
                    <a:pt x="876" y="340"/>
                    <a:pt x="975" y="281"/>
                    <a:pt x="955" y="141"/>
                  </a:cubicBezTo>
                  <a:cubicBezTo>
                    <a:pt x="877" y="52"/>
                    <a:pt x="799" y="0"/>
                    <a:pt x="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4" name="Google Shape;15134;p24"/>
            <p:cNvSpPr/>
            <p:nvPr/>
          </p:nvSpPr>
          <p:spPr>
            <a:xfrm>
              <a:off x="5477750" y="4533950"/>
              <a:ext cx="8975" cy="13450"/>
            </a:xfrm>
            <a:custGeom>
              <a:avLst/>
              <a:gdLst/>
              <a:ahLst/>
              <a:cxnLst/>
              <a:rect l="l" t="t" r="r" b="b"/>
              <a:pathLst>
                <a:path w="359" h="538" extrusionOk="0">
                  <a:moveTo>
                    <a:pt x="179" y="0"/>
                  </a:moveTo>
                  <a:cubicBezTo>
                    <a:pt x="0" y="199"/>
                    <a:pt x="0" y="358"/>
                    <a:pt x="179" y="537"/>
                  </a:cubicBezTo>
                  <a:lnTo>
                    <a:pt x="318" y="537"/>
                  </a:lnTo>
                  <a:cubicBezTo>
                    <a:pt x="318" y="498"/>
                    <a:pt x="358" y="418"/>
                    <a:pt x="358" y="358"/>
                  </a:cubicBezTo>
                  <a:cubicBezTo>
                    <a:pt x="358" y="219"/>
                    <a:pt x="318" y="6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5" name="Google Shape;15135;p24"/>
            <p:cNvSpPr/>
            <p:nvPr/>
          </p:nvSpPr>
          <p:spPr>
            <a:xfrm>
              <a:off x="5512550" y="5144425"/>
              <a:ext cx="9975" cy="4225"/>
            </a:xfrm>
            <a:custGeom>
              <a:avLst/>
              <a:gdLst/>
              <a:ahLst/>
              <a:cxnLst/>
              <a:rect l="l" t="t" r="r" b="b"/>
              <a:pathLst>
                <a:path w="399" h="169" extrusionOk="0">
                  <a:moveTo>
                    <a:pt x="262" y="1"/>
                  </a:moveTo>
                  <a:cubicBezTo>
                    <a:pt x="158" y="1"/>
                    <a:pt x="74" y="31"/>
                    <a:pt x="1" y="149"/>
                  </a:cubicBezTo>
                  <a:cubicBezTo>
                    <a:pt x="60" y="149"/>
                    <a:pt x="120" y="169"/>
                    <a:pt x="180" y="169"/>
                  </a:cubicBezTo>
                  <a:lnTo>
                    <a:pt x="219" y="149"/>
                  </a:lnTo>
                  <a:lnTo>
                    <a:pt x="279" y="149"/>
                  </a:lnTo>
                  <a:cubicBezTo>
                    <a:pt x="339" y="149"/>
                    <a:pt x="399" y="89"/>
                    <a:pt x="379" y="10"/>
                  </a:cubicBezTo>
                  <a:cubicBezTo>
                    <a:pt x="337" y="4"/>
                    <a:pt x="298"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6" name="Google Shape;15136;p24"/>
            <p:cNvSpPr/>
            <p:nvPr/>
          </p:nvSpPr>
          <p:spPr>
            <a:xfrm>
              <a:off x="5674350" y="5097975"/>
              <a:ext cx="10300" cy="6925"/>
            </a:xfrm>
            <a:custGeom>
              <a:avLst/>
              <a:gdLst/>
              <a:ahLst/>
              <a:cxnLst/>
              <a:rect l="l" t="t" r="r" b="b"/>
              <a:pathLst>
                <a:path w="412" h="277" extrusionOk="0">
                  <a:moveTo>
                    <a:pt x="152" y="1"/>
                  </a:moveTo>
                  <a:cubicBezTo>
                    <a:pt x="63" y="1"/>
                    <a:pt x="1" y="56"/>
                    <a:pt x="14" y="236"/>
                  </a:cubicBezTo>
                  <a:cubicBezTo>
                    <a:pt x="73" y="256"/>
                    <a:pt x="153" y="256"/>
                    <a:pt x="193" y="276"/>
                  </a:cubicBezTo>
                  <a:cubicBezTo>
                    <a:pt x="213" y="236"/>
                    <a:pt x="272" y="236"/>
                    <a:pt x="312" y="236"/>
                  </a:cubicBezTo>
                  <a:cubicBezTo>
                    <a:pt x="392" y="236"/>
                    <a:pt x="412" y="177"/>
                    <a:pt x="392" y="117"/>
                  </a:cubicBezTo>
                  <a:lnTo>
                    <a:pt x="312" y="38"/>
                  </a:lnTo>
                  <a:cubicBezTo>
                    <a:pt x="256" y="17"/>
                    <a:pt x="200" y="1"/>
                    <a:pt x="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7" name="Google Shape;15137;p24"/>
            <p:cNvSpPr/>
            <p:nvPr/>
          </p:nvSpPr>
          <p:spPr>
            <a:xfrm>
              <a:off x="3946000" y="4986125"/>
              <a:ext cx="9475" cy="4375"/>
            </a:xfrm>
            <a:custGeom>
              <a:avLst/>
              <a:gdLst/>
              <a:ahLst/>
              <a:cxnLst/>
              <a:rect l="l" t="t" r="r" b="b"/>
              <a:pathLst>
                <a:path w="379" h="175" extrusionOk="0">
                  <a:moveTo>
                    <a:pt x="113" y="1"/>
                  </a:moveTo>
                  <a:cubicBezTo>
                    <a:pt x="78" y="1"/>
                    <a:pt x="40" y="6"/>
                    <a:pt x="1" y="16"/>
                  </a:cubicBezTo>
                  <a:cubicBezTo>
                    <a:pt x="60" y="36"/>
                    <a:pt x="80" y="75"/>
                    <a:pt x="100" y="135"/>
                  </a:cubicBezTo>
                  <a:lnTo>
                    <a:pt x="140" y="135"/>
                  </a:lnTo>
                  <a:lnTo>
                    <a:pt x="200" y="175"/>
                  </a:lnTo>
                  <a:cubicBezTo>
                    <a:pt x="259" y="155"/>
                    <a:pt x="319" y="155"/>
                    <a:pt x="379" y="135"/>
                  </a:cubicBezTo>
                  <a:cubicBezTo>
                    <a:pt x="304" y="46"/>
                    <a:pt x="218"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8" name="Google Shape;15138;p24"/>
            <p:cNvSpPr/>
            <p:nvPr/>
          </p:nvSpPr>
          <p:spPr>
            <a:xfrm>
              <a:off x="5606150" y="4358850"/>
              <a:ext cx="7875" cy="9025"/>
            </a:xfrm>
            <a:custGeom>
              <a:avLst/>
              <a:gdLst/>
              <a:ahLst/>
              <a:cxnLst/>
              <a:rect l="l" t="t" r="r" b="b"/>
              <a:pathLst>
                <a:path w="315" h="361" extrusionOk="0">
                  <a:moveTo>
                    <a:pt x="252" y="1"/>
                  </a:moveTo>
                  <a:cubicBezTo>
                    <a:pt x="1" y="1"/>
                    <a:pt x="38" y="171"/>
                    <a:pt x="76" y="360"/>
                  </a:cubicBezTo>
                  <a:cubicBezTo>
                    <a:pt x="136" y="360"/>
                    <a:pt x="215" y="340"/>
                    <a:pt x="255" y="340"/>
                  </a:cubicBezTo>
                  <a:cubicBezTo>
                    <a:pt x="295" y="281"/>
                    <a:pt x="295" y="241"/>
                    <a:pt x="315" y="181"/>
                  </a:cubicBezTo>
                  <a:cubicBezTo>
                    <a:pt x="315" y="141"/>
                    <a:pt x="295" y="62"/>
                    <a:pt x="295" y="2"/>
                  </a:cubicBezTo>
                  <a:cubicBezTo>
                    <a:pt x="280" y="1"/>
                    <a:pt x="265" y="1"/>
                    <a:pt x="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9" name="Google Shape;15139;p24"/>
            <p:cNvSpPr/>
            <p:nvPr/>
          </p:nvSpPr>
          <p:spPr>
            <a:xfrm>
              <a:off x="4134000" y="4042650"/>
              <a:ext cx="174075" cy="57175"/>
            </a:xfrm>
            <a:custGeom>
              <a:avLst/>
              <a:gdLst/>
              <a:ahLst/>
              <a:cxnLst/>
              <a:rect l="l" t="t" r="r" b="b"/>
              <a:pathLst>
                <a:path w="6963" h="2287" extrusionOk="0">
                  <a:moveTo>
                    <a:pt x="6305" y="0"/>
                  </a:moveTo>
                  <a:cubicBezTo>
                    <a:pt x="5361" y="0"/>
                    <a:pt x="4471" y="289"/>
                    <a:pt x="3581" y="516"/>
                  </a:cubicBezTo>
                  <a:cubicBezTo>
                    <a:pt x="3173" y="581"/>
                    <a:pt x="2806" y="860"/>
                    <a:pt x="2402" y="860"/>
                  </a:cubicBezTo>
                  <a:cubicBezTo>
                    <a:pt x="2313" y="860"/>
                    <a:pt x="2222" y="846"/>
                    <a:pt x="2129" y="814"/>
                  </a:cubicBezTo>
                  <a:cubicBezTo>
                    <a:pt x="2046" y="786"/>
                    <a:pt x="1968" y="774"/>
                    <a:pt x="1893" y="774"/>
                  </a:cubicBezTo>
                  <a:cubicBezTo>
                    <a:pt x="1697" y="774"/>
                    <a:pt x="1520" y="858"/>
                    <a:pt x="1333" y="973"/>
                  </a:cubicBezTo>
                  <a:cubicBezTo>
                    <a:pt x="1293" y="993"/>
                    <a:pt x="1253" y="1013"/>
                    <a:pt x="1233" y="1053"/>
                  </a:cubicBezTo>
                  <a:cubicBezTo>
                    <a:pt x="1333" y="1192"/>
                    <a:pt x="1731" y="1371"/>
                    <a:pt x="1253" y="1510"/>
                  </a:cubicBezTo>
                  <a:cubicBezTo>
                    <a:pt x="955" y="1649"/>
                    <a:pt x="657" y="1689"/>
                    <a:pt x="338" y="1769"/>
                  </a:cubicBezTo>
                  <a:cubicBezTo>
                    <a:pt x="20" y="1809"/>
                    <a:pt x="0" y="2047"/>
                    <a:pt x="60" y="2286"/>
                  </a:cubicBezTo>
                  <a:cubicBezTo>
                    <a:pt x="2308" y="1431"/>
                    <a:pt x="4556" y="794"/>
                    <a:pt x="6923" y="356"/>
                  </a:cubicBezTo>
                  <a:cubicBezTo>
                    <a:pt x="6963" y="177"/>
                    <a:pt x="6863" y="98"/>
                    <a:pt x="6704" y="18"/>
                  </a:cubicBezTo>
                  <a:cubicBezTo>
                    <a:pt x="6570" y="6"/>
                    <a:pt x="6437" y="0"/>
                    <a:pt x="6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0" name="Google Shape;15140;p24"/>
            <p:cNvSpPr/>
            <p:nvPr/>
          </p:nvSpPr>
          <p:spPr>
            <a:xfrm>
              <a:off x="4624350" y="4011150"/>
              <a:ext cx="131300" cy="38925"/>
            </a:xfrm>
            <a:custGeom>
              <a:avLst/>
              <a:gdLst/>
              <a:ahLst/>
              <a:cxnLst/>
              <a:rect l="l" t="t" r="r" b="b"/>
              <a:pathLst>
                <a:path w="5252" h="1557" extrusionOk="0">
                  <a:moveTo>
                    <a:pt x="3700" y="0"/>
                  </a:moveTo>
                  <a:cubicBezTo>
                    <a:pt x="3675" y="0"/>
                    <a:pt x="3651" y="15"/>
                    <a:pt x="3621" y="45"/>
                  </a:cubicBezTo>
                  <a:cubicBezTo>
                    <a:pt x="3521" y="144"/>
                    <a:pt x="3362" y="85"/>
                    <a:pt x="3263" y="184"/>
                  </a:cubicBezTo>
                  <a:cubicBezTo>
                    <a:pt x="2169" y="323"/>
                    <a:pt x="1094" y="642"/>
                    <a:pt x="80" y="1059"/>
                  </a:cubicBezTo>
                  <a:cubicBezTo>
                    <a:pt x="40" y="1258"/>
                    <a:pt x="0" y="1517"/>
                    <a:pt x="299" y="1557"/>
                  </a:cubicBezTo>
                  <a:cubicBezTo>
                    <a:pt x="1791" y="1378"/>
                    <a:pt x="3183" y="821"/>
                    <a:pt x="4675" y="562"/>
                  </a:cubicBezTo>
                  <a:cubicBezTo>
                    <a:pt x="4794" y="542"/>
                    <a:pt x="4894" y="483"/>
                    <a:pt x="5013" y="423"/>
                  </a:cubicBezTo>
                  <a:cubicBezTo>
                    <a:pt x="5093" y="363"/>
                    <a:pt x="5172" y="304"/>
                    <a:pt x="5212" y="244"/>
                  </a:cubicBezTo>
                  <a:cubicBezTo>
                    <a:pt x="5252" y="164"/>
                    <a:pt x="5252" y="85"/>
                    <a:pt x="5192" y="25"/>
                  </a:cubicBezTo>
                  <a:cubicBezTo>
                    <a:pt x="4715" y="25"/>
                    <a:pt x="4257" y="45"/>
                    <a:pt x="3780" y="45"/>
                  </a:cubicBezTo>
                  <a:cubicBezTo>
                    <a:pt x="3750" y="15"/>
                    <a:pt x="3725" y="0"/>
                    <a:pt x="3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1" name="Google Shape;15141;p24"/>
            <p:cNvSpPr/>
            <p:nvPr/>
          </p:nvSpPr>
          <p:spPr>
            <a:xfrm>
              <a:off x="3823175" y="4001875"/>
              <a:ext cx="75100" cy="53925"/>
            </a:xfrm>
            <a:custGeom>
              <a:avLst/>
              <a:gdLst/>
              <a:ahLst/>
              <a:cxnLst/>
              <a:rect l="l" t="t" r="r" b="b"/>
              <a:pathLst>
                <a:path w="3004" h="2157" extrusionOk="0">
                  <a:moveTo>
                    <a:pt x="2109" y="1"/>
                  </a:moveTo>
                  <a:cubicBezTo>
                    <a:pt x="1857" y="1"/>
                    <a:pt x="1605" y="95"/>
                    <a:pt x="1353" y="297"/>
                  </a:cubicBezTo>
                  <a:cubicBezTo>
                    <a:pt x="1214" y="396"/>
                    <a:pt x="995" y="396"/>
                    <a:pt x="796" y="436"/>
                  </a:cubicBezTo>
                  <a:cubicBezTo>
                    <a:pt x="517" y="714"/>
                    <a:pt x="0" y="913"/>
                    <a:pt x="438" y="1430"/>
                  </a:cubicBezTo>
                  <a:cubicBezTo>
                    <a:pt x="517" y="1490"/>
                    <a:pt x="557" y="1530"/>
                    <a:pt x="597" y="1629"/>
                  </a:cubicBezTo>
                  <a:cubicBezTo>
                    <a:pt x="696" y="1629"/>
                    <a:pt x="756" y="1689"/>
                    <a:pt x="796" y="1789"/>
                  </a:cubicBezTo>
                  <a:cubicBezTo>
                    <a:pt x="895" y="1828"/>
                    <a:pt x="935" y="1888"/>
                    <a:pt x="995" y="1987"/>
                  </a:cubicBezTo>
                  <a:cubicBezTo>
                    <a:pt x="1187" y="1987"/>
                    <a:pt x="1365" y="2157"/>
                    <a:pt x="1567" y="2157"/>
                  </a:cubicBezTo>
                  <a:cubicBezTo>
                    <a:pt x="1595" y="2157"/>
                    <a:pt x="1623" y="2154"/>
                    <a:pt x="1651" y="2147"/>
                  </a:cubicBezTo>
                  <a:cubicBezTo>
                    <a:pt x="1711" y="1987"/>
                    <a:pt x="1791" y="1808"/>
                    <a:pt x="1850" y="1629"/>
                  </a:cubicBezTo>
                  <a:cubicBezTo>
                    <a:pt x="1850" y="1351"/>
                    <a:pt x="1572" y="1430"/>
                    <a:pt x="1452" y="1311"/>
                  </a:cubicBezTo>
                  <a:cubicBezTo>
                    <a:pt x="1353" y="1291"/>
                    <a:pt x="1234" y="1251"/>
                    <a:pt x="1174" y="1132"/>
                  </a:cubicBezTo>
                  <a:cubicBezTo>
                    <a:pt x="1134" y="913"/>
                    <a:pt x="1273" y="893"/>
                    <a:pt x="1432" y="854"/>
                  </a:cubicBezTo>
                  <a:cubicBezTo>
                    <a:pt x="1850" y="754"/>
                    <a:pt x="2288" y="675"/>
                    <a:pt x="2706" y="575"/>
                  </a:cubicBezTo>
                  <a:cubicBezTo>
                    <a:pt x="2805" y="495"/>
                    <a:pt x="3004" y="456"/>
                    <a:pt x="2845" y="257"/>
                  </a:cubicBezTo>
                  <a:cubicBezTo>
                    <a:pt x="2600" y="90"/>
                    <a:pt x="2354" y="1"/>
                    <a:pt x="2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2" name="Google Shape;15142;p24"/>
            <p:cNvSpPr/>
            <p:nvPr/>
          </p:nvSpPr>
          <p:spPr>
            <a:xfrm>
              <a:off x="4301575" y="4021200"/>
              <a:ext cx="126350" cy="31050"/>
            </a:xfrm>
            <a:custGeom>
              <a:avLst/>
              <a:gdLst/>
              <a:ahLst/>
              <a:cxnLst/>
              <a:rect l="l" t="t" r="r" b="b"/>
              <a:pathLst>
                <a:path w="5054" h="1242" extrusionOk="0">
                  <a:moveTo>
                    <a:pt x="4656" y="1"/>
                  </a:moveTo>
                  <a:cubicBezTo>
                    <a:pt x="4576" y="1"/>
                    <a:pt x="4477" y="1"/>
                    <a:pt x="4397" y="41"/>
                  </a:cubicBezTo>
                  <a:cubicBezTo>
                    <a:pt x="4357" y="41"/>
                    <a:pt x="4338" y="61"/>
                    <a:pt x="4278" y="61"/>
                  </a:cubicBezTo>
                  <a:cubicBezTo>
                    <a:pt x="4168" y="100"/>
                    <a:pt x="4064" y="110"/>
                    <a:pt x="3960" y="110"/>
                  </a:cubicBezTo>
                  <a:cubicBezTo>
                    <a:pt x="3855" y="110"/>
                    <a:pt x="3751" y="100"/>
                    <a:pt x="3641" y="100"/>
                  </a:cubicBezTo>
                  <a:cubicBezTo>
                    <a:pt x="2587" y="100"/>
                    <a:pt x="1612" y="538"/>
                    <a:pt x="598" y="538"/>
                  </a:cubicBezTo>
                  <a:cubicBezTo>
                    <a:pt x="319" y="538"/>
                    <a:pt x="21" y="677"/>
                    <a:pt x="1" y="1055"/>
                  </a:cubicBezTo>
                  <a:cubicBezTo>
                    <a:pt x="81" y="1115"/>
                    <a:pt x="120" y="1175"/>
                    <a:pt x="200" y="1234"/>
                  </a:cubicBezTo>
                  <a:cubicBezTo>
                    <a:pt x="269" y="1239"/>
                    <a:pt x="337" y="1242"/>
                    <a:pt x="403" y="1242"/>
                  </a:cubicBezTo>
                  <a:cubicBezTo>
                    <a:pt x="600" y="1242"/>
                    <a:pt x="787" y="1219"/>
                    <a:pt x="996" y="1175"/>
                  </a:cubicBezTo>
                  <a:lnTo>
                    <a:pt x="4954" y="498"/>
                  </a:lnTo>
                  <a:cubicBezTo>
                    <a:pt x="5054" y="399"/>
                    <a:pt x="5054" y="279"/>
                    <a:pt x="4994" y="160"/>
                  </a:cubicBezTo>
                  <a:cubicBezTo>
                    <a:pt x="4895" y="61"/>
                    <a:pt x="4775" y="1"/>
                    <a:pt x="46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3" name="Google Shape;15143;p24"/>
            <p:cNvSpPr/>
            <p:nvPr/>
          </p:nvSpPr>
          <p:spPr>
            <a:xfrm>
              <a:off x="4325950" y="4095325"/>
              <a:ext cx="89050" cy="34500"/>
            </a:xfrm>
            <a:custGeom>
              <a:avLst/>
              <a:gdLst/>
              <a:ahLst/>
              <a:cxnLst/>
              <a:rect l="l" t="t" r="r" b="b"/>
              <a:pathLst>
                <a:path w="3562" h="1380" extrusionOk="0">
                  <a:moveTo>
                    <a:pt x="3283" y="0"/>
                  </a:moveTo>
                  <a:cubicBezTo>
                    <a:pt x="2288" y="199"/>
                    <a:pt x="1274" y="398"/>
                    <a:pt x="299" y="736"/>
                  </a:cubicBezTo>
                  <a:cubicBezTo>
                    <a:pt x="140" y="875"/>
                    <a:pt x="1" y="1034"/>
                    <a:pt x="140" y="1253"/>
                  </a:cubicBezTo>
                  <a:cubicBezTo>
                    <a:pt x="249" y="1347"/>
                    <a:pt x="358" y="1379"/>
                    <a:pt x="487" y="1379"/>
                  </a:cubicBezTo>
                  <a:cubicBezTo>
                    <a:pt x="522" y="1379"/>
                    <a:pt x="559" y="1377"/>
                    <a:pt x="597" y="1373"/>
                  </a:cubicBezTo>
                  <a:cubicBezTo>
                    <a:pt x="697" y="1353"/>
                    <a:pt x="816" y="1313"/>
                    <a:pt x="916" y="1293"/>
                  </a:cubicBezTo>
                  <a:cubicBezTo>
                    <a:pt x="1095" y="1253"/>
                    <a:pt x="1254" y="1253"/>
                    <a:pt x="1433" y="1194"/>
                  </a:cubicBezTo>
                  <a:cubicBezTo>
                    <a:pt x="1532" y="1174"/>
                    <a:pt x="1632" y="1114"/>
                    <a:pt x="1731" y="1074"/>
                  </a:cubicBezTo>
                  <a:cubicBezTo>
                    <a:pt x="1791" y="1054"/>
                    <a:pt x="1851" y="1015"/>
                    <a:pt x="1910" y="995"/>
                  </a:cubicBezTo>
                  <a:lnTo>
                    <a:pt x="2209" y="915"/>
                  </a:lnTo>
                  <a:cubicBezTo>
                    <a:pt x="2388" y="895"/>
                    <a:pt x="2567" y="895"/>
                    <a:pt x="2726" y="855"/>
                  </a:cubicBezTo>
                  <a:cubicBezTo>
                    <a:pt x="2865" y="796"/>
                    <a:pt x="2965" y="776"/>
                    <a:pt x="3064" y="756"/>
                  </a:cubicBezTo>
                  <a:cubicBezTo>
                    <a:pt x="3203" y="736"/>
                    <a:pt x="3363" y="696"/>
                    <a:pt x="3482" y="597"/>
                  </a:cubicBezTo>
                  <a:cubicBezTo>
                    <a:pt x="3522" y="537"/>
                    <a:pt x="3561" y="458"/>
                    <a:pt x="3561" y="378"/>
                  </a:cubicBezTo>
                  <a:cubicBezTo>
                    <a:pt x="3561" y="179"/>
                    <a:pt x="3422" y="80"/>
                    <a:pt x="32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4" name="Google Shape;15144;p24"/>
            <p:cNvSpPr/>
            <p:nvPr/>
          </p:nvSpPr>
          <p:spPr>
            <a:xfrm>
              <a:off x="4212575" y="4121175"/>
              <a:ext cx="94500" cy="30725"/>
            </a:xfrm>
            <a:custGeom>
              <a:avLst/>
              <a:gdLst/>
              <a:ahLst/>
              <a:cxnLst/>
              <a:rect l="l" t="t" r="r" b="b"/>
              <a:pathLst>
                <a:path w="3780" h="1229" extrusionOk="0">
                  <a:moveTo>
                    <a:pt x="3223" y="40"/>
                  </a:moveTo>
                  <a:cubicBezTo>
                    <a:pt x="3044" y="60"/>
                    <a:pt x="2885" y="160"/>
                    <a:pt x="2725" y="160"/>
                  </a:cubicBezTo>
                  <a:cubicBezTo>
                    <a:pt x="1771" y="160"/>
                    <a:pt x="955" y="617"/>
                    <a:pt x="60" y="756"/>
                  </a:cubicBezTo>
                  <a:cubicBezTo>
                    <a:pt x="0" y="836"/>
                    <a:pt x="0" y="896"/>
                    <a:pt x="60" y="955"/>
                  </a:cubicBezTo>
                  <a:cubicBezTo>
                    <a:pt x="109" y="1011"/>
                    <a:pt x="170" y="1025"/>
                    <a:pt x="235" y="1025"/>
                  </a:cubicBezTo>
                  <a:cubicBezTo>
                    <a:pt x="301" y="1025"/>
                    <a:pt x="371" y="1011"/>
                    <a:pt x="436" y="1011"/>
                  </a:cubicBezTo>
                  <a:cubicBezTo>
                    <a:pt x="488" y="1011"/>
                    <a:pt x="537" y="1020"/>
                    <a:pt x="577" y="1055"/>
                  </a:cubicBezTo>
                  <a:cubicBezTo>
                    <a:pt x="1233" y="1055"/>
                    <a:pt x="1790" y="796"/>
                    <a:pt x="2427" y="637"/>
                  </a:cubicBezTo>
                  <a:cubicBezTo>
                    <a:pt x="2487" y="627"/>
                    <a:pt x="2566" y="602"/>
                    <a:pt x="2636" y="602"/>
                  </a:cubicBezTo>
                  <a:cubicBezTo>
                    <a:pt x="2706" y="602"/>
                    <a:pt x="2765" y="627"/>
                    <a:pt x="2785" y="717"/>
                  </a:cubicBezTo>
                  <a:cubicBezTo>
                    <a:pt x="2885" y="935"/>
                    <a:pt x="2586" y="935"/>
                    <a:pt x="2527" y="1095"/>
                  </a:cubicBezTo>
                  <a:cubicBezTo>
                    <a:pt x="2566" y="1134"/>
                    <a:pt x="2646" y="1194"/>
                    <a:pt x="2666" y="1214"/>
                  </a:cubicBezTo>
                  <a:cubicBezTo>
                    <a:pt x="2725" y="1224"/>
                    <a:pt x="2780" y="1229"/>
                    <a:pt x="2837" y="1229"/>
                  </a:cubicBezTo>
                  <a:cubicBezTo>
                    <a:pt x="2895" y="1229"/>
                    <a:pt x="2954" y="1224"/>
                    <a:pt x="3024" y="1214"/>
                  </a:cubicBezTo>
                  <a:cubicBezTo>
                    <a:pt x="3143" y="1194"/>
                    <a:pt x="3243" y="1154"/>
                    <a:pt x="3342" y="1114"/>
                  </a:cubicBezTo>
                  <a:cubicBezTo>
                    <a:pt x="3442" y="1055"/>
                    <a:pt x="3541" y="1015"/>
                    <a:pt x="3621" y="935"/>
                  </a:cubicBezTo>
                  <a:cubicBezTo>
                    <a:pt x="3641" y="856"/>
                    <a:pt x="3641" y="816"/>
                    <a:pt x="3621" y="736"/>
                  </a:cubicBezTo>
                  <a:cubicBezTo>
                    <a:pt x="3461" y="498"/>
                    <a:pt x="3780" y="498"/>
                    <a:pt x="3780" y="339"/>
                  </a:cubicBezTo>
                  <a:cubicBezTo>
                    <a:pt x="3740" y="0"/>
                    <a:pt x="3382" y="160"/>
                    <a:pt x="3223" y="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5" name="Google Shape;15145;p24"/>
            <p:cNvSpPr/>
            <p:nvPr/>
          </p:nvSpPr>
          <p:spPr>
            <a:xfrm>
              <a:off x="4480125" y="3989875"/>
              <a:ext cx="125350" cy="33050"/>
            </a:xfrm>
            <a:custGeom>
              <a:avLst/>
              <a:gdLst/>
              <a:ahLst/>
              <a:cxnLst/>
              <a:rect l="l" t="t" r="r" b="b"/>
              <a:pathLst>
                <a:path w="5014" h="1322" extrusionOk="0">
                  <a:moveTo>
                    <a:pt x="4218" y="1"/>
                  </a:moveTo>
                  <a:cubicBezTo>
                    <a:pt x="4059" y="1"/>
                    <a:pt x="3899" y="21"/>
                    <a:pt x="3720" y="80"/>
                  </a:cubicBezTo>
                  <a:cubicBezTo>
                    <a:pt x="3482" y="140"/>
                    <a:pt x="3263" y="180"/>
                    <a:pt x="3004" y="180"/>
                  </a:cubicBezTo>
                  <a:cubicBezTo>
                    <a:pt x="2686" y="200"/>
                    <a:pt x="2388" y="299"/>
                    <a:pt x="2089" y="399"/>
                  </a:cubicBezTo>
                  <a:cubicBezTo>
                    <a:pt x="1970" y="438"/>
                    <a:pt x="1870" y="478"/>
                    <a:pt x="1771" y="518"/>
                  </a:cubicBezTo>
                  <a:cubicBezTo>
                    <a:pt x="1671" y="538"/>
                    <a:pt x="1572" y="578"/>
                    <a:pt x="1472" y="617"/>
                  </a:cubicBezTo>
                  <a:cubicBezTo>
                    <a:pt x="1333" y="677"/>
                    <a:pt x="1194" y="717"/>
                    <a:pt x="1075" y="737"/>
                  </a:cubicBezTo>
                  <a:cubicBezTo>
                    <a:pt x="995" y="737"/>
                    <a:pt x="935" y="777"/>
                    <a:pt x="876" y="796"/>
                  </a:cubicBezTo>
                  <a:cubicBezTo>
                    <a:pt x="736" y="816"/>
                    <a:pt x="597" y="836"/>
                    <a:pt x="438" y="876"/>
                  </a:cubicBezTo>
                  <a:cubicBezTo>
                    <a:pt x="299" y="896"/>
                    <a:pt x="120" y="936"/>
                    <a:pt x="20" y="1075"/>
                  </a:cubicBezTo>
                  <a:cubicBezTo>
                    <a:pt x="0" y="1135"/>
                    <a:pt x="20" y="1214"/>
                    <a:pt x="80" y="1294"/>
                  </a:cubicBezTo>
                  <a:cubicBezTo>
                    <a:pt x="134" y="1312"/>
                    <a:pt x="187" y="1322"/>
                    <a:pt x="241" y="1322"/>
                  </a:cubicBezTo>
                  <a:cubicBezTo>
                    <a:pt x="307" y="1322"/>
                    <a:pt x="372" y="1307"/>
                    <a:pt x="438" y="1274"/>
                  </a:cubicBezTo>
                  <a:cubicBezTo>
                    <a:pt x="697" y="1274"/>
                    <a:pt x="915" y="1234"/>
                    <a:pt x="1134" y="1214"/>
                  </a:cubicBezTo>
                  <a:cubicBezTo>
                    <a:pt x="1234" y="1135"/>
                    <a:pt x="1393" y="1174"/>
                    <a:pt x="1492" y="1095"/>
                  </a:cubicBezTo>
                  <a:cubicBezTo>
                    <a:pt x="1612" y="1075"/>
                    <a:pt x="1711" y="1075"/>
                    <a:pt x="1831" y="1035"/>
                  </a:cubicBezTo>
                  <a:cubicBezTo>
                    <a:pt x="1910" y="995"/>
                    <a:pt x="1970" y="936"/>
                    <a:pt x="2010" y="916"/>
                  </a:cubicBezTo>
                  <a:cubicBezTo>
                    <a:pt x="3004" y="896"/>
                    <a:pt x="3979" y="677"/>
                    <a:pt x="4954" y="538"/>
                  </a:cubicBezTo>
                  <a:cubicBezTo>
                    <a:pt x="5013" y="319"/>
                    <a:pt x="4894" y="200"/>
                    <a:pt x="4755" y="100"/>
                  </a:cubicBezTo>
                  <a:cubicBezTo>
                    <a:pt x="4576" y="21"/>
                    <a:pt x="4397" y="1"/>
                    <a:pt x="4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6" name="Google Shape;15146;p24"/>
            <p:cNvSpPr/>
            <p:nvPr/>
          </p:nvSpPr>
          <p:spPr>
            <a:xfrm>
              <a:off x="4024575" y="4134600"/>
              <a:ext cx="77125" cy="53325"/>
            </a:xfrm>
            <a:custGeom>
              <a:avLst/>
              <a:gdLst/>
              <a:ahLst/>
              <a:cxnLst/>
              <a:rect l="l" t="t" r="r" b="b"/>
              <a:pathLst>
                <a:path w="3085" h="2133" extrusionOk="0">
                  <a:moveTo>
                    <a:pt x="100" y="1"/>
                  </a:moveTo>
                  <a:cubicBezTo>
                    <a:pt x="60" y="60"/>
                    <a:pt x="40" y="80"/>
                    <a:pt x="21" y="100"/>
                  </a:cubicBezTo>
                  <a:cubicBezTo>
                    <a:pt x="1" y="299"/>
                    <a:pt x="120" y="458"/>
                    <a:pt x="220" y="597"/>
                  </a:cubicBezTo>
                  <a:cubicBezTo>
                    <a:pt x="438" y="856"/>
                    <a:pt x="816" y="896"/>
                    <a:pt x="956" y="1214"/>
                  </a:cubicBezTo>
                  <a:cubicBezTo>
                    <a:pt x="1095" y="1234"/>
                    <a:pt x="1214" y="1294"/>
                    <a:pt x="1294" y="1413"/>
                  </a:cubicBezTo>
                  <a:cubicBezTo>
                    <a:pt x="1433" y="1413"/>
                    <a:pt x="1552" y="1492"/>
                    <a:pt x="1652" y="1592"/>
                  </a:cubicBezTo>
                  <a:cubicBezTo>
                    <a:pt x="2010" y="1612"/>
                    <a:pt x="2209" y="1870"/>
                    <a:pt x="2408" y="2089"/>
                  </a:cubicBezTo>
                  <a:cubicBezTo>
                    <a:pt x="2492" y="2112"/>
                    <a:pt x="2582" y="2132"/>
                    <a:pt x="2667" y="2132"/>
                  </a:cubicBezTo>
                  <a:cubicBezTo>
                    <a:pt x="2802" y="2132"/>
                    <a:pt x="2923" y="2081"/>
                    <a:pt x="2985" y="1910"/>
                  </a:cubicBezTo>
                  <a:cubicBezTo>
                    <a:pt x="3084" y="1652"/>
                    <a:pt x="2726" y="1691"/>
                    <a:pt x="2607" y="1572"/>
                  </a:cubicBezTo>
                  <a:lnTo>
                    <a:pt x="2487" y="1453"/>
                  </a:lnTo>
                  <a:cubicBezTo>
                    <a:pt x="2149" y="1413"/>
                    <a:pt x="1930" y="1174"/>
                    <a:pt x="1692" y="995"/>
                  </a:cubicBezTo>
                  <a:cubicBezTo>
                    <a:pt x="1154" y="617"/>
                    <a:pt x="657" y="279"/>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7" name="Google Shape;15147;p24"/>
            <p:cNvSpPr/>
            <p:nvPr/>
          </p:nvSpPr>
          <p:spPr>
            <a:xfrm>
              <a:off x="4408000" y="4076900"/>
              <a:ext cx="89550" cy="31875"/>
            </a:xfrm>
            <a:custGeom>
              <a:avLst/>
              <a:gdLst/>
              <a:ahLst/>
              <a:cxnLst/>
              <a:rect l="l" t="t" r="r" b="b"/>
              <a:pathLst>
                <a:path w="3582" h="1275" extrusionOk="0">
                  <a:moveTo>
                    <a:pt x="3502" y="1"/>
                  </a:moveTo>
                  <a:lnTo>
                    <a:pt x="3502" y="1"/>
                  </a:lnTo>
                  <a:cubicBezTo>
                    <a:pt x="2726" y="41"/>
                    <a:pt x="2010" y="61"/>
                    <a:pt x="1294" y="379"/>
                  </a:cubicBezTo>
                  <a:cubicBezTo>
                    <a:pt x="896" y="538"/>
                    <a:pt x="419" y="618"/>
                    <a:pt x="1" y="737"/>
                  </a:cubicBezTo>
                  <a:cubicBezTo>
                    <a:pt x="41" y="876"/>
                    <a:pt x="120" y="996"/>
                    <a:pt x="180" y="1115"/>
                  </a:cubicBezTo>
                  <a:cubicBezTo>
                    <a:pt x="279" y="1214"/>
                    <a:pt x="399" y="1274"/>
                    <a:pt x="538" y="1274"/>
                  </a:cubicBezTo>
                  <a:cubicBezTo>
                    <a:pt x="1234" y="1135"/>
                    <a:pt x="1911" y="996"/>
                    <a:pt x="2587" y="737"/>
                  </a:cubicBezTo>
                  <a:cubicBezTo>
                    <a:pt x="2706" y="677"/>
                    <a:pt x="2826" y="618"/>
                    <a:pt x="2925" y="538"/>
                  </a:cubicBezTo>
                  <a:cubicBezTo>
                    <a:pt x="3124" y="339"/>
                    <a:pt x="3582" y="478"/>
                    <a:pt x="3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8" name="Google Shape;15148;p24"/>
            <p:cNvSpPr/>
            <p:nvPr/>
          </p:nvSpPr>
          <p:spPr>
            <a:xfrm>
              <a:off x="4150400" y="4111275"/>
              <a:ext cx="81575" cy="38775"/>
            </a:xfrm>
            <a:custGeom>
              <a:avLst/>
              <a:gdLst/>
              <a:ahLst/>
              <a:cxnLst/>
              <a:rect l="l" t="t" r="r" b="b"/>
              <a:pathLst>
                <a:path w="3263" h="1551" extrusionOk="0">
                  <a:moveTo>
                    <a:pt x="3102" y="0"/>
                  </a:moveTo>
                  <a:cubicBezTo>
                    <a:pt x="3031" y="0"/>
                    <a:pt x="2946" y="29"/>
                    <a:pt x="2865" y="38"/>
                  </a:cubicBezTo>
                  <a:cubicBezTo>
                    <a:pt x="1851" y="138"/>
                    <a:pt x="995" y="715"/>
                    <a:pt x="100" y="1113"/>
                  </a:cubicBezTo>
                  <a:cubicBezTo>
                    <a:pt x="40" y="1212"/>
                    <a:pt x="1" y="1331"/>
                    <a:pt x="80" y="1451"/>
                  </a:cubicBezTo>
                  <a:cubicBezTo>
                    <a:pt x="140" y="1510"/>
                    <a:pt x="199" y="1550"/>
                    <a:pt x="279" y="1550"/>
                  </a:cubicBezTo>
                  <a:cubicBezTo>
                    <a:pt x="398" y="1550"/>
                    <a:pt x="498" y="1510"/>
                    <a:pt x="637" y="1491"/>
                  </a:cubicBezTo>
                  <a:cubicBezTo>
                    <a:pt x="955" y="1351"/>
                    <a:pt x="1333" y="1331"/>
                    <a:pt x="1552" y="993"/>
                  </a:cubicBezTo>
                  <a:cubicBezTo>
                    <a:pt x="2089" y="635"/>
                    <a:pt x="2726" y="516"/>
                    <a:pt x="3263" y="217"/>
                  </a:cubicBezTo>
                  <a:cubicBezTo>
                    <a:pt x="3252" y="43"/>
                    <a:pt x="3187" y="0"/>
                    <a:pt x="3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9" name="Google Shape;15149;p24"/>
            <p:cNvSpPr/>
            <p:nvPr/>
          </p:nvSpPr>
          <p:spPr>
            <a:xfrm>
              <a:off x="4222025" y="4080825"/>
              <a:ext cx="78100" cy="35900"/>
            </a:xfrm>
            <a:custGeom>
              <a:avLst/>
              <a:gdLst/>
              <a:ahLst/>
              <a:cxnLst/>
              <a:rect l="l" t="t" r="r" b="b"/>
              <a:pathLst>
                <a:path w="3124" h="1436" extrusionOk="0">
                  <a:moveTo>
                    <a:pt x="2928" y="0"/>
                  </a:moveTo>
                  <a:cubicBezTo>
                    <a:pt x="2900" y="0"/>
                    <a:pt x="2872" y="15"/>
                    <a:pt x="2845" y="43"/>
                  </a:cubicBezTo>
                  <a:cubicBezTo>
                    <a:pt x="1870" y="401"/>
                    <a:pt x="855" y="640"/>
                    <a:pt x="0" y="1256"/>
                  </a:cubicBezTo>
                  <a:cubicBezTo>
                    <a:pt x="159" y="1276"/>
                    <a:pt x="298" y="1276"/>
                    <a:pt x="398" y="1435"/>
                  </a:cubicBezTo>
                  <a:cubicBezTo>
                    <a:pt x="1214" y="1137"/>
                    <a:pt x="2109" y="978"/>
                    <a:pt x="2865" y="401"/>
                  </a:cubicBezTo>
                  <a:cubicBezTo>
                    <a:pt x="2964" y="321"/>
                    <a:pt x="3123" y="262"/>
                    <a:pt x="3024" y="63"/>
                  </a:cubicBezTo>
                  <a:cubicBezTo>
                    <a:pt x="2992" y="20"/>
                    <a:pt x="2960" y="0"/>
                    <a:pt x="2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0" name="Google Shape;15150;p24"/>
            <p:cNvSpPr/>
            <p:nvPr/>
          </p:nvSpPr>
          <p:spPr>
            <a:xfrm>
              <a:off x="4552225" y="4038125"/>
              <a:ext cx="79600" cy="32350"/>
            </a:xfrm>
            <a:custGeom>
              <a:avLst/>
              <a:gdLst/>
              <a:ahLst/>
              <a:cxnLst/>
              <a:rect l="l" t="t" r="r" b="b"/>
              <a:pathLst>
                <a:path w="3184" h="1294" extrusionOk="0">
                  <a:moveTo>
                    <a:pt x="2965" y="0"/>
                  </a:moveTo>
                  <a:cubicBezTo>
                    <a:pt x="2289" y="199"/>
                    <a:pt x="1612" y="398"/>
                    <a:pt x="936" y="478"/>
                  </a:cubicBezTo>
                  <a:cubicBezTo>
                    <a:pt x="598" y="537"/>
                    <a:pt x="279" y="657"/>
                    <a:pt x="1" y="876"/>
                  </a:cubicBezTo>
                  <a:cubicBezTo>
                    <a:pt x="1" y="1055"/>
                    <a:pt x="80" y="1234"/>
                    <a:pt x="240" y="1293"/>
                  </a:cubicBezTo>
                  <a:cubicBezTo>
                    <a:pt x="1015" y="1254"/>
                    <a:pt x="1732" y="896"/>
                    <a:pt x="2507" y="776"/>
                  </a:cubicBezTo>
                  <a:cubicBezTo>
                    <a:pt x="2706" y="697"/>
                    <a:pt x="2925" y="597"/>
                    <a:pt x="2985" y="358"/>
                  </a:cubicBezTo>
                  <a:cubicBezTo>
                    <a:pt x="3025" y="219"/>
                    <a:pt x="3184" y="100"/>
                    <a:pt x="2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1" name="Google Shape;15151;p24"/>
            <p:cNvSpPr/>
            <p:nvPr/>
          </p:nvSpPr>
          <p:spPr>
            <a:xfrm>
              <a:off x="4477625" y="4060000"/>
              <a:ext cx="79100" cy="31700"/>
            </a:xfrm>
            <a:custGeom>
              <a:avLst/>
              <a:gdLst/>
              <a:ahLst/>
              <a:cxnLst/>
              <a:rect l="l" t="t" r="r" b="b"/>
              <a:pathLst>
                <a:path w="3164" h="1268" extrusionOk="0">
                  <a:moveTo>
                    <a:pt x="2965" y="1"/>
                  </a:moveTo>
                  <a:cubicBezTo>
                    <a:pt x="2169" y="100"/>
                    <a:pt x="1433" y="418"/>
                    <a:pt x="697" y="677"/>
                  </a:cubicBezTo>
                  <a:cubicBezTo>
                    <a:pt x="578" y="1015"/>
                    <a:pt x="120" y="776"/>
                    <a:pt x="1" y="1075"/>
                  </a:cubicBezTo>
                  <a:cubicBezTo>
                    <a:pt x="159" y="1215"/>
                    <a:pt x="326" y="1267"/>
                    <a:pt x="496" y="1267"/>
                  </a:cubicBezTo>
                  <a:cubicBezTo>
                    <a:pt x="689" y="1267"/>
                    <a:pt x="885" y="1199"/>
                    <a:pt x="1075" y="1115"/>
                  </a:cubicBezTo>
                  <a:cubicBezTo>
                    <a:pt x="1303" y="1031"/>
                    <a:pt x="1538" y="976"/>
                    <a:pt x="1776" y="976"/>
                  </a:cubicBezTo>
                  <a:cubicBezTo>
                    <a:pt x="1933" y="976"/>
                    <a:pt x="2091" y="1000"/>
                    <a:pt x="2249" y="1055"/>
                  </a:cubicBezTo>
                  <a:cubicBezTo>
                    <a:pt x="2327" y="1061"/>
                    <a:pt x="2403" y="1067"/>
                    <a:pt x="2478" y="1067"/>
                  </a:cubicBezTo>
                  <a:cubicBezTo>
                    <a:pt x="2651" y="1067"/>
                    <a:pt x="2818" y="1035"/>
                    <a:pt x="2985" y="896"/>
                  </a:cubicBezTo>
                  <a:cubicBezTo>
                    <a:pt x="3084" y="776"/>
                    <a:pt x="2905" y="617"/>
                    <a:pt x="3025" y="498"/>
                  </a:cubicBezTo>
                  <a:cubicBezTo>
                    <a:pt x="3084" y="478"/>
                    <a:pt x="3124" y="418"/>
                    <a:pt x="3164" y="339"/>
                  </a:cubicBezTo>
                  <a:cubicBezTo>
                    <a:pt x="3164" y="200"/>
                    <a:pt x="3104" y="80"/>
                    <a:pt x="29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2" name="Google Shape;15152;p24"/>
            <p:cNvSpPr/>
            <p:nvPr/>
          </p:nvSpPr>
          <p:spPr>
            <a:xfrm>
              <a:off x="3998225" y="4076800"/>
              <a:ext cx="96000" cy="76725"/>
            </a:xfrm>
            <a:custGeom>
              <a:avLst/>
              <a:gdLst/>
              <a:ahLst/>
              <a:cxnLst/>
              <a:rect l="l" t="t" r="r" b="b"/>
              <a:pathLst>
                <a:path w="3840" h="3069" extrusionOk="0">
                  <a:moveTo>
                    <a:pt x="164" y="0"/>
                  </a:moveTo>
                  <a:cubicBezTo>
                    <a:pt x="105" y="0"/>
                    <a:pt x="49" y="24"/>
                    <a:pt x="0" y="85"/>
                  </a:cubicBezTo>
                  <a:cubicBezTo>
                    <a:pt x="577" y="642"/>
                    <a:pt x="1194" y="1179"/>
                    <a:pt x="1850" y="1636"/>
                  </a:cubicBezTo>
                  <a:cubicBezTo>
                    <a:pt x="2487" y="2094"/>
                    <a:pt x="2964" y="2810"/>
                    <a:pt x="3740" y="3068"/>
                  </a:cubicBezTo>
                  <a:cubicBezTo>
                    <a:pt x="3760" y="3009"/>
                    <a:pt x="3800" y="2969"/>
                    <a:pt x="3840" y="2909"/>
                  </a:cubicBezTo>
                  <a:cubicBezTo>
                    <a:pt x="2666" y="1974"/>
                    <a:pt x="1472" y="1000"/>
                    <a:pt x="279" y="25"/>
                  </a:cubicBezTo>
                  <a:cubicBezTo>
                    <a:pt x="240" y="9"/>
                    <a:pt x="202"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24"/>
            <p:cNvSpPr/>
            <p:nvPr/>
          </p:nvSpPr>
          <p:spPr>
            <a:xfrm>
              <a:off x="4293625" y="4113725"/>
              <a:ext cx="67175" cy="27875"/>
            </a:xfrm>
            <a:custGeom>
              <a:avLst/>
              <a:gdLst/>
              <a:ahLst/>
              <a:cxnLst/>
              <a:rect l="l" t="t" r="r" b="b"/>
              <a:pathLst>
                <a:path w="2687" h="1115" extrusionOk="0">
                  <a:moveTo>
                    <a:pt x="1592" y="0"/>
                  </a:moveTo>
                  <a:lnTo>
                    <a:pt x="1592" y="0"/>
                  </a:lnTo>
                  <a:cubicBezTo>
                    <a:pt x="1035" y="80"/>
                    <a:pt x="518" y="139"/>
                    <a:pt x="1" y="338"/>
                  </a:cubicBezTo>
                  <a:cubicBezTo>
                    <a:pt x="100" y="557"/>
                    <a:pt x="438" y="458"/>
                    <a:pt x="518" y="716"/>
                  </a:cubicBezTo>
                  <a:cubicBezTo>
                    <a:pt x="478" y="855"/>
                    <a:pt x="538" y="955"/>
                    <a:pt x="637" y="1034"/>
                  </a:cubicBezTo>
                  <a:cubicBezTo>
                    <a:pt x="717" y="1074"/>
                    <a:pt x="796" y="1114"/>
                    <a:pt x="896" y="1114"/>
                  </a:cubicBezTo>
                  <a:cubicBezTo>
                    <a:pt x="1314" y="1054"/>
                    <a:pt x="1751" y="1074"/>
                    <a:pt x="2189" y="1054"/>
                  </a:cubicBezTo>
                  <a:cubicBezTo>
                    <a:pt x="2408" y="1015"/>
                    <a:pt x="2626" y="1015"/>
                    <a:pt x="2686" y="716"/>
                  </a:cubicBezTo>
                  <a:cubicBezTo>
                    <a:pt x="2626" y="656"/>
                    <a:pt x="2547" y="577"/>
                    <a:pt x="2487" y="557"/>
                  </a:cubicBezTo>
                  <a:cubicBezTo>
                    <a:pt x="2426" y="535"/>
                    <a:pt x="2365" y="527"/>
                    <a:pt x="2303" y="527"/>
                  </a:cubicBezTo>
                  <a:cubicBezTo>
                    <a:pt x="2101" y="527"/>
                    <a:pt x="1899" y="618"/>
                    <a:pt x="1696" y="618"/>
                  </a:cubicBezTo>
                  <a:cubicBezTo>
                    <a:pt x="1682" y="618"/>
                    <a:pt x="1667" y="618"/>
                    <a:pt x="1652" y="617"/>
                  </a:cubicBezTo>
                  <a:cubicBezTo>
                    <a:pt x="1638" y="603"/>
                    <a:pt x="1623" y="599"/>
                    <a:pt x="1606" y="599"/>
                  </a:cubicBezTo>
                  <a:cubicBezTo>
                    <a:pt x="1576" y="599"/>
                    <a:pt x="1541" y="613"/>
                    <a:pt x="1506" y="613"/>
                  </a:cubicBezTo>
                  <a:cubicBezTo>
                    <a:pt x="1475" y="613"/>
                    <a:pt x="1442" y="601"/>
                    <a:pt x="1413" y="557"/>
                  </a:cubicBezTo>
                  <a:lnTo>
                    <a:pt x="1413" y="497"/>
                  </a:lnTo>
                  <a:cubicBezTo>
                    <a:pt x="1493" y="338"/>
                    <a:pt x="1592" y="179"/>
                    <a:pt x="1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4" name="Google Shape;15154;p24"/>
            <p:cNvSpPr/>
            <p:nvPr/>
          </p:nvSpPr>
          <p:spPr>
            <a:xfrm>
              <a:off x="4108125" y="4139075"/>
              <a:ext cx="47275" cy="33700"/>
            </a:xfrm>
            <a:custGeom>
              <a:avLst/>
              <a:gdLst/>
              <a:ahLst/>
              <a:cxnLst/>
              <a:rect l="l" t="t" r="r" b="b"/>
              <a:pathLst>
                <a:path w="1891" h="1348" extrusionOk="0">
                  <a:moveTo>
                    <a:pt x="1791" y="1"/>
                  </a:moveTo>
                  <a:cubicBezTo>
                    <a:pt x="1075" y="239"/>
                    <a:pt x="339" y="398"/>
                    <a:pt x="1" y="1234"/>
                  </a:cubicBezTo>
                  <a:cubicBezTo>
                    <a:pt x="85" y="1318"/>
                    <a:pt x="169" y="1347"/>
                    <a:pt x="254" y="1347"/>
                  </a:cubicBezTo>
                  <a:cubicBezTo>
                    <a:pt x="433" y="1347"/>
                    <a:pt x="613" y="1218"/>
                    <a:pt x="792" y="1218"/>
                  </a:cubicBezTo>
                  <a:cubicBezTo>
                    <a:pt x="827" y="1218"/>
                    <a:pt x="861" y="1222"/>
                    <a:pt x="896" y="1234"/>
                  </a:cubicBezTo>
                  <a:cubicBezTo>
                    <a:pt x="975" y="1234"/>
                    <a:pt x="1035" y="1214"/>
                    <a:pt x="1095" y="1214"/>
                  </a:cubicBezTo>
                  <a:cubicBezTo>
                    <a:pt x="1254" y="1134"/>
                    <a:pt x="1473" y="1194"/>
                    <a:pt x="1532" y="936"/>
                  </a:cubicBezTo>
                  <a:cubicBezTo>
                    <a:pt x="1493" y="697"/>
                    <a:pt x="1890" y="637"/>
                    <a:pt x="1791" y="379"/>
                  </a:cubicBezTo>
                  <a:lnTo>
                    <a:pt x="17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5" name="Google Shape;15155;p24"/>
            <p:cNvSpPr/>
            <p:nvPr/>
          </p:nvSpPr>
          <p:spPr>
            <a:xfrm>
              <a:off x="3880850" y="4036450"/>
              <a:ext cx="54250" cy="37500"/>
            </a:xfrm>
            <a:custGeom>
              <a:avLst/>
              <a:gdLst/>
              <a:ahLst/>
              <a:cxnLst/>
              <a:rect l="l" t="t" r="r" b="b"/>
              <a:pathLst>
                <a:path w="2170" h="1500" extrusionOk="0">
                  <a:moveTo>
                    <a:pt x="470" y="0"/>
                  </a:moveTo>
                  <a:cubicBezTo>
                    <a:pt x="388" y="0"/>
                    <a:pt x="311" y="45"/>
                    <a:pt x="239" y="127"/>
                  </a:cubicBezTo>
                  <a:cubicBezTo>
                    <a:pt x="1" y="266"/>
                    <a:pt x="677" y="525"/>
                    <a:pt x="200" y="644"/>
                  </a:cubicBezTo>
                  <a:cubicBezTo>
                    <a:pt x="180" y="823"/>
                    <a:pt x="299" y="903"/>
                    <a:pt x="438" y="963"/>
                  </a:cubicBezTo>
                  <a:cubicBezTo>
                    <a:pt x="578" y="1022"/>
                    <a:pt x="717" y="1042"/>
                    <a:pt x="876" y="1042"/>
                  </a:cubicBezTo>
                  <a:cubicBezTo>
                    <a:pt x="935" y="995"/>
                    <a:pt x="977" y="976"/>
                    <a:pt x="1006" y="976"/>
                  </a:cubicBezTo>
                  <a:cubicBezTo>
                    <a:pt x="1077" y="976"/>
                    <a:pt x="1081" y="1083"/>
                    <a:pt x="1095" y="1181"/>
                  </a:cubicBezTo>
                  <a:cubicBezTo>
                    <a:pt x="1234" y="1360"/>
                    <a:pt x="1473" y="1460"/>
                    <a:pt x="1711" y="1500"/>
                  </a:cubicBezTo>
                  <a:cubicBezTo>
                    <a:pt x="1891" y="1500"/>
                    <a:pt x="2070" y="1460"/>
                    <a:pt x="2169" y="1301"/>
                  </a:cubicBezTo>
                  <a:cubicBezTo>
                    <a:pt x="2030" y="963"/>
                    <a:pt x="1731" y="823"/>
                    <a:pt x="1493" y="644"/>
                  </a:cubicBezTo>
                  <a:cubicBezTo>
                    <a:pt x="1234" y="465"/>
                    <a:pt x="876" y="445"/>
                    <a:pt x="717" y="127"/>
                  </a:cubicBezTo>
                  <a:cubicBezTo>
                    <a:pt x="630" y="40"/>
                    <a:pt x="548" y="0"/>
                    <a:pt x="4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24"/>
            <p:cNvSpPr/>
            <p:nvPr/>
          </p:nvSpPr>
          <p:spPr>
            <a:xfrm>
              <a:off x="3894275" y="3957550"/>
              <a:ext cx="59225" cy="27450"/>
            </a:xfrm>
            <a:custGeom>
              <a:avLst/>
              <a:gdLst/>
              <a:ahLst/>
              <a:cxnLst/>
              <a:rect l="l" t="t" r="r" b="b"/>
              <a:pathLst>
                <a:path w="2369" h="1098" extrusionOk="0">
                  <a:moveTo>
                    <a:pt x="478" y="1"/>
                  </a:moveTo>
                  <a:cubicBezTo>
                    <a:pt x="240" y="21"/>
                    <a:pt x="1" y="80"/>
                    <a:pt x="200" y="399"/>
                  </a:cubicBezTo>
                  <a:cubicBezTo>
                    <a:pt x="498" y="816"/>
                    <a:pt x="995" y="777"/>
                    <a:pt x="1393" y="995"/>
                  </a:cubicBezTo>
                  <a:cubicBezTo>
                    <a:pt x="1403" y="995"/>
                    <a:pt x="1412" y="995"/>
                    <a:pt x="1421" y="995"/>
                  </a:cubicBezTo>
                  <a:cubicBezTo>
                    <a:pt x="1607" y="995"/>
                    <a:pt x="1798" y="1098"/>
                    <a:pt x="1978" y="1098"/>
                  </a:cubicBezTo>
                  <a:cubicBezTo>
                    <a:pt x="2117" y="1098"/>
                    <a:pt x="2250" y="1036"/>
                    <a:pt x="2368" y="816"/>
                  </a:cubicBezTo>
                  <a:cubicBezTo>
                    <a:pt x="2348" y="697"/>
                    <a:pt x="2269" y="598"/>
                    <a:pt x="2169" y="518"/>
                  </a:cubicBezTo>
                  <a:cubicBezTo>
                    <a:pt x="1930" y="239"/>
                    <a:pt x="1552" y="399"/>
                    <a:pt x="1254" y="279"/>
                  </a:cubicBezTo>
                  <a:cubicBezTo>
                    <a:pt x="1174" y="200"/>
                    <a:pt x="1095" y="180"/>
                    <a:pt x="995" y="180"/>
                  </a:cubicBezTo>
                  <a:cubicBezTo>
                    <a:pt x="896" y="180"/>
                    <a:pt x="836" y="140"/>
                    <a:pt x="737" y="120"/>
                  </a:cubicBezTo>
                  <a:lnTo>
                    <a:pt x="737" y="60"/>
                  </a:lnTo>
                  <a:cubicBezTo>
                    <a:pt x="657" y="21"/>
                    <a:pt x="578" y="1"/>
                    <a:pt x="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7" name="Google Shape;15157;p24"/>
            <p:cNvSpPr/>
            <p:nvPr/>
          </p:nvSpPr>
          <p:spPr>
            <a:xfrm>
              <a:off x="4011150" y="4030175"/>
              <a:ext cx="63900" cy="40300"/>
            </a:xfrm>
            <a:custGeom>
              <a:avLst/>
              <a:gdLst/>
              <a:ahLst/>
              <a:cxnLst/>
              <a:rect l="l" t="t" r="r" b="b"/>
              <a:pathLst>
                <a:path w="2556" h="1612" extrusionOk="0">
                  <a:moveTo>
                    <a:pt x="259" y="0"/>
                  </a:moveTo>
                  <a:cubicBezTo>
                    <a:pt x="160" y="60"/>
                    <a:pt x="60" y="80"/>
                    <a:pt x="1" y="199"/>
                  </a:cubicBezTo>
                  <a:cubicBezTo>
                    <a:pt x="677" y="855"/>
                    <a:pt x="1572" y="1114"/>
                    <a:pt x="2348" y="1572"/>
                  </a:cubicBezTo>
                  <a:cubicBezTo>
                    <a:pt x="2403" y="1599"/>
                    <a:pt x="2444" y="1611"/>
                    <a:pt x="2475" y="1611"/>
                  </a:cubicBezTo>
                  <a:cubicBezTo>
                    <a:pt x="2553" y="1611"/>
                    <a:pt x="2556" y="1528"/>
                    <a:pt x="2527" y="1412"/>
                  </a:cubicBezTo>
                  <a:cubicBezTo>
                    <a:pt x="1851" y="855"/>
                    <a:pt x="955" y="577"/>
                    <a:pt x="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24"/>
            <p:cNvSpPr/>
            <p:nvPr/>
          </p:nvSpPr>
          <p:spPr>
            <a:xfrm>
              <a:off x="3921150" y="4068450"/>
              <a:ext cx="53225" cy="33850"/>
            </a:xfrm>
            <a:custGeom>
              <a:avLst/>
              <a:gdLst/>
              <a:ahLst/>
              <a:cxnLst/>
              <a:rect l="l" t="t" r="r" b="b"/>
              <a:pathLst>
                <a:path w="2129" h="1354" extrusionOk="0">
                  <a:moveTo>
                    <a:pt x="557" y="1"/>
                  </a:moveTo>
                  <a:cubicBezTo>
                    <a:pt x="378" y="41"/>
                    <a:pt x="179" y="41"/>
                    <a:pt x="0" y="60"/>
                  </a:cubicBezTo>
                  <a:cubicBezTo>
                    <a:pt x="318" y="956"/>
                    <a:pt x="1253" y="1015"/>
                    <a:pt x="1950" y="1354"/>
                  </a:cubicBezTo>
                  <a:cubicBezTo>
                    <a:pt x="2049" y="1334"/>
                    <a:pt x="2089" y="1274"/>
                    <a:pt x="2129" y="1194"/>
                  </a:cubicBezTo>
                  <a:cubicBezTo>
                    <a:pt x="1731" y="657"/>
                    <a:pt x="1114" y="359"/>
                    <a:pt x="5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9" name="Google Shape;15159;p24"/>
            <p:cNvSpPr/>
            <p:nvPr/>
          </p:nvSpPr>
          <p:spPr>
            <a:xfrm>
              <a:off x="4424425" y="4013775"/>
              <a:ext cx="66675" cy="20400"/>
            </a:xfrm>
            <a:custGeom>
              <a:avLst/>
              <a:gdLst/>
              <a:ahLst/>
              <a:cxnLst/>
              <a:rect l="l" t="t" r="r" b="b"/>
              <a:pathLst>
                <a:path w="2667" h="816" extrusionOk="0">
                  <a:moveTo>
                    <a:pt x="1560" y="0"/>
                  </a:moveTo>
                  <a:cubicBezTo>
                    <a:pt x="1003" y="0"/>
                    <a:pt x="477" y="112"/>
                    <a:pt x="0" y="477"/>
                  </a:cubicBezTo>
                  <a:lnTo>
                    <a:pt x="0" y="815"/>
                  </a:lnTo>
                  <a:cubicBezTo>
                    <a:pt x="896" y="656"/>
                    <a:pt x="1811" y="557"/>
                    <a:pt x="2666" y="318"/>
                  </a:cubicBezTo>
                  <a:cubicBezTo>
                    <a:pt x="2547" y="318"/>
                    <a:pt x="2427" y="278"/>
                    <a:pt x="2308" y="278"/>
                  </a:cubicBezTo>
                  <a:cubicBezTo>
                    <a:pt x="2228" y="179"/>
                    <a:pt x="2169" y="39"/>
                    <a:pt x="1990" y="19"/>
                  </a:cubicBezTo>
                  <a:cubicBezTo>
                    <a:pt x="1845" y="7"/>
                    <a:pt x="1702" y="0"/>
                    <a:pt x="1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0" name="Google Shape;15160;p24"/>
            <p:cNvSpPr/>
            <p:nvPr/>
          </p:nvSpPr>
          <p:spPr>
            <a:xfrm>
              <a:off x="4600475" y="3987200"/>
              <a:ext cx="66175" cy="16125"/>
            </a:xfrm>
            <a:custGeom>
              <a:avLst/>
              <a:gdLst/>
              <a:ahLst/>
              <a:cxnLst/>
              <a:rect l="l" t="t" r="r" b="b"/>
              <a:pathLst>
                <a:path w="2647" h="645" extrusionOk="0">
                  <a:moveTo>
                    <a:pt x="436" y="0"/>
                  </a:moveTo>
                  <a:cubicBezTo>
                    <a:pt x="399" y="0"/>
                    <a:pt x="360" y="2"/>
                    <a:pt x="319" y="8"/>
                  </a:cubicBezTo>
                  <a:cubicBezTo>
                    <a:pt x="259" y="28"/>
                    <a:pt x="179" y="48"/>
                    <a:pt x="100" y="108"/>
                  </a:cubicBezTo>
                  <a:cubicBezTo>
                    <a:pt x="60" y="187"/>
                    <a:pt x="0" y="247"/>
                    <a:pt x="0" y="327"/>
                  </a:cubicBezTo>
                  <a:cubicBezTo>
                    <a:pt x="60" y="446"/>
                    <a:pt x="140" y="545"/>
                    <a:pt x="179" y="645"/>
                  </a:cubicBezTo>
                  <a:lnTo>
                    <a:pt x="359" y="645"/>
                  </a:lnTo>
                  <a:cubicBezTo>
                    <a:pt x="418" y="585"/>
                    <a:pt x="478" y="560"/>
                    <a:pt x="540" y="560"/>
                  </a:cubicBezTo>
                  <a:cubicBezTo>
                    <a:pt x="602" y="560"/>
                    <a:pt x="667" y="585"/>
                    <a:pt x="736" y="625"/>
                  </a:cubicBezTo>
                  <a:cubicBezTo>
                    <a:pt x="796" y="634"/>
                    <a:pt x="856" y="638"/>
                    <a:pt x="916" y="638"/>
                  </a:cubicBezTo>
                  <a:cubicBezTo>
                    <a:pt x="1150" y="638"/>
                    <a:pt x="1384" y="583"/>
                    <a:pt x="1618" y="583"/>
                  </a:cubicBezTo>
                  <a:cubicBezTo>
                    <a:pt x="1722" y="583"/>
                    <a:pt x="1826" y="594"/>
                    <a:pt x="1930" y="625"/>
                  </a:cubicBezTo>
                  <a:cubicBezTo>
                    <a:pt x="1993" y="581"/>
                    <a:pt x="2069" y="573"/>
                    <a:pt x="2148" y="573"/>
                  </a:cubicBezTo>
                  <a:cubicBezTo>
                    <a:pt x="2194" y="573"/>
                    <a:pt x="2241" y="575"/>
                    <a:pt x="2288" y="575"/>
                  </a:cubicBezTo>
                  <a:cubicBezTo>
                    <a:pt x="2417" y="575"/>
                    <a:pt x="2547" y="555"/>
                    <a:pt x="2646" y="406"/>
                  </a:cubicBezTo>
                  <a:cubicBezTo>
                    <a:pt x="2527" y="108"/>
                    <a:pt x="2248" y="108"/>
                    <a:pt x="1990" y="88"/>
                  </a:cubicBezTo>
                  <a:cubicBezTo>
                    <a:pt x="1850" y="75"/>
                    <a:pt x="1709" y="72"/>
                    <a:pt x="1566" y="72"/>
                  </a:cubicBezTo>
                  <a:cubicBezTo>
                    <a:pt x="1495" y="72"/>
                    <a:pt x="1423" y="73"/>
                    <a:pt x="1351" y="73"/>
                  </a:cubicBezTo>
                  <a:cubicBezTo>
                    <a:pt x="1134" y="73"/>
                    <a:pt x="916" y="68"/>
                    <a:pt x="697" y="28"/>
                  </a:cubicBezTo>
                  <a:cubicBezTo>
                    <a:pt x="612" y="14"/>
                    <a:pt x="528" y="0"/>
                    <a:pt x="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24"/>
            <p:cNvSpPr/>
            <p:nvPr/>
          </p:nvSpPr>
          <p:spPr>
            <a:xfrm>
              <a:off x="4137975" y="4136600"/>
              <a:ext cx="59700" cy="25150"/>
            </a:xfrm>
            <a:custGeom>
              <a:avLst/>
              <a:gdLst/>
              <a:ahLst/>
              <a:cxnLst/>
              <a:rect l="l" t="t" r="r" b="b"/>
              <a:pathLst>
                <a:path w="2388" h="1006" extrusionOk="0">
                  <a:moveTo>
                    <a:pt x="2049" y="0"/>
                  </a:moveTo>
                  <a:cubicBezTo>
                    <a:pt x="1691" y="100"/>
                    <a:pt x="1353" y="219"/>
                    <a:pt x="995" y="318"/>
                  </a:cubicBezTo>
                  <a:cubicBezTo>
                    <a:pt x="935" y="378"/>
                    <a:pt x="876" y="398"/>
                    <a:pt x="796" y="438"/>
                  </a:cubicBezTo>
                  <a:cubicBezTo>
                    <a:pt x="756" y="438"/>
                    <a:pt x="677" y="478"/>
                    <a:pt x="637" y="478"/>
                  </a:cubicBezTo>
                  <a:cubicBezTo>
                    <a:pt x="557" y="617"/>
                    <a:pt x="398" y="637"/>
                    <a:pt x="259" y="657"/>
                  </a:cubicBezTo>
                  <a:cubicBezTo>
                    <a:pt x="159" y="696"/>
                    <a:pt x="0" y="657"/>
                    <a:pt x="60" y="836"/>
                  </a:cubicBezTo>
                  <a:cubicBezTo>
                    <a:pt x="80" y="895"/>
                    <a:pt x="179" y="915"/>
                    <a:pt x="259" y="975"/>
                  </a:cubicBezTo>
                  <a:cubicBezTo>
                    <a:pt x="344" y="996"/>
                    <a:pt x="427" y="1005"/>
                    <a:pt x="508" y="1005"/>
                  </a:cubicBezTo>
                  <a:cubicBezTo>
                    <a:pt x="879" y="1005"/>
                    <a:pt x="1209" y="811"/>
                    <a:pt x="1552" y="696"/>
                  </a:cubicBezTo>
                  <a:cubicBezTo>
                    <a:pt x="1631" y="657"/>
                    <a:pt x="1691" y="617"/>
                    <a:pt x="1771" y="597"/>
                  </a:cubicBezTo>
                  <a:cubicBezTo>
                    <a:pt x="1970" y="478"/>
                    <a:pt x="2367" y="537"/>
                    <a:pt x="2387" y="139"/>
                  </a:cubicBezTo>
                  <a:cubicBezTo>
                    <a:pt x="2268" y="119"/>
                    <a:pt x="2129" y="119"/>
                    <a:pt x="2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2" name="Google Shape;15162;p24"/>
            <p:cNvSpPr/>
            <p:nvPr/>
          </p:nvSpPr>
          <p:spPr>
            <a:xfrm>
              <a:off x="4319500" y="4058175"/>
              <a:ext cx="55225" cy="18025"/>
            </a:xfrm>
            <a:custGeom>
              <a:avLst/>
              <a:gdLst/>
              <a:ahLst/>
              <a:cxnLst/>
              <a:rect l="l" t="t" r="r" b="b"/>
              <a:pathLst>
                <a:path w="2209" h="721" extrusionOk="0">
                  <a:moveTo>
                    <a:pt x="1856" y="0"/>
                  </a:moveTo>
                  <a:cubicBezTo>
                    <a:pt x="1310" y="0"/>
                    <a:pt x="907" y="239"/>
                    <a:pt x="478" y="273"/>
                  </a:cubicBezTo>
                  <a:cubicBezTo>
                    <a:pt x="259" y="292"/>
                    <a:pt x="100" y="432"/>
                    <a:pt x="0" y="631"/>
                  </a:cubicBezTo>
                  <a:cubicBezTo>
                    <a:pt x="66" y="697"/>
                    <a:pt x="131" y="721"/>
                    <a:pt x="195" y="721"/>
                  </a:cubicBezTo>
                  <a:cubicBezTo>
                    <a:pt x="372" y="721"/>
                    <a:pt x="545" y="538"/>
                    <a:pt x="723" y="538"/>
                  </a:cubicBezTo>
                  <a:cubicBezTo>
                    <a:pt x="773" y="538"/>
                    <a:pt x="824" y="553"/>
                    <a:pt x="875" y="591"/>
                  </a:cubicBezTo>
                  <a:cubicBezTo>
                    <a:pt x="1313" y="571"/>
                    <a:pt x="1691" y="352"/>
                    <a:pt x="2208" y="34"/>
                  </a:cubicBezTo>
                  <a:cubicBezTo>
                    <a:pt x="2084" y="10"/>
                    <a:pt x="1967" y="0"/>
                    <a:pt x="1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3" name="Google Shape;15163;p24"/>
            <p:cNvSpPr/>
            <p:nvPr/>
          </p:nvSpPr>
          <p:spPr>
            <a:xfrm>
              <a:off x="4647225" y="3985900"/>
              <a:ext cx="58700" cy="18925"/>
            </a:xfrm>
            <a:custGeom>
              <a:avLst/>
              <a:gdLst/>
              <a:ahLst/>
              <a:cxnLst/>
              <a:rect l="l" t="t" r="r" b="b"/>
              <a:pathLst>
                <a:path w="2348" h="757" extrusionOk="0">
                  <a:moveTo>
                    <a:pt x="518" y="1"/>
                  </a:moveTo>
                  <a:cubicBezTo>
                    <a:pt x="378" y="1"/>
                    <a:pt x="259" y="40"/>
                    <a:pt x="120" y="100"/>
                  </a:cubicBezTo>
                  <a:cubicBezTo>
                    <a:pt x="20" y="180"/>
                    <a:pt x="0" y="259"/>
                    <a:pt x="60" y="359"/>
                  </a:cubicBezTo>
                  <a:cubicBezTo>
                    <a:pt x="81" y="361"/>
                    <a:pt x="103" y="362"/>
                    <a:pt x="126" y="362"/>
                  </a:cubicBezTo>
                  <a:cubicBezTo>
                    <a:pt x="179" y="362"/>
                    <a:pt x="237" y="358"/>
                    <a:pt x="298" y="358"/>
                  </a:cubicBezTo>
                  <a:cubicBezTo>
                    <a:pt x="418" y="358"/>
                    <a:pt x="551" y="375"/>
                    <a:pt x="677" y="478"/>
                  </a:cubicBezTo>
                  <a:cubicBezTo>
                    <a:pt x="418" y="558"/>
                    <a:pt x="179" y="498"/>
                    <a:pt x="60" y="677"/>
                  </a:cubicBezTo>
                  <a:cubicBezTo>
                    <a:pt x="203" y="702"/>
                    <a:pt x="348" y="710"/>
                    <a:pt x="492" y="710"/>
                  </a:cubicBezTo>
                  <a:cubicBezTo>
                    <a:pt x="824" y="710"/>
                    <a:pt x="1158" y="665"/>
                    <a:pt x="1491" y="665"/>
                  </a:cubicBezTo>
                  <a:cubicBezTo>
                    <a:pt x="1718" y="665"/>
                    <a:pt x="1944" y="686"/>
                    <a:pt x="2169" y="757"/>
                  </a:cubicBezTo>
                  <a:cubicBezTo>
                    <a:pt x="2208" y="737"/>
                    <a:pt x="2288" y="737"/>
                    <a:pt x="2348" y="737"/>
                  </a:cubicBezTo>
                  <a:cubicBezTo>
                    <a:pt x="2348" y="279"/>
                    <a:pt x="1970" y="279"/>
                    <a:pt x="1691" y="200"/>
                  </a:cubicBezTo>
                  <a:cubicBezTo>
                    <a:pt x="1293" y="140"/>
                    <a:pt x="915" y="40"/>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4" name="Google Shape;15164;p24"/>
            <p:cNvSpPr/>
            <p:nvPr/>
          </p:nvSpPr>
          <p:spPr>
            <a:xfrm>
              <a:off x="4179225" y="4139575"/>
              <a:ext cx="45300" cy="16925"/>
            </a:xfrm>
            <a:custGeom>
              <a:avLst/>
              <a:gdLst/>
              <a:ahLst/>
              <a:cxnLst/>
              <a:rect l="l" t="t" r="r" b="b"/>
              <a:pathLst>
                <a:path w="1812" h="677" extrusionOk="0">
                  <a:moveTo>
                    <a:pt x="737" y="0"/>
                  </a:moveTo>
                  <a:cubicBezTo>
                    <a:pt x="578" y="259"/>
                    <a:pt x="200" y="100"/>
                    <a:pt x="21" y="359"/>
                  </a:cubicBezTo>
                  <a:cubicBezTo>
                    <a:pt x="0" y="587"/>
                    <a:pt x="104" y="615"/>
                    <a:pt x="228" y="615"/>
                  </a:cubicBezTo>
                  <a:cubicBezTo>
                    <a:pt x="268" y="615"/>
                    <a:pt x="311" y="612"/>
                    <a:pt x="352" y="612"/>
                  </a:cubicBezTo>
                  <a:cubicBezTo>
                    <a:pt x="426" y="612"/>
                    <a:pt x="496" y="622"/>
                    <a:pt x="538" y="677"/>
                  </a:cubicBezTo>
                  <a:cubicBezTo>
                    <a:pt x="956" y="557"/>
                    <a:pt x="1414" y="577"/>
                    <a:pt x="1812" y="378"/>
                  </a:cubicBezTo>
                  <a:cubicBezTo>
                    <a:pt x="1787" y="297"/>
                    <a:pt x="1729" y="285"/>
                    <a:pt x="1665" y="285"/>
                  </a:cubicBezTo>
                  <a:cubicBezTo>
                    <a:pt x="1641" y="285"/>
                    <a:pt x="1616" y="287"/>
                    <a:pt x="1591" y="287"/>
                  </a:cubicBezTo>
                  <a:cubicBezTo>
                    <a:pt x="1523" y="287"/>
                    <a:pt x="1460" y="275"/>
                    <a:pt x="1434" y="179"/>
                  </a:cubicBezTo>
                  <a:lnTo>
                    <a:pt x="1434" y="20"/>
                  </a:lnTo>
                  <a:cubicBezTo>
                    <a:pt x="1215" y="0"/>
                    <a:pt x="956" y="0"/>
                    <a:pt x="7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5" name="Google Shape;15165;p24"/>
            <p:cNvSpPr/>
            <p:nvPr/>
          </p:nvSpPr>
          <p:spPr>
            <a:xfrm>
              <a:off x="3967400" y="3999825"/>
              <a:ext cx="50250" cy="35325"/>
            </a:xfrm>
            <a:custGeom>
              <a:avLst/>
              <a:gdLst/>
              <a:ahLst/>
              <a:cxnLst/>
              <a:rect l="l" t="t" r="r" b="b"/>
              <a:pathLst>
                <a:path w="2010" h="1413" extrusionOk="0">
                  <a:moveTo>
                    <a:pt x="60" y="1"/>
                  </a:moveTo>
                  <a:cubicBezTo>
                    <a:pt x="60" y="1"/>
                    <a:pt x="40" y="20"/>
                    <a:pt x="20" y="80"/>
                  </a:cubicBezTo>
                  <a:cubicBezTo>
                    <a:pt x="0" y="120"/>
                    <a:pt x="20" y="160"/>
                    <a:pt x="60" y="219"/>
                  </a:cubicBezTo>
                  <a:cubicBezTo>
                    <a:pt x="517" y="796"/>
                    <a:pt x="1253" y="936"/>
                    <a:pt x="1790" y="1413"/>
                  </a:cubicBezTo>
                  <a:cubicBezTo>
                    <a:pt x="1850" y="1333"/>
                    <a:pt x="1930" y="1294"/>
                    <a:pt x="2009" y="1214"/>
                  </a:cubicBezTo>
                  <a:cubicBezTo>
                    <a:pt x="1432" y="697"/>
                    <a:pt x="716" y="379"/>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6" name="Google Shape;15166;p24"/>
            <p:cNvSpPr/>
            <p:nvPr/>
          </p:nvSpPr>
          <p:spPr>
            <a:xfrm>
              <a:off x="3890300" y="4008275"/>
              <a:ext cx="43800" cy="25900"/>
            </a:xfrm>
            <a:custGeom>
              <a:avLst/>
              <a:gdLst/>
              <a:ahLst/>
              <a:cxnLst/>
              <a:rect l="l" t="t" r="r" b="b"/>
              <a:pathLst>
                <a:path w="1752" h="1036" extrusionOk="0">
                  <a:moveTo>
                    <a:pt x="140" y="1"/>
                  </a:moveTo>
                  <a:cubicBezTo>
                    <a:pt x="100" y="140"/>
                    <a:pt x="40" y="239"/>
                    <a:pt x="1" y="319"/>
                  </a:cubicBezTo>
                  <a:cubicBezTo>
                    <a:pt x="657" y="319"/>
                    <a:pt x="1135" y="876"/>
                    <a:pt x="1751" y="1035"/>
                  </a:cubicBezTo>
                  <a:cubicBezTo>
                    <a:pt x="1333" y="498"/>
                    <a:pt x="896" y="4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7" name="Google Shape;15167;p24"/>
            <p:cNvSpPr/>
            <p:nvPr/>
          </p:nvSpPr>
          <p:spPr>
            <a:xfrm>
              <a:off x="3864450" y="3946550"/>
              <a:ext cx="43775" cy="20975"/>
            </a:xfrm>
            <a:custGeom>
              <a:avLst/>
              <a:gdLst/>
              <a:ahLst/>
              <a:cxnLst/>
              <a:rect l="l" t="t" r="r" b="b"/>
              <a:pathLst>
                <a:path w="1751" h="839" extrusionOk="0">
                  <a:moveTo>
                    <a:pt x="322" y="0"/>
                  </a:moveTo>
                  <a:cubicBezTo>
                    <a:pt x="204" y="0"/>
                    <a:pt x="94" y="28"/>
                    <a:pt x="0" y="142"/>
                  </a:cubicBezTo>
                  <a:cubicBezTo>
                    <a:pt x="140" y="182"/>
                    <a:pt x="259" y="242"/>
                    <a:pt x="338" y="361"/>
                  </a:cubicBezTo>
                  <a:cubicBezTo>
                    <a:pt x="677" y="520"/>
                    <a:pt x="1055" y="679"/>
                    <a:pt x="1393" y="839"/>
                  </a:cubicBezTo>
                  <a:cubicBezTo>
                    <a:pt x="1393" y="620"/>
                    <a:pt x="1532" y="560"/>
                    <a:pt x="1731" y="540"/>
                  </a:cubicBezTo>
                  <a:cubicBezTo>
                    <a:pt x="1751" y="540"/>
                    <a:pt x="1751" y="520"/>
                    <a:pt x="1711" y="461"/>
                  </a:cubicBezTo>
                  <a:cubicBezTo>
                    <a:pt x="1711" y="421"/>
                    <a:pt x="1691" y="381"/>
                    <a:pt x="1651" y="361"/>
                  </a:cubicBezTo>
                  <a:cubicBezTo>
                    <a:pt x="1552" y="341"/>
                    <a:pt x="1452" y="341"/>
                    <a:pt x="1353" y="321"/>
                  </a:cubicBezTo>
                  <a:cubicBezTo>
                    <a:pt x="1253" y="242"/>
                    <a:pt x="1094" y="282"/>
                    <a:pt x="995" y="162"/>
                  </a:cubicBezTo>
                  <a:cubicBezTo>
                    <a:pt x="895" y="83"/>
                    <a:pt x="756" y="122"/>
                    <a:pt x="657" y="23"/>
                  </a:cubicBezTo>
                  <a:cubicBezTo>
                    <a:pt x="543" y="23"/>
                    <a:pt x="429" y="0"/>
                    <a:pt x="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8" name="Google Shape;15168;p24"/>
            <p:cNvSpPr/>
            <p:nvPr/>
          </p:nvSpPr>
          <p:spPr>
            <a:xfrm>
              <a:off x="4069825" y="4065475"/>
              <a:ext cx="47775" cy="17625"/>
            </a:xfrm>
            <a:custGeom>
              <a:avLst/>
              <a:gdLst/>
              <a:ahLst/>
              <a:cxnLst/>
              <a:rect l="l" t="t" r="r" b="b"/>
              <a:pathLst>
                <a:path w="1911" h="705" extrusionOk="0">
                  <a:moveTo>
                    <a:pt x="180" y="0"/>
                  </a:moveTo>
                  <a:cubicBezTo>
                    <a:pt x="100" y="60"/>
                    <a:pt x="41" y="100"/>
                    <a:pt x="1" y="160"/>
                  </a:cubicBezTo>
                  <a:cubicBezTo>
                    <a:pt x="220" y="458"/>
                    <a:pt x="598" y="498"/>
                    <a:pt x="896" y="697"/>
                  </a:cubicBezTo>
                  <a:cubicBezTo>
                    <a:pt x="924" y="695"/>
                    <a:pt x="953" y="694"/>
                    <a:pt x="982" y="694"/>
                  </a:cubicBezTo>
                  <a:cubicBezTo>
                    <a:pt x="1088" y="694"/>
                    <a:pt x="1200" y="704"/>
                    <a:pt x="1321" y="704"/>
                  </a:cubicBezTo>
                  <a:cubicBezTo>
                    <a:pt x="1496" y="704"/>
                    <a:pt x="1689" y="683"/>
                    <a:pt x="1911" y="577"/>
                  </a:cubicBezTo>
                  <a:cubicBezTo>
                    <a:pt x="1214" y="458"/>
                    <a:pt x="677" y="259"/>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9" name="Google Shape;15169;p24"/>
            <p:cNvSpPr/>
            <p:nvPr/>
          </p:nvSpPr>
          <p:spPr>
            <a:xfrm>
              <a:off x="3929100" y="3975275"/>
              <a:ext cx="46275" cy="19650"/>
            </a:xfrm>
            <a:custGeom>
              <a:avLst/>
              <a:gdLst/>
              <a:ahLst/>
              <a:cxnLst/>
              <a:rect l="l" t="t" r="r" b="b"/>
              <a:pathLst>
                <a:path w="1851" h="786" extrusionOk="0">
                  <a:moveTo>
                    <a:pt x="1145" y="1"/>
                  </a:moveTo>
                  <a:cubicBezTo>
                    <a:pt x="1050" y="1"/>
                    <a:pt x="973" y="30"/>
                    <a:pt x="895" y="107"/>
                  </a:cubicBezTo>
                  <a:cubicBezTo>
                    <a:pt x="833" y="207"/>
                    <a:pt x="747" y="252"/>
                    <a:pt x="652" y="252"/>
                  </a:cubicBezTo>
                  <a:cubicBezTo>
                    <a:pt x="596" y="252"/>
                    <a:pt x="537" y="236"/>
                    <a:pt x="478" y="207"/>
                  </a:cubicBezTo>
                  <a:cubicBezTo>
                    <a:pt x="419" y="183"/>
                    <a:pt x="368" y="174"/>
                    <a:pt x="320" y="174"/>
                  </a:cubicBezTo>
                  <a:cubicBezTo>
                    <a:pt x="205" y="174"/>
                    <a:pt x="113" y="230"/>
                    <a:pt x="0" y="286"/>
                  </a:cubicBezTo>
                  <a:cubicBezTo>
                    <a:pt x="179" y="485"/>
                    <a:pt x="398" y="605"/>
                    <a:pt x="677" y="664"/>
                  </a:cubicBezTo>
                  <a:cubicBezTo>
                    <a:pt x="736" y="625"/>
                    <a:pt x="796" y="625"/>
                    <a:pt x="876" y="625"/>
                  </a:cubicBezTo>
                  <a:cubicBezTo>
                    <a:pt x="1117" y="662"/>
                    <a:pt x="1324" y="786"/>
                    <a:pt x="1545" y="786"/>
                  </a:cubicBezTo>
                  <a:cubicBezTo>
                    <a:pt x="1560" y="786"/>
                    <a:pt x="1576" y="785"/>
                    <a:pt x="1592" y="784"/>
                  </a:cubicBezTo>
                  <a:lnTo>
                    <a:pt x="1771" y="784"/>
                  </a:lnTo>
                  <a:cubicBezTo>
                    <a:pt x="1811" y="704"/>
                    <a:pt x="1850" y="625"/>
                    <a:pt x="1850" y="565"/>
                  </a:cubicBezTo>
                  <a:cubicBezTo>
                    <a:pt x="1751" y="286"/>
                    <a:pt x="1492" y="127"/>
                    <a:pt x="1234" y="8"/>
                  </a:cubicBezTo>
                  <a:cubicBezTo>
                    <a:pt x="1202" y="3"/>
                    <a:pt x="1173" y="1"/>
                    <a:pt x="1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0" name="Google Shape;15170;p24"/>
            <p:cNvSpPr/>
            <p:nvPr/>
          </p:nvSpPr>
          <p:spPr>
            <a:xfrm>
              <a:off x="3934075" y="4034625"/>
              <a:ext cx="39800" cy="25400"/>
            </a:xfrm>
            <a:custGeom>
              <a:avLst/>
              <a:gdLst/>
              <a:ahLst/>
              <a:cxnLst/>
              <a:rect l="l" t="t" r="r" b="b"/>
              <a:pathLst>
                <a:path w="1592" h="1016" extrusionOk="0">
                  <a:moveTo>
                    <a:pt x="38" y="1"/>
                  </a:moveTo>
                  <a:cubicBezTo>
                    <a:pt x="25" y="1"/>
                    <a:pt x="13" y="1"/>
                    <a:pt x="0" y="1"/>
                  </a:cubicBezTo>
                  <a:cubicBezTo>
                    <a:pt x="378" y="439"/>
                    <a:pt x="955" y="677"/>
                    <a:pt x="1433" y="1016"/>
                  </a:cubicBezTo>
                  <a:cubicBezTo>
                    <a:pt x="1532" y="996"/>
                    <a:pt x="1572" y="936"/>
                    <a:pt x="1592" y="876"/>
                  </a:cubicBezTo>
                  <a:cubicBezTo>
                    <a:pt x="1103" y="525"/>
                    <a:pt x="711" y="1"/>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1" name="Google Shape;15171;p24"/>
            <p:cNvSpPr/>
            <p:nvPr/>
          </p:nvSpPr>
          <p:spPr>
            <a:xfrm>
              <a:off x="3973850" y="4056525"/>
              <a:ext cx="31350" cy="21400"/>
            </a:xfrm>
            <a:custGeom>
              <a:avLst/>
              <a:gdLst/>
              <a:ahLst/>
              <a:cxnLst/>
              <a:rect l="l" t="t" r="r" b="b"/>
              <a:pathLst>
                <a:path w="1254" h="856" extrusionOk="0">
                  <a:moveTo>
                    <a:pt x="180" y="0"/>
                  </a:moveTo>
                  <a:cubicBezTo>
                    <a:pt x="100" y="40"/>
                    <a:pt x="60" y="100"/>
                    <a:pt x="1" y="160"/>
                  </a:cubicBezTo>
                  <a:cubicBezTo>
                    <a:pt x="339" y="398"/>
                    <a:pt x="578" y="736"/>
                    <a:pt x="995" y="856"/>
                  </a:cubicBezTo>
                  <a:cubicBezTo>
                    <a:pt x="1075" y="856"/>
                    <a:pt x="1174" y="836"/>
                    <a:pt x="1254" y="836"/>
                  </a:cubicBezTo>
                  <a:cubicBezTo>
                    <a:pt x="936" y="518"/>
                    <a:pt x="558" y="239"/>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2" name="Google Shape;15172;p24"/>
            <p:cNvSpPr/>
            <p:nvPr/>
          </p:nvSpPr>
          <p:spPr>
            <a:xfrm>
              <a:off x="4105150" y="4167250"/>
              <a:ext cx="26375" cy="9900"/>
            </a:xfrm>
            <a:custGeom>
              <a:avLst/>
              <a:gdLst/>
              <a:ahLst/>
              <a:cxnLst/>
              <a:rect l="l" t="t" r="r" b="b"/>
              <a:pathLst>
                <a:path w="1055" h="396" extrusionOk="0">
                  <a:moveTo>
                    <a:pt x="808" y="0"/>
                  </a:moveTo>
                  <a:cubicBezTo>
                    <a:pt x="631" y="0"/>
                    <a:pt x="461" y="135"/>
                    <a:pt x="288" y="135"/>
                  </a:cubicBezTo>
                  <a:cubicBezTo>
                    <a:pt x="245" y="135"/>
                    <a:pt x="203" y="127"/>
                    <a:pt x="159" y="107"/>
                  </a:cubicBezTo>
                  <a:cubicBezTo>
                    <a:pt x="100" y="186"/>
                    <a:pt x="60" y="246"/>
                    <a:pt x="0" y="306"/>
                  </a:cubicBezTo>
                  <a:cubicBezTo>
                    <a:pt x="107" y="370"/>
                    <a:pt x="209" y="395"/>
                    <a:pt x="306" y="395"/>
                  </a:cubicBezTo>
                  <a:cubicBezTo>
                    <a:pt x="571" y="395"/>
                    <a:pt x="807" y="209"/>
                    <a:pt x="1055" y="107"/>
                  </a:cubicBezTo>
                  <a:cubicBezTo>
                    <a:pt x="970" y="28"/>
                    <a:pt x="888" y="0"/>
                    <a:pt x="8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24"/>
            <p:cNvSpPr/>
            <p:nvPr/>
          </p:nvSpPr>
          <p:spPr>
            <a:xfrm>
              <a:off x="4309225" y="4069375"/>
              <a:ext cx="31675" cy="13775"/>
            </a:xfrm>
            <a:custGeom>
              <a:avLst/>
              <a:gdLst/>
              <a:ahLst/>
              <a:cxnLst/>
              <a:rect l="l" t="t" r="r" b="b"/>
              <a:pathLst>
                <a:path w="1267" h="551" extrusionOk="0">
                  <a:moveTo>
                    <a:pt x="1008" y="1"/>
                  </a:moveTo>
                  <a:cubicBezTo>
                    <a:pt x="817" y="1"/>
                    <a:pt x="632" y="185"/>
                    <a:pt x="448" y="185"/>
                  </a:cubicBezTo>
                  <a:cubicBezTo>
                    <a:pt x="436" y="185"/>
                    <a:pt x="423" y="184"/>
                    <a:pt x="411" y="183"/>
                  </a:cubicBezTo>
                  <a:cubicBezTo>
                    <a:pt x="292" y="203"/>
                    <a:pt x="152" y="203"/>
                    <a:pt x="33" y="322"/>
                  </a:cubicBezTo>
                  <a:cubicBezTo>
                    <a:pt x="0" y="471"/>
                    <a:pt x="49" y="551"/>
                    <a:pt x="158" y="551"/>
                  </a:cubicBezTo>
                  <a:cubicBezTo>
                    <a:pt x="181" y="551"/>
                    <a:pt x="205" y="547"/>
                    <a:pt x="232" y="541"/>
                  </a:cubicBezTo>
                  <a:cubicBezTo>
                    <a:pt x="332" y="401"/>
                    <a:pt x="511" y="441"/>
                    <a:pt x="630" y="362"/>
                  </a:cubicBezTo>
                  <a:cubicBezTo>
                    <a:pt x="829" y="302"/>
                    <a:pt x="1068" y="222"/>
                    <a:pt x="1266" y="143"/>
                  </a:cubicBezTo>
                  <a:cubicBezTo>
                    <a:pt x="1179" y="37"/>
                    <a:pt x="1093" y="1"/>
                    <a:pt x="10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4" name="Google Shape;15174;p24"/>
            <p:cNvSpPr/>
            <p:nvPr/>
          </p:nvSpPr>
          <p:spPr>
            <a:xfrm>
              <a:off x="4293625" y="4077400"/>
              <a:ext cx="22400" cy="13675"/>
            </a:xfrm>
            <a:custGeom>
              <a:avLst/>
              <a:gdLst/>
              <a:ahLst/>
              <a:cxnLst/>
              <a:rect l="l" t="t" r="r" b="b"/>
              <a:pathLst>
                <a:path w="896" h="547" extrusionOk="0">
                  <a:moveTo>
                    <a:pt x="697" y="1"/>
                  </a:moveTo>
                  <a:cubicBezTo>
                    <a:pt x="498" y="1"/>
                    <a:pt x="339" y="120"/>
                    <a:pt x="160" y="200"/>
                  </a:cubicBezTo>
                  <a:cubicBezTo>
                    <a:pt x="120" y="319"/>
                    <a:pt x="40" y="419"/>
                    <a:pt x="1" y="538"/>
                  </a:cubicBezTo>
                  <a:cubicBezTo>
                    <a:pt x="48" y="544"/>
                    <a:pt x="96" y="546"/>
                    <a:pt x="142" y="546"/>
                  </a:cubicBezTo>
                  <a:cubicBezTo>
                    <a:pt x="422" y="546"/>
                    <a:pt x="674" y="442"/>
                    <a:pt x="896" y="220"/>
                  </a:cubicBezTo>
                  <a:cubicBezTo>
                    <a:pt x="816" y="160"/>
                    <a:pt x="757" y="80"/>
                    <a:pt x="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5" name="Google Shape;15175;p24"/>
            <p:cNvSpPr/>
            <p:nvPr/>
          </p:nvSpPr>
          <p:spPr>
            <a:xfrm>
              <a:off x="4379175" y="4047650"/>
              <a:ext cx="21400" cy="8850"/>
            </a:xfrm>
            <a:custGeom>
              <a:avLst/>
              <a:gdLst/>
              <a:ahLst/>
              <a:cxnLst/>
              <a:rect l="l" t="t" r="r" b="b"/>
              <a:pathLst>
                <a:path w="856" h="354" extrusionOk="0">
                  <a:moveTo>
                    <a:pt x="541" y="1"/>
                  </a:moveTo>
                  <a:cubicBezTo>
                    <a:pt x="341" y="1"/>
                    <a:pt x="175" y="107"/>
                    <a:pt x="0" y="296"/>
                  </a:cubicBezTo>
                  <a:cubicBezTo>
                    <a:pt x="152" y="321"/>
                    <a:pt x="290" y="354"/>
                    <a:pt x="415" y="354"/>
                  </a:cubicBezTo>
                  <a:cubicBezTo>
                    <a:pt x="584" y="354"/>
                    <a:pt x="730" y="294"/>
                    <a:pt x="856" y="77"/>
                  </a:cubicBezTo>
                  <a:cubicBezTo>
                    <a:pt x="740" y="25"/>
                    <a:pt x="636" y="1"/>
                    <a:pt x="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6" name="Google Shape;15176;p24"/>
            <p:cNvSpPr/>
            <p:nvPr/>
          </p:nvSpPr>
          <p:spPr>
            <a:xfrm>
              <a:off x="3870400" y="4039125"/>
              <a:ext cx="24900" cy="14425"/>
            </a:xfrm>
            <a:custGeom>
              <a:avLst/>
              <a:gdLst/>
              <a:ahLst/>
              <a:cxnLst/>
              <a:rect l="l" t="t" r="r" b="b"/>
              <a:pathLst>
                <a:path w="996" h="577" extrusionOk="0">
                  <a:moveTo>
                    <a:pt x="638" y="0"/>
                  </a:moveTo>
                  <a:cubicBezTo>
                    <a:pt x="483" y="34"/>
                    <a:pt x="359" y="127"/>
                    <a:pt x="200" y="127"/>
                  </a:cubicBezTo>
                  <a:cubicBezTo>
                    <a:pt x="175" y="127"/>
                    <a:pt x="148" y="125"/>
                    <a:pt x="120" y="119"/>
                  </a:cubicBezTo>
                  <a:cubicBezTo>
                    <a:pt x="41" y="139"/>
                    <a:pt x="1" y="179"/>
                    <a:pt x="1" y="259"/>
                  </a:cubicBezTo>
                  <a:cubicBezTo>
                    <a:pt x="21" y="338"/>
                    <a:pt x="61" y="378"/>
                    <a:pt x="120" y="438"/>
                  </a:cubicBezTo>
                  <a:cubicBezTo>
                    <a:pt x="217" y="493"/>
                    <a:pt x="323" y="577"/>
                    <a:pt x="445" y="577"/>
                  </a:cubicBezTo>
                  <a:cubicBezTo>
                    <a:pt x="499" y="577"/>
                    <a:pt x="557" y="560"/>
                    <a:pt x="618" y="517"/>
                  </a:cubicBezTo>
                  <a:cubicBezTo>
                    <a:pt x="856" y="497"/>
                    <a:pt x="996" y="438"/>
                    <a:pt x="757" y="179"/>
                  </a:cubicBezTo>
                  <a:cubicBezTo>
                    <a:pt x="717" y="139"/>
                    <a:pt x="697" y="60"/>
                    <a:pt x="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7" name="Google Shape;15177;p24"/>
            <p:cNvSpPr/>
            <p:nvPr/>
          </p:nvSpPr>
          <p:spPr>
            <a:xfrm>
              <a:off x="3946000" y="3989150"/>
              <a:ext cx="22900" cy="15675"/>
            </a:xfrm>
            <a:custGeom>
              <a:avLst/>
              <a:gdLst/>
              <a:ahLst/>
              <a:cxnLst/>
              <a:rect l="l" t="t" r="r" b="b"/>
              <a:pathLst>
                <a:path w="916" h="627" extrusionOk="0">
                  <a:moveTo>
                    <a:pt x="294" y="1"/>
                  </a:moveTo>
                  <a:cubicBezTo>
                    <a:pt x="223" y="1"/>
                    <a:pt x="146" y="15"/>
                    <a:pt x="60" y="50"/>
                  </a:cubicBezTo>
                  <a:lnTo>
                    <a:pt x="1" y="89"/>
                  </a:lnTo>
                  <a:cubicBezTo>
                    <a:pt x="279" y="348"/>
                    <a:pt x="578" y="547"/>
                    <a:pt x="916" y="627"/>
                  </a:cubicBezTo>
                  <a:lnTo>
                    <a:pt x="916" y="428"/>
                  </a:lnTo>
                  <a:lnTo>
                    <a:pt x="916" y="388"/>
                  </a:lnTo>
                  <a:cubicBezTo>
                    <a:pt x="728" y="200"/>
                    <a:pt x="553"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24"/>
            <p:cNvSpPr/>
            <p:nvPr/>
          </p:nvSpPr>
          <p:spPr>
            <a:xfrm>
              <a:off x="3973350" y="4098675"/>
              <a:ext cx="22400" cy="12475"/>
            </a:xfrm>
            <a:custGeom>
              <a:avLst/>
              <a:gdLst/>
              <a:ahLst/>
              <a:cxnLst/>
              <a:rect l="l" t="t" r="r" b="b"/>
              <a:pathLst>
                <a:path w="896" h="499" extrusionOk="0">
                  <a:moveTo>
                    <a:pt x="131" y="0"/>
                  </a:moveTo>
                  <a:cubicBezTo>
                    <a:pt x="102" y="0"/>
                    <a:pt x="71" y="2"/>
                    <a:pt x="41" y="5"/>
                  </a:cubicBezTo>
                  <a:lnTo>
                    <a:pt x="1" y="45"/>
                  </a:lnTo>
                  <a:cubicBezTo>
                    <a:pt x="73" y="394"/>
                    <a:pt x="263" y="498"/>
                    <a:pt x="507" y="498"/>
                  </a:cubicBezTo>
                  <a:cubicBezTo>
                    <a:pt x="597" y="498"/>
                    <a:pt x="695" y="484"/>
                    <a:pt x="796" y="463"/>
                  </a:cubicBezTo>
                  <a:cubicBezTo>
                    <a:pt x="816" y="443"/>
                    <a:pt x="876" y="423"/>
                    <a:pt x="896" y="403"/>
                  </a:cubicBezTo>
                  <a:cubicBezTo>
                    <a:pt x="660" y="185"/>
                    <a:pt x="440"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9" name="Google Shape;15179;p24"/>
            <p:cNvSpPr/>
            <p:nvPr/>
          </p:nvSpPr>
          <p:spPr>
            <a:xfrm>
              <a:off x="3886325" y="3986675"/>
              <a:ext cx="17925" cy="5450"/>
            </a:xfrm>
            <a:custGeom>
              <a:avLst/>
              <a:gdLst/>
              <a:ahLst/>
              <a:cxnLst/>
              <a:rect l="l" t="t" r="r" b="b"/>
              <a:pathLst>
                <a:path w="717" h="218" extrusionOk="0">
                  <a:moveTo>
                    <a:pt x="577" y="1"/>
                  </a:moveTo>
                  <a:cubicBezTo>
                    <a:pt x="378" y="1"/>
                    <a:pt x="238" y="172"/>
                    <a:pt x="49" y="172"/>
                  </a:cubicBezTo>
                  <a:cubicBezTo>
                    <a:pt x="33" y="172"/>
                    <a:pt x="17" y="171"/>
                    <a:pt x="1" y="169"/>
                  </a:cubicBezTo>
                  <a:lnTo>
                    <a:pt x="1" y="169"/>
                  </a:lnTo>
                  <a:cubicBezTo>
                    <a:pt x="143" y="198"/>
                    <a:pt x="231" y="217"/>
                    <a:pt x="305" y="217"/>
                  </a:cubicBezTo>
                  <a:cubicBezTo>
                    <a:pt x="426" y="217"/>
                    <a:pt x="506" y="166"/>
                    <a:pt x="717" y="29"/>
                  </a:cubicBezTo>
                  <a:cubicBezTo>
                    <a:pt x="666" y="9"/>
                    <a:pt x="620"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0" name="Google Shape;15180;p24"/>
            <p:cNvSpPr/>
            <p:nvPr/>
          </p:nvSpPr>
          <p:spPr>
            <a:xfrm>
              <a:off x="4015125" y="4126650"/>
              <a:ext cx="10975" cy="11025"/>
            </a:xfrm>
            <a:custGeom>
              <a:avLst/>
              <a:gdLst/>
              <a:ahLst/>
              <a:cxnLst/>
              <a:rect l="l" t="t" r="r" b="b"/>
              <a:pathLst>
                <a:path w="439" h="441" extrusionOk="0">
                  <a:moveTo>
                    <a:pt x="80" y="0"/>
                  </a:moveTo>
                  <a:cubicBezTo>
                    <a:pt x="41" y="40"/>
                    <a:pt x="41" y="60"/>
                    <a:pt x="1" y="120"/>
                  </a:cubicBezTo>
                  <a:cubicBezTo>
                    <a:pt x="15" y="329"/>
                    <a:pt x="77" y="440"/>
                    <a:pt x="210" y="440"/>
                  </a:cubicBezTo>
                  <a:cubicBezTo>
                    <a:pt x="266" y="440"/>
                    <a:pt x="335" y="420"/>
                    <a:pt x="418" y="378"/>
                  </a:cubicBezTo>
                  <a:lnTo>
                    <a:pt x="438" y="319"/>
                  </a:lnTo>
                  <a:cubicBezTo>
                    <a:pt x="379" y="139"/>
                    <a:pt x="220" y="6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1" name="Google Shape;15181;p24"/>
            <p:cNvSpPr/>
            <p:nvPr/>
          </p:nvSpPr>
          <p:spPr>
            <a:xfrm>
              <a:off x="3886325" y="4034325"/>
              <a:ext cx="12450" cy="5325"/>
            </a:xfrm>
            <a:custGeom>
              <a:avLst/>
              <a:gdLst/>
              <a:ahLst/>
              <a:cxnLst/>
              <a:rect l="l" t="t" r="r" b="b"/>
              <a:pathLst>
                <a:path w="498" h="213" extrusionOk="0">
                  <a:moveTo>
                    <a:pt x="245" y="1"/>
                  </a:moveTo>
                  <a:cubicBezTo>
                    <a:pt x="167" y="1"/>
                    <a:pt x="88" y="65"/>
                    <a:pt x="1" y="192"/>
                  </a:cubicBezTo>
                  <a:cubicBezTo>
                    <a:pt x="81" y="174"/>
                    <a:pt x="153" y="164"/>
                    <a:pt x="225" y="164"/>
                  </a:cubicBezTo>
                  <a:cubicBezTo>
                    <a:pt x="313" y="164"/>
                    <a:pt x="399" y="179"/>
                    <a:pt x="498" y="212"/>
                  </a:cubicBezTo>
                  <a:cubicBezTo>
                    <a:pt x="407" y="70"/>
                    <a:pt x="326" y="1"/>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2" name="Google Shape;15182;p24"/>
            <p:cNvSpPr/>
            <p:nvPr/>
          </p:nvSpPr>
          <p:spPr>
            <a:xfrm>
              <a:off x="4316000" y="4078250"/>
              <a:ext cx="9975" cy="4650"/>
            </a:xfrm>
            <a:custGeom>
              <a:avLst/>
              <a:gdLst/>
              <a:ahLst/>
              <a:cxnLst/>
              <a:rect l="l" t="t" r="r" b="b"/>
              <a:pathLst>
                <a:path w="399" h="186" extrusionOk="0">
                  <a:moveTo>
                    <a:pt x="299" y="0"/>
                  </a:moveTo>
                  <a:cubicBezTo>
                    <a:pt x="168" y="0"/>
                    <a:pt x="65" y="41"/>
                    <a:pt x="1" y="186"/>
                  </a:cubicBezTo>
                  <a:cubicBezTo>
                    <a:pt x="140" y="186"/>
                    <a:pt x="299" y="166"/>
                    <a:pt x="399" y="7"/>
                  </a:cubicBezTo>
                  <a:cubicBezTo>
                    <a:pt x="364" y="3"/>
                    <a:pt x="331" y="0"/>
                    <a:pt x="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3" name="Google Shape;15183;p24"/>
            <p:cNvSpPr/>
            <p:nvPr/>
          </p:nvSpPr>
          <p:spPr>
            <a:xfrm>
              <a:off x="4007675" y="4121675"/>
              <a:ext cx="8975" cy="6825"/>
            </a:xfrm>
            <a:custGeom>
              <a:avLst/>
              <a:gdLst/>
              <a:ahLst/>
              <a:cxnLst/>
              <a:rect l="l" t="t" r="r" b="b"/>
              <a:pathLst>
                <a:path w="359" h="273" extrusionOk="0">
                  <a:moveTo>
                    <a:pt x="40" y="0"/>
                  </a:moveTo>
                  <a:cubicBezTo>
                    <a:pt x="40" y="20"/>
                    <a:pt x="20" y="80"/>
                    <a:pt x="0" y="100"/>
                  </a:cubicBezTo>
                  <a:cubicBezTo>
                    <a:pt x="26" y="215"/>
                    <a:pt x="84" y="272"/>
                    <a:pt x="170" y="272"/>
                  </a:cubicBezTo>
                  <a:cubicBezTo>
                    <a:pt x="218" y="272"/>
                    <a:pt x="275" y="255"/>
                    <a:pt x="339" y="219"/>
                  </a:cubicBezTo>
                  <a:lnTo>
                    <a:pt x="358" y="199"/>
                  </a:lnTo>
                  <a:cubicBezTo>
                    <a:pt x="299" y="80"/>
                    <a:pt x="199" y="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4" name="Google Shape;15184;p24"/>
            <p:cNvSpPr/>
            <p:nvPr/>
          </p:nvSpPr>
          <p:spPr>
            <a:xfrm>
              <a:off x="4705900" y="4012250"/>
              <a:ext cx="8975" cy="4675"/>
            </a:xfrm>
            <a:custGeom>
              <a:avLst/>
              <a:gdLst/>
              <a:ahLst/>
              <a:cxnLst/>
              <a:rect l="l" t="t" r="r" b="b"/>
              <a:pathLst>
                <a:path w="359" h="187" extrusionOk="0">
                  <a:moveTo>
                    <a:pt x="1" y="1"/>
                  </a:moveTo>
                  <a:lnTo>
                    <a:pt x="1" y="180"/>
                  </a:lnTo>
                  <a:cubicBezTo>
                    <a:pt x="29" y="184"/>
                    <a:pt x="57" y="186"/>
                    <a:pt x="86" y="186"/>
                  </a:cubicBezTo>
                  <a:cubicBezTo>
                    <a:pt x="200" y="186"/>
                    <a:pt x="311" y="148"/>
                    <a:pt x="359" y="21"/>
                  </a:cubicBezTo>
                  <a:cubicBezTo>
                    <a:pt x="239" y="21"/>
                    <a:pt x="120" y="2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5" name="Google Shape;15185;p24"/>
            <p:cNvSpPr/>
            <p:nvPr/>
          </p:nvSpPr>
          <p:spPr>
            <a:xfrm>
              <a:off x="4609425" y="4000625"/>
              <a:ext cx="9475" cy="2700"/>
            </a:xfrm>
            <a:custGeom>
              <a:avLst/>
              <a:gdLst/>
              <a:ahLst/>
              <a:cxnLst/>
              <a:rect l="l" t="t" r="r" b="b"/>
              <a:pathLst>
                <a:path w="379" h="108" extrusionOk="0">
                  <a:moveTo>
                    <a:pt x="189" y="1"/>
                  </a:moveTo>
                  <a:cubicBezTo>
                    <a:pt x="124" y="1"/>
                    <a:pt x="62" y="36"/>
                    <a:pt x="1" y="108"/>
                  </a:cubicBezTo>
                  <a:cubicBezTo>
                    <a:pt x="120" y="108"/>
                    <a:pt x="239" y="108"/>
                    <a:pt x="378" y="88"/>
                  </a:cubicBezTo>
                  <a:cubicBezTo>
                    <a:pt x="312" y="31"/>
                    <a:pt x="249" y="1"/>
                    <a:pt x="1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6" name="Google Shape;15186;p24"/>
            <p:cNvSpPr/>
            <p:nvPr/>
          </p:nvSpPr>
          <p:spPr>
            <a:xfrm>
              <a:off x="4508475" y="4017225"/>
              <a:ext cx="8975" cy="3150"/>
            </a:xfrm>
            <a:custGeom>
              <a:avLst/>
              <a:gdLst/>
              <a:ahLst/>
              <a:cxnLst/>
              <a:rect l="l" t="t" r="r" b="b"/>
              <a:pathLst>
                <a:path w="359" h="126" extrusionOk="0">
                  <a:moveTo>
                    <a:pt x="358" y="1"/>
                  </a:moveTo>
                  <a:cubicBezTo>
                    <a:pt x="239" y="1"/>
                    <a:pt x="100" y="1"/>
                    <a:pt x="0" y="120"/>
                  </a:cubicBezTo>
                  <a:cubicBezTo>
                    <a:pt x="27" y="124"/>
                    <a:pt x="52" y="125"/>
                    <a:pt x="77" y="125"/>
                  </a:cubicBezTo>
                  <a:cubicBezTo>
                    <a:pt x="198" y="125"/>
                    <a:pt x="292" y="84"/>
                    <a:pt x="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7" name="Google Shape;15187;p24"/>
            <p:cNvSpPr/>
            <p:nvPr/>
          </p:nvSpPr>
          <p:spPr>
            <a:xfrm>
              <a:off x="3970375" y="4055900"/>
              <a:ext cx="7475" cy="5625"/>
            </a:xfrm>
            <a:custGeom>
              <a:avLst/>
              <a:gdLst/>
              <a:ahLst/>
              <a:cxnLst/>
              <a:rect l="l" t="t" r="r" b="b"/>
              <a:pathLst>
                <a:path w="299" h="225" extrusionOk="0">
                  <a:moveTo>
                    <a:pt x="182" y="0"/>
                  </a:moveTo>
                  <a:cubicBezTo>
                    <a:pt x="175" y="0"/>
                    <a:pt x="167" y="2"/>
                    <a:pt x="160" y="5"/>
                  </a:cubicBezTo>
                  <a:cubicBezTo>
                    <a:pt x="100" y="65"/>
                    <a:pt x="40" y="105"/>
                    <a:pt x="0" y="165"/>
                  </a:cubicBezTo>
                  <a:cubicBezTo>
                    <a:pt x="20" y="185"/>
                    <a:pt x="60" y="224"/>
                    <a:pt x="120" y="224"/>
                  </a:cubicBezTo>
                  <a:lnTo>
                    <a:pt x="299" y="45"/>
                  </a:lnTo>
                  <a:cubicBezTo>
                    <a:pt x="251" y="29"/>
                    <a:pt x="215" y="0"/>
                    <a:pt x="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8" name="Google Shape;15188;p24"/>
            <p:cNvSpPr/>
            <p:nvPr/>
          </p:nvSpPr>
          <p:spPr>
            <a:xfrm>
              <a:off x="3994750" y="4109250"/>
              <a:ext cx="5000" cy="4975"/>
            </a:xfrm>
            <a:custGeom>
              <a:avLst/>
              <a:gdLst/>
              <a:ahLst/>
              <a:cxnLst/>
              <a:rect l="l" t="t" r="r" b="b"/>
              <a:pathLst>
                <a:path w="200" h="199" extrusionOk="0">
                  <a:moveTo>
                    <a:pt x="20" y="0"/>
                  </a:moveTo>
                  <a:lnTo>
                    <a:pt x="20" y="0"/>
                  </a:lnTo>
                  <a:cubicBezTo>
                    <a:pt x="0" y="99"/>
                    <a:pt x="40" y="139"/>
                    <a:pt x="100" y="199"/>
                  </a:cubicBezTo>
                  <a:cubicBezTo>
                    <a:pt x="120" y="199"/>
                    <a:pt x="159" y="179"/>
                    <a:pt x="199" y="179"/>
                  </a:cubicBezTo>
                  <a:cubicBezTo>
                    <a:pt x="159" y="80"/>
                    <a:pt x="120" y="2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9" name="Google Shape;15189;p24"/>
            <p:cNvSpPr/>
            <p:nvPr/>
          </p:nvSpPr>
          <p:spPr>
            <a:xfrm>
              <a:off x="4003200" y="4117200"/>
              <a:ext cx="5500" cy="5175"/>
            </a:xfrm>
            <a:custGeom>
              <a:avLst/>
              <a:gdLst/>
              <a:ahLst/>
              <a:cxnLst/>
              <a:rect l="l" t="t" r="r" b="b"/>
              <a:pathLst>
                <a:path w="220" h="207" extrusionOk="0">
                  <a:moveTo>
                    <a:pt x="60" y="0"/>
                  </a:moveTo>
                  <a:cubicBezTo>
                    <a:pt x="20" y="60"/>
                    <a:pt x="20" y="80"/>
                    <a:pt x="0" y="120"/>
                  </a:cubicBezTo>
                  <a:cubicBezTo>
                    <a:pt x="46" y="180"/>
                    <a:pt x="92" y="206"/>
                    <a:pt x="146" y="206"/>
                  </a:cubicBezTo>
                  <a:cubicBezTo>
                    <a:pt x="163" y="206"/>
                    <a:pt x="180" y="204"/>
                    <a:pt x="199" y="199"/>
                  </a:cubicBezTo>
                  <a:lnTo>
                    <a:pt x="219" y="179"/>
                  </a:lnTo>
                  <a:cubicBezTo>
                    <a:pt x="179" y="100"/>
                    <a:pt x="100" y="60"/>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24"/>
            <p:cNvSpPr/>
            <p:nvPr/>
          </p:nvSpPr>
          <p:spPr>
            <a:xfrm>
              <a:off x="3998725" y="4113725"/>
              <a:ext cx="5975" cy="4975"/>
            </a:xfrm>
            <a:custGeom>
              <a:avLst/>
              <a:gdLst/>
              <a:ahLst/>
              <a:cxnLst/>
              <a:rect l="l" t="t" r="r" b="b"/>
              <a:pathLst>
                <a:path w="239" h="199" extrusionOk="0">
                  <a:moveTo>
                    <a:pt x="60" y="0"/>
                  </a:moveTo>
                  <a:cubicBezTo>
                    <a:pt x="0" y="139"/>
                    <a:pt x="60" y="199"/>
                    <a:pt x="199" y="199"/>
                  </a:cubicBezTo>
                  <a:lnTo>
                    <a:pt x="239" y="159"/>
                  </a:lnTo>
                  <a:cubicBezTo>
                    <a:pt x="239" y="60"/>
                    <a:pt x="159" y="0"/>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1" name="Google Shape;15191;p24"/>
            <p:cNvSpPr/>
            <p:nvPr/>
          </p:nvSpPr>
          <p:spPr>
            <a:xfrm>
              <a:off x="4525875" y="4012750"/>
              <a:ext cx="5000" cy="3025"/>
            </a:xfrm>
            <a:custGeom>
              <a:avLst/>
              <a:gdLst/>
              <a:ahLst/>
              <a:cxnLst/>
              <a:rect l="l" t="t" r="r" b="b"/>
              <a:pathLst>
                <a:path w="200" h="121" extrusionOk="0">
                  <a:moveTo>
                    <a:pt x="199" y="1"/>
                  </a:moveTo>
                  <a:cubicBezTo>
                    <a:pt x="160" y="21"/>
                    <a:pt x="80" y="80"/>
                    <a:pt x="1" y="120"/>
                  </a:cubicBezTo>
                  <a:cubicBezTo>
                    <a:pt x="100" y="120"/>
                    <a:pt x="180" y="80"/>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2" name="Google Shape;15192;p24"/>
            <p:cNvSpPr/>
            <p:nvPr/>
          </p:nvSpPr>
          <p:spPr>
            <a:xfrm>
              <a:off x="4293125" y="4080275"/>
              <a:ext cx="4500" cy="2125"/>
            </a:xfrm>
            <a:custGeom>
              <a:avLst/>
              <a:gdLst/>
              <a:ahLst/>
              <a:cxnLst/>
              <a:rect l="l" t="t" r="r" b="b"/>
              <a:pathLst>
                <a:path w="180" h="85" extrusionOk="0">
                  <a:moveTo>
                    <a:pt x="98" y="0"/>
                  </a:moveTo>
                  <a:cubicBezTo>
                    <a:pt x="65" y="0"/>
                    <a:pt x="31" y="25"/>
                    <a:pt x="1" y="65"/>
                  </a:cubicBezTo>
                  <a:cubicBezTo>
                    <a:pt x="60" y="85"/>
                    <a:pt x="120" y="85"/>
                    <a:pt x="180" y="85"/>
                  </a:cubicBezTo>
                  <a:cubicBezTo>
                    <a:pt x="160" y="25"/>
                    <a:pt x="130" y="0"/>
                    <a:pt x="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24"/>
            <p:cNvSpPr/>
            <p:nvPr/>
          </p:nvSpPr>
          <p:spPr>
            <a:xfrm>
              <a:off x="5310150" y="3796925"/>
              <a:ext cx="239225" cy="53725"/>
            </a:xfrm>
            <a:custGeom>
              <a:avLst/>
              <a:gdLst/>
              <a:ahLst/>
              <a:cxnLst/>
              <a:rect l="l" t="t" r="r" b="b"/>
              <a:pathLst>
                <a:path w="9569" h="2149" extrusionOk="0">
                  <a:moveTo>
                    <a:pt x="8475" y="0"/>
                  </a:moveTo>
                  <a:cubicBezTo>
                    <a:pt x="8455" y="0"/>
                    <a:pt x="8395" y="40"/>
                    <a:pt x="8375" y="60"/>
                  </a:cubicBezTo>
                  <a:cubicBezTo>
                    <a:pt x="8296" y="80"/>
                    <a:pt x="8256" y="140"/>
                    <a:pt x="8176" y="160"/>
                  </a:cubicBezTo>
                  <a:cubicBezTo>
                    <a:pt x="7887" y="342"/>
                    <a:pt x="7580" y="381"/>
                    <a:pt x="7267" y="381"/>
                  </a:cubicBezTo>
                  <a:cubicBezTo>
                    <a:pt x="7040" y="381"/>
                    <a:pt x="6811" y="361"/>
                    <a:pt x="6584" y="361"/>
                  </a:cubicBezTo>
                  <a:cubicBezTo>
                    <a:pt x="6478" y="361"/>
                    <a:pt x="6372" y="365"/>
                    <a:pt x="6267" y="378"/>
                  </a:cubicBezTo>
                  <a:cubicBezTo>
                    <a:pt x="4934" y="458"/>
                    <a:pt x="3680" y="876"/>
                    <a:pt x="2387" y="1055"/>
                  </a:cubicBezTo>
                  <a:cubicBezTo>
                    <a:pt x="1592" y="1154"/>
                    <a:pt x="697" y="1234"/>
                    <a:pt x="40" y="1890"/>
                  </a:cubicBezTo>
                  <a:cubicBezTo>
                    <a:pt x="0" y="1970"/>
                    <a:pt x="0" y="2069"/>
                    <a:pt x="40" y="2149"/>
                  </a:cubicBezTo>
                  <a:cubicBezTo>
                    <a:pt x="1791" y="1831"/>
                    <a:pt x="3501" y="1492"/>
                    <a:pt x="5212" y="1154"/>
                  </a:cubicBezTo>
                  <a:cubicBezTo>
                    <a:pt x="6505" y="896"/>
                    <a:pt x="7818" y="935"/>
                    <a:pt x="9151" y="756"/>
                  </a:cubicBezTo>
                  <a:cubicBezTo>
                    <a:pt x="9197" y="785"/>
                    <a:pt x="9241" y="797"/>
                    <a:pt x="9283" y="797"/>
                  </a:cubicBezTo>
                  <a:cubicBezTo>
                    <a:pt x="9387" y="797"/>
                    <a:pt x="9478" y="722"/>
                    <a:pt x="9549" y="637"/>
                  </a:cubicBezTo>
                  <a:cubicBezTo>
                    <a:pt x="9569" y="557"/>
                    <a:pt x="9569" y="478"/>
                    <a:pt x="9569" y="398"/>
                  </a:cubicBezTo>
                  <a:cubicBezTo>
                    <a:pt x="9469" y="239"/>
                    <a:pt x="9310" y="160"/>
                    <a:pt x="9151" y="60"/>
                  </a:cubicBezTo>
                  <a:cubicBezTo>
                    <a:pt x="8912" y="40"/>
                    <a:pt x="8693" y="40"/>
                    <a:pt x="8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4" name="Google Shape;15194;p24"/>
            <p:cNvSpPr/>
            <p:nvPr/>
          </p:nvSpPr>
          <p:spPr>
            <a:xfrm>
              <a:off x="5200725" y="3906325"/>
              <a:ext cx="98000" cy="26875"/>
            </a:xfrm>
            <a:custGeom>
              <a:avLst/>
              <a:gdLst/>
              <a:ahLst/>
              <a:cxnLst/>
              <a:rect l="l" t="t" r="r" b="b"/>
              <a:pathLst>
                <a:path w="3920" h="1075" extrusionOk="0">
                  <a:moveTo>
                    <a:pt x="3522" y="1"/>
                  </a:moveTo>
                  <a:cubicBezTo>
                    <a:pt x="2328" y="160"/>
                    <a:pt x="1115" y="200"/>
                    <a:pt x="1" y="697"/>
                  </a:cubicBezTo>
                  <a:cubicBezTo>
                    <a:pt x="160" y="995"/>
                    <a:pt x="498" y="976"/>
                    <a:pt x="757" y="1075"/>
                  </a:cubicBezTo>
                  <a:cubicBezTo>
                    <a:pt x="1751" y="1035"/>
                    <a:pt x="2726" y="995"/>
                    <a:pt x="3681" y="637"/>
                  </a:cubicBezTo>
                  <a:cubicBezTo>
                    <a:pt x="3920" y="399"/>
                    <a:pt x="3502" y="379"/>
                    <a:pt x="3542" y="200"/>
                  </a:cubicBezTo>
                  <a:cubicBezTo>
                    <a:pt x="3542" y="140"/>
                    <a:pt x="3522" y="80"/>
                    <a:pt x="35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24"/>
            <p:cNvSpPr/>
            <p:nvPr/>
          </p:nvSpPr>
          <p:spPr>
            <a:xfrm>
              <a:off x="5521500" y="3825800"/>
              <a:ext cx="43300" cy="43350"/>
            </a:xfrm>
            <a:custGeom>
              <a:avLst/>
              <a:gdLst/>
              <a:ahLst/>
              <a:cxnLst/>
              <a:rect l="l" t="t" r="r" b="b"/>
              <a:pathLst>
                <a:path w="1732" h="1734" extrusionOk="0">
                  <a:moveTo>
                    <a:pt x="1166" y="0"/>
                  </a:moveTo>
                  <a:cubicBezTo>
                    <a:pt x="959" y="0"/>
                    <a:pt x="749" y="116"/>
                    <a:pt x="543" y="116"/>
                  </a:cubicBezTo>
                  <a:cubicBezTo>
                    <a:pt x="481" y="116"/>
                    <a:pt x="420" y="106"/>
                    <a:pt x="359" y="79"/>
                  </a:cubicBezTo>
                  <a:cubicBezTo>
                    <a:pt x="339" y="82"/>
                    <a:pt x="317" y="83"/>
                    <a:pt x="295" y="83"/>
                  </a:cubicBezTo>
                  <a:cubicBezTo>
                    <a:pt x="250" y="83"/>
                    <a:pt x="202" y="79"/>
                    <a:pt x="157" y="79"/>
                  </a:cubicBezTo>
                  <a:cubicBezTo>
                    <a:pt x="90" y="79"/>
                    <a:pt x="31" y="89"/>
                    <a:pt x="1" y="138"/>
                  </a:cubicBezTo>
                  <a:cubicBezTo>
                    <a:pt x="299" y="735"/>
                    <a:pt x="916" y="1034"/>
                    <a:pt x="1214" y="1630"/>
                  </a:cubicBezTo>
                  <a:cubicBezTo>
                    <a:pt x="1253" y="1707"/>
                    <a:pt x="1294" y="1734"/>
                    <a:pt x="1337" y="1734"/>
                  </a:cubicBezTo>
                  <a:cubicBezTo>
                    <a:pt x="1406" y="1734"/>
                    <a:pt x="1479" y="1667"/>
                    <a:pt x="1552" y="1630"/>
                  </a:cubicBezTo>
                  <a:cubicBezTo>
                    <a:pt x="1632" y="1591"/>
                    <a:pt x="1692" y="1511"/>
                    <a:pt x="1731" y="1471"/>
                  </a:cubicBezTo>
                  <a:lnTo>
                    <a:pt x="1731" y="1332"/>
                  </a:lnTo>
                  <a:cubicBezTo>
                    <a:pt x="1592" y="1272"/>
                    <a:pt x="1592" y="1113"/>
                    <a:pt x="1612" y="974"/>
                  </a:cubicBezTo>
                  <a:cubicBezTo>
                    <a:pt x="1294" y="715"/>
                    <a:pt x="1453" y="397"/>
                    <a:pt x="1453" y="99"/>
                  </a:cubicBezTo>
                  <a:cubicBezTo>
                    <a:pt x="1359" y="25"/>
                    <a:pt x="1263" y="0"/>
                    <a:pt x="1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6" name="Google Shape;15196;p24"/>
            <p:cNvSpPr/>
            <p:nvPr/>
          </p:nvSpPr>
          <p:spPr>
            <a:xfrm>
              <a:off x="5227100" y="3841125"/>
              <a:ext cx="84075" cy="36600"/>
            </a:xfrm>
            <a:custGeom>
              <a:avLst/>
              <a:gdLst/>
              <a:ahLst/>
              <a:cxnLst/>
              <a:rect l="l" t="t" r="r" b="b"/>
              <a:pathLst>
                <a:path w="3363" h="1464" extrusionOk="0">
                  <a:moveTo>
                    <a:pt x="3276" y="1"/>
                  </a:moveTo>
                  <a:cubicBezTo>
                    <a:pt x="3271" y="1"/>
                    <a:pt x="3267" y="1"/>
                    <a:pt x="3263" y="3"/>
                  </a:cubicBezTo>
                  <a:cubicBezTo>
                    <a:pt x="2129" y="222"/>
                    <a:pt x="895" y="301"/>
                    <a:pt x="0" y="1216"/>
                  </a:cubicBezTo>
                  <a:cubicBezTo>
                    <a:pt x="0" y="1369"/>
                    <a:pt x="29" y="1464"/>
                    <a:pt x="161" y="1464"/>
                  </a:cubicBezTo>
                  <a:cubicBezTo>
                    <a:pt x="184" y="1464"/>
                    <a:pt x="210" y="1461"/>
                    <a:pt x="239" y="1455"/>
                  </a:cubicBezTo>
                  <a:cubicBezTo>
                    <a:pt x="876" y="1216"/>
                    <a:pt x="1532" y="997"/>
                    <a:pt x="2169" y="799"/>
                  </a:cubicBezTo>
                  <a:cubicBezTo>
                    <a:pt x="2566" y="679"/>
                    <a:pt x="3044" y="719"/>
                    <a:pt x="3362" y="381"/>
                  </a:cubicBezTo>
                  <a:lnTo>
                    <a:pt x="3362" y="182"/>
                  </a:lnTo>
                  <a:cubicBezTo>
                    <a:pt x="3362" y="108"/>
                    <a:pt x="3328" y="1"/>
                    <a:pt x="3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7" name="Google Shape;15197;p24"/>
            <p:cNvSpPr/>
            <p:nvPr/>
          </p:nvSpPr>
          <p:spPr>
            <a:xfrm>
              <a:off x="5147525" y="3870325"/>
              <a:ext cx="84575" cy="25525"/>
            </a:xfrm>
            <a:custGeom>
              <a:avLst/>
              <a:gdLst/>
              <a:ahLst/>
              <a:cxnLst/>
              <a:rect l="l" t="t" r="r" b="b"/>
              <a:pathLst>
                <a:path w="3383" h="1021" extrusionOk="0">
                  <a:moveTo>
                    <a:pt x="2465" y="1"/>
                  </a:moveTo>
                  <a:cubicBezTo>
                    <a:pt x="1692" y="1"/>
                    <a:pt x="945" y="285"/>
                    <a:pt x="199" y="605"/>
                  </a:cubicBezTo>
                  <a:cubicBezTo>
                    <a:pt x="80" y="645"/>
                    <a:pt x="0" y="764"/>
                    <a:pt x="0" y="943"/>
                  </a:cubicBezTo>
                  <a:cubicBezTo>
                    <a:pt x="42" y="996"/>
                    <a:pt x="84" y="1021"/>
                    <a:pt x="123" y="1021"/>
                  </a:cubicBezTo>
                  <a:cubicBezTo>
                    <a:pt x="158" y="1021"/>
                    <a:pt x="191" y="1001"/>
                    <a:pt x="219" y="963"/>
                  </a:cubicBezTo>
                  <a:cubicBezTo>
                    <a:pt x="1333" y="904"/>
                    <a:pt x="2388" y="705"/>
                    <a:pt x="3382" y="287"/>
                  </a:cubicBezTo>
                  <a:lnTo>
                    <a:pt x="3183" y="88"/>
                  </a:lnTo>
                  <a:cubicBezTo>
                    <a:pt x="2941" y="27"/>
                    <a:pt x="2701" y="1"/>
                    <a:pt x="24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8" name="Google Shape;15198;p24"/>
            <p:cNvSpPr/>
            <p:nvPr/>
          </p:nvSpPr>
          <p:spPr>
            <a:xfrm>
              <a:off x="4970975" y="3962000"/>
              <a:ext cx="68150" cy="47800"/>
            </a:xfrm>
            <a:custGeom>
              <a:avLst/>
              <a:gdLst/>
              <a:ahLst/>
              <a:cxnLst/>
              <a:rect l="l" t="t" r="r" b="b"/>
              <a:pathLst>
                <a:path w="2726" h="1912" extrusionOk="0">
                  <a:moveTo>
                    <a:pt x="1781" y="1"/>
                  </a:moveTo>
                  <a:cubicBezTo>
                    <a:pt x="1660" y="1"/>
                    <a:pt x="1533" y="54"/>
                    <a:pt x="1393" y="101"/>
                  </a:cubicBezTo>
                  <a:cubicBezTo>
                    <a:pt x="856" y="420"/>
                    <a:pt x="199" y="618"/>
                    <a:pt x="1" y="1315"/>
                  </a:cubicBezTo>
                  <a:cubicBezTo>
                    <a:pt x="100" y="1713"/>
                    <a:pt x="438" y="1852"/>
                    <a:pt x="796" y="1911"/>
                  </a:cubicBezTo>
                  <a:cubicBezTo>
                    <a:pt x="1095" y="1892"/>
                    <a:pt x="1433" y="1911"/>
                    <a:pt x="1532" y="1514"/>
                  </a:cubicBezTo>
                  <a:cubicBezTo>
                    <a:pt x="1492" y="1454"/>
                    <a:pt x="1433" y="1394"/>
                    <a:pt x="1353" y="1354"/>
                  </a:cubicBezTo>
                  <a:cubicBezTo>
                    <a:pt x="1254" y="1315"/>
                    <a:pt x="1075" y="1335"/>
                    <a:pt x="1055" y="1255"/>
                  </a:cubicBezTo>
                  <a:cubicBezTo>
                    <a:pt x="1035" y="1136"/>
                    <a:pt x="1194" y="1136"/>
                    <a:pt x="1274" y="1096"/>
                  </a:cubicBezTo>
                  <a:cubicBezTo>
                    <a:pt x="1731" y="758"/>
                    <a:pt x="2487" y="996"/>
                    <a:pt x="2726" y="260"/>
                  </a:cubicBezTo>
                  <a:cubicBezTo>
                    <a:pt x="2699" y="258"/>
                    <a:pt x="2672" y="258"/>
                    <a:pt x="2645" y="258"/>
                  </a:cubicBezTo>
                  <a:cubicBezTo>
                    <a:pt x="2563" y="258"/>
                    <a:pt x="2480" y="265"/>
                    <a:pt x="2402" y="265"/>
                  </a:cubicBezTo>
                  <a:cubicBezTo>
                    <a:pt x="2255" y="265"/>
                    <a:pt x="2122" y="240"/>
                    <a:pt x="2030" y="101"/>
                  </a:cubicBezTo>
                  <a:cubicBezTo>
                    <a:pt x="1947" y="27"/>
                    <a:pt x="1865" y="1"/>
                    <a:pt x="17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9" name="Google Shape;15199;p24"/>
            <p:cNvSpPr/>
            <p:nvPr/>
          </p:nvSpPr>
          <p:spPr>
            <a:xfrm>
              <a:off x="4999325" y="3958800"/>
              <a:ext cx="75125" cy="39075"/>
            </a:xfrm>
            <a:custGeom>
              <a:avLst/>
              <a:gdLst/>
              <a:ahLst/>
              <a:cxnLst/>
              <a:rect l="l" t="t" r="r" b="b"/>
              <a:pathLst>
                <a:path w="3005" h="1563" extrusionOk="0">
                  <a:moveTo>
                    <a:pt x="2768" y="0"/>
                  </a:moveTo>
                  <a:cubicBezTo>
                    <a:pt x="2711" y="0"/>
                    <a:pt x="2656" y="20"/>
                    <a:pt x="2606" y="70"/>
                  </a:cubicBezTo>
                  <a:cubicBezTo>
                    <a:pt x="2547" y="90"/>
                    <a:pt x="2507" y="90"/>
                    <a:pt x="2447" y="90"/>
                  </a:cubicBezTo>
                  <a:cubicBezTo>
                    <a:pt x="2348" y="170"/>
                    <a:pt x="2189" y="150"/>
                    <a:pt x="2089" y="249"/>
                  </a:cubicBezTo>
                  <a:lnTo>
                    <a:pt x="1930" y="249"/>
                  </a:lnTo>
                  <a:cubicBezTo>
                    <a:pt x="1831" y="349"/>
                    <a:pt x="1651" y="289"/>
                    <a:pt x="1552" y="388"/>
                  </a:cubicBezTo>
                  <a:cubicBezTo>
                    <a:pt x="1134" y="806"/>
                    <a:pt x="438" y="687"/>
                    <a:pt x="0" y="1085"/>
                  </a:cubicBezTo>
                  <a:cubicBezTo>
                    <a:pt x="0" y="1264"/>
                    <a:pt x="40" y="1423"/>
                    <a:pt x="199" y="1562"/>
                  </a:cubicBezTo>
                  <a:cubicBezTo>
                    <a:pt x="1194" y="1284"/>
                    <a:pt x="2189" y="1045"/>
                    <a:pt x="2945" y="289"/>
                  </a:cubicBezTo>
                  <a:cubicBezTo>
                    <a:pt x="3004" y="189"/>
                    <a:pt x="3004" y="110"/>
                    <a:pt x="2945" y="50"/>
                  </a:cubicBezTo>
                  <a:cubicBezTo>
                    <a:pt x="2885" y="20"/>
                    <a:pt x="2825"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0" name="Google Shape;15200;p24"/>
            <p:cNvSpPr/>
            <p:nvPr/>
          </p:nvSpPr>
          <p:spPr>
            <a:xfrm>
              <a:off x="5122650" y="3925700"/>
              <a:ext cx="64675" cy="24925"/>
            </a:xfrm>
            <a:custGeom>
              <a:avLst/>
              <a:gdLst/>
              <a:ahLst/>
              <a:cxnLst/>
              <a:rect l="l" t="t" r="r" b="b"/>
              <a:pathLst>
                <a:path w="2587" h="997" extrusionOk="0">
                  <a:moveTo>
                    <a:pt x="2412" y="1"/>
                  </a:moveTo>
                  <a:cubicBezTo>
                    <a:pt x="1639" y="1"/>
                    <a:pt x="938" y="402"/>
                    <a:pt x="180" y="499"/>
                  </a:cubicBezTo>
                  <a:cubicBezTo>
                    <a:pt x="1" y="718"/>
                    <a:pt x="140" y="857"/>
                    <a:pt x="359" y="996"/>
                  </a:cubicBezTo>
                  <a:cubicBezTo>
                    <a:pt x="1135" y="996"/>
                    <a:pt x="1891" y="976"/>
                    <a:pt x="2547" y="419"/>
                  </a:cubicBezTo>
                  <a:cubicBezTo>
                    <a:pt x="2587" y="280"/>
                    <a:pt x="2567" y="121"/>
                    <a:pt x="2467" y="2"/>
                  </a:cubicBezTo>
                  <a:cubicBezTo>
                    <a:pt x="2449" y="1"/>
                    <a:pt x="2431" y="1"/>
                    <a:pt x="2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1" name="Google Shape;15201;p24"/>
            <p:cNvSpPr/>
            <p:nvPr/>
          </p:nvSpPr>
          <p:spPr>
            <a:xfrm>
              <a:off x="5072425" y="3938000"/>
              <a:ext cx="59200" cy="25325"/>
            </a:xfrm>
            <a:custGeom>
              <a:avLst/>
              <a:gdLst/>
              <a:ahLst/>
              <a:cxnLst/>
              <a:rect l="l" t="t" r="r" b="b"/>
              <a:pathLst>
                <a:path w="2368" h="1013" extrusionOk="0">
                  <a:moveTo>
                    <a:pt x="2081" y="1"/>
                  </a:moveTo>
                  <a:cubicBezTo>
                    <a:pt x="1790" y="1"/>
                    <a:pt x="1540" y="135"/>
                    <a:pt x="1274" y="206"/>
                  </a:cubicBezTo>
                  <a:cubicBezTo>
                    <a:pt x="876" y="325"/>
                    <a:pt x="518" y="624"/>
                    <a:pt x="80" y="683"/>
                  </a:cubicBezTo>
                  <a:cubicBezTo>
                    <a:pt x="80" y="683"/>
                    <a:pt x="60" y="683"/>
                    <a:pt x="21" y="723"/>
                  </a:cubicBezTo>
                  <a:cubicBezTo>
                    <a:pt x="1" y="783"/>
                    <a:pt x="21" y="803"/>
                    <a:pt x="80" y="862"/>
                  </a:cubicBezTo>
                  <a:cubicBezTo>
                    <a:pt x="333" y="963"/>
                    <a:pt x="599" y="1012"/>
                    <a:pt x="863" y="1012"/>
                  </a:cubicBezTo>
                  <a:cubicBezTo>
                    <a:pt x="1431" y="1012"/>
                    <a:pt x="1988" y="786"/>
                    <a:pt x="2368" y="365"/>
                  </a:cubicBezTo>
                  <a:cubicBezTo>
                    <a:pt x="2189" y="305"/>
                    <a:pt x="2189" y="166"/>
                    <a:pt x="2189" y="7"/>
                  </a:cubicBezTo>
                  <a:cubicBezTo>
                    <a:pt x="2152" y="3"/>
                    <a:pt x="2116"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2" name="Google Shape;15202;p24"/>
            <p:cNvSpPr/>
            <p:nvPr/>
          </p:nvSpPr>
          <p:spPr>
            <a:xfrm>
              <a:off x="5538900" y="3797925"/>
              <a:ext cx="30875" cy="30025"/>
            </a:xfrm>
            <a:custGeom>
              <a:avLst/>
              <a:gdLst/>
              <a:ahLst/>
              <a:cxnLst/>
              <a:rect l="l" t="t" r="r" b="b"/>
              <a:pathLst>
                <a:path w="1235" h="1201" extrusionOk="0">
                  <a:moveTo>
                    <a:pt x="1" y="0"/>
                  </a:moveTo>
                  <a:lnTo>
                    <a:pt x="1" y="0"/>
                  </a:lnTo>
                  <a:cubicBezTo>
                    <a:pt x="100" y="159"/>
                    <a:pt x="200" y="259"/>
                    <a:pt x="359" y="338"/>
                  </a:cubicBezTo>
                  <a:cubicBezTo>
                    <a:pt x="419" y="418"/>
                    <a:pt x="518" y="418"/>
                    <a:pt x="598" y="458"/>
                  </a:cubicBezTo>
                  <a:lnTo>
                    <a:pt x="598" y="458"/>
                  </a:lnTo>
                  <a:cubicBezTo>
                    <a:pt x="571" y="444"/>
                    <a:pt x="542" y="438"/>
                    <a:pt x="514" y="438"/>
                  </a:cubicBezTo>
                  <a:cubicBezTo>
                    <a:pt x="456" y="438"/>
                    <a:pt x="399" y="464"/>
                    <a:pt x="359" y="517"/>
                  </a:cubicBezTo>
                  <a:cubicBezTo>
                    <a:pt x="240" y="597"/>
                    <a:pt x="120" y="637"/>
                    <a:pt x="1" y="716"/>
                  </a:cubicBezTo>
                  <a:cubicBezTo>
                    <a:pt x="1" y="816"/>
                    <a:pt x="1" y="935"/>
                    <a:pt x="21" y="1054"/>
                  </a:cubicBezTo>
                  <a:cubicBezTo>
                    <a:pt x="130" y="1164"/>
                    <a:pt x="242" y="1200"/>
                    <a:pt x="354" y="1200"/>
                  </a:cubicBezTo>
                  <a:cubicBezTo>
                    <a:pt x="579" y="1200"/>
                    <a:pt x="807" y="1054"/>
                    <a:pt x="1027" y="1054"/>
                  </a:cubicBezTo>
                  <a:cubicBezTo>
                    <a:pt x="1037" y="1054"/>
                    <a:pt x="1046" y="1054"/>
                    <a:pt x="1055" y="1054"/>
                  </a:cubicBezTo>
                  <a:cubicBezTo>
                    <a:pt x="1115" y="816"/>
                    <a:pt x="1195" y="597"/>
                    <a:pt x="1234" y="338"/>
                  </a:cubicBezTo>
                  <a:lnTo>
                    <a:pt x="1055" y="159"/>
                  </a:lnTo>
                  <a:cubicBezTo>
                    <a:pt x="1009" y="167"/>
                    <a:pt x="962" y="170"/>
                    <a:pt x="916" y="170"/>
                  </a:cubicBezTo>
                  <a:cubicBezTo>
                    <a:pt x="605" y="170"/>
                    <a:pt x="295" y="1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3" name="Google Shape;15203;p24"/>
            <p:cNvSpPr/>
            <p:nvPr/>
          </p:nvSpPr>
          <p:spPr>
            <a:xfrm>
              <a:off x="5489675" y="3880475"/>
              <a:ext cx="75125" cy="13750"/>
            </a:xfrm>
            <a:custGeom>
              <a:avLst/>
              <a:gdLst/>
              <a:ahLst/>
              <a:cxnLst/>
              <a:rect l="l" t="t" r="r" b="b"/>
              <a:pathLst>
                <a:path w="3005" h="550" extrusionOk="0">
                  <a:moveTo>
                    <a:pt x="2487" y="0"/>
                  </a:moveTo>
                  <a:cubicBezTo>
                    <a:pt x="1632" y="100"/>
                    <a:pt x="816" y="140"/>
                    <a:pt x="1" y="339"/>
                  </a:cubicBezTo>
                  <a:cubicBezTo>
                    <a:pt x="196" y="410"/>
                    <a:pt x="392" y="433"/>
                    <a:pt x="588" y="433"/>
                  </a:cubicBezTo>
                  <a:cubicBezTo>
                    <a:pt x="919" y="433"/>
                    <a:pt x="1250" y="368"/>
                    <a:pt x="1581" y="368"/>
                  </a:cubicBezTo>
                  <a:cubicBezTo>
                    <a:pt x="1651" y="368"/>
                    <a:pt x="1721" y="371"/>
                    <a:pt x="1791" y="378"/>
                  </a:cubicBezTo>
                  <a:lnTo>
                    <a:pt x="1791" y="537"/>
                  </a:lnTo>
                  <a:cubicBezTo>
                    <a:pt x="1855" y="525"/>
                    <a:pt x="1920" y="520"/>
                    <a:pt x="1985" y="520"/>
                  </a:cubicBezTo>
                  <a:cubicBezTo>
                    <a:pt x="2151" y="520"/>
                    <a:pt x="2321" y="550"/>
                    <a:pt x="2488" y="550"/>
                  </a:cubicBezTo>
                  <a:cubicBezTo>
                    <a:pt x="2666" y="550"/>
                    <a:pt x="2841" y="516"/>
                    <a:pt x="3004" y="378"/>
                  </a:cubicBezTo>
                  <a:cubicBezTo>
                    <a:pt x="2885" y="219"/>
                    <a:pt x="2726" y="140"/>
                    <a:pt x="2587" y="40"/>
                  </a:cubicBezTo>
                  <a:cubicBezTo>
                    <a:pt x="2567" y="20"/>
                    <a:pt x="2507" y="20"/>
                    <a:pt x="24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4" name="Google Shape;15204;p24"/>
            <p:cNvSpPr/>
            <p:nvPr/>
          </p:nvSpPr>
          <p:spPr>
            <a:xfrm>
              <a:off x="5050050" y="3916700"/>
              <a:ext cx="32850" cy="33925"/>
            </a:xfrm>
            <a:custGeom>
              <a:avLst/>
              <a:gdLst/>
              <a:ahLst/>
              <a:cxnLst/>
              <a:rect l="l" t="t" r="r" b="b"/>
              <a:pathLst>
                <a:path w="1314" h="1357" extrusionOk="0">
                  <a:moveTo>
                    <a:pt x="987" y="0"/>
                  </a:moveTo>
                  <a:cubicBezTo>
                    <a:pt x="675" y="0"/>
                    <a:pt x="510" y="302"/>
                    <a:pt x="319" y="541"/>
                  </a:cubicBezTo>
                  <a:cubicBezTo>
                    <a:pt x="279" y="580"/>
                    <a:pt x="219" y="640"/>
                    <a:pt x="179" y="720"/>
                  </a:cubicBezTo>
                  <a:cubicBezTo>
                    <a:pt x="120" y="759"/>
                    <a:pt x="100" y="839"/>
                    <a:pt x="80" y="919"/>
                  </a:cubicBezTo>
                  <a:cubicBezTo>
                    <a:pt x="60" y="1058"/>
                    <a:pt x="0" y="1197"/>
                    <a:pt x="80" y="1356"/>
                  </a:cubicBezTo>
                  <a:cubicBezTo>
                    <a:pt x="756" y="1197"/>
                    <a:pt x="1095" y="740"/>
                    <a:pt x="1313" y="143"/>
                  </a:cubicBezTo>
                  <a:lnTo>
                    <a:pt x="1254" y="63"/>
                  </a:lnTo>
                  <a:cubicBezTo>
                    <a:pt x="1154" y="19"/>
                    <a:pt x="1066" y="0"/>
                    <a:pt x="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5" name="Google Shape;15205;p24"/>
            <p:cNvSpPr/>
            <p:nvPr/>
          </p:nvSpPr>
          <p:spPr>
            <a:xfrm>
              <a:off x="5098775" y="3890800"/>
              <a:ext cx="54750" cy="25500"/>
            </a:xfrm>
            <a:custGeom>
              <a:avLst/>
              <a:gdLst/>
              <a:ahLst/>
              <a:cxnLst/>
              <a:rect l="l" t="t" r="r" b="b"/>
              <a:pathLst>
                <a:path w="2190" h="1020" extrusionOk="0">
                  <a:moveTo>
                    <a:pt x="1568" y="1"/>
                  </a:moveTo>
                  <a:cubicBezTo>
                    <a:pt x="1192" y="1"/>
                    <a:pt x="871" y="286"/>
                    <a:pt x="518" y="463"/>
                  </a:cubicBezTo>
                  <a:cubicBezTo>
                    <a:pt x="399" y="562"/>
                    <a:pt x="240" y="622"/>
                    <a:pt x="120" y="721"/>
                  </a:cubicBezTo>
                  <a:cubicBezTo>
                    <a:pt x="41" y="781"/>
                    <a:pt x="21" y="860"/>
                    <a:pt x="1" y="920"/>
                  </a:cubicBezTo>
                  <a:cubicBezTo>
                    <a:pt x="21" y="980"/>
                    <a:pt x="41" y="1000"/>
                    <a:pt x="61" y="1020"/>
                  </a:cubicBezTo>
                  <a:cubicBezTo>
                    <a:pt x="836" y="900"/>
                    <a:pt x="1553" y="662"/>
                    <a:pt x="2189" y="164"/>
                  </a:cubicBezTo>
                  <a:cubicBezTo>
                    <a:pt x="2110" y="124"/>
                    <a:pt x="2050" y="124"/>
                    <a:pt x="1990" y="124"/>
                  </a:cubicBezTo>
                  <a:cubicBezTo>
                    <a:pt x="1840" y="36"/>
                    <a:pt x="1700" y="1"/>
                    <a:pt x="1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6" name="Google Shape;15206;p24"/>
            <p:cNvSpPr/>
            <p:nvPr/>
          </p:nvSpPr>
          <p:spPr>
            <a:xfrm>
              <a:off x="5002800" y="3947600"/>
              <a:ext cx="34350" cy="21425"/>
            </a:xfrm>
            <a:custGeom>
              <a:avLst/>
              <a:gdLst/>
              <a:ahLst/>
              <a:cxnLst/>
              <a:rect l="l" t="t" r="r" b="b"/>
              <a:pathLst>
                <a:path w="1374" h="857" extrusionOk="0">
                  <a:moveTo>
                    <a:pt x="995" y="1"/>
                  </a:moveTo>
                  <a:cubicBezTo>
                    <a:pt x="558" y="1"/>
                    <a:pt x="180" y="120"/>
                    <a:pt x="1" y="598"/>
                  </a:cubicBezTo>
                  <a:cubicBezTo>
                    <a:pt x="21" y="737"/>
                    <a:pt x="100" y="816"/>
                    <a:pt x="259" y="856"/>
                  </a:cubicBezTo>
                  <a:cubicBezTo>
                    <a:pt x="377" y="755"/>
                    <a:pt x="509" y="668"/>
                    <a:pt x="668" y="668"/>
                  </a:cubicBezTo>
                  <a:cubicBezTo>
                    <a:pt x="697" y="668"/>
                    <a:pt x="726" y="671"/>
                    <a:pt x="757" y="677"/>
                  </a:cubicBezTo>
                  <a:cubicBezTo>
                    <a:pt x="916" y="578"/>
                    <a:pt x="1115" y="439"/>
                    <a:pt x="1314" y="359"/>
                  </a:cubicBezTo>
                  <a:cubicBezTo>
                    <a:pt x="1373" y="100"/>
                    <a:pt x="1174" y="41"/>
                    <a:pt x="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7" name="Google Shape;15207;p24"/>
            <p:cNvSpPr/>
            <p:nvPr/>
          </p:nvSpPr>
          <p:spPr>
            <a:xfrm>
              <a:off x="5183825" y="3922750"/>
              <a:ext cx="35325" cy="15675"/>
            </a:xfrm>
            <a:custGeom>
              <a:avLst/>
              <a:gdLst/>
              <a:ahLst/>
              <a:cxnLst/>
              <a:rect l="l" t="t" r="r" b="b"/>
              <a:pathLst>
                <a:path w="1413" h="627" extrusionOk="0">
                  <a:moveTo>
                    <a:pt x="677" y="40"/>
                  </a:moveTo>
                  <a:cubicBezTo>
                    <a:pt x="438" y="80"/>
                    <a:pt x="239" y="100"/>
                    <a:pt x="20" y="120"/>
                  </a:cubicBezTo>
                  <a:cubicBezTo>
                    <a:pt x="1" y="239"/>
                    <a:pt x="1" y="378"/>
                    <a:pt x="1" y="498"/>
                  </a:cubicBezTo>
                  <a:cubicBezTo>
                    <a:pt x="145" y="599"/>
                    <a:pt x="310" y="626"/>
                    <a:pt x="489" y="626"/>
                  </a:cubicBezTo>
                  <a:cubicBezTo>
                    <a:pt x="556" y="626"/>
                    <a:pt x="626" y="622"/>
                    <a:pt x="697" y="617"/>
                  </a:cubicBezTo>
                  <a:cubicBezTo>
                    <a:pt x="995" y="597"/>
                    <a:pt x="1274" y="517"/>
                    <a:pt x="1413" y="219"/>
                  </a:cubicBezTo>
                  <a:cubicBezTo>
                    <a:pt x="1214" y="0"/>
                    <a:pt x="916" y="120"/>
                    <a:pt x="677" y="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8" name="Google Shape;15208;p24"/>
            <p:cNvSpPr/>
            <p:nvPr/>
          </p:nvSpPr>
          <p:spPr>
            <a:xfrm>
              <a:off x="5529475" y="3821950"/>
              <a:ext cx="35325" cy="10600"/>
            </a:xfrm>
            <a:custGeom>
              <a:avLst/>
              <a:gdLst/>
              <a:ahLst/>
              <a:cxnLst/>
              <a:rect l="l" t="t" r="r" b="b"/>
              <a:pathLst>
                <a:path w="1413" h="424" extrusionOk="0">
                  <a:moveTo>
                    <a:pt x="1131" y="0"/>
                  </a:moveTo>
                  <a:cubicBezTo>
                    <a:pt x="925" y="0"/>
                    <a:pt x="716" y="88"/>
                    <a:pt x="512" y="88"/>
                  </a:cubicBezTo>
                  <a:cubicBezTo>
                    <a:pt x="467" y="88"/>
                    <a:pt x="422" y="84"/>
                    <a:pt x="378" y="74"/>
                  </a:cubicBezTo>
                  <a:cubicBezTo>
                    <a:pt x="279" y="133"/>
                    <a:pt x="139" y="193"/>
                    <a:pt x="0" y="233"/>
                  </a:cubicBezTo>
                  <a:cubicBezTo>
                    <a:pt x="150" y="375"/>
                    <a:pt x="294" y="423"/>
                    <a:pt x="437" y="423"/>
                  </a:cubicBezTo>
                  <a:cubicBezTo>
                    <a:pt x="653" y="423"/>
                    <a:pt x="866" y="313"/>
                    <a:pt x="1094" y="253"/>
                  </a:cubicBezTo>
                  <a:cubicBezTo>
                    <a:pt x="1233" y="253"/>
                    <a:pt x="1373" y="253"/>
                    <a:pt x="1412" y="74"/>
                  </a:cubicBezTo>
                  <a:cubicBezTo>
                    <a:pt x="1320" y="19"/>
                    <a:pt x="1226" y="0"/>
                    <a:pt x="1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9" name="Google Shape;15209;p24"/>
            <p:cNvSpPr/>
            <p:nvPr/>
          </p:nvSpPr>
          <p:spPr>
            <a:xfrm>
              <a:off x="5025175" y="3935675"/>
              <a:ext cx="31850" cy="20425"/>
            </a:xfrm>
            <a:custGeom>
              <a:avLst/>
              <a:gdLst/>
              <a:ahLst/>
              <a:cxnLst/>
              <a:rect l="l" t="t" r="r" b="b"/>
              <a:pathLst>
                <a:path w="1274" h="817" extrusionOk="0">
                  <a:moveTo>
                    <a:pt x="1035" y="0"/>
                  </a:moveTo>
                  <a:cubicBezTo>
                    <a:pt x="896" y="20"/>
                    <a:pt x="757" y="80"/>
                    <a:pt x="598" y="120"/>
                  </a:cubicBezTo>
                  <a:cubicBezTo>
                    <a:pt x="379" y="259"/>
                    <a:pt x="21" y="219"/>
                    <a:pt x="1" y="597"/>
                  </a:cubicBezTo>
                  <a:cubicBezTo>
                    <a:pt x="160" y="617"/>
                    <a:pt x="319" y="657"/>
                    <a:pt x="399" y="816"/>
                  </a:cubicBezTo>
                  <a:cubicBezTo>
                    <a:pt x="598" y="677"/>
                    <a:pt x="816" y="597"/>
                    <a:pt x="1075" y="577"/>
                  </a:cubicBezTo>
                  <a:cubicBezTo>
                    <a:pt x="1174" y="418"/>
                    <a:pt x="1274" y="279"/>
                    <a:pt x="1234" y="80"/>
                  </a:cubicBezTo>
                  <a:cubicBezTo>
                    <a:pt x="1194" y="20"/>
                    <a:pt x="1115" y="0"/>
                    <a:pt x="10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24"/>
            <p:cNvSpPr/>
            <p:nvPr/>
          </p:nvSpPr>
          <p:spPr>
            <a:xfrm>
              <a:off x="5067950" y="3903775"/>
              <a:ext cx="32350" cy="16500"/>
            </a:xfrm>
            <a:custGeom>
              <a:avLst/>
              <a:gdLst/>
              <a:ahLst/>
              <a:cxnLst/>
              <a:rect l="l" t="t" r="r" b="b"/>
              <a:pathLst>
                <a:path w="1294" h="660" extrusionOk="0">
                  <a:moveTo>
                    <a:pt x="837" y="1"/>
                  </a:moveTo>
                  <a:cubicBezTo>
                    <a:pt x="720" y="1"/>
                    <a:pt x="597" y="39"/>
                    <a:pt x="478" y="103"/>
                  </a:cubicBezTo>
                  <a:cubicBezTo>
                    <a:pt x="1" y="381"/>
                    <a:pt x="299" y="540"/>
                    <a:pt x="597" y="660"/>
                  </a:cubicBezTo>
                  <a:cubicBezTo>
                    <a:pt x="776" y="553"/>
                    <a:pt x="1002" y="478"/>
                    <a:pt x="1219" y="478"/>
                  </a:cubicBezTo>
                  <a:cubicBezTo>
                    <a:pt x="1244" y="478"/>
                    <a:pt x="1269" y="479"/>
                    <a:pt x="1294" y="481"/>
                  </a:cubicBezTo>
                  <a:lnTo>
                    <a:pt x="1294" y="302"/>
                  </a:lnTo>
                  <a:cubicBezTo>
                    <a:pt x="1174" y="87"/>
                    <a:pt x="1012" y="1"/>
                    <a:pt x="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1" name="Google Shape;15211;p24"/>
            <p:cNvSpPr/>
            <p:nvPr/>
          </p:nvSpPr>
          <p:spPr>
            <a:xfrm>
              <a:off x="5065475" y="3955575"/>
              <a:ext cx="8975" cy="4500"/>
            </a:xfrm>
            <a:custGeom>
              <a:avLst/>
              <a:gdLst/>
              <a:ahLst/>
              <a:cxnLst/>
              <a:rect l="l" t="t" r="r" b="b"/>
              <a:pathLst>
                <a:path w="359" h="180" extrusionOk="0">
                  <a:moveTo>
                    <a:pt x="358" y="0"/>
                  </a:moveTo>
                  <a:cubicBezTo>
                    <a:pt x="199" y="0"/>
                    <a:pt x="80" y="20"/>
                    <a:pt x="0" y="159"/>
                  </a:cubicBezTo>
                  <a:cubicBezTo>
                    <a:pt x="139" y="179"/>
                    <a:pt x="239" y="179"/>
                    <a:pt x="358" y="179"/>
                  </a:cubicBezTo>
                  <a:lnTo>
                    <a:pt x="3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2" name="Google Shape;15212;p24"/>
            <p:cNvSpPr/>
            <p:nvPr/>
          </p:nvSpPr>
          <p:spPr>
            <a:xfrm>
              <a:off x="5039100" y="3964525"/>
              <a:ext cx="8975" cy="3500"/>
            </a:xfrm>
            <a:custGeom>
              <a:avLst/>
              <a:gdLst/>
              <a:ahLst/>
              <a:cxnLst/>
              <a:rect l="l" t="t" r="r" b="b"/>
              <a:pathLst>
                <a:path w="359" h="140" extrusionOk="0">
                  <a:moveTo>
                    <a:pt x="359" y="0"/>
                  </a:moveTo>
                  <a:cubicBezTo>
                    <a:pt x="220" y="0"/>
                    <a:pt x="100" y="20"/>
                    <a:pt x="1" y="139"/>
                  </a:cubicBezTo>
                  <a:cubicBezTo>
                    <a:pt x="140" y="139"/>
                    <a:pt x="259" y="120"/>
                    <a:pt x="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3" name="Google Shape;15213;p24"/>
            <p:cNvSpPr/>
            <p:nvPr/>
          </p:nvSpPr>
          <p:spPr>
            <a:xfrm>
              <a:off x="5551850" y="3877125"/>
              <a:ext cx="9475" cy="5525"/>
            </a:xfrm>
            <a:custGeom>
              <a:avLst/>
              <a:gdLst/>
              <a:ahLst/>
              <a:cxnLst/>
              <a:rect l="l" t="t" r="r" b="b"/>
              <a:pathLst>
                <a:path w="379" h="221" extrusionOk="0">
                  <a:moveTo>
                    <a:pt x="182" y="0"/>
                  </a:moveTo>
                  <a:cubicBezTo>
                    <a:pt x="120" y="0"/>
                    <a:pt x="60" y="45"/>
                    <a:pt x="0" y="134"/>
                  </a:cubicBezTo>
                  <a:lnTo>
                    <a:pt x="20" y="154"/>
                  </a:lnTo>
                  <a:cubicBezTo>
                    <a:pt x="67" y="201"/>
                    <a:pt x="120" y="220"/>
                    <a:pt x="176" y="220"/>
                  </a:cubicBezTo>
                  <a:cubicBezTo>
                    <a:pt x="216" y="220"/>
                    <a:pt x="257" y="211"/>
                    <a:pt x="299" y="194"/>
                  </a:cubicBezTo>
                  <a:lnTo>
                    <a:pt x="378" y="134"/>
                  </a:lnTo>
                  <a:cubicBezTo>
                    <a:pt x="309" y="45"/>
                    <a:pt x="244" y="0"/>
                    <a:pt x="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24"/>
            <p:cNvSpPr/>
            <p:nvPr/>
          </p:nvSpPr>
          <p:spPr>
            <a:xfrm>
              <a:off x="5052050" y="3960050"/>
              <a:ext cx="9450" cy="3800"/>
            </a:xfrm>
            <a:custGeom>
              <a:avLst/>
              <a:gdLst/>
              <a:ahLst/>
              <a:cxnLst/>
              <a:rect l="l" t="t" r="r" b="b"/>
              <a:pathLst>
                <a:path w="378" h="152" extrusionOk="0">
                  <a:moveTo>
                    <a:pt x="378" y="0"/>
                  </a:moveTo>
                  <a:cubicBezTo>
                    <a:pt x="219" y="0"/>
                    <a:pt x="99" y="20"/>
                    <a:pt x="0" y="139"/>
                  </a:cubicBezTo>
                  <a:cubicBezTo>
                    <a:pt x="29" y="148"/>
                    <a:pt x="58" y="152"/>
                    <a:pt x="87" y="152"/>
                  </a:cubicBezTo>
                  <a:cubicBezTo>
                    <a:pt x="196" y="152"/>
                    <a:pt x="299" y="95"/>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5" name="Google Shape;15215;p24"/>
            <p:cNvSpPr/>
            <p:nvPr/>
          </p:nvSpPr>
          <p:spPr>
            <a:xfrm>
              <a:off x="5560300" y="3880975"/>
              <a:ext cx="4500" cy="4500"/>
            </a:xfrm>
            <a:custGeom>
              <a:avLst/>
              <a:gdLst/>
              <a:ahLst/>
              <a:cxnLst/>
              <a:rect l="l" t="t" r="r" b="b"/>
              <a:pathLst>
                <a:path w="180" h="180" extrusionOk="0">
                  <a:moveTo>
                    <a:pt x="0" y="0"/>
                  </a:moveTo>
                  <a:lnTo>
                    <a:pt x="0" y="20"/>
                  </a:lnTo>
                  <a:cubicBezTo>
                    <a:pt x="0" y="120"/>
                    <a:pt x="60" y="179"/>
                    <a:pt x="159" y="179"/>
                  </a:cubicBezTo>
                  <a:cubicBezTo>
                    <a:pt x="179" y="120"/>
                    <a:pt x="179" y="80"/>
                    <a:pt x="179" y="20"/>
                  </a:cubicBezTo>
                  <a:cubicBezTo>
                    <a:pt x="140" y="0"/>
                    <a:pt x="8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6" name="Google Shape;15216;p24"/>
            <p:cNvSpPr/>
            <p:nvPr/>
          </p:nvSpPr>
          <p:spPr>
            <a:xfrm>
              <a:off x="4344350" y="5048275"/>
              <a:ext cx="128825" cy="50150"/>
            </a:xfrm>
            <a:custGeom>
              <a:avLst/>
              <a:gdLst/>
              <a:ahLst/>
              <a:cxnLst/>
              <a:rect l="l" t="t" r="r" b="b"/>
              <a:pathLst>
                <a:path w="5153" h="2006" extrusionOk="0">
                  <a:moveTo>
                    <a:pt x="598" y="1"/>
                  </a:moveTo>
                  <a:cubicBezTo>
                    <a:pt x="506" y="1"/>
                    <a:pt x="413" y="6"/>
                    <a:pt x="319" y="16"/>
                  </a:cubicBezTo>
                  <a:cubicBezTo>
                    <a:pt x="160" y="56"/>
                    <a:pt x="40" y="156"/>
                    <a:pt x="1" y="355"/>
                  </a:cubicBezTo>
                  <a:cubicBezTo>
                    <a:pt x="1" y="434"/>
                    <a:pt x="60" y="514"/>
                    <a:pt x="100" y="573"/>
                  </a:cubicBezTo>
                  <a:cubicBezTo>
                    <a:pt x="238" y="642"/>
                    <a:pt x="396" y="740"/>
                    <a:pt x="559" y="740"/>
                  </a:cubicBezTo>
                  <a:cubicBezTo>
                    <a:pt x="631" y="740"/>
                    <a:pt x="704" y="721"/>
                    <a:pt x="777" y="673"/>
                  </a:cubicBezTo>
                  <a:cubicBezTo>
                    <a:pt x="1279" y="762"/>
                    <a:pt x="1700" y="1062"/>
                    <a:pt x="2215" y="1062"/>
                  </a:cubicBezTo>
                  <a:cubicBezTo>
                    <a:pt x="2271" y="1062"/>
                    <a:pt x="2329" y="1059"/>
                    <a:pt x="2388" y="1051"/>
                  </a:cubicBezTo>
                  <a:cubicBezTo>
                    <a:pt x="2587" y="1270"/>
                    <a:pt x="2885" y="1250"/>
                    <a:pt x="3164" y="1409"/>
                  </a:cubicBezTo>
                  <a:cubicBezTo>
                    <a:pt x="3203" y="1449"/>
                    <a:pt x="3243" y="1469"/>
                    <a:pt x="3243" y="1548"/>
                  </a:cubicBezTo>
                  <a:lnTo>
                    <a:pt x="3203" y="1628"/>
                  </a:lnTo>
                  <a:cubicBezTo>
                    <a:pt x="3203" y="1667"/>
                    <a:pt x="3184" y="1727"/>
                    <a:pt x="3184" y="1767"/>
                  </a:cubicBezTo>
                  <a:cubicBezTo>
                    <a:pt x="3303" y="1866"/>
                    <a:pt x="3462" y="1846"/>
                    <a:pt x="3562" y="1946"/>
                  </a:cubicBezTo>
                  <a:lnTo>
                    <a:pt x="3601" y="1966"/>
                  </a:lnTo>
                  <a:lnTo>
                    <a:pt x="3681" y="1966"/>
                  </a:lnTo>
                  <a:cubicBezTo>
                    <a:pt x="3760" y="2006"/>
                    <a:pt x="3800" y="2006"/>
                    <a:pt x="3860" y="2006"/>
                  </a:cubicBezTo>
                  <a:cubicBezTo>
                    <a:pt x="4337" y="1926"/>
                    <a:pt x="4994" y="2006"/>
                    <a:pt x="5093" y="1508"/>
                  </a:cubicBezTo>
                  <a:cubicBezTo>
                    <a:pt x="5153" y="1130"/>
                    <a:pt x="4457" y="1210"/>
                    <a:pt x="4138" y="971"/>
                  </a:cubicBezTo>
                  <a:cubicBezTo>
                    <a:pt x="4079" y="931"/>
                    <a:pt x="4039" y="912"/>
                    <a:pt x="3979" y="872"/>
                  </a:cubicBezTo>
                  <a:cubicBezTo>
                    <a:pt x="3959" y="852"/>
                    <a:pt x="3900" y="832"/>
                    <a:pt x="3880" y="812"/>
                  </a:cubicBezTo>
                  <a:cubicBezTo>
                    <a:pt x="3800" y="752"/>
                    <a:pt x="3760" y="733"/>
                    <a:pt x="3681" y="673"/>
                  </a:cubicBezTo>
                  <a:cubicBezTo>
                    <a:pt x="3641" y="633"/>
                    <a:pt x="3562" y="613"/>
                    <a:pt x="3482" y="573"/>
                  </a:cubicBezTo>
                  <a:cubicBezTo>
                    <a:pt x="3432" y="563"/>
                    <a:pt x="3377" y="558"/>
                    <a:pt x="3323" y="558"/>
                  </a:cubicBezTo>
                  <a:cubicBezTo>
                    <a:pt x="3268" y="558"/>
                    <a:pt x="3213" y="563"/>
                    <a:pt x="3164" y="573"/>
                  </a:cubicBezTo>
                  <a:cubicBezTo>
                    <a:pt x="3084" y="613"/>
                    <a:pt x="3024" y="633"/>
                    <a:pt x="2965" y="673"/>
                  </a:cubicBezTo>
                  <a:cubicBezTo>
                    <a:pt x="2936" y="711"/>
                    <a:pt x="2915" y="725"/>
                    <a:pt x="2900" y="725"/>
                  </a:cubicBezTo>
                  <a:cubicBezTo>
                    <a:pt x="2854" y="725"/>
                    <a:pt x="2847" y="609"/>
                    <a:pt x="2802" y="609"/>
                  </a:cubicBezTo>
                  <a:cubicBezTo>
                    <a:pt x="2797" y="609"/>
                    <a:pt x="2792" y="610"/>
                    <a:pt x="2786" y="613"/>
                  </a:cubicBezTo>
                  <a:cubicBezTo>
                    <a:pt x="2746" y="573"/>
                    <a:pt x="2666" y="553"/>
                    <a:pt x="2587" y="553"/>
                  </a:cubicBezTo>
                  <a:cubicBezTo>
                    <a:pt x="2533" y="568"/>
                    <a:pt x="2481" y="574"/>
                    <a:pt x="2431" y="574"/>
                  </a:cubicBezTo>
                  <a:cubicBezTo>
                    <a:pt x="2202" y="574"/>
                    <a:pt x="2007" y="438"/>
                    <a:pt x="1811" y="275"/>
                  </a:cubicBezTo>
                  <a:cubicBezTo>
                    <a:pt x="1434" y="111"/>
                    <a:pt x="1029" y="1"/>
                    <a:pt x="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7" name="Google Shape;15217;p24"/>
            <p:cNvSpPr/>
            <p:nvPr/>
          </p:nvSpPr>
          <p:spPr>
            <a:xfrm>
              <a:off x="4437350" y="5067975"/>
              <a:ext cx="98000" cy="51400"/>
            </a:xfrm>
            <a:custGeom>
              <a:avLst/>
              <a:gdLst/>
              <a:ahLst/>
              <a:cxnLst/>
              <a:rect l="l" t="t" r="r" b="b"/>
              <a:pathLst>
                <a:path w="3920" h="2056" extrusionOk="0">
                  <a:moveTo>
                    <a:pt x="520" y="1"/>
                  </a:moveTo>
                  <a:cubicBezTo>
                    <a:pt x="370" y="1"/>
                    <a:pt x="217" y="14"/>
                    <a:pt x="60" y="44"/>
                  </a:cubicBezTo>
                  <a:cubicBezTo>
                    <a:pt x="299" y="581"/>
                    <a:pt x="876" y="422"/>
                    <a:pt x="1314" y="681"/>
                  </a:cubicBezTo>
                  <a:cubicBezTo>
                    <a:pt x="836" y="840"/>
                    <a:pt x="418" y="979"/>
                    <a:pt x="1" y="1138"/>
                  </a:cubicBezTo>
                  <a:cubicBezTo>
                    <a:pt x="617" y="1317"/>
                    <a:pt x="1254" y="1516"/>
                    <a:pt x="1871" y="1675"/>
                  </a:cubicBezTo>
                  <a:cubicBezTo>
                    <a:pt x="2447" y="1814"/>
                    <a:pt x="3024" y="2033"/>
                    <a:pt x="3641" y="2033"/>
                  </a:cubicBezTo>
                  <a:cubicBezTo>
                    <a:pt x="3686" y="2048"/>
                    <a:pt x="3724" y="2056"/>
                    <a:pt x="3757" y="2056"/>
                  </a:cubicBezTo>
                  <a:cubicBezTo>
                    <a:pt x="3856" y="2056"/>
                    <a:pt x="3905" y="1988"/>
                    <a:pt x="3920" y="1854"/>
                  </a:cubicBezTo>
                  <a:cubicBezTo>
                    <a:pt x="3661" y="1456"/>
                    <a:pt x="3203" y="1536"/>
                    <a:pt x="2845" y="1357"/>
                  </a:cubicBezTo>
                  <a:cubicBezTo>
                    <a:pt x="2527" y="1257"/>
                    <a:pt x="2189" y="1277"/>
                    <a:pt x="1871" y="1138"/>
                  </a:cubicBezTo>
                  <a:cubicBezTo>
                    <a:pt x="1811" y="1138"/>
                    <a:pt x="1731" y="1098"/>
                    <a:pt x="1652" y="1098"/>
                  </a:cubicBezTo>
                  <a:cubicBezTo>
                    <a:pt x="1604" y="1098"/>
                    <a:pt x="1518" y="1073"/>
                    <a:pt x="1455" y="1073"/>
                  </a:cubicBezTo>
                  <a:cubicBezTo>
                    <a:pt x="1439" y="1073"/>
                    <a:pt x="1425" y="1074"/>
                    <a:pt x="1413" y="1078"/>
                  </a:cubicBezTo>
                  <a:cubicBezTo>
                    <a:pt x="1431" y="1055"/>
                    <a:pt x="1448" y="1047"/>
                    <a:pt x="1466" y="1047"/>
                  </a:cubicBezTo>
                  <a:cubicBezTo>
                    <a:pt x="1504" y="1047"/>
                    <a:pt x="1543" y="1081"/>
                    <a:pt x="1590" y="1081"/>
                  </a:cubicBezTo>
                  <a:cubicBezTo>
                    <a:pt x="1597" y="1081"/>
                    <a:pt x="1604" y="1080"/>
                    <a:pt x="1612" y="1078"/>
                  </a:cubicBezTo>
                  <a:cubicBezTo>
                    <a:pt x="1831" y="1078"/>
                    <a:pt x="2050" y="1158"/>
                    <a:pt x="2288" y="1238"/>
                  </a:cubicBezTo>
                  <a:cubicBezTo>
                    <a:pt x="2368" y="1257"/>
                    <a:pt x="2507" y="1277"/>
                    <a:pt x="2626" y="1277"/>
                  </a:cubicBezTo>
                  <a:cubicBezTo>
                    <a:pt x="2803" y="1277"/>
                    <a:pt x="2980" y="1386"/>
                    <a:pt x="3157" y="1386"/>
                  </a:cubicBezTo>
                  <a:cubicBezTo>
                    <a:pt x="3219" y="1386"/>
                    <a:pt x="3281" y="1373"/>
                    <a:pt x="3343" y="1337"/>
                  </a:cubicBezTo>
                  <a:cubicBezTo>
                    <a:pt x="3402" y="1257"/>
                    <a:pt x="3422" y="1178"/>
                    <a:pt x="3442" y="1118"/>
                  </a:cubicBezTo>
                  <a:cubicBezTo>
                    <a:pt x="3442" y="1039"/>
                    <a:pt x="3422" y="959"/>
                    <a:pt x="3363" y="879"/>
                  </a:cubicBezTo>
                  <a:cubicBezTo>
                    <a:pt x="3283" y="820"/>
                    <a:pt x="3183" y="760"/>
                    <a:pt x="3044" y="740"/>
                  </a:cubicBezTo>
                  <a:cubicBezTo>
                    <a:pt x="2905" y="681"/>
                    <a:pt x="2746" y="621"/>
                    <a:pt x="2607" y="541"/>
                  </a:cubicBezTo>
                  <a:cubicBezTo>
                    <a:pt x="1928" y="326"/>
                    <a:pt x="1263" y="1"/>
                    <a:pt x="5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8" name="Google Shape;15218;p24"/>
            <p:cNvSpPr/>
            <p:nvPr/>
          </p:nvSpPr>
          <p:spPr>
            <a:xfrm>
              <a:off x="4529350" y="5109850"/>
              <a:ext cx="120375" cy="35900"/>
            </a:xfrm>
            <a:custGeom>
              <a:avLst/>
              <a:gdLst/>
              <a:ahLst/>
              <a:cxnLst/>
              <a:rect l="l" t="t" r="r" b="b"/>
              <a:pathLst>
                <a:path w="4815" h="1436" extrusionOk="0">
                  <a:moveTo>
                    <a:pt x="1513" y="0"/>
                  </a:moveTo>
                  <a:cubicBezTo>
                    <a:pt x="1361" y="51"/>
                    <a:pt x="1205" y="59"/>
                    <a:pt x="1047" y="59"/>
                  </a:cubicBezTo>
                  <a:cubicBezTo>
                    <a:pt x="964" y="59"/>
                    <a:pt x="881" y="57"/>
                    <a:pt x="798" y="57"/>
                  </a:cubicBezTo>
                  <a:cubicBezTo>
                    <a:pt x="602" y="57"/>
                    <a:pt x="407" y="70"/>
                    <a:pt x="220" y="159"/>
                  </a:cubicBezTo>
                  <a:cubicBezTo>
                    <a:pt x="140" y="199"/>
                    <a:pt x="60" y="279"/>
                    <a:pt x="1" y="338"/>
                  </a:cubicBezTo>
                  <a:cubicBezTo>
                    <a:pt x="1314" y="796"/>
                    <a:pt x="2647" y="1174"/>
                    <a:pt x="4019" y="1373"/>
                  </a:cubicBezTo>
                  <a:cubicBezTo>
                    <a:pt x="4171" y="1384"/>
                    <a:pt x="4329" y="1436"/>
                    <a:pt x="4477" y="1436"/>
                  </a:cubicBezTo>
                  <a:cubicBezTo>
                    <a:pt x="4600" y="1436"/>
                    <a:pt x="4715" y="1400"/>
                    <a:pt x="4815" y="1273"/>
                  </a:cubicBezTo>
                  <a:cubicBezTo>
                    <a:pt x="4815" y="1174"/>
                    <a:pt x="4755" y="1094"/>
                    <a:pt x="4695" y="1054"/>
                  </a:cubicBezTo>
                  <a:cubicBezTo>
                    <a:pt x="4079" y="677"/>
                    <a:pt x="3343" y="776"/>
                    <a:pt x="2666" y="637"/>
                  </a:cubicBezTo>
                  <a:cubicBezTo>
                    <a:pt x="2647" y="617"/>
                    <a:pt x="2627" y="617"/>
                    <a:pt x="2604" y="617"/>
                  </a:cubicBezTo>
                  <a:cubicBezTo>
                    <a:pt x="2582" y="617"/>
                    <a:pt x="2557" y="617"/>
                    <a:pt x="2527" y="597"/>
                  </a:cubicBezTo>
                  <a:cubicBezTo>
                    <a:pt x="2539" y="594"/>
                    <a:pt x="2549" y="593"/>
                    <a:pt x="2560" y="593"/>
                  </a:cubicBezTo>
                  <a:cubicBezTo>
                    <a:pt x="2624" y="593"/>
                    <a:pt x="2678" y="637"/>
                    <a:pt x="2746" y="637"/>
                  </a:cubicBezTo>
                  <a:cubicBezTo>
                    <a:pt x="2806" y="657"/>
                    <a:pt x="2845" y="657"/>
                    <a:pt x="2905" y="657"/>
                  </a:cubicBezTo>
                  <a:cubicBezTo>
                    <a:pt x="2925" y="650"/>
                    <a:pt x="2946" y="647"/>
                    <a:pt x="2967" y="647"/>
                  </a:cubicBezTo>
                  <a:cubicBezTo>
                    <a:pt x="3060" y="647"/>
                    <a:pt x="3162" y="700"/>
                    <a:pt x="3253" y="700"/>
                  </a:cubicBezTo>
                  <a:cubicBezTo>
                    <a:pt x="3328" y="700"/>
                    <a:pt x="3394" y="665"/>
                    <a:pt x="3442" y="537"/>
                  </a:cubicBezTo>
                  <a:cubicBezTo>
                    <a:pt x="3442" y="259"/>
                    <a:pt x="3223" y="159"/>
                    <a:pt x="3005" y="100"/>
                  </a:cubicBezTo>
                  <a:cubicBezTo>
                    <a:pt x="2507" y="60"/>
                    <a:pt x="2010" y="60"/>
                    <a:pt x="15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9" name="Google Shape;15219;p24"/>
            <p:cNvSpPr/>
            <p:nvPr/>
          </p:nvSpPr>
          <p:spPr>
            <a:xfrm>
              <a:off x="4649200" y="5140900"/>
              <a:ext cx="49775" cy="17275"/>
            </a:xfrm>
            <a:custGeom>
              <a:avLst/>
              <a:gdLst/>
              <a:ahLst/>
              <a:cxnLst/>
              <a:rect l="l" t="t" r="r" b="b"/>
              <a:pathLst>
                <a:path w="1991" h="691" extrusionOk="0">
                  <a:moveTo>
                    <a:pt x="739" y="0"/>
                  </a:moveTo>
                  <a:cubicBezTo>
                    <a:pt x="567" y="0"/>
                    <a:pt x="392" y="14"/>
                    <a:pt x="220" y="31"/>
                  </a:cubicBezTo>
                  <a:cubicBezTo>
                    <a:pt x="1" y="250"/>
                    <a:pt x="180" y="350"/>
                    <a:pt x="339" y="449"/>
                  </a:cubicBezTo>
                  <a:cubicBezTo>
                    <a:pt x="787" y="610"/>
                    <a:pt x="1250" y="691"/>
                    <a:pt x="1745" y="691"/>
                  </a:cubicBezTo>
                  <a:cubicBezTo>
                    <a:pt x="1800" y="691"/>
                    <a:pt x="1855" y="690"/>
                    <a:pt x="1911" y="688"/>
                  </a:cubicBezTo>
                  <a:cubicBezTo>
                    <a:pt x="1970" y="588"/>
                    <a:pt x="1990" y="509"/>
                    <a:pt x="1931" y="409"/>
                  </a:cubicBezTo>
                  <a:cubicBezTo>
                    <a:pt x="1577" y="84"/>
                    <a:pt x="1163" y="0"/>
                    <a:pt x="7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0" name="Google Shape;15220;p24"/>
            <p:cNvSpPr/>
            <p:nvPr/>
          </p:nvSpPr>
          <p:spPr>
            <a:xfrm>
              <a:off x="4696950" y="5149200"/>
              <a:ext cx="22400" cy="15875"/>
            </a:xfrm>
            <a:custGeom>
              <a:avLst/>
              <a:gdLst/>
              <a:ahLst/>
              <a:cxnLst/>
              <a:rect l="l" t="t" r="r" b="b"/>
              <a:pathLst>
                <a:path w="896" h="635" extrusionOk="0">
                  <a:moveTo>
                    <a:pt x="413" y="0"/>
                  </a:moveTo>
                  <a:cubicBezTo>
                    <a:pt x="290" y="0"/>
                    <a:pt x="148" y="79"/>
                    <a:pt x="1" y="177"/>
                  </a:cubicBezTo>
                  <a:lnTo>
                    <a:pt x="1" y="356"/>
                  </a:lnTo>
                  <a:cubicBezTo>
                    <a:pt x="259" y="594"/>
                    <a:pt x="578" y="594"/>
                    <a:pt x="896" y="634"/>
                  </a:cubicBezTo>
                  <a:cubicBezTo>
                    <a:pt x="856" y="555"/>
                    <a:pt x="776" y="415"/>
                    <a:pt x="717" y="316"/>
                  </a:cubicBezTo>
                  <a:cubicBezTo>
                    <a:pt x="646" y="84"/>
                    <a:pt x="540" y="0"/>
                    <a:pt x="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1" name="Google Shape;15221;p24"/>
            <p:cNvSpPr/>
            <p:nvPr/>
          </p:nvSpPr>
          <p:spPr>
            <a:xfrm>
              <a:off x="4629325" y="5139025"/>
              <a:ext cx="27875" cy="13250"/>
            </a:xfrm>
            <a:custGeom>
              <a:avLst/>
              <a:gdLst/>
              <a:ahLst/>
              <a:cxnLst/>
              <a:rect l="l" t="t" r="r" b="b"/>
              <a:pathLst>
                <a:path w="1115" h="530" extrusionOk="0">
                  <a:moveTo>
                    <a:pt x="863" y="0"/>
                  </a:moveTo>
                  <a:cubicBezTo>
                    <a:pt x="830" y="0"/>
                    <a:pt x="788" y="9"/>
                    <a:pt x="736" y="27"/>
                  </a:cubicBezTo>
                  <a:cubicBezTo>
                    <a:pt x="631" y="164"/>
                    <a:pt x="497" y="184"/>
                    <a:pt x="359" y="184"/>
                  </a:cubicBezTo>
                  <a:cubicBezTo>
                    <a:pt x="304" y="184"/>
                    <a:pt x="249" y="181"/>
                    <a:pt x="195" y="181"/>
                  </a:cubicBezTo>
                  <a:cubicBezTo>
                    <a:pt x="128" y="181"/>
                    <a:pt x="62" y="185"/>
                    <a:pt x="0" y="206"/>
                  </a:cubicBezTo>
                  <a:cubicBezTo>
                    <a:pt x="313" y="354"/>
                    <a:pt x="584" y="529"/>
                    <a:pt x="905" y="529"/>
                  </a:cubicBezTo>
                  <a:cubicBezTo>
                    <a:pt x="973" y="529"/>
                    <a:pt x="1042" y="521"/>
                    <a:pt x="1114" y="504"/>
                  </a:cubicBezTo>
                  <a:cubicBezTo>
                    <a:pt x="1074" y="405"/>
                    <a:pt x="995" y="285"/>
                    <a:pt x="935" y="166"/>
                  </a:cubicBezTo>
                  <a:cubicBezTo>
                    <a:pt x="963" y="53"/>
                    <a:pt x="942"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2" name="Google Shape;15222;p24"/>
            <p:cNvSpPr/>
            <p:nvPr/>
          </p:nvSpPr>
          <p:spPr>
            <a:xfrm>
              <a:off x="4424925" y="5091325"/>
              <a:ext cx="8975" cy="4625"/>
            </a:xfrm>
            <a:custGeom>
              <a:avLst/>
              <a:gdLst/>
              <a:ahLst/>
              <a:cxnLst/>
              <a:rect l="l" t="t" r="r" b="b"/>
              <a:pathLst>
                <a:path w="359" h="185" extrusionOk="0">
                  <a:moveTo>
                    <a:pt x="64" y="0"/>
                  </a:moveTo>
                  <a:cubicBezTo>
                    <a:pt x="43" y="0"/>
                    <a:pt x="22" y="2"/>
                    <a:pt x="0" y="5"/>
                  </a:cubicBezTo>
                  <a:cubicBezTo>
                    <a:pt x="100" y="124"/>
                    <a:pt x="219" y="184"/>
                    <a:pt x="358" y="184"/>
                  </a:cubicBezTo>
                  <a:cubicBezTo>
                    <a:pt x="274" y="50"/>
                    <a:pt x="176" y="0"/>
                    <a:pt x="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3" name="Google Shape;15223;p24"/>
            <p:cNvSpPr/>
            <p:nvPr/>
          </p:nvSpPr>
          <p:spPr>
            <a:xfrm>
              <a:off x="4191675" y="4173900"/>
              <a:ext cx="48275" cy="112400"/>
            </a:xfrm>
            <a:custGeom>
              <a:avLst/>
              <a:gdLst/>
              <a:ahLst/>
              <a:cxnLst/>
              <a:rect l="l" t="t" r="r" b="b"/>
              <a:pathLst>
                <a:path w="1931" h="4496" extrusionOk="0">
                  <a:moveTo>
                    <a:pt x="219" y="0"/>
                  </a:moveTo>
                  <a:cubicBezTo>
                    <a:pt x="100" y="0"/>
                    <a:pt x="1" y="40"/>
                    <a:pt x="40" y="219"/>
                  </a:cubicBezTo>
                  <a:cubicBezTo>
                    <a:pt x="40" y="259"/>
                    <a:pt x="21" y="338"/>
                    <a:pt x="21" y="398"/>
                  </a:cubicBezTo>
                  <a:cubicBezTo>
                    <a:pt x="120" y="564"/>
                    <a:pt x="302" y="578"/>
                    <a:pt x="475" y="578"/>
                  </a:cubicBezTo>
                  <a:cubicBezTo>
                    <a:pt x="510" y="578"/>
                    <a:pt x="544" y="577"/>
                    <a:pt x="578" y="577"/>
                  </a:cubicBezTo>
                  <a:cubicBezTo>
                    <a:pt x="1214" y="696"/>
                    <a:pt x="1433" y="935"/>
                    <a:pt x="1333" y="1492"/>
                  </a:cubicBezTo>
                  <a:cubicBezTo>
                    <a:pt x="1194" y="2288"/>
                    <a:pt x="1214" y="3103"/>
                    <a:pt x="1294" y="3899"/>
                  </a:cubicBezTo>
                  <a:cubicBezTo>
                    <a:pt x="1493" y="4058"/>
                    <a:pt x="1333" y="4496"/>
                    <a:pt x="1771" y="4496"/>
                  </a:cubicBezTo>
                  <a:cubicBezTo>
                    <a:pt x="1930" y="3979"/>
                    <a:pt x="1692" y="3481"/>
                    <a:pt x="1711" y="2964"/>
                  </a:cubicBezTo>
                  <a:cubicBezTo>
                    <a:pt x="1731" y="2148"/>
                    <a:pt x="1930" y="1373"/>
                    <a:pt x="1811" y="577"/>
                  </a:cubicBezTo>
                  <a:cubicBezTo>
                    <a:pt x="1572" y="219"/>
                    <a:pt x="1174" y="199"/>
                    <a:pt x="816" y="119"/>
                  </a:cubicBezTo>
                  <a:cubicBezTo>
                    <a:pt x="617" y="60"/>
                    <a:pt x="418" y="0"/>
                    <a:pt x="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4" name="Google Shape;15224;p24"/>
            <p:cNvSpPr/>
            <p:nvPr/>
          </p:nvSpPr>
          <p:spPr>
            <a:xfrm>
              <a:off x="4011650" y="4320600"/>
              <a:ext cx="125350" cy="24650"/>
            </a:xfrm>
            <a:custGeom>
              <a:avLst/>
              <a:gdLst/>
              <a:ahLst/>
              <a:cxnLst/>
              <a:rect l="l" t="t" r="r" b="b"/>
              <a:pathLst>
                <a:path w="5014" h="986" extrusionOk="0">
                  <a:moveTo>
                    <a:pt x="359" y="0"/>
                  </a:moveTo>
                  <a:cubicBezTo>
                    <a:pt x="279" y="120"/>
                    <a:pt x="80" y="160"/>
                    <a:pt x="0" y="319"/>
                  </a:cubicBezTo>
                  <a:cubicBezTo>
                    <a:pt x="40" y="378"/>
                    <a:pt x="60" y="418"/>
                    <a:pt x="60" y="458"/>
                  </a:cubicBezTo>
                  <a:cubicBezTo>
                    <a:pt x="92" y="490"/>
                    <a:pt x="118" y="510"/>
                    <a:pt x="145" y="510"/>
                  </a:cubicBezTo>
                  <a:cubicBezTo>
                    <a:pt x="168" y="510"/>
                    <a:pt x="192" y="495"/>
                    <a:pt x="219" y="458"/>
                  </a:cubicBezTo>
                  <a:cubicBezTo>
                    <a:pt x="309" y="474"/>
                    <a:pt x="401" y="478"/>
                    <a:pt x="493" y="478"/>
                  </a:cubicBezTo>
                  <a:cubicBezTo>
                    <a:pt x="646" y="478"/>
                    <a:pt x="801" y="465"/>
                    <a:pt x="956" y="465"/>
                  </a:cubicBezTo>
                  <a:cubicBezTo>
                    <a:pt x="1184" y="465"/>
                    <a:pt x="1413" y="494"/>
                    <a:pt x="1632" y="637"/>
                  </a:cubicBezTo>
                  <a:cubicBezTo>
                    <a:pt x="1695" y="647"/>
                    <a:pt x="1757" y="650"/>
                    <a:pt x="1819" y="650"/>
                  </a:cubicBezTo>
                  <a:cubicBezTo>
                    <a:pt x="1943" y="650"/>
                    <a:pt x="2064" y="637"/>
                    <a:pt x="2184" y="637"/>
                  </a:cubicBezTo>
                  <a:cubicBezTo>
                    <a:pt x="2363" y="637"/>
                    <a:pt x="2537" y="667"/>
                    <a:pt x="2706" y="816"/>
                  </a:cubicBezTo>
                  <a:lnTo>
                    <a:pt x="3024" y="816"/>
                  </a:lnTo>
                  <a:cubicBezTo>
                    <a:pt x="3499" y="914"/>
                    <a:pt x="3947" y="986"/>
                    <a:pt x="4390" y="986"/>
                  </a:cubicBezTo>
                  <a:cubicBezTo>
                    <a:pt x="4485" y="986"/>
                    <a:pt x="4580" y="982"/>
                    <a:pt x="4675" y="975"/>
                  </a:cubicBezTo>
                  <a:cubicBezTo>
                    <a:pt x="4874" y="876"/>
                    <a:pt x="5013" y="717"/>
                    <a:pt x="4934" y="478"/>
                  </a:cubicBezTo>
                  <a:cubicBezTo>
                    <a:pt x="4787" y="331"/>
                    <a:pt x="4601" y="318"/>
                    <a:pt x="4407" y="318"/>
                  </a:cubicBezTo>
                  <a:cubicBezTo>
                    <a:pt x="4364" y="318"/>
                    <a:pt x="4321" y="319"/>
                    <a:pt x="4277" y="319"/>
                  </a:cubicBezTo>
                  <a:lnTo>
                    <a:pt x="2467" y="319"/>
                  </a:lnTo>
                  <a:cubicBezTo>
                    <a:pt x="2487" y="279"/>
                    <a:pt x="2467" y="199"/>
                    <a:pt x="2467" y="140"/>
                  </a:cubicBezTo>
                  <a:cubicBezTo>
                    <a:pt x="2366" y="148"/>
                    <a:pt x="2265" y="152"/>
                    <a:pt x="2164" y="152"/>
                  </a:cubicBezTo>
                  <a:cubicBezTo>
                    <a:pt x="1554" y="152"/>
                    <a:pt x="956" y="17"/>
                    <a:pt x="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5" name="Google Shape;15225;p24"/>
            <p:cNvSpPr/>
            <p:nvPr/>
          </p:nvSpPr>
          <p:spPr>
            <a:xfrm>
              <a:off x="4067350" y="4253950"/>
              <a:ext cx="105450" cy="26400"/>
            </a:xfrm>
            <a:custGeom>
              <a:avLst/>
              <a:gdLst/>
              <a:ahLst/>
              <a:cxnLst/>
              <a:rect l="l" t="t" r="r" b="b"/>
              <a:pathLst>
                <a:path w="4218" h="1056" extrusionOk="0">
                  <a:moveTo>
                    <a:pt x="3780" y="1"/>
                  </a:moveTo>
                  <a:cubicBezTo>
                    <a:pt x="3303" y="160"/>
                    <a:pt x="2805" y="160"/>
                    <a:pt x="2328" y="160"/>
                  </a:cubicBezTo>
                  <a:cubicBezTo>
                    <a:pt x="1612" y="160"/>
                    <a:pt x="916" y="279"/>
                    <a:pt x="239" y="498"/>
                  </a:cubicBezTo>
                  <a:cubicBezTo>
                    <a:pt x="199" y="677"/>
                    <a:pt x="0" y="796"/>
                    <a:pt x="100" y="1015"/>
                  </a:cubicBezTo>
                  <a:cubicBezTo>
                    <a:pt x="219" y="1055"/>
                    <a:pt x="319" y="1055"/>
                    <a:pt x="438" y="1055"/>
                  </a:cubicBezTo>
                  <a:cubicBezTo>
                    <a:pt x="1075" y="1015"/>
                    <a:pt x="1632" y="717"/>
                    <a:pt x="2228" y="677"/>
                  </a:cubicBezTo>
                  <a:cubicBezTo>
                    <a:pt x="2845" y="538"/>
                    <a:pt x="3502" y="438"/>
                    <a:pt x="4118" y="319"/>
                  </a:cubicBezTo>
                  <a:cubicBezTo>
                    <a:pt x="4218" y="1"/>
                    <a:pt x="3899" y="120"/>
                    <a:pt x="3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6" name="Google Shape;15226;p24"/>
            <p:cNvSpPr/>
            <p:nvPr/>
          </p:nvSpPr>
          <p:spPr>
            <a:xfrm>
              <a:off x="3954950" y="4284675"/>
              <a:ext cx="76125" cy="30475"/>
            </a:xfrm>
            <a:custGeom>
              <a:avLst/>
              <a:gdLst/>
              <a:ahLst/>
              <a:cxnLst/>
              <a:rect l="l" t="t" r="r" b="b"/>
              <a:pathLst>
                <a:path w="3045" h="1219" extrusionOk="0">
                  <a:moveTo>
                    <a:pt x="1911" y="0"/>
                  </a:moveTo>
                  <a:cubicBezTo>
                    <a:pt x="1328" y="0"/>
                    <a:pt x="887" y="527"/>
                    <a:pt x="319" y="562"/>
                  </a:cubicBezTo>
                  <a:cubicBezTo>
                    <a:pt x="100" y="582"/>
                    <a:pt x="1" y="940"/>
                    <a:pt x="60" y="1219"/>
                  </a:cubicBezTo>
                  <a:cubicBezTo>
                    <a:pt x="1055" y="861"/>
                    <a:pt x="2050" y="542"/>
                    <a:pt x="3044" y="184"/>
                  </a:cubicBezTo>
                  <a:cubicBezTo>
                    <a:pt x="2965" y="54"/>
                    <a:pt x="2861" y="18"/>
                    <a:pt x="2747" y="18"/>
                  </a:cubicBezTo>
                  <a:cubicBezTo>
                    <a:pt x="2612" y="18"/>
                    <a:pt x="2463" y="68"/>
                    <a:pt x="2321" y="68"/>
                  </a:cubicBezTo>
                  <a:cubicBezTo>
                    <a:pt x="2254" y="68"/>
                    <a:pt x="2190" y="57"/>
                    <a:pt x="2129" y="25"/>
                  </a:cubicBezTo>
                  <a:cubicBezTo>
                    <a:pt x="2054" y="8"/>
                    <a:pt x="1982" y="0"/>
                    <a:pt x="1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7" name="Google Shape;15227;p24"/>
            <p:cNvSpPr/>
            <p:nvPr/>
          </p:nvSpPr>
          <p:spPr>
            <a:xfrm>
              <a:off x="3934075" y="4322650"/>
              <a:ext cx="16925" cy="69175"/>
            </a:xfrm>
            <a:custGeom>
              <a:avLst/>
              <a:gdLst/>
              <a:ahLst/>
              <a:cxnLst/>
              <a:rect l="l" t="t" r="r" b="b"/>
              <a:pathLst>
                <a:path w="677" h="2767" extrusionOk="0">
                  <a:moveTo>
                    <a:pt x="378" y="0"/>
                  </a:moveTo>
                  <a:cubicBezTo>
                    <a:pt x="354" y="0"/>
                    <a:pt x="327" y="6"/>
                    <a:pt x="299" y="18"/>
                  </a:cubicBezTo>
                  <a:cubicBezTo>
                    <a:pt x="259" y="38"/>
                    <a:pt x="159" y="137"/>
                    <a:pt x="159" y="197"/>
                  </a:cubicBezTo>
                  <a:cubicBezTo>
                    <a:pt x="338" y="1013"/>
                    <a:pt x="0" y="1848"/>
                    <a:pt x="199" y="2684"/>
                  </a:cubicBezTo>
                  <a:cubicBezTo>
                    <a:pt x="284" y="2696"/>
                    <a:pt x="361" y="2767"/>
                    <a:pt x="431" y="2767"/>
                  </a:cubicBezTo>
                  <a:cubicBezTo>
                    <a:pt x="476" y="2767"/>
                    <a:pt x="518" y="2737"/>
                    <a:pt x="557" y="2644"/>
                  </a:cubicBezTo>
                  <a:cubicBezTo>
                    <a:pt x="597" y="2226"/>
                    <a:pt x="557" y="1788"/>
                    <a:pt x="617" y="1390"/>
                  </a:cubicBezTo>
                  <a:cubicBezTo>
                    <a:pt x="677" y="993"/>
                    <a:pt x="597" y="595"/>
                    <a:pt x="557" y="197"/>
                  </a:cubicBezTo>
                  <a:cubicBezTo>
                    <a:pt x="541" y="86"/>
                    <a:pt x="475"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8" name="Google Shape;15228;p24"/>
            <p:cNvSpPr/>
            <p:nvPr/>
          </p:nvSpPr>
          <p:spPr>
            <a:xfrm>
              <a:off x="3979825" y="4345950"/>
              <a:ext cx="81575" cy="19350"/>
            </a:xfrm>
            <a:custGeom>
              <a:avLst/>
              <a:gdLst/>
              <a:ahLst/>
              <a:cxnLst/>
              <a:rect l="l" t="t" r="r" b="b"/>
              <a:pathLst>
                <a:path w="3263" h="774" extrusionOk="0">
                  <a:moveTo>
                    <a:pt x="100" y="1"/>
                  </a:moveTo>
                  <a:cubicBezTo>
                    <a:pt x="0" y="120"/>
                    <a:pt x="0" y="279"/>
                    <a:pt x="100" y="419"/>
                  </a:cubicBezTo>
                  <a:cubicBezTo>
                    <a:pt x="160" y="478"/>
                    <a:pt x="239" y="518"/>
                    <a:pt x="339" y="538"/>
                  </a:cubicBezTo>
                  <a:cubicBezTo>
                    <a:pt x="950" y="666"/>
                    <a:pt x="1552" y="774"/>
                    <a:pt x="2165" y="774"/>
                  </a:cubicBezTo>
                  <a:cubicBezTo>
                    <a:pt x="2409" y="774"/>
                    <a:pt x="2655" y="757"/>
                    <a:pt x="2905" y="717"/>
                  </a:cubicBezTo>
                  <a:cubicBezTo>
                    <a:pt x="3064" y="657"/>
                    <a:pt x="3263" y="618"/>
                    <a:pt x="3243" y="359"/>
                  </a:cubicBezTo>
                  <a:cubicBezTo>
                    <a:pt x="2827" y="307"/>
                    <a:pt x="2425" y="149"/>
                    <a:pt x="2000" y="149"/>
                  </a:cubicBezTo>
                  <a:cubicBezTo>
                    <a:pt x="1937" y="149"/>
                    <a:pt x="1874" y="152"/>
                    <a:pt x="1811" y="160"/>
                  </a:cubicBezTo>
                  <a:cubicBezTo>
                    <a:pt x="1708" y="167"/>
                    <a:pt x="1606" y="170"/>
                    <a:pt x="1504" y="170"/>
                  </a:cubicBezTo>
                  <a:cubicBezTo>
                    <a:pt x="1030" y="170"/>
                    <a:pt x="558" y="99"/>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9" name="Google Shape;15229;p24"/>
            <p:cNvSpPr/>
            <p:nvPr/>
          </p:nvSpPr>
          <p:spPr>
            <a:xfrm>
              <a:off x="4030550" y="4266400"/>
              <a:ext cx="49750" cy="21900"/>
            </a:xfrm>
            <a:custGeom>
              <a:avLst/>
              <a:gdLst/>
              <a:ahLst/>
              <a:cxnLst/>
              <a:rect l="l" t="t" r="r" b="b"/>
              <a:pathLst>
                <a:path w="1990" h="876" extrusionOk="0">
                  <a:moveTo>
                    <a:pt x="1731" y="0"/>
                  </a:moveTo>
                  <a:lnTo>
                    <a:pt x="1731" y="0"/>
                  </a:lnTo>
                  <a:cubicBezTo>
                    <a:pt x="1114" y="80"/>
                    <a:pt x="577" y="318"/>
                    <a:pt x="0" y="557"/>
                  </a:cubicBezTo>
                  <a:cubicBezTo>
                    <a:pt x="43" y="716"/>
                    <a:pt x="147" y="734"/>
                    <a:pt x="260" y="734"/>
                  </a:cubicBezTo>
                  <a:cubicBezTo>
                    <a:pt x="292" y="734"/>
                    <a:pt x="325" y="732"/>
                    <a:pt x="358" y="732"/>
                  </a:cubicBezTo>
                  <a:cubicBezTo>
                    <a:pt x="424" y="732"/>
                    <a:pt x="488" y="739"/>
                    <a:pt x="538" y="776"/>
                  </a:cubicBezTo>
                  <a:cubicBezTo>
                    <a:pt x="697" y="796"/>
                    <a:pt x="816" y="855"/>
                    <a:pt x="975" y="875"/>
                  </a:cubicBezTo>
                  <a:cubicBezTo>
                    <a:pt x="1114" y="617"/>
                    <a:pt x="1373" y="597"/>
                    <a:pt x="1592" y="517"/>
                  </a:cubicBezTo>
                  <a:cubicBezTo>
                    <a:pt x="1592" y="358"/>
                    <a:pt x="1990" y="279"/>
                    <a:pt x="17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0" name="Google Shape;15230;p24"/>
            <p:cNvSpPr/>
            <p:nvPr/>
          </p:nvSpPr>
          <p:spPr>
            <a:xfrm>
              <a:off x="3963400" y="4354325"/>
              <a:ext cx="24900" cy="65325"/>
            </a:xfrm>
            <a:custGeom>
              <a:avLst/>
              <a:gdLst/>
              <a:ahLst/>
              <a:cxnLst/>
              <a:rect l="l" t="t" r="r" b="b"/>
              <a:pathLst>
                <a:path w="996" h="2613" extrusionOk="0">
                  <a:moveTo>
                    <a:pt x="660" y="0"/>
                  </a:moveTo>
                  <a:cubicBezTo>
                    <a:pt x="551" y="0"/>
                    <a:pt x="498" y="104"/>
                    <a:pt x="419" y="183"/>
                  </a:cubicBezTo>
                  <a:cubicBezTo>
                    <a:pt x="379" y="422"/>
                    <a:pt x="478" y="720"/>
                    <a:pt x="260" y="919"/>
                  </a:cubicBezTo>
                  <a:lnTo>
                    <a:pt x="260" y="1914"/>
                  </a:lnTo>
                  <a:cubicBezTo>
                    <a:pt x="498" y="2212"/>
                    <a:pt x="299" y="2252"/>
                    <a:pt x="80" y="2292"/>
                  </a:cubicBezTo>
                  <a:cubicBezTo>
                    <a:pt x="1" y="2391"/>
                    <a:pt x="21" y="2471"/>
                    <a:pt x="100" y="2550"/>
                  </a:cubicBezTo>
                  <a:cubicBezTo>
                    <a:pt x="164" y="2593"/>
                    <a:pt x="240" y="2613"/>
                    <a:pt x="317" y="2613"/>
                  </a:cubicBezTo>
                  <a:cubicBezTo>
                    <a:pt x="385" y="2613"/>
                    <a:pt x="453" y="2598"/>
                    <a:pt x="518" y="2570"/>
                  </a:cubicBezTo>
                  <a:cubicBezTo>
                    <a:pt x="618" y="2530"/>
                    <a:pt x="677" y="2471"/>
                    <a:pt x="717" y="2371"/>
                  </a:cubicBezTo>
                  <a:cubicBezTo>
                    <a:pt x="817" y="1615"/>
                    <a:pt x="996" y="840"/>
                    <a:pt x="797" y="64"/>
                  </a:cubicBezTo>
                  <a:lnTo>
                    <a:pt x="757" y="24"/>
                  </a:lnTo>
                  <a:cubicBezTo>
                    <a:pt x="720" y="8"/>
                    <a:pt x="688"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1" name="Google Shape;15231;p24"/>
            <p:cNvSpPr/>
            <p:nvPr/>
          </p:nvSpPr>
          <p:spPr>
            <a:xfrm>
              <a:off x="4059400" y="4358400"/>
              <a:ext cx="21400" cy="65175"/>
            </a:xfrm>
            <a:custGeom>
              <a:avLst/>
              <a:gdLst/>
              <a:ahLst/>
              <a:cxnLst/>
              <a:rect l="l" t="t" r="r" b="b"/>
              <a:pathLst>
                <a:path w="856" h="2607" extrusionOk="0">
                  <a:moveTo>
                    <a:pt x="378" y="0"/>
                  </a:moveTo>
                  <a:lnTo>
                    <a:pt x="279" y="100"/>
                  </a:lnTo>
                  <a:cubicBezTo>
                    <a:pt x="120" y="458"/>
                    <a:pt x="159" y="816"/>
                    <a:pt x="40" y="1174"/>
                  </a:cubicBezTo>
                  <a:cubicBezTo>
                    <a:pt x="0" y="1452"/>
                    <a:pt x="20" y="1751"/>
                    <a:pt x="80" y="2009"/>
                  </a:cubicBezTo>
                  <a:cubicBezTo>
                    <a:pt x="159" y="2248"/>
                    <a:pt x="179" y="2606"/>
                    <a:pt x="458" y="2606"/>
                  </a:cubicBezTo>
                  <a:cubicBezTo>
                    <a:pt x="856" y="2586"/>
                    <a:pt x="796" y="2208"/>
                    <a:pt x="756" y="1950"/>
                  </a:cubicBezTo>
                  <a:cubicBezTo>
                    <a:pt x="438" y="1313"/>
                    <a:pt x="657" y="677"/>
                    <a:pt x="577" y="20"/>
                  </a:cubicBezTo>
                  <a:cubicBezTo>
                    <a:pt x="537" y="20"/>
                    <a:pt x="498"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2" name="Google Shape;15232;p24"/>
            <p:cNvSpPr/>
            <p:nvPr/>
          </p:nvSpPr>
          <p:spPr>
            <a:xfrm>
              <a:off x="4161850" y="4251200"/>
              <a:ext cx="35825" cy="10750"/>
            </a:xfrm>
            <a:custGeom>
              <a:avLst/>
              <a:gdLst/>
              <a:ahLst/>
              <a:cxnLst/>
              <a:rect l="l" t="t" r="r" b="b"/>
              <a:pathLst>
                <a:path w="1433" h="430" extrusionOk="0">
                  <a:moveTo>
                    <a:pt x="362" y="0"/>
                  </a:moveTo>
                  <a:cubicBezTo>
                    <a:pt x="240" y="0"/>
                    <a:pt x="119" y="28"/>
                    <a:pt x="0" y="111"/>
                  </a:cubicBezTo>
                  <a:cubicBezTo>
                    <a:pt x="119" y="210"/>
                    <a:pt x="219" y="330"/>
                    <a:pt x="338" y="429"/>
                  </a:cubicBezTo>
                  <a:lnTo>
                    <a:pt x="1035" y="429"/>
                  </a:lnTo>
                  <a:cubicBezTo>
                    <a:pt x="1114" y="270"/>
                    <a:pt x="1393" y="330"/>
                    <a:pt x="1432" y="31"/>
                  </a:cubicBezTo>
                  <a:lnTo>
                    <a:pt x="1432" y="31"/>
                  </a:lnTo>
                  <a:cubicBezTo>
                    <a:pt x="1322" y="89"/>
                    <a:pt x="1212" y="109"/>
                    <a:pt x="1103" y="109"/>
                  </a:cubicBezTo>
                  <a:cubicBezTo>
                    <a:pt x="851" y="109"/>
                    <a:pt x="604" y="0"/>
                    <a:pt x="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3" name="Google Shape;15233;p24"/>
            <p:cNvSpPr/>
            <p:nvPr/>
          </p:nvSpPr>
          <p:spPr>
            <a:xfrm>
              <a:off x="4008675" y="4280325"/>
              <a:ext cx="36325" cy="8475"/>
            </a:xfrm>
            <a:custGeom>
              <a:avLst/>
              <a:gdLst/>
              <a:ahLst/>
              <a:cxnLst/>
              <a:rect l="l" t="t" r="r" b="b"/>
              <a:pathLst>
                <a:path w="1453" h="339" extrusionOk="0">
                  <a:moveTo>
                    <a:pt x="875" y="0"/>
                  </a:moveTo>
                  <a:cubicBezTo>
                    <a:pt x="577" y="40"/>
                    <a:pt x="299" y="119"/>
                    <a:pt x="0" y="139"/>
                  </a:cubicBezTo>
                  <a:cubicBezTo>
                    <a:pt x="129" y="289"/>
                    <a:pt x="279" y="313"/>
                    <a:pt x="433" y="313"/>
                  </a:cubicBezTo>
                  <a:cubicBezTo>
                    <a:pt x="510" y="313"/>
                    <a:pt x="588" y="307"/>
                    <a:pt x="666" y="307"/>
                  </a:cubicBezTo>
                  <a:cubicBezTo>
                    <a:pt x="744" y="307"/>
                    <a:pt x="821" y="313"/>
                    <a:pt x="895" y="338"/>
                  </a:cubicBezTo>
                  <a:cubicBezTo>
                    <a:pt x="1074" y="338"/>
                    <a:pt x="1214" y="318"/>
                    <a:pt x="1373" y="318"/>
                  </a:cubicBezTo>
                  <a:cubicBezTo>
                    <a:pt x="1452" y="298"/>
                    <a:pt x="1452" y="259"/>
                    <a:pt x="1432" y="199"/>
                  </a:cubicBezTo>
                  <a:cubicBezTo>
                    <a:pt x="1363" y="80"/>
                    <a:pt x="1263" y="70"/>
                    <a:pt x="1161" y="70"/>
                  </a:cubicBezTo>
                  <a:cubicBezTo>
                    <a:pt x="1141" y="70"/>
                    <a:pt x="1120" y="70"/>
                    <a:pt x="1100" y="70"/>
                  </a:cubicBezTo>
                  <a:cubicBezTo>
                    <a:pt x="1019" y="70"/>
                    <a:pt x="939" y="64"/>
                    <a:pt x="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4" name="Google Shape;15234;p24"/>
            <p:cNvSpPr/>
            <p:nvPr/>
          </p:nvSpPr>
          <p:spPr>
            <a:xfrm>
              <a:off x="3995725" y="4319100"/>
              <a:ext cx="29050" cy="9475"/>
            </a:xfrm>
            <a:custGeom>
              <a:avLst/>
              <a:gdLst/>
              <a:ahLst/>
              <a:cxnLst/>
              <a:rect l="l" t="t" r="r" b="b"/>
              <a:pathLst>
                <a:path w="1162" h="379" extrusionOk="0">
                  <a:moveTo>
                    <a:pt x="518" y="1"/>
                  </a:moveTo>
                  <a:cubicBezTo>
                    <a:pt x="399" y="160"/>
                    <a:pt x="160" y="1"/>
                    <a:pt x="1" y="180"/>
                  </a:cubicBezTo>
                  <a:cubicBezTo>
                    <a:pt x="200" y="379"/>
                    <a:pt x="458" y="339"/>
                    <a:pt x="697" y="359"/>
                  </a:cubicBezTo>
                  <a:cubicBezTo>
                    <a:pt x="726" y="349"/>
                    <a:pt x="760" y="346"/>
                    <a:pt x="795" y="346"/>
                  </a:cubicBezTo>
                  <a:cubicBezTo>
                    <a:pt x="848" y="346"/>
                    <a:pt x="904" y="353"/>
                    <a:pt x="954" y="353"/>
                  </a:cubicBezTo>
                  <a:cubicBezTo>
                    <a:pt x="1078" y="353"/>
                    <a:pt x="1162" y="313"/>
                    <a:pt x="1055" y="41"/>
                  </a:cubicBezTo>
                  <a:cubicBezTo>
                    <a:pt x="856" y="41"/>
                    <a:pt x="677" y="4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5" name="Google Shape;15235;p24"/>
            <p:cNvSpPr/>
            <p:nvPr/>
          </p:nvSpPr>
          <p:spPr>
            <a:xfrm>
              <a:off x="4179750" y="4182350"/>
              <a:ext cx="26875" cy="9475"/>
            </a:xfrm>
            <a:custGeom>
              <a:avLst/>
              <a:gdLst/>
              <a:ahLst/>
              <a:cxnLst/>
              <a:rect l="l" t="t" r="r" b="b"/>
              <a:pathLst>
                <a:path w="1075" h="379" extrusionOk="0">
                  <a:moveTo>
                    <a:pt x="498" y="40"/>
                  </a:moveTo>
                  <a:cubicBezTo>
                    <a:pt x="378" y="80"/>
                    <a:pt x="239" y="139"/>
                    <a:pt x="159" y="159"/>
                  </a:cubicBezTo>
                  <a:cubicBezTo>
                    <a:pt x="100" y="179"/>
                    <a:pt x="60" y="239"/>
                    <a:pt x="0" y="279"/>
                  </a:cubicBezTo>
                  <a:cubicBezTo>
                    <a:pt x="60" y="299"/>
                    <a:pt x="120" y="358"/>
                    <a:pt x="199" y="378"/>
                  </a:cubicBezTo>
                  <a:cubicBezTo>
                    <a:pt x="299" y="378"/>
                    <a:pt x="418" y="358"/>
                    <a:pt x="517" y="358"/>
                  </a:cubicBezTo>
                  <a:cubicBezTo>
                    <a:pt x="696" y="239"/>
                    <a:pt x="895" y="338"/>
                    <a:pt x="1074" y="239"/>
                  </a:cubicBezTo>
                  <a:lnTo>
                    <a:pt x="1055" y="199"/>
                  </a:lnTo>
                  <a:cubicBezTo>
                    <a:pt x="915" y="0"/>
                    <a:pt x="696" y="60"/>
                    <a:pt x="498" y="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6" name="Google Shape;15236;p24"/>
            <p:cNvSpPr/>
            <p:nvPr/>
          </p:nvSpPr>
          <p:spPr>
            <a:xfrm>
              <a:off x="4051925" y="4354650"/>
              <a:ext cx="17925" cy="19175"/>
            </a:xfrm>
            <a:custGeom>
              <a:avLst/>
              <a:gdLst/>
              <a:ahLst/>
              <a:cxnLst/>
              <a:rect l="l" t="t" r="r" b="b"/>
              <a:pathLst>
                <a:path w="717" h="767" extrusionOk="0">
                  <a:moveTo>
                    <a:pt x="440" y="1"/>
                  </a:moveTo>
                  <a:cubicBezTo>
                    <a:pt x="414" y="1"/>
                    <a:pt x="387" y="4"/>
                    <a:pt x="359" y="11"/>
                  </a:cubicBezTo>
                  <a:cubicBezTo>
                    <a:pt x="299" y="150"/>
                    <a:pt x="140" y="170"/>
                    <a:pt x="1" y="210"/>
                  </a:cubicBezTo>
                  <a:cubicBezTo>
                    <a:pt x="21" y="528"/>
                    <a:pt x="220" y="667"/>
                    <a:pt x="478" y="767"/>
                  </a:cubicBezTo>
                  <a:cubicBezTo>
                    <a:pt x="697" y="648"/>
                    <a:pt x="538" y="409"/>
                    <a:pt x="657" y="250"/>
                  </a:cubicBezTo>
                  <a:lnTo>
                    <a:pt x="717" y="170"/>
                  </a:lnTo>
                  <a:cubicBezTo>
                    <a:pt x="651" y="72"/>
                    <a:pt x="559" y="1"/>
                    <a:pt x="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7" name="Google Shape;15237;p24"/>
            <p:cNvSpPr/>
            <p:nvPr/>
          </p:nvSpPr>
          <p:spPr>
            <a:xfrm>
              <a:off x="3970600" y="4345500"/>
              <a:ext cx="11725" cy="12925"/>
            </a:xfrm>
            <a:custGeom>
              <a:avLst/>
              <a:gdLst/>
              <a:ahLst/>
              <a:cxnLst/>
              <a:rect l="l" t="t" r="r" b="b"/>
              <a:pathLst>
                <a:path w="469" h="517" extrusionOk="0">
                  <a:moveTo>
                    <a:pt x="307" y="0"/>
                  </a:moveTo>
                  <a:cubicBezTo>
                    <a:pt x="1" y="0"/>
                    <a:pt x="96" y="273"/>
                    <a:pt x="131" y="516"/>
                  </a:cubicBezTo>
                  <a:cubicBezTo>
                    <a:pt x="230" y="476"/>
                    <a:pt x="369" y="397"/>
                    <a:pt x="469" y="337"/>
                  </a:cubicBezTo>
                  <a:lnTo>
                    <a:pt x="469" y="19"/>
                  </a:lnTo>
                  <a:cubicBezTo>
                    <a:pt x="405" y="6"/>
                    <a:pt x="352" y="0"/>
                    <a:pt x="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8" name="Google Shape;15238;p24"/>
            <p:cNvSpPr/>
            <p:nvPr/>
          </p:nvSpPr>
          <p:spPr>
            <a:xfrm>
              <a:off x="3991250" y="4318900"/>
              <a:ext cx="16950" cy="6200"/>
            </a:xfrm>
            <a:custGeom>
              <a:avLst/>
              <a:gdLst/>
              <a:ahLst/>
              <a:cxnLst/>
              <a:rect l="l" t="t" r="r" b="b"/>
              <a:pathLst>
                <a:path w="678" h="248" extrusionOk="0">
                  <a:moveTo>
                    <a:pt x="371" y="1"/>
                  </a:moveTo>
                  <a:cubicBezTo>
                    <a:pt x="334" y="1"/>
                    <a:pt x="297" y="3"/>
                    <a:pt x="260" y="9"/>
                  </a:cubicBezTo>
                  <a:cubicBezTo>
                    <a:pt x="160" y="9"/>
                    <a:pt x="1" y="68"/>
                    <a:pt x="160" y="208"/>
                  </a:cubicBezTo>
                  <a:cubicBezTo>
                    <a:pt x="339" y="168"/>
                    <a:pt x="558" y="247"/>
                    <a:pt x="677" y="49"/>
                  </a:cubicBezTo>
                  <a:cubicBezTo>
                    <a:pt x="575" y="19"/>
                    <a:pt x="473" y="1"/>
                    <a:pt x="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9" name="Google Shape;15239;p24"/>
            <p:cNvSpPr/>
            <p:nvPr/>
          </p:nvSpPr>
          <p:spPr>
            <a:xfrm>
              <a:off x="3953950" y="4410600"/>
              <a:ext cx="11475" cy="9600"/>
            </a:xfrm>
            <a:custGeom>
              <a:avLst/>
              <a:gdLst/>
              <a:ahLst/>
              <a:cxnLst/>
              <a:rect l="l" t="t" r="r" b="b"/>
              <a:pathLst>
                <a:path w="459" h="384" extrusionOk="0">
                  <a:moveTo>
                    <a:pt x="299" y="1"/>
                  </a:moveTo>
                  <a:lnTo>
                    <a:pt x="81" y="220"/>
                  </a:lnTo>
                  <a:cubicBezTo>
                    <a:pt x="1" y="279"/>
                    <a:pt x="1" y="319"/>
                    <a:pt x="61" y="379"/>
                  </a:cubicBezTo>
                  <a:lnTo>
                    <a:pt x="140" y="379"/>
                  </a:lnTo>
                  <a:cubicBezTo>
                    <a:pt x="164" y="382"/>
                    <a:pt x="187" y="384"/>
                    <a:pt x="208" y="384"/>
                  </a:cubicBezTo>
                  <a:cubicBezTo>
                    <a:pt x="329" y="384"/>
                    <a:pt x="408" y="332"/>
                    <a:pt x="458" y="180"/>
                  </a:cubicBezTo>
                  <a:cubicBezTo>
                    <a:pt x="458" y="120"/>
                    <a:pt x="439" y="81"/>
                    <a:pt x="439" y="21"/>
                  </a:cubicBezTo>
                  <a:cubicBezTo>
                    <a:pt x="379" y="1"/>
                    <a:pt x="359"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0" name="Google Shape;15240;p24"/>
            <p:cNvSpPr/>
            <p:nvPr/>
          </p:nvSpPr>
          <p:spPr>
            <a:xfrm>
              <a:off x="4192675" y="4187925"/>
              <a:ext cx="13950" cy="4575"/>
            </a:xfrm>
            <a:custGeom>
              <a:avLst/>
              <a:gdLst/>
              <a:ahLst/>
              <a:cxnLst/>
              <a:rect l="l" t="t" r="r" b="b"/>
              <a:pathLst>
                <a:path w="558" h="183" extrusionOk="0">
                  <a:moveTo>
                    <a:pt x="341" y="0"/>
                  </a:moveTo>
                  <a:cubicBezTo>
                    <a:pt x="218" y="0"/>
                    <a:pt x="101" y="42"/>
                    <a:pt x="0" y="155"/>
                  </a:cubicBezTo>
                  <a:cubicBezTo>
                    <a:pt x="60" y="173"/>
                    <a:pt x="118" y="182"/>
                    <a:pt x="175" y="182"/>
                  </a:cubicBezTo>
                  <a:cubicBezTo>
                    <a:pt x="307" y="182"/>
                    <a:pt x="432" y="133"/>
                    <a:pt x="557" y="36"/>
                  </a:cubicBezTo>
                  <a:cubicBezTo>
                    <a:pt x="485" y="14"/>
                    <a:pt x="412" y="0"/>
                    <a:pt x="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1" name="Google Shape;15241;p24"/>
            <p:cNvSpPr/>
            <p:nvPr/>
          </p:nvSpPr>
          <p:spPr>
            <a:xfrm>
              <a:off x="4000700" y="3619100"/>
              <a:ext cx="320300" cy="48550"/>
            </a:xfrm>
            <a:custGeom>
              <a:avLst/>
              <a:gdLst/>
              <a:ahLst/>
              <a:cxnLst/>
              <a:rect l="l" t="t" r="r" b="b"/>
              <a:pathLst>
                <a:path w="12812" h="1942" extrusionOk="0">
                  <a:moveTo>
                    <a:pt x="378" y="0"/>
                  </a:moveTo>
                  <a:cubicBezTo>
                    <a:pt x="214" y="0"/>
                    <a:pt x="81" y="73"/>
                    <a:pt x="1" y="250"/>
                  </a:cubicBezTo>
                  <a:cubicBezTo>
                    <a:pt x="180" y="310"/>
                    <a:pt x="319" y="410"/>
                    <a:pt x="359" y="608"/>
                  </a:cubicBezTo>
                  <a:cubicBezTo>
                    <a:pt x="438" y="708"/>
                    <a:pt x="558" y="787"/>
                    <a:pt x="637" y="887"/>
                  </a:cubicBezTo>
                  <a:cubicBezTo>
                    <a:pt x="1242" y="839"/>
                    <a:pt x="1846" y="814"/>
                    <a:pt x="2447" y="814"/>
                  </a:cubicBezTo>
                  <a:cubicBezTo>
                    <a:pt x="3825" y="814"/>
                    <a:pt x="5195" y="942"/>
                    <a:pt x="6565" y="1205"/>
                  </a:cubicBezTo>
                  <a:cubicBezTo>
                    <a:pt x="8455" y="1444"/>
                    <a:pt x="10285" y="1941"/>
                    <a:pt x="12215" y="1941"/>
                  </a:cubicBezTo>
                  <a:cubicBezTo>
                    <a:pt x="12414" y="1901"/>
                    <a:pt x="12732" y="1901"/>
                    <a:pt x="12752" y="1643"/>
                  </a:cubicBezTo>
                  <a:cubicBezTo>
                    <a:pt x="12812" y="1305"/>
                    <a:pt x="12374" y="1524"/>
                    <a:pt x="12255" y="1344"/>
                  </a:cubicBezTo>
                  <a:cubicBezTo>
                    <a:pt x="11379" y="1225"/>
                    <a:pt x="10524" y="1146"/>
                    <a:pt x="9669" y="927"/>
                  </a:cubicBezTo>
                  <a:cubicBezTo>
                    <a:pt x="7660" y="410"/>
                    <a:pt x="5611" y="191"/>
                    <a:pt x="3562" y="131"/>
                  </a:cubicBezTo>
                  <a:cubicBezTo>
                    <a:pt x="2547" y="111"/>
                    <a:pt x="1513" y="151"/>
                    <a:pt x="498" y="12"/>
                  </a:cubicBezTo>
                  <a:cubicBezTo>
                    <a:pt x="457" y="4"/>
                    <a:pt x="417"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2" name="Google Shape;15242;p24"/>
            <p:cNvSpPr/>
            <p:nvPr/>
          </p:nvSpPr>
          <p:spPr>
            <a:xfrm>
              <a:off x="4361275" y="3632800"/>
              <a:ext cx="85050" cy="62200"/>
            </a:xfrm>
            <a:custGeom>
              <a:avLst/>
              <a:gdLst/>
              <a:ahLst/>
              <a:cxnLst/>
              <a:rect l="l" t="t" r="r" b="b"/>
              <a:pathLst>
                <a:path w="3402" h="2488" extrusionOk="0">
                  <a:moveTo>
                    <a:pt x="279" y="1"/>
                  </a:moveTo>
                  <a:cubicBezTo>
                    <a:pt x="100" y="60"/>
                    <a:pt x="0" y="140"/>
                    <a:pt x="80" y="339"/>
                  </a:cubicBezTo>
                  <a:cubicBezTo>
                    <a:pt x="259" y="478"/>
                    <a:pt x="438" y="657"/>
                    <a:pt x="617" y="796"/>
                  </a:cubicBezTo>
                  <a:cubicBezTo>
                    <a:pt x="716" y="896"/>
                    <a:pt x="895" y="856"/>
                    <a:pt x="1015" y="1055"/>
                  </a:cubicBezTo>
                  <a:cubicBezTo>
                    <a:pt x="1214" y="1234"/>
                    <a:pt x="1393" y="1453"/>
                    <a:pt x="1651" y="1552"/>
                  </a:cubicBezTo>
                  <a:cubicBezTo>
                    <a:pt x="1890" y="1672"/>
                    <a:pt x="2148" y="1871"/>
                    <a:pt x="2347" y="2070"/>
                  </a:cubicBezTo>
                  <a:cubicBezTo>
                    <a:pt x="2387" y="2129"/>
                    <a:pt x="2447" y="2169"/>
                    <a:pt x="2507" y="2189"/>
                  </a:cubicBezTo>
                  <a:cubicBezTo>
                    <a:pt x="2686" y="2249"/>
                    <a:pt x="2805" y="2368"/>
                    <a:pt x="2964" y="2467"/>
                  </a:cubicBezTo>
                  <a:cubicBezTo>
                    <a:pt x="3004" y="2487"/>
                    <a:pt x="3083" y="2487"/>
                    <a:pt x="3163" y="2487"/>
                  </a:cubicBezTo>
                  <a:cubicBezTo>
                    <a:pt x="3302" y="2448"/>
                    <a:pt x="3382" y="2348"/>
                    <a:pt x="3402" y="2169"/>
                  </a:cubicBezTo>
                  <a:cubicBezTo>
                    <a:pt x="3382" y="2090"/>
                    <a:pt x="3382" y="2050"/>
                    <a:pt x="3342" y="1970"/>
                  </a:cubicBezTo>
                  <a:cubicBezTo>
                    <a:pt x="3282" y="1891"/>
                    <a:pt x="3243" y="1851"/>
                    <a:pt x="3183" y="1791"/>
                  </a:cubicBezTo>
                  <a:cubicBezTo>
                    <a:pt x="3123" y="1751"/>
                    <a:pt x="3064" y="1692"/>
                    <a:pt x="3004" y="1672"/>
                  </a:cubicBezTo>
                  <a:cubicBezTo>
                    <a:pt x="2865" y="1592"/>
                    <a:pt x="2725" y="1473"/>
                    <a:pt x="2606" y="1373"/>
                  </a:cubicBezTo>
                  <a:cubicBezTo>
                    <a:pt x="2526" y="1334"/>
                    <a:pt x="2487" y="1274"/>
                    <a:pt x="2427" y="1254"/>
                  </a:cubicBezTo>
                  <a:cubicBezTo>
                    <a:pt x="2367" y="1234"/>
                    <a:pt x="2268" y="1174"/>
                    <a:pt x="2188" y="1135"/>
                  </a:cubicBezTo>
                  <a:cubicBezTo>
                    <a:pt x="2168" y="1095"/>
                    <a:pt x="2129" y="1095"/>
                    <a:pt x="2109" y="1075"/>
                  </a:cubicBezTo>
                  <a:cubicBezTo>
                    <a:pt x="2069" y="1055"/>
                    <a:pt x="2009" y="995"/>
                    <a:pt x="1969" y="976"/>
                  </a:cubicBezTo>
                  <a:cubicBezTo>
                    <a:pt x="1910" y="936"/>
                    <a:pt x="1870" y="896"/>
                    <a:pt x="1810" y="876"/>
                  </a:cubicBezTo>
                  <a:cubicBezTo>
                    <a:pt x="1731" y="836"/>
                    <a:pt x="1671" y="796"/>
                    <a:pt x="1591" y="757"/>
                  </a:cubicBezTo>
                  <a:cubicBezTo>
                    <a:pt x="1532" y="737"/>
                    <a:pt x="1492" y="677"/>
                    <a:pt x="1432" y="657"/>
                  </a:cubicBezTo>
                  <a:cubicBezTo>
                    <a:pt x="1373" y="598"/>
                    <a:pt x="1293" y="538"/>
                    <a:pt x="1233" y="458"/>
                  </a:cubicBezTo>
                  <a:cubicBezTo>
                    <a:pt x="1174" y="339"/>
                    <a:pt x="1034" y="239"/>
                    <a:pt x="915" y="180"/>
                  </a:cubicBezTo>
                  <a:cubicBezTo>
                    <a:pt x="776" y="140"/>
                    <a:pt x="637" y="80"/>
                    <a:pt x="497" y="41"/>
                  </a:cubicBezTo>
                  <a:cubicBezTo>
                    <a:pt x="418" y="1"/>
                    <a:pt x="338" y="1"/>
                    <a:pt x="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3" name="Google Shape;15243;p24"/>
            <p:cNvSpPr/>
            <p:nvPr/>
          </p:nvSpPr>
          <p:spPr>
            <a:xfrm>
              <a:off x="4358275" y="3657675"/>
              <a:ext cx="61700" cy="29050"/>
            </a:xfrm>
            <a:custGeom>
              <a:avLst/>
              <a:gdLst/>
              <a:ahLst/>
              <a:cxnLst/>
              <a:rect l="l" t="t" r="r" b="b"/>
              <a:pathLst>
                <a:path w="2468" h="1162" extrusionOk="0">
                  <a:moveTo>
                    <a:pt x="1055" y="0"/>
                  </a:moveTo>
                  <a:cubicBezTo>
                    <a:pt x="1047" y="187"/>
                    <a:pt x="994" y="240"/>
                    <a:pt x="922" y="240"/>
                  </a:cubicBezTo>
                  <a:cubicBezTo>
                    <a:pt x="828" y="240"/>
                    <a:pt x="703" y="149"/>
                    <a:pt x="608" y="149"/>
                  </a:cubicBezTo>
                  <a:cubicBezTo>
                    <a:pt x="590" y="149"/>
                    <a:pt x="573" y="152"/>
                    <a:pt x="558" y="160"/>
                  </a:cubicBezTo>
                  <a:cubicBezTo>
                    <a:pt x="399" y="358"/>
                    <a:pt x="1" y="279"/>
                    <a:pt x="40" y="677"/>
                  </a:cubicBezTo>
                  <a:cubicBezTo>
                    <a:pt x="609" y="985"/>
                    <a:pt x="1191" y="1161"/>
                    <a:pt x="1819" y="1161"/>
                  </a:cubicBezTo>
                  <a:cubicBezTo>
                    <a:pt x="1959" y="1161"/>
                    <a:pt x="2103" y="1153"/>
                    <a:pt x="2249" y="1134"/>
                  </a:cubicBezTo>
                  <a:cubicBezTo>
                    <a:pt x="2467" y="657"/>
                    <a:pt x="1831" y="677"/>
                    <a:pt x="1791" y="358"/>
                  </a:cubicBezTo>
                  <a:cubicBezTo>
                    <a:pt x="1532" y="239"/>
                    <a:pt x="1314" y="140"/>
                    <a:pt x="10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4" name="Google Shape;15244;p24"/>
            <p:cNvSpPr/>
            <p:nvPr/>
          </p:nvSpPr>
          <p:spPr>
            <a:xfrm>
              <a:off x="4306050" y="3651775"/>
              <a:ext cx="66175" cy="25325"/>
            </a:xfrm>
            <a:custGeom>
              <a:avLst/>
              <a:gdLst/>
              <a:ahLst/>
              <a:cxnLst/>
              <a:rect l="l" t="t" r="r" b="b"/>
              <a:pathLst>
                <a:path w="2647" h="1013" extrusionOk="0">
                  <a:moveTo>
                    <a:pt x="349" y="1"/>
                  </a:moveTo>
                  <a:cubicBezTo>
                    <a:pt x="248" y="1"/>
                    <a:pt x="145" y="11"/>
                    <a:pt x="41" y="37"/>
                  </a:cubicBezTo>
                  <a:cubicBezTo>
                    <a:pt x="100" y="217"/>
                    <a:pt x="359" y="137"/>
                    <a:pt x="419" y="336"/>
                  </a:cubicBezTo>
                  <a:cubicBezTo>
                    <a:pt x="260" y="376"/>
                    <a:pt x="120" y="396"/>
                    <a:pt x="1" y="415"/>
                  </a:cubicBezTo>
                  <a:cubicBezTo>
                    <a:pt x="339" y="1012"/>
                    <a:pt x="996" y="734"/>
                    <a:pt x="1493" y="893"/>
                  </a:cubicBezTo>
                  <a:cubicBezTo>
                    <a:pt x="1692" y="893"/>
                    <a:pt x="1851" y="833"/>
                    <a:pt x="2030" y="774"/>
                  </a:cubicBezTo>
                  <a:cubicBezTo>
                    <a:pt x="2070" y="774"/>
                    <a:pt x="2110" y="734"/>
                    <a:pt x="2129" y="734"/>
                  </a:cubicBezTo>
                  <a:cubicBezTo>
                    <a:pt x="2388" y="714"/>
                    <a:pt x="2567" y="634"/>
                    <a:pt x="2647" y="396"/>
                  </a:cubicBezTo>
                  <a:cubicBezTo>
                    <a:pt x="2567" y="396"/>
                    <a:pt x="2468" y="396"/>
                    <a:pt x="2388" y="376"/>
                  </a:cubicBezTo>
                  <a:cubicBezTo>
                    <a:pt x="2285" y="312"/>
                    <a:pt x="2178" y="302"/>
                    <a:pt x="2073" y="302"/>
                  </a:cubicBezTo>
                  <a:cubicBezTo>
                    <a:pt x="2028" y="302"/>
                    <a:pt x="1984" y="304"/>
                    <a:pt x="1940" y="304"/>
                  </a:cubicBezTo>
                  <a:cubicBezTo>
                    <a:pt x="1831" y="304"/>
                    <a:pt x="1726" y="293"/>
                    <a:pt x="1632" y="217"/>
                  </a:cubicBezTo>
                  <a:cubicBezTo>
                    <a:pt x="1196" y="200"/>
                    <a:pt x="786" y="1"/>
                    <a:pt x="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5" name="Google Shape;15245;p24"/>
            <p:cNvSpPr/>
            <p:nvPr/>
          </p:nvSpPr>
          <p:spPr>
            <a:xfrm>
              <a:off x="4323975" y="3602975"/>
              <a:ext cx="48250" cy="37325"/>
            </a:xfrm>
            <a:custGeom>
              <a:avLst/>
              <a:gdLst/>
              <a:ahLst/>
              <a:cxnLst/>
              <a:rect l="l" t="t" r="r" b="b"/>
              <a:pathLst>
                <a:path w="1930" h="1493" extrusionOk="0">
                  <a:moveTo>
                    <a:pt x="418" y="0"/>
                  </a:moveTo>
                  <a:cubicBezTo>
                    <a:pt x="219" y="60"/>
                    <a:pt x="80" y="199"/>
                    <a:pt x="0" y="398"/>
                  </a:cubicBezTo>
                  <a:cubicBezTo>
                    <a:pt x="497" y="756"/>
                    <a:pt x="1015" y="1114"/>
                    <a:pt x="1532" y="1492"/>
                  </a:cubicBezTo>
                  <a:cubicBezTo>
                    <a:pt x="1611" y="1353"/>
                    <a:pt x="1771" y="1293"/>
                    <a:pt x="1930" y="1273"/>
                  </a:cubicBezTo>
                  <a:cubicBezTo>
                    <a:pt x="1671" y="577"/>
                    <a:pt x="1054" y="279"/>
                    <a:pt x="4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6" name="Google Shape;15246;p24"/>
            <p:cNvSpPr/>
            <p:nvPr/>
          </p:nvSpPr>
          <p:spPr>
            <a:xfrm>
              <a:off x="4299100" y="3587225"/>
              <a:ext cx="33850" cy="26700"/>
            </a:xfrm>
            <a:custGeom>
              <a:avLst/>
              <a:gdLst/>
              <a:ahLst/>
              <a:cxnLst/>
              <a:rect l="l" t="t" r="r" b="b"/>
              <a:pathLst>
                <a:path w="1354" h="1068" extrusionOk="0">
                  <a:moveTo>
                    <a:pt x="456" y="1"/>
                  </a:moveTo>
                  <a:cubicBezTo>
                    <a:pt x="343" y="1"/>
                    <a:pt x="224" y="13"/>
                    <a:pt x="100" y="33"/>
                  </a:cubicBezTo>
                  <a:cubicBezTo>
                    <a:pt x="0" y="193"/>
                    <a:pt x="0" y="312"/>
                    <a:pt x="100" y="431"/>
                  </a:cubicBezTo>
                  <a:cubicBezTo>
                    <a:pt x="398" y="630"/>
                    <a:pt x="697" y="869"/>
                    <a:pt x="995" y="1068"/>
                  </a:cubicBezTo>
                  <a:cubicBezTo>
                    <a:pt x="1194" y="1068"/>
                    <a:pt x="1353" y="968"/>
                    <a:pt x="1353" y="730"/>
                  </a:cubicBezTo>
                  <a:cubicBezTo>
                    <a:pt x="1227" y="178"/>
                    <a:pt x="888" y="1"/>
                    <a:pt x="4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7" name="Google Shape;15247;p24"/>
            <p:cNvSpPr/>
            <p:nvPr/>
          </p:nvSpPr>
          <p:spPr>
            <a:xfrm>
              <a:off x="4277725" y="3572125"/>
              <a:ext cx="24375" cy="25400"/>
            </a:xfrm>
            <a:custGeom>
              <a:avLst/>
              <a:gdLst/>
              <a:ahLst/>
              <a:cxnLst/>
              <a:rect l="l" t="t" r="r" b="b"/>
              <a:pathLst>
                <a:path w="975" h="1016" extrusionOk="0">
                  <a:moveTo>
                    <a:pt x="179" y="1"/>
                  </a:moveTo>
                  <a:cubicBezTo>
                    <a:pt x="159" y="21"/>
                    <a:pt x="100" y="21"/>
                    <a:pt x="80" y="41"/>
                  </a:cubicBezTo>
                  <a:cubicBezTo>
                    <a:pt x="40" y="100"/>
                    <a:pt x="0" y="180"/>
                    <a:pt x="0" y="240"/>
                  </a:cubicBezTo>
                  <a:cubicBezTo>
                    <a:pt x="0" y="319"/>
                    <a:pt x="40" y="399"/>
                    <a:pt x="80" y="438"/>
                  </a:cubicBezTo>
                  <a:cubicBezTo>
                    <a:pt x="159" y="478"/>
                    <a:pt x="199" y="538"/>
                    <a:pt x="259" y="618"/>
                  </a:cubicBezTo>
                  <a:cubicBezTo>
                    <a:pt x="279" y="637"/>
                    <a:pt x="298" y="697"/>
                    <a:pt x="298" y="737"/>
                  </a:cubicBezTo>
                  <a:cubicBezTo>
                    <a:pt x="537" y="816"/>
                    <a:pt x="736" y="916"/>
                    <a:pt x="955" y="1015"/>
                  </a:cubicBezTo>
                  <a:cubicBezTo>
                    <a:pt x="955" y="876"/>
                    <a:pt x="975" y="737"/>
                    <a:pt x="975" y="598"/>
                  </a:cubicBezTo>
                  <a:cubicBezTo>
                    <a:pt x="975" y="578"/>
                    <a:pt x="955" y="538"/>
                    <a:pt x="935" y="498"/>
                  </a:cubicBezTo>
                  <a:cubicBezTo>
                    <a:pt x="875" y="419"/>
                    <a:pt x="796" y="339"/>
                    <a:pt x="736" y="279"/>
                  </a:cubicBezTo>
                  <a:cubicBezTo>
                    <a:pt x="657" y="200"/>
                    <a:pt x="577" y="120"/>
                    <a:pt x="478" y="80"/>
                  </a:cubicBezTo>
                  <a:cubicBezTo>
                    <a:pt x="398" y="41"/>
                    <a:pt x="358" y="21"/>
                    <a:pt x="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8" name="Google Shape;15248;p24"/>
            <p:cNvSpPr/>
            <p:nvPr/>
          </p:nvSpPr>
          <p:spPr>
            <a:xfrm>
              <a:off x="4346350" y="3657150"/>
              <a:ext cx="18925" cy="4700"/>
            </a:xfrm>
            <a:custGeom>
              <a:avLst/>
              <a:gdLst/>
              <a:ahLst/>
              <a:cxnLst/>
              <a:rect l="l" t="t" r="r" b="b"/>
              <a:pathLst>
                <a:path w="757" h="188" extrusionOk="0">
                  <a:moveTo>
                    <a:pt x="141" y="1"/>
                  </a:moveTo>
                  <a:cubicBezTo>
                    <a:pt x="94" y="1"/>
                    <a:pt x="47" y="2"/>
                    <a:pt x="0" y="2"/>
                  </a:cubicBezTo>
                  <a:cubicBezTo>
                    <a:pt x="127" y="152"/>
                    <a:pt x="275" y="188"/>
                    <a:pt x="426" y="188"/>
                  </a:cubicBezTo>
                  <a:cubicBezTo>
                    <a:pt x="536" y="188"/>
                    <a:pt x="648" y="169"/>
                    <a:pt x="756" y="161"/>
                  </a:cubicBezTo>
                  <a:cubicBezTo>
                    <a:pt x="561" y="14"/>
                    <a:pt x="352"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9" name="Google Shape;15249;p24"/>
            <p:cNvSpPr/>
            <p:nvPr/>
          </p:nvSpPr>
          <p:spPr>
            <a:xfrm>
              <a:off x="4376675" y="3652700"/>
              <a:ext cx="8975" cy="5000"/>
            </a:xfrm>
            <a:custGeom>
              <a:avLst/>
              <a:gdLst/>
              <a:ahLst/>
              <a:cxnLst/>
              <a:rect l="l" t="t" r="r" b="b"/>
              <a:pathLst>
                <a:path w="359" h="200" extrusionOk="0">
                  <a:moveTo>
                    <a:pt x="1" y="0"/>
                  </a:moveTo>
                  <a:cubicBezTo>
                    <a:pt x="80" y="120"/>
                    <a:pt x="200" y="199"/>
                    <a:pt x="359" y="199"/>
                  </a:cubicBezTo>
                  <a:cubicBezTo>
                    <a:pt x="299" y="40"/>
                    <a:pt x="16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0" name="Google Shape;15250;p24"/>
            <p:cNvSpPr/>
            <p:nvPr/>
          </p:nvSpPr>
          <p:spPr>
            <a:xfrm>
              <a:off x="5403150" y="4011200"/>
              <a:ext cx="223325" cy="23475"/>
            </a:xfrm>
            <a:custGeom>
              <a:avLst/>
              <a:gdLst/>
              <a:ahLst/>
              <a:cxnLst/>
              <a:rect l="l" t="t" r="r" b="b"/>
              <a:pathLst>
                <a:path w="8933" h="939" extrusionOk="0">
                  <a:moveTo>
                    <a:pt x="8085" y="1"/>
                  </a:moveTo>
                  <a:cubicBezTo>
                    <a:pt x="8020" y="1"/>
                    <a:pt x="7945" y="19"/>
                    <a:pt x="7858" y="63"/>
                  </a:cubicBezTo>
                  <a:cubicBezTo>
                    <a:pt x="6565" y="63"/>
                    <a:pt x="5292" y="83"/>
                    <a:pt x="3999" y="83"/>
                  </a:cubicBezTo>
                  <a:cubicBezTo>
                    <a:pt x="3936" y="95"/>
                    <a:pt x="3871" y="100"/>
                    <a:pt x="3805" y="100"/>
                  </a:cubicBezTo>
                  <a:cubicBezTo>
                    <a:pt x="3625" y="100"/>
                    <a:pt x="3437" y="65"/>
                    <a:pt x="3257" y="65"/>
                  </a:cubicBezTo>
                  <a:cubicBezTo>
                    <a:pt x="3192" y="65"/>
                    <a:pt x="3127" y="70"/>
                    <a:pt x="3064" y="83"/>
                  </a:cubicBezTo>
                  <a:cubicBezTo>
                    <a:pt x="2873" y="124"/>
                    <a:pt x="2680" y="139"/>
                    <a:pt x="2486" y="139"/>
                  </a:cubicBezTo>
                  <a:cubicBezTo>
                    <a:pt x="2010" y="139"/>
                    <a:pt x="1525" y="51"/>
                    <a:pt x="1047" y="51"/>
                  </a:cubicBezTo>
                  <a:cubicBezTo>
                    <a:pt x="781" y="51"/>
                    <a:pt x="518" y="78"/>
                    <a:pt x="259" y="162"/>
                  </a:cubicBezTo>
                  <a:cubicBezTo>
                    <a:pt x="0" y="341"/>
                    <a:pt x="159" y="481"/>
                    <a:pt x="279" y="640"/>
                  </a:cubicBezTo>
                  <a:cubicBezTo>
                    <a:pt x="365" y="683"/>
                    <a:pt x="451" y="715"/>
                    <a:pt x="552" y="715"/>
                  </a:cubicBezTo>
                  <a:cubicBezTo>
                    <a:pt x="591" y="715"/>
                    <a:pt x="632" y="710"/>
                    <a:pt x="677" y="699"/>
                  </a:cubicBezTo>
                  <a:cubicBezTo>
                    <a:pt x="926" y="647"/>
                    <a:pt x="1170" y="617"/>
                    <a:pt x="1414" y="617"/>
                  </a:cubicBezTo>
                  <a:cubicBezTo>
                    <a:pt x="1638" y="617"/>
                    <a:pt x="1861" y="642"/>
                    <a:pt x="2089" y="699"/>
                  </a:cubicBezTo>
                  <a:cubicBezTo>
                    <a:pt x="2149" y="719"/>
                    <a:pt x="2218" y="729"/>
                    <a:pt x="2288" y="729"/>
                  </a:cubicBezTo>
                  <a:cubicBezTo>
                    <a:pt x="2358" y="729"/>
                    <a:pt x="2427" y="719"/>
                    <a:pt x="2487" y="699"/>
                  </a:cubicBezTo>
                  <a:cubicBezTo>
                    <a:pt x="2708" y="644"/>
                    <a:pt x="2929" y="632"/>
                    <a:pt x="3150" y="632"/>
                  </a:cubicBezTo>
                  <a:cubicBezTo>
                    <a:pt x="3327" y="632"/>
                    <a:pt x="3504" y="640"/>
                    <a:pt x="3680" y="640"/>
                  </a:cubicBezTo>
                  <a:cubicBezTo>
                    <a:pt x="4934" y="759"/>
                    <a:pt x="6147" y="779"/>
                    <a:pt x="7380" y="799"/>
                  </a:cubicBezTo>
                  <a:cubicBezTo>
                    <a:pt x="7453" y="814"/>
                    <a:pt x="7528" y="818"/>
                    <a:pt x="7603" y="818"/>
                  </a:cubicBezTo>
                  <a:cubicBezTo>
                    <a:pt x="7659" y="818"/>
                    <a:pt x="7715" y="816"/>
                    <a:pt x="7772" y="816"/>
                  </a:cubicBezTo>
                  <a:cubicBezTo>
                    <a:pt x="7928" y="816"/>
                    <a:pt x="8085" y="830"/>
                    <a:pt x="8236" y="938"/>
                  </a:cubicBezTo>
                  <a:cubicBezTo>
                    <a:pt x="8292" y="926"/>
                    <a:pt x="8350" y="924"/>
                    <a:pt x="8408" y="924"/>
                  </a:cubicBezTo>
                  <a:cubicBezTo>
                    <a:pt x="8446" y="924"/>
                    <a:pt x="8485" y="925"/>
                    <a:pt x="8522" y="925"/>
                  </a:cubicBezTo>
                  <a:cubicBezTo>
                    <a:pt x="8711" y="925"/>
                    <a:pt x="8879" y="898"/>
                    <a:pt x="8932" y="580"/>
                  </a:cubicBezTo>
                  <a:lnTo>
                    <a:pt x="8932" y="580"/>
                  </a:lnTo>
                  <a:cubicBezTo>
                    <a:pt x="8916" y="582"/>
                    <a:pt x="8901" y="583"/>
                    <a:pt x="8886" y="583"/>
                  </a:cubicBezTo>
                  <a:cubicBezTo>
                    <a:pt x="8519" y="583"/>
                    <a:pt x="8450" y="1"/>
                    <a:pt x="8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1" name="Google Shape;15251;p24"/>
            <p:cNvSpPr/>
            <p:nvPr/>
          </p:nvSpPr>
          <p:spPr>
            <a:xfrm>
              <a:off x="5196250" y="4011775"/>
              <a:ext cx="169625" cy="23500"/>
            </a:xfrm>
            <a:custGeom>
              <a:avLst/>
              <a:gdLst/>
              <a:ahLst/>
              <a:cxnLst/>
              <a:rect l="l" t="t" r="r" b="b"/>
              <a:pathLst>
                <a:path w="6785" h="940" extrusionOk="0">
                  <a:moveTo>
                    <a:pt x="5471" y="0"/>
                  </a:moveTo>
                  <a:cubicBezTo>
                    <a:pt x="5352" y="20"/>
                    <a:pt x="5253" y="20"/>
                    <a:pt x="5113" y="20"/>
                  </a:cubicBezTo>
                  <a:cubicBezTo>
                    <a:pt x="4414" y="189"/>
                    <a:pt x="3706" y="233"/>
                    <a:pt x="2996" y="233"/>
                  </a:cubicBezTo>
                  <a:cubicBezTo>
                    <a:pt x="2536" y="233"/>
                    <a:pt x="2074" y="215"/>
                    <a:pt x="1612" y="199"/>
                  </a:cubicBezTo>
                  <a:cubicBezTo>
                    <a:pt x="1395" y="157"/>
                    <a:pt x="1174" y="140"/>
                    <a:pt x="953" y="140"/>
                  </a:cubicBezTo>
                  <a:cubicBezTo>
                    <a:pt x="647" y="140"/>
                    <a:pt x="341" y="173"/>
                    <a:pt x="41" y="219"/>
                  </a:cubicBezTo>
                  <a:cubicBezTo>
                    <a:pt x="1" y="458"/>
                    <a:pt x="200" y="517"/>
                    <a:pt x="339" y="557"/>
                  </a:cubicBezTo>
                  <a:cubicBezTo>
                    <a:pt x="419" y="557"/>
                    <a:pt x="498" y="597"/>
                    <a:pt x="598" y="597"/>
                  </a:cubicBezTo>
                  <a:cubicBezTo>
                    <a:pt x="836" y="597"/>
                    <a:pt x="1095" y="637"/>
                    <a:pt x="1334" y="716"/>
                  </a:cubicBezTo>
                  <a:cubicBezTo>
                    <a:pt x="1635" y="801"/>
                    <a:pt x="1932" y="823"/>
                    <a:pt x="2227" y="823"/>
                  </a:cubicBezTo>
                  <a:cubicBezTo>
                    <a:pt x="2554" y="823"/>
                    <a:pt x="2879" y="796"/>
                    <a:pt x="3204" y="796"/>
                  </a:cubicBezTo>
                  <a:cubicBezTo>
                    <a:pt x="3356" y="796"/>
                    <a:pt x="3505" y="790"/>
                    <a:pt x="3652" y="790"/>
                  </a:cubicBezTo>
                  <a:cubicBezTo>
                    <a:pt x="3911" y="790"/>
                    <a:pt x="4164" y="807"/>
                    <a:pt x="4417" y="895"/>
                  </a:cubicBezTo>
                  <a:cubicBezTo>
                    <a:pt x="4576" y="925"/>
                    <a:pt x="4740" y="940"/>
                    <a:pt x="4904" y="940"/>
                  </a:cubicBezTo>
                  <a:cubicBezTo>
                    <a:pt x="5069" y="940"/>
                    <a:pt x="5233" y="925"/>
                    <a:pt x="5392" y="895"/>
                  </a:cubicBezTo>
                  <a:cubicBezTo>
                    <a:pt x="5670" y="816"/>
                    <a:pt x="5909" y="756"/>
                    <a:pt x="6188" y="756"/>
                  </a:cubicBezTo>
                  <a:cubicBezTo>
                    <a:pt x="6367" y="736"/>
                    <a:pt x="6526" y="716"/>
                    <a:pt x="6685" y="597"/>
                  </a:cubicBezTo>
                  <a:cubicBezTo>
                    <a:pt x="6725" y="537"/>
                    <a:pt x="6784" y="458"/>
                    <a:pt x="6784" y="358"/>
                  </a:cubicBezTo>
                  <a:cubicBezTo>
                    <a:pt x="6667" y="109"/>
                    <a:pt x="6499" y="49"/>
                    <a:pt x="6314" y="49"/>
                  </a:cubicBezTo>
                  <a:cubicBezTo>
                    <a:pt x="6142" y="49"/>
                    <a:pt x="5956" y="101"/>
                    <a:pt x="5785" y="101"/>
                  </a:cubicBezTo>
                  <a:cubicBezTo>
                    <a:pt x="5671" y="101"/>
                    <a:pt x="5563" y="78"/>
                    <a:pt x="5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2" name="Google Shape;15252;p24"/>
            <p:cNvSpPr/>
            <p:nvPr/>
          </p:nvSpPr>
          <p:spPr>
            <a:xfrm>
              <a:off x="5371825" y="4008050"/>
              <a:ext cx="132300" cy="16750"/>
            </a:xfrm>
            <a:custGeom>
              <a:avLst/>
              <a:gdLst/>
              <a:ahLst/>
              <a:cxnLst/>
              <a:rect l="l" t="t" r="r" b="b"/>
              <a:pathLst>
                <a:path w="5292" h="670" extrusionOk="0">
                  <a:moveTo>
                    <a:pt x="625" y="1"/>
                  </a:moveTo>
                  <a:cubicBezTo>
                    <a:pt x="412" y="1"/>
                    <a:pt x="206" y="31"/>
                    <a:pt x="0" y="149"/>
                  </a:cubicBezTo>
                  <a:cubicBezTo>
                    <a:pt x="60" y="288"/>
                    <a:pt x="179" y="348"/>
                    <a:pt x="298" y="408"/>
                  </a:cubicBezTo>
                  <a:cubicBezTo>
                    <a:pt x="358" y="447"/>
                    <a:pt x="438" y="487"/>
                    <a:pt x="477" y="507"/>
                  </a:cubicBezTo>
                  <a:cubicBezTo>
                    <a:pt x="597" y="587"/>
                    <a:pt x="736" y="646"/>
                    <a:pt x="875" y="666"/>
                  </a:cubicBezTo>
                  <a:cubicBezTo>
                    <a:pt x="900" y="668"/>
                    <a:pt x="925" y="669"/>
                    <a:pt x="949" y="669"/>
                  </a:cubicBezTo>
                  <a:cubicBezTo>
                    <a:pt x="1172" y="669"/>
                    <a:pt x="1342" y="583"/>
                    <a:pt x="1432" y="368"/>
                  </a:cubicBezTo>
                  <a:cubicBezTo>
                    <a:pt x="1790" y="323"/>
                    <a:pt x="2126" y="301"/>
                    <a:pt x="2481" y="301"/>
                  </a:cubicBezTo>
                  <a:cubicBezTo>
                    <a:pt x="2600" y="301"/>
                    <a:pt x="2720" y="303"/>
                    <a:pt x="2845" y="308"/>
                  </a:cubicBezTo>
                  <a:cubicBezTo>
                    <a:pt x="3260" y="350"/>
                    <a:pt x="3686" y="413"/>
                    <a:pt x="4115" y="413"/>
                  </a:cubicBezTo>
                  <a:cubicBezTo>
                    <a:pt x="4507" y="413"/>
                    <a:pt x="4902" y="360"/>
                    <a:pt x="5291" y="189"/>
                  </a:cubicBezTo>
                  <a:cubicBezTo>
                    <a:pt x="5060" y="60"/>
                    <a:pt x="4812" y="15"/>
                    <a:pt x="4580" y="15"/>
                  </a:cubicBezTo>
                  <a:cubicBezTo>
                    <a:pt x="4453" y="15"/>
                    <a:pt x="4330" y="28"/>
                    <a:pt x="4217" y="50"/>
                  </a:cubicBezTo>
                  <a:cubicBezTo>
                    <a:pt x="3828" y="84"/>
                    <a:pt x="3441" y="97"/>
                    <a:pt x="3056" y="97"/>
                  </a:cubicBezTo>
                  <a:cubicBezTo>
                    <a:pt x="2319" y="97"/>
                    <a:pt x="1587" y="49"/>
                    <a:pt x="855" y="10"/>
                  </a:cubicBezTo>
                  <a:cubicBezTo>
                    <a:pt x="777" y="5"/>
                    <a:pt x="701" y="1"/>
                    <a:pt x="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3" name="Google Shape;15253;p24"/>
            <p:cNvSpPr/>
            <p:nvPr/>
          </p:nvSpPr>
          <p:spPr>
            <a:xfrm>
              <a:off x="5236550" y="4009575"/>
              <a:ext cx="87550" cy="12325"/>
            </a:xfrm>
            <a:custGeom>
              <a:avLst/>
              <a:gdLst/>
              <a:ahLst/>
              <a:cxnLst/>
              <a:rect l="l" t="t" r="r" b="b"/>
              <a:pathLst>
                <a:path w="3502" h="493" extrusionOk="0">
                  <a:moveTo>
                    <a:pt x="2982" y="1"/>
                  </a:moveTo>
                  <a:cubicBezTo>
                    <a:pt x="2825" y="1"/>
                    <a:pt x="2666" y="19"/>
                    <a:pt x="2507" y="28"/>
                  </a:cubicBezTo>
                  <a:cubicBezTo>
                    <a:pt x="1671" y="128"/>
                    <a:pt x="856" y="207"/>
                    <a:pt x="0" y="267"/>
                  </a:cubicBezTo>
                  <a:cubicBezTo>
                    <a:pt x="123" y="427"/>
                    <a:pt x="277" y="458"/>
                    <a:pt x="433" y="458"/>
                  </a:cubicBezTo>
                  <a:cubicBezTo>
                    <a:pt x="529" y="458"/>
                    <a:pt x="625" y="446"/>
                    <a:pt x="716" y="446"/>
                  </a:cubicBezTo>
                  <a:cubicBezTo>
                    <a:pt x="1045" y="446"/>
                    <a:pt x="1368" y="436"/>
                    <a:pt x="1689" y="436"/>
                  </a:cubicBezTo>
                  <a:cubicBezTo>
                    <a:pt x="2009" y="436"/>
                    <a:pt x="2328" y="446"/>
                    <a:pt x="2646" y="486"/>
                  </a:cubicBezTo>
                  <a:cubicBezTo>
                    <a:pt x="2691" y="490"/>
                    <a:pt x="2733" y="493"/>
                    <a:pt x="2774" y="493"/>
                  </a:cubicBezTo>
                  <a:cubicBezTo>
                    <a:pt x="3097" y="493"/>
                    <a:pt x="3307" y="355"/>
                    <a:pt x="3501" y="108"/>
                  </a:cubicBezTo>
                  <a:cubicBezTo>
                    <a:pt x="3333" y="24"/>
                    <a:pt x="3159" y="1"/>
                    <a:pt x="29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4" name="Google Shape;15254;p24"/>
            <p:cNvSpPr/>
            <p:nvPr/>
          </p:nvSpPr>
          <p:spPr>
            <a:xfrm>
              <a:off x="5119675" y="4017225"/>
              <a:ext cx="87550" cy="15325"/>
            </a:xfrm>
            <a:custGeom>
              <a:avLst/>
              <a:gdLst/>
              <a:ahLst/>
              <a:cxnLst/>
              <a:rect l="l" t="t" r="r" b="b"/>
              <a:pathLst>
                <a:path w="3502" h="613" extrusionOk="0">
                  <a:moveTo>
                    <a:pt x="3084" y="1"/>
                  </a:moveTo>
                  <a:cubicBezTo>
                    <a:pt x="2089" y="1"/>
                    <a:pt x="1095" y="1"/>
                    <a:pt x="100" y="21"/>
                  </a:cubicBezTo>
                  <a:cubicBezTo>
                    <a:pt x="0" y="160"/>
                    <a:pt x="20" y="319"/>
                    <a:pt x="160" y="438"/>
                  </a:cubicBezTo>
                  <a:cubicBezTo>
                    <a:pt x="279" y="538"/>
                    <a:pt x="458" y="558"/>
                    <a:pt x="597" y="598"/>
                  </a:cubicBezTo>
                  <a:cubicBezTo>
                    <a:pt x="935" y="608"/>
                    <a:pt x="1279" y="613"/>
                    <a:pt x="1622" y="613"/>
                  </a:cubicBezTo>
                  <a:cubicBezTo>
                    <a:pt x="1965" y="613"/>
                    <a:pt x="2308" y="608"/>
                    <a:pt x="2646" y="598"/>
                  </a:cubicBezTo>
                  <a:cubicBezTo>
                    <a:pt x="2964" y="558"/>
                    <a:pt x="3342" y="598"/>
                    <a:pt x="3502" y="200"/>
                  </a:cubicBezTo>
                  <a:cubicBezTo>
                    <a:pt x="3362" y="180"/>
                    <a:pt x="3183" y="140"/>
                    <a:pt x="30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5" name="Google Shape;15255;p24"/>
            <p:cNvSpPr/>
            <p:nvPr/>
          </p:nvSpPr>
          <p:spPr>
            <a:xfrm>
              <a:off x="5029150" y="4010600"/>
              <a:ext cx="93025" cy="21375"/>
            </a:xfrm>
            <a:custGeom>
              <a:avLst/>
              <a:gdLst/>
              <a:ahLst/>
              <a:cxnLst/>
              <a:rect l="l" t="t" r="r" b="b"/>
              <a:pathLst>
                <a:path w="3721" h="855" extrusionOk="0">
                  <a:moveTo>
                    <a:pt x="699" y="1"/>
                  </a:moveTo>
                  <a:cubicBezTo>
                    <a:pt x="645" y="1"/>
                    <a:pt x="592" y="3"/>
                    <a:pt x="538" y="7"/>
                  </a:cubicBezTo>
                  <a:cubicBezTo>
                    <a:pt x="299" y="67"/>
                    <a:pt x="1" y="87"/>
                    <a:pt x="1" y="465"/>
                  </a:cubicBezTo>
                  <a:cubicBezTo>
                    <a:pt x="100" y="703"/>
                    <a:pt x="299" y="783"/>
                    <a:pt x="518" y="803"/>
                  </a:cubicBezTo>
                  <a:cubicBezTo>
                    <a:pt x="897" y="841"/>
                    <a:pt x="1283" y="855"/>
                    <a:pt x="1667" y="855"/>
                  </a:cubicBezTo>
                  <a:cubicBezTo>
                    <a:pt x="1889" y="855"/>
                    <a:pt x="2110" y="850"/>
                    <a:pt x="2328" y="843"/>
                  </a:cubicBezTo>
                  <a:cubicBezTo>
                    <a:pt x="2384" y="838"/>
                    <a:pt x="2440" y="836"/>
                    <a:pt x="2496" y="836"/>
                  </a:cubicBezTo>
                  <a:cubicBezTo>
                    <a:pt x="2643" y="836"/>
                    <a:pt x="2793" y="848"/>
                    <a:pt x="2940" y="848"/>
                  </a:cubicBezTo>
                  <a:cubicBezTo>
                    <a:pt x="3220" y="848"/>
                    <a:pt x="3490" y="806"/>
                    <a:pt x="3721" y="564"/>
                  </a:cubicBezTo>
                  <a:lnTo>
                    <a:pt x="3721" y="266"/>
                  </a:lnTo>
                  <a:cubicBezTo>
                    <a:pt x="3698" y="243"/>
                    <a:pt x="3661" y="233"/>
                    <a:pt x="3622" y="233"/>
                  </a:cubicBezTo>
                  <a:cubicBezTo>
                    <a:pt x="3595" y="233"/>
                    <a:pt x="3567" y="238"/>
                    <a:pt x="3542" y="246"/>
                  </a:cubicBezTo>
                  <a:cubicBezTo>
                    <a:pt x="3146" y="278"/>
                    <a:pt x="2739" y="339"/>
                    <a:pt x="2333" y="339"/>
                  </a:cubicBezTo>
                  <a:cubicBezTo>
                    <a:pt x="1984" y="339"/>
                    <a:pt x="1635" y="294"/>
                    <a:pt x="1294" y="146"/>
                  </a:cubicBezTo>
                  <a:cubicBezTo>
                    <a:pt x="1105" y="36"/>
                    <a:pt x="903" y="1"/>
                    <a:pt x="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6" name="Google Shape;15256;p24"/>
            <p:cNvSpPr/>
            <p:nvPr/>
          </p:nvSpPr>
          <p:spPr>
            <a:xfrm>
              <a:off x="5599575" y="4007800"/>
              <a:ext cx="40325" cy="17925"/>
            </a:xfrm>
            <a:custGeom>
              <a:avLst/>
              <a:gdLst/>
              <a:ahLst/>
              <a:cxnLst/>
              <a:rect l="l" t="t" r="r" b="b"/>
              <a:pathLst>
                <a:path w="1613" h="717" extrusionOk="0">
                  <a:moveTo>
                    <a:pt x="499" y="1"/>
                  </a:moveTo>
                  <a:cubicBezTo>
                    <a:pt x="326" y="1"/>
                    <a:pt x="158" y="38"/>
                    <a:pt x="1" y="179"/>
                  </a:cubicBezTo>
                  <a:cubicBezTo>
                    <a:pt x="120" y="199"/>
                    <a:pt x="379" y="179"/>
                    <a:pt x="379" y="318"/>
                  </a:cubicBezTo>
                  <a:cubicBezTo>
                    <a:pt x="408" y="680"/>
                    <a:pt x="606" y="715"/>
                    <a:pt x="826" y="715"/>
                  </a:cubicBezTo>
                  <a:cubicBezTo>
                    <a:pt x="879" y="715"/>
                    <a:pt x="933" y="713"/>
                    <a:pt x="987" y="713"/>
                  </a:cubicBezTo>
                  <a:cubicBezTo>
                    <a:pt x="1017" y="713"/>
                    <a:pt x="1046" y="714"/>
                    <a:pt x="1075" y="716"/>
                  </a:cubicBezTo>
                  <a:lnTo>
                    <a:pt x="1612" y="716"/>
                  </a:lnTo>
                  <a:cubicBezTo>
                    <a:pt x="1453" y="517"/>
                    <a:pt x="1473" y="219"/>
                    <a:pt x="1254" y="40"/>
                  </a:cubicBezTo>
                  <a:cubicBezTo>
                    <a:pt x="1205" y="46"/>
                    <a:pt x="1156" y="49"/>
                    <a:pt x="1108" y="49"/>
                  </a:cubicBezTo>
                  <a:cubicBezTo>
                    <a:pt x="901" y="49"/>
                    <a:pt x="696" y="1"/>
                    <a:pt x="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7" name="Google Shape;15257;p24"/>
            <p:cNvSpPr/>
            <p:nvPr/>
          </p:nvSpPr>
          <p:spPr>
            <a:xfrm>
              <a:off x="5333525" y="4009900"/>
              <a:ext cx="47750" cy="12350"/>
            </a:xfrm>
            <a:custGeom>
              <a:avLst/>
              <a:gdLst/>
              <a:ahLst/>
              <a:cxnLst/>
              <a:rect l="l" t="t" r="r" b="b"/>
              <a:pathLst>
                <a:path w="1910" h="494" extrusionOk="0">
                  <a:moveTo>
                    <a:pt x="741" y="0"/>
                  </a:moveTo>
                  <a:cubicBezTo>
                    <a:pt x="488" y="0"/>
                    <a:pt x="239" y="25"/>
                    <a:pt x="0" y="75"/>
                  </a:cubicBezTo>
                  <a:cubicBezTo>
                    <a:pt x="64" y="219"/>
                    <a:pt x="154" y="337"/>
                    <a:pt x="320" y="337"/>
                  </a:cubicBezTo>
                  <a:cubicBezTo>
                    <a:pt x="361" y="337"/>
                    <a:pt x="407" y="329"/>
                    <a:pt x="458" y="314"/>
                  </a:cubicBezTo>
                  <a:cubicBezTo>
                    <a:pt x="566" y="278"/>
                    <a:pt x="687" y="246"/>
                    <a:pt x="807" y="246"/>
                  </a:cubicBezTo>
                  <a:cubicBezTo>
                    <a:pt x="951" y="246"/>
                    <a:pt x="1094" y="292"/>
                    <a:pt x="1214" y="433"/>
                  </a:cubicBezTo>
                  <a:cubicBezTo>
                    <a:pt x="1297" y="475"/>
                    <a:pt x="1376" y="493"/>
                    <a:pt x="1450" y="493"/>
                  </a:cubicBezTo>
                  <a:cubicBezTo>
                    <a:pt x="1622" y="493"/>
                    <a:pt x="1771" y="393"/>
                    <a:pt x="1910" y="254"/>
                  </a:cubicBezTo>
                  <a:cubicBezTo>
                    <a:pt x="1811" y="115"/>
                    <a:pt x="1671" y="95"/>
                    <a:pt x="1512" y="75"/>
                  </a:cubicBezTo>
                  <a:cubicBezTo>
                    <a:pt x="1254" y="25"/>
                    <a:pt x="995" y="0"/>
                    <a:pt x="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8" name="Google Shape;15258;p24"/>
            <p:cNvSpPr/>
            <p:nvPr/>
          </p:nvSpPr>
          <p:spPr>
            <a:xfrm>
              <a:off x="5580200" y="3968500"/>
              <a:ext cx="26875" cy="29500"/>
            </a:xfrm>
            <a:custGeom>
              <a:avLst/>
              <a:gdLst/>
              <a:ahLst/>
              <a:cxnLst/>
              <a:rect l="l" t="t" r="r" b="b"/>
              <a:pathLst>
                <a:path w="1075" h="1180" extrusionOk="0">
                  <a:moveTo>
                    <a:pt x="796" y="0"/>
                  </a:moveTo>
                  <a:cubicBezTo>
                    <a:pt x="749" y="102"/>
                    <a:pt x="675" y="124"/>
                    <a:pt x="591" y="124"/>
                  </a:cubicBezTo>
                  <a:cubicBezTo>
                    <a:pt x="527" y="124"/>
                    <a:pt x="457" y="111"/>
                    <a:pt x="390" y="111"/>
                  </a:cubicBezTo>
                  <a:cubicBezTo>
                    <a:pt x="321" y="111"/>
                    <a:pt x="254" y="124"/>
                    <a:pt x="199" y="179"/>
                  </a:cubicBezTo>
                  <a:lnTo>
                    <a:pt x="0" y="179"/>
                  </a:lnTo>
                  <a:cubicBezTo>
                    <a:pt x="298" y="458"/>
                    <a:pt x="736" y="657"/>
                    <a:pt x="657" y="1174"/>
                  </a:cubicBezTo>
                  <a:cubicBezTo>
                    <a:pt x="691" y="1177"/>
                    <a:pt x="723" y="1180"/>
                    <a:pt x="753" y="1180"/>
                  </a:cubicBezTo>
                  <a:cubicBezTo>
                    <a:pt x="894" y="1180"/>
                    <a:pt x="978" y="1129"/>
                    <a:pt x="995" y="915"/>
                  </a:cubicBezTo>
                  <a:cubicBezTo>
                    <a:pt x="995" y="617"/>
                    <a:pt x="1074" y="299"/>
                    <a:pt x="9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9" name="Google Shape;15259;p24"/>
            <p:cNvSpPr/>
            <p:nvPr/>
          </p:nvSpPr>
          <p:spPr>
            <a:xfrm>
              <a:off x="5060500" y="4015750"/>
              <a:ext cx="57200" cy="6425"/>
            </a:xfrm>
            <a:custGeom>
              <a:avLst/>
              <a:gdLst/>
              <a:ahLst/>
              <a:cxnLst/>
              <a:rect l="l" t="t" r="r" b="b"/>
              <a:pathLst>
                <a:path w="2288" h="257" extrusionOk="0">
                  <a:moveTo>
                    <a:pt x="134" y="0"/>
                  </a:moveTo>
                  <a:cubicBezTo>
                    <a:pt x="89" y="0"/>
                    <a:pt x="40" y="27"/>
                    <a:pt x="0" y="80"/>
                  </a:cubicBezTo>
                  <a:cubicBezTo>
                    <a:pt x="411" y="185"/>
                    <a:pt x="816" y="257"/>
                    <a:pt x="1219" y="257"/>
                  </a:cubicBezTo>
                  <a:cubicBezTo>
                    <a:pt x="1577" y="257"/>
                    <a:pt x="1932" y="200"/>
                    <a:pt x="2288" y="60"/>
                  </a:cubicBezTo>
                  <a:lnTo>
                    <a:pt x="1592" y="60"/>
                  </a:lnTo>
                  <a:cubicBezTo>
                    <a:pt x="1453" y="78"/>
                    <a:pt x="1314" y="85"/>
                    <a:pt x="1174" y="85"/>
                  </a:cubicBezTo>
                  <a:cubicBezTo>
                    <a:pt x="854" y="85"/>
                    <a:pt x="531" y="48"/>
                    <a:pt x="199" y="20"/>
                  </a:cubicBezTo>
                  <a:cubicBezTo>
                    <a:pt x="179" y="7"/>
                    <a:pt x="15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0" name="Google Shape;15260;p24"/>
            <p:cNvSpPr/>
            <p:nvPr/>
          </p:nvSpPr>
          <p:spPr>
            <a:xfrm>
              <a:off x="3870400" y="4884550"/>
              <a:ext cx="33850" cy="85075"/>
            </a:xfrm>
            <a:custGeom>
              <a:avLst/>
              <a:gdLst/>
              <a:ahLst/>
              <a:cxnLst/>
              <a:rect l="l" t="t" r="r" b="b"/>
              <a:pathLst>
                <a:path w="1354" h="3403" extrusionOk="0">
                  <a:moveTo>
                    <a:pt x="120" y="1"/>
                  </a:moveTo>
                  <a:cubicBezTo>
                    <a:pt x="41" y="120"/>
                    <a:pt x="1" y="239"/>
                    <a:pt x="21" y="399"/>
                  </a:cubicBezTo>
                  <a:cubicBezTo>
                    <a:pt x="120" y="1055"/>
                    <a:pt x="220" y="1731"/>
                    <a:pt x="439" y="2388"/>
                  </a:cubicBezTo>
                  <a:cubicBezTo>
                    <a:pt x="498" y="2547"/>
                    <a:pt x="638" y="2766"/>
                    <a:pt x="299" y="2826"/>
                  </a:cubicBezTo>
                  <a:cubicBezTo>
                    <a:pt x="439" y="3024"/>
                    <a:pt x="618" y="3203"/>
                    <a:pt x="757" y="3402"/>
                  </a:cubicBezTo>
                  <a:cubicBezTo>
                    <a:pt x="896" y="3144"/>
                    <a:pt x="1135" y="3203"/>
                    <a:pt x="1354" y="3144"/>
                  </a:cubicBezTo>
                  <a:cubicBezTo>
                    <a:pt x="737" y="2865"/>
                    <a:pt x="618" y="2249"/>
                    <a:pt x="439" y="1692"/>
                  </a:cubicBezTo>
                  <a:cubicBezTo>
                    <a:pt x="299" y="1135"/>
                    <a:pt x="319" y="538"/>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1" name="Google Shape;15261;p24"/>
            <p:cNvSpPr/>
            <p:nvPr/>
          </p:nvSpPr>
          <p:spPr>
            <a:xfrm>
              <a:off x="3872900" y="4598600"/>
              <a:ext cx="19425" cy="29375"/>
            </a:xfrm>
            <a:custGeom>
              <a:avLst/>
              <a:gdLst/>
              <a:ahLst/>
              <a:cxnLst/>
              <a:rect l="l" t="t" r="r" b="b"/>
              <a:pathLst>
                <a:path w="777" h="1175" extrusionOk="0">
                  <a:moveTo>
                    <a:pt x="538" y="0"/>
                  </a:moveTo>
                  <a:cubicBezTo>
                    <a:pt x="458" y="0"/>
                    <a:pt x="378" y="20"/>
                    <a:pt x="319" y="40"/>
                  </a:cubicBezTo>
                  <a:cubicBezTo>
                    <a:pt x="179" y="199"/>
                    <a:pt x="339" y="438"/>
                    <a:pt x="140" y="597"/>
                  </a:cubicBezTo>
                  <a:lnTo>
                    <a:pt x="140" y="657"/>
                  </a:lnTo>
                  <a:cubicBezTo>
                    <a:pt x="140" y="756"/>
                    <a:pt x="60" y="816"/>
                    <a:pt x="40" y="916"/>
                  </a:cubicBezTo>
                  <a:cubicBezTo>
                    <a:pt x="20" y="995"/>
                    <a:pt x="20" y="1035"/>
                    <a:pt x="0" y="1114"/>
                  </a:cubicBezTo>
                  <a:lnTo>
                    <a:pt x="319" y="1114"/>
                  </a:lnTo>
                  <a:cubicBezTo>
                    <a:pt x="359" y="1154"/>
                    <a:pt x="393" y="1174"/>
                    <a:pt x="426" y="1174"/>
                  </a:cubicBezTo>
                  <a:cubicBezTo>
                    <a:pt x="458" y="1174"/>
                    <a:pt x="488" y="1154"/>
                    <a:pt x="518" y="1114"/>
                  </a:cubicBezTo>
                  <a:cubicBezTo>
                    <a:pt x="538" y="1055"/>
                    <a:pt x="538" y="1015"/>
                    <a:pt x="518" y="955"/>
                  </a:cubicBezTo>
                  <a:cubicBezTo>
                    <a:pt x="657" y="816"/>
                    <a:pt x="538" y="557"/>
                    <a:pt x="677" y="418"/>
                  </a:cubicBezTo>
                  <a:cubicBezTo>
                    <a:pt x="776" y="319"/>
                    <a:pt x="756" y="219"/>
                    <a:pt x="736" y="100"/>
                  </a:cubicBezTo>
                  <a:cubicBezTo>
                    <a:pt x="677" y="20"/>
                    <a:pt x="617" y="0"/>
                    <a:pt x="5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2" name="Google Shape;15262;p24"/>
            <p:cNvSpPr/>
            <p:nvPr/>
          </p:nvSpPr>
          <p:spPr>
            <a:xfrm>
              <a:off x="3875875" y="4629500"/>
              <a:ext cx="10475" cy="32275"/>
            </a:xfrm>
            <a:custGeom>
              <a:avLst/>
              <a:gdLst/>
              <a:ahLst/>
              <a:cxnLst/>
              <a:rect l="l" t="t" r="r" b="b"/>
              <a:pathLst>
                <a:path w="419" h="1291" extrusionOk="0">
                  <a:moveTo>
                    <a:pt x="314" y="0"/>
                  </a:moveTo>
                  <a:cubicBezTo>
                    <a:pt x="286" y="0"/>
                    <a:pt x="257" y="20"/>
                    <a:pt x="220" y="57"/>
                  </a:cubicBezTo>
                  <a:cubicBezTo>
                    <a:pt x="1" y="455"/>
                    <a:pt x="41" y="873"/>
                    <a:pt x="80" y="1291"/>
                  </a:cubicBezTo>
                  <a:cubicBezTo>
                    <a:pt x="299" y="913"/>
                    <a:pt x="240" y="475"/>
                    <a:pt x="419" y="77"/>
                  </a:cubicBezTo>
                  <a:cubicBezTo>
                    <a:pt x="377" y="25"/>
                    <a:pt x="346" y="0"/>
                    <a:pt x="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3" name="Google Shape;15263;p24"/>
            <p:cNvSpPr/>
            <p:nvPr/>
          </p:nvSpPr>
          <p:spPr>
            <a:xfrm>
              <a:off x="3880850" y="4626450"/>
              <a:ext cx="6000" cy="5000"/>
            </a:xfrm>
            <a:custGeom>
              <a:avLst/>
              <a:gdLst/>
              <a:ahLst/>
              <a:cxnLst/>
              <a:rect l="l" t="t" r="r" b="b"/>
              <a:pathLst>
                <a:path w="240" h="200" extrusionOk="0">
                  <a:moveTo>
                    <a:pt x="1" y="0"/>
                  </a:moveTo>
                  <a:cubicBezTo>
                    <a:pt x="21" y="40"/>
                    <a:pt x="21" y="120"/>
                    <a:pt x="21" y="179"/>
                  </a:cubicBezTo>
                  <a:cubicBezTo>
                    <a:pt x="100" y="199"/>
                    <a:pt x="140" y="199"/>
                    <a:pt x="220" y="199"/>
                  </a:cubicBezTo>
                  <a:cubicBezTo>
                    <a:pt x="239" y="120"/>
                    <a:pt x="239" y="4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4" name="Google Shape;15264;p24"/>
            <p:cNvSpPr/>
            <p:nvPr/>
          </p:nvSpPr>
          <p:spPr>
            <a:xfrm>
              <a:off x="5109225" y="5223225"/>
              <a:ext cx="149725" cy="38675"/>
            </a:xfrm>
            <a:custGeom>
              <a:avLst/>
              <a:gdLst/>
              <a:ahLst/>
              <a:cxnLst/>
              <a:rect l="l" t="t" r="r" b="b"/>
              <a:pathLst>
                <a:path w="5989" h="1547" extrusionOk="0">
                  <a:moveTo>
                    <a:pt x="5451" y="1"/>
                  </a:moveTo>
                  <a:cubicBezTo>
                    <a:pt x="4675" y="220"/>
                    <a:pt x="3920" y="438"/>
                    <a:pt x="3203" y="737"/>
                  </a:cubicBezTo>
                  <a:cubicBezTo>
                    <a:pt x="2757" y="926"/>
                    <a:pt x="2305" y="1060"/>
                    <a:pt x="1850" y="1060"/>
                  </a:cubicBezTo>
                  <a:cubicBezTo>
                    <a:pt x="1493" y="1060"/>
                    <a:pt x="1135" y="978"/>
                    <a:pt x="776" y="777"/>
                  </a:cubicBezTo>
                  <a:cubicBezTo>
                    <a:pt x="641" y="697"/>
                    <a:pt x="499" y="676"/>
                    <a:pt x="350" y="676"/>
                  </a:cubicBezTo>
                  <a:cubicBezTo>
                    <a:pt x="237" y="676"/>
                    <a:pt x="121" y="688"/>
                    <a:pt x="1" y="697"/>
                  </a:cubicBezTo>
                  <a:cubicBezTo>
                    <a:pt x="80" y="816"/>
                    <a:pt x="200" y="876"/>
                    <a:pt x="319" y="876"/>
                  </a:cubicBezTo>
                  <a:cubicBezTo>
                    <a:pt x="538" y="995"/>
                    <a:pt x="339" y="1274"/>
                    <a:pt x="518" y="1393"/>
                  </a:cubicBezTo>
                  <a:lnTo>
                    <a:pt x="597" y="1413"/>
                  </a:lnTo>
                  <a:lnTo>
                    <a:pt x="657" y="1393"/>
                  </a:lnTo>
                  <a:cubicBezTo>
                    <a:pt x="1072" y="1499"/>
                    <a:pt x="1481" y="1547"/>
                    <a:pt x="1885" y="1547"/>
                  </a:cubicBezTo>
                  <a:cubicBezTo>
                    <a:pt x="2624" y="1547"/>
                    <a:pt x="3344" y="1385"/>
                    <a:pt x="4039" y="1115"/>
                  </a:cubicBezTo>
                  <a:cubicBezTo>
                    <a:pt x="4675" y="876"/>
                    <a:pt x="5272" y="597"/>
                    <a:pt x="5949" y="478"/>
                  </a:cubicBezTo>
                  <a:cubicBezTo>
                    <a:pt x="5949" y="418"/>
                    <a:pt x="5968" y="399"/>
                    <a:pt x="5988" y="339"/>
                  </a:cubicBezTo>
                  <a:cubicBezTo>
                    <a:pt x="5889" y="120"/>
                    <a:pt x="5591" y="180"/>
                    <a:pt x="54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5" name="Google Shape;15265;p24"/>
            <p:cNvSpPr/>
            <p:nvPr/>
          </p:nvSpPr>
          <p:spPr>
            <a:xfrm>
              <a:off x="4835700" y="5163050"/>
              <a:ext cx="90550" cy="30275"/>
            </a:xfrm>
            <a:custGeom>
              <a:avLst/>
              <a:gdLst/>
              <a:ahLst/>
              <a:cxnLst/>
              <a:rect l="l" t="t" r="r" b="b"/>
              <a:pathLst>
                <a:path w="3622" h="1211" extrusionOk="0">
                  <a:moveTo>
                    <a:pt x="180" y="1"/>
                  </a:moveTo>
                  <a:lnTo>
                    <a:pt x="180" y="1"/>
                  </a:lnTo>
                  <a:cubicBezTo>
                    <a:pt x="1" y="677"/>
                    <a:pt x="80" y="896"/>
                    <a:pt x="578" y="995"/>
                  </a:cubicBezTo>
                  <a:lnTo>
                    <a:pt x="597" y="956"/>
                  </a:lnTo>
                  <a:cubicBezTo>
                    <a:pt x="677" y="941"/>
                    <a:pt x="754" y="933"/>
                    <a:pt x="829" y="933"/>
                  </a:cubicBezTo>
                  <a:cubicBezTo>
                    <a:pt x="1055" y="933"/>
                    <a:pt x="1264" y="1000"/>
                    <a:pt x="1473" y="1135"/>
                  </a:cubicBezTo>
                  <a:cubicBezTo>
                    <a:pt x="1532" y="1193"/>
                    <a:pt x="1597" y="1211"/>
                    <a:pt x="1666" y="1211"/>
                  </a:cubicBezTo>
                  <a:cubicBezTo>
                    <a:pt x="1713" y="1211"/>
                    <a:pt x="1762" y="1202"/>
                    <a:pt x="1811" y="1194"/>
                  </a:cubicBezTo>
                  <a:cubicBezTo>
                    <a:pt x="2087" y="1167"/>
                    <a:pt x="2363" y="1043"/>
                    <a:pt x="2645" y="1043"/>
                  </a:cubicBezTo>
                  <a:cubicBezTo>
                    <a:pt x="2770" y="1043"/>
                    <a:pt x="2896" y="1068"/>
                    <a:pt x="3024" y="1135"/>
                  </a:cubicBezTo>
                  <a:cubicBezTo>
                    <a:pt x="3223" y="1135"/>
                    <a:pt x="3422" y="1115"/>
                    <a:pt x="3621" y="1115"/>
                  </a:cubicBezTo>
                  <a:cubicBezTo>
                    <a:pt x="3303" y="836"/>
                    <a:pt x="2865" y="856"/>
                    <a:pt x="2507" y="657"/>
                  </a:cubicBezTo>
                  <a:cubicBezTo>
                    <a:pt x="1771" y="319"/>
                    <a:pt x="936" y="220"/>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24"/>
            <p:cNvSpPr/>
            <p:nvPr/>
          </p:nvSpPr>
          <p:spPr>
            <a:xfrm>
              <a:off x="4965000" y="5172625"/>
              <a:ext cx="20925" cy="32950"/>
            </a:xfrm>
            <a:custGeom>
              <a:avLst/>
              <a:gdLst/>
              <a:ahLst/>
              <a:cxnLst/>
              <a:rect l="l" t="t" r="r" b="b"/>
              <a:pathLst>
                <a:path w="837" h="1318" extrusionOk="0">
                  <a:moveTo>
                    <a:pt x="167" y="1"/>
                  </a:moveTo>
                  <a:cubicBezTo>
                    <a:pt x="115" y="1"/>
                    <a:pt x="60" y="25"/>
                    <a:pt x="1" y="75"/>
                  </a:cubicBezTo>
                  <a:cubicBezTo>
                    <a:pt x="41" y="453"/>
                    <a:pt x="478" y="712"/>
                    <a:pt x="319" y="1149"/>
                  </a:cubicBezTo>
                  <a:cubicBezTo>
                    <a:pt x="438" y="1284"/>
                    <a:pt x="580" y="1317"/>
                    <a:pt x="711" y="1317"/>
                  </a:cubicBezTo>
                  <a:cubicBezTo>
                    <a:pt x="754" y="1317"/>
                    <a:pt x="797" y="1314"/>
                    <a:pt x="836" y="1309"/>
                  </a:cubicBezTo>
                  <a:cubicBezTo>
                    <a:pt x="578" y="951"/>
                    <a:pt x="598" y="453"/>
                    <a:pt x="319" y="75"/>
                  </a:cubicBezTo>
                  <a:cubicBezTo>
                    <a:pt x="269" y="25"/>
                    <a:pt x="220"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7" name="Google Shape;15267;p24"/>
            <p:cNvSpPr/>
            <p:nvPr/>
          </p:nvSpPr>
          <p:spPr>
            <a:xfrm>
              <a:off x="5087850" y="5235175"/>
              <a:ext cx="21400" cy="5450"/>
            </a:xfrm>
            <a:custGeom>
              <a:avLst/>
              <a:gdLst/>
              <a:ahLst/>
              <a:cxnLst/>
              <a:rect l="l" t="t" r="r" b="b"/>
              <a:pathLst>
                <a:path w="856" h="218" extrusionOk="0">
                  <a:moveTo>
                    <a:pt x="0" y="0"/>
                  </a:moveTo>
                  <a:cubicBezTo>
                    <a:pt x="109" y="174"/>
                    <a:pt x="266" y="218"/>
                    <a:pt x="434" y="218"/>
                  </a:cubicBezTo>
                  <a:cubicBezTo>
                    <a:pt x="574" y="218"/>
                    <a:pt x="721" y="188"/>
                    <a:pt x="856" y="179"/>
                  </a:cubicBezTo>
                  <a:cubicBezTo>
                    <a:pt x="597" y="20"/>
                    <a:pt x="299" y="2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24"/>
            <p:cNvSpPr/>
            <p:nvPr/>
          </p:nvSpPr>
          <p:spPr>
            <a:xfrm>
              <a:off x="5117175" y="5245100"/>
              <a:ext cx="6500" cy="12975"/>
            </a:xfrm>
            <a:custGeom>
              <a:avLst/>
              <a:gdLst/>
              <a:ahLst/>
              <a:cxnLst/>
              <a:rect l="l" t="t" r="r" b="b"/>
              <a:pathLst>
                <a:path w="260" h="519" extrusionOk="0">
                  <a:moveTo>
                    <a:pt x="1" y="1"/>
                  </a:moveTo>
                  <a:cubicBezTo>
                    <a:pt x="1" y="160"/>
                    <a:pt x="21" y="339"/>
                    <a:pt x="21" y="518"/>
                  </a:cubicBezTo>
                  <a:lnTo>
                    <a:pt x="200" y="518"/>
                  </a:lnTo>
                  <a:cubicBezTo>
                    <a:pt x="200" y="319"/>
                    <a:pt x="260" y="10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9" name="Google Shape;15269;p24"/>
            <p:cNvSpPr/>
            <p:nvPr/>
          </p:nvSpPr>
          <p:spPr>
            <a:xfrm>
              <a:off x="4929700" y="5191675"/>
              <a:ext cx="13450" cy="4750"/>
            </a:xfrm>
            <a:custGeom>
              <a:avLst/>
              <a:gdLst/>
              <a:ahLst/>
              <a:cxnLst/>
              <a:rect l="l" t="t" r="r" b="b"/>
              <a:pathLst>
                <a:path w="538" h="190" extrusionOk="0">
                  <a:moveTo>
                    <a:pt x="149" y="1"/>
                  </a:moveTo>
                  <a:cubicBezTo>
                    <a:pt x="100" y="1"/>
                    <a:pt x="50" y="5"/>
                    <a:pt x="0" y="9"/>
                  </a:cubicBezTo>
                  <a:cubicBezTo>
                    <a:pt x="86" y="156"/>
                    <a:pt x="193" y="190"/>
                    <a:pt x="310" y="190"/>
                  </a:cubicBezTo>
                  <a:cubicBezTo>
                    <a:pt x="383" y="190"/>
                    <a:pt x="460" y="176"/>
                    <a:pt x="538" y="169"/>
                  </a:cubicBezTo>
                  <a:cubicBezTo>
                    <a:pt x="433" y="34"/>
                    <a:pt x="295" y="1"/>
                    <a:pt x="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24"/>
            <p:cNvSpPr/>
            <p:nvPr/>
          </p:nvSpPr>
          <p:spPr>
            <a:xfrm>
              <a:off x="5077400" y="5245600"/>
              <a:ext cx="5500" cy="3525"/>
            </a:xfrm>
            <a:custGeom>
              <a:avLst/>
              <a:gdLst/>
              <a:ahLst/>
              <a:cxnLst/>
              <a:rect l="l" t="t" r="r" b="b"/>
              <a:pathLst>
                <a:path w="220" h="141" extrusionOk="0">
                  <a:moveTo>
                    <a:pt x="1" y="1"/>
                  </a:moveTo>
                  <a:cubicBezTo>
                    <a:pt x="1" y="41"/>
                    <a:pt x="20" y="100"/>
                    <a:pt x="60" y="140"/>
                  </a:cubicBezTo>
                  <a:cubicBezTo>
                    <a:pt x="100" y="140"/>
                    <a:pt x="180" y="120"/>
                    <a:pt x="219" y="120"/>
                  </a:cubicBezTo>
                  <a:cubicBezTo>
                    <a:pt x="160" y="21"/>
                    <a:pt x="80"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1" name="Google Shape;15271;p24"/>
            <p:cNvSpPr/>
            <p:nvPr/>
          </p:nvSpPr>
          <p:spPr>
            <a:xfrm>
              <a:off x="5407125" y="3903350"/>
              <a:ext cx="88600" cy="28375"/>
            </a:xfrm>
            <a:custGeom>
              <a:avLst/>
              <a:gdLst/>
              <a:ahLst/>
              <a:cxnLst/>
              <a:rect l="l" t="t" r="r" b="b"/>
              <a:pathLst>
                <a:path w="3544" h="1135" extrusionOk="0">
                  <a:moveTo>
                    <a:pt x="358" y="0"/>
                  </a:moveTo>
                  <a:cubicBezTo>
                    <a:pt x="120" y="0"/>
                    <a:pt x="20" y="140"/>
                    <a:pt x="0" y="378"/>
                  </a:cubicBezTo>
                  <a:cubicBezTo>
                    <a:pt x="0" y="498"/>
                    <a:pt x="0" y="637"/>
                    <a:pt x="199" y="677"/>
                  </a:cubicBezTo>
                  <a:cubicBezTo>
                    <a:pt x="276" y="609"/>
                    <a:pt x="358" y="575"/>
                    <a:pt x="440" y="575"/>
                  </a:cubicBezTo>
                  <a:cubicBezTo>
                    <a:pt x="527" y="575"/>
                    <a:pt x="614" y="614"/>
                    <a:pt x="697" y="697"/>
                  </a:cubicBezTo>
                  <a:cubicBezTo>
                    <a:pt x="1313" y="975"/>
                    <a:pt x="2010" y="856"/>
                    <a:pt x="2626" y="1095"/>
                  </a:cubicBezTo>
                  <a:cubicBezTo>
                    <a:pt x="2646" y="1075"/>
                    <a:pt x="2706" y="1075"/>
                    <a:pt x="2726" y="1075"/>
                  </a:cubicBezTo>
                  <a:cubicBezTo>
                    <a:pt x="2885" y="1075"/>
                    <a:pt x="3004" y="1134"/>
                    <a:pt x="3143" y="1134"/>
                  </a:cubicBezTo>
                  <a:cubicBezTo>
                    <a:pt x="3177" y="1126"/>
                    <a:pt x="3216" y="1125"/>
                    <a:pt x="3254" y="1125"/>
                  </a:cubicBezTo>
                  <a:cubicBezTo>
                    <a:pt x="3271" y="1125"/>
                    <a:pt x="3288" y="1125"/>
                    <a:pt x="3304" y="1125"/>
                  </a:cubicBezTo>
                  <a:cubicBezTo>
                    <a:pt x="3430" y="1125"/>
                    <a:pt x="3543" y="1111"/>
                    <a:pt x="3502" y="876"/>
                  </a:cubicBezTo>
                  <a:cubicBezTo>
                    <a:pt x="3382" y="697"/>
                    <a:pt x="3203" y="717"/>
                    <a:pt x="3024" y="697"/>
                  </a:cubicBezTo>
                  <a:cubicBezTo>
                    <a:pt x="2388" y="577"/>
                    <a:pt x="1711" y="438"/>
                    <a:pt x="1055" y="319"/>
                  </a:cubicBezTo>
                  <a:cubicBezTo>
                    <a:pt x="896" y="100"/>
                    <a:pt x="538" y="219"/>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2" name="Google Shape;15272;p24"/>
            <p:cNvSpPr/>
            <p:nvPr/>
          </p:nvSpPr>
          <p:spPr>
            <a:xfrm>
              <a:off x="5285275" y="3905325"/>
              <a:ext cx="30875" cy="10975"/>
            </a:xfrm>
            <a:custGeom>
              <a:avLst/>
              <a:gdLst/>
              <a:ahLst/>
              <a:cxnLst/>
              <a:rect l="l" t="t" r="r" b="b"/>
              <a:pathLst>
                <a:path w="1235" h="439" extrusionOk="0">
                  <a:moveTo>
                    <a:pt x="1125" y="1"/>
                  </a:moveTo>
                  <a:cubicBezTo>
                    <a:pt x="1070" y="1"/>
                    <a:pt x="1005" y="21"/>
                    <a:pt x="956" y="21"/>
                  </a:cubicBezTo>
                  <a:cubicBezTo>
                    <a:pt x="816" y="21"/>
                    <a:pt x="697" y="41"/>
                    <a:pt x="538" y="41"/>
                  </a:cubicBezTo>
                  <a:cubicBezTo>
                    <a:pt x="458" y="100"/>
                    <a:pt x="418" y="140"/>
                    <a:pt x="339" y="200"/>
                  </a:cubicBezTo>
                  <a:lnTo>
                    <a:pt x="160" y="200"/>
                  </a:lnTo>
                  <a:cubicBezTo>
                    <a:pt x="120" y="220"/>
                    <a:pt x="1" y="240"/>
                    <a:pt x="1" y="299"/>
                  </a:cubicBezTo>
                  <a:cubicBezTo>
                    <a:pt x="1" y="419"/>
                    <a:pt x="100" y="379"/>
                    <a:pt x="160" y="399"/>
                  </a:cubicBezTo>
                  <a:cubicBezTo>
                    <a:pt x="239" y="419"/>
                    <a:pt x="319" y="419"/>
                    <a:pt x="399" y="439"/>
                  </a:cubicBezTo>
                  <a:cubicBezTo>
                    <a:pt x="498" y="439"/>
                    <a:pt x="597" y="419"/>
                    <a:pt x="697" y="399"/>
                  </a:cubicBezTo>
                  <a:cubicBezTo>
                    <a:pt x="719" y="366"/>
                    <a:pt x="747" y="351"/>
                    <a:pt x="777" y="351"/>
                  </a:cubicBezTo>
                  <a:cubicBezTo>
                    <a:pt x="802" y="351"/>
                    <a:pt x="829" y="361"/>
                    <a:pt x="856" y="379"/>
                  </a:cubicBezTo>
                  <a:lnTo>
                    <a:pt x="936" y="399"/>
                  </a:lnTo>
                  <a:lnTo>
                    <a:pt x="1015" y="399"/>
                  </a:lnTo>
                  <a:cubicBezTo>
                    <a:pt x="1095" y="319"/>
                    <a:pt x="1234" y="220"/>
                    <a:pt x="1234" y="100"/>
                  </a:cubicBezTo>
                  <a:cubicBezTo>
                    <a:pt x="1224" y="21"/>
                    <a:pt x="1179" y="1"/>
                    <a:pt x="1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3" name="Google Shape;15273;p24"/>
            <p:cNvSpPr/>
            <p:nvPr/>
          </p:nvSpPr>
          <p:spPr>
            <a:xfrm>
              <a:off x="5417075" y="3902850"/>
              <a:ext cx="21400" cy="8400"/>
            </a:xfrm>
            <a:custGeom>
              <a:avLst/>
              <a:gdLst/>
              <a:ahLst/>
              <a:cxnLst/>
              <a:rect l="l" t="t" r="r" b="b"/>
              <a:pathLst>
                <a:path w="856" h="336" extrusionOk="0">
                  <a:moveTo>
                    <a:pt x="0" y="1"/>
                  </a:moveTo>
                  <a:cubicBezTo>
                    <a:pt x="24" y="283"/>
                    <a:pt x="166" y="336"/>
                    <a:pt x="336" y="336"/>
                  </a:cubicBezTo>
                  <a:cubicBezTo>
                    <a:pt x="436" y="336"/>
                    <a:pt x="547" y="317"/>
                    <a:pt x="648" y="317"/>
                  </a:cubicBezTo>
                  <a:cubicBezTo>
                    <a:pt x="664" y="317"/>
                    <a:pt x="681" y="318"/>
                    <a:pt x="697" y="319"/>
                  </a:cubicBezTo>
                  <a:cubicBezTo>
                    <a:pt x="736" y="219"/>
                    <a:pt x="796" y="120"/>
                    <a:pt x="856" y="20"/>
                  </a:cubicBezTo>
                  <a:cubicBezTo>
                    <a:pt x="557" y="1"/>
                    <a:pt x="299"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4" name="Google Shape;15274;p24"/>
            <p:cNvSpPr/>
            <p:nvPr/>
          </p:nvSpPr>
          <p:spPr>
            <a:xfrm>
              <a:off x="5293225" y="3907825"/>
              <a:ext cx="5000" cy="3500"/>
            </a:xfrm>
            <a:custGeom>
              <a:avLst/>
              <a:gdLst/>
              <a:ahLst/>
              <a:cxnLst/>
              <a:rect l="l" t="t" r="r" b="b"/>
              <a:pathLst>
                <a:path w="200" h="140" extrusionOk="0">
                  <a:moveTo>
                    <a:pt x="200" y="0"/>
                  </a:moveTo>
                  <a:cubicBezTo>
                    <a:pt x="120" y="0"/>
                    <a:pt x="41" y="40"/>
                    <a:pt x="1" y="140"/>
                  </a:cubicBezTo>
                  <a:cubicBezTo>
                    <a:pt x="81" y="100"/>
                    <a:pt x="120" y="4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5" name="Google Shape;15275;p24"/>
            <p:cNvSpPr/>
            <p:nvPr/>
          </p:nvSpPr>
          <p:spPr>
            <a:xfrm>
              <a:off x="4094700" y="3679250"/>
              <a:ext cx="71650" cy="70450"/>
            </a:xfrm>
            <a:custGeom>
              <a:avLst/>
              <a:gdLst/>
              <a:ahLst/>
              <a:cxnLst/>
              <a:rect l="l" t="t" r="r" b="b"/>
              <a:pathLst>
                <a:path w="2866" h="2818" extrusionOk="0">
                  <a:moveTo>
                    <a:pt x="279" y="1"/>
                  </a:moveTo>
                  <a:cubicBezTo>
                    <a:pt x="255" y="1"/>
                    <a:pt x="229" y="5"/>
                    <a:pt x="200" y="13"/>
                  </a:cubicBezTo>
                  <a:cubicBezTo>
                    <a:pt x="100" y="92"/>
                    <a:pt x="20" y="152"/>
                    <a:pt x="1" y="291"/>
                  </a:cubicBezTo>
                  <a:cubicBezTo>
                    <a:pt x="1" y="490"/>
                    <a:pt x="120" y="609"/>
                    <a:pt x="239" y="749"/>
                  </a:cubicBezTo>
                  <a:lnTo>
                    <a:pt x="319" y="828"/>
                  </a:lnTo>
                  <a:cubicBezTo>
                    <a:pt x="398" y="848"/>
                    <a:pt x="438" y="908"/>
                    <a:pt x="498" y="948"/>
                  </a:cubicBezTo>
                  <a:cubicBezTo>
                    <a:pt x="518" y="948"/>
                    <a:pt x="538" y="987"/>
                    <a:pt x="577" y="1007"/>
                  </a:cubicBezTo>
                  <a:cubicBezTo>
                    <a:pt x="617" y="1027"/>
                    <a:pt x="637" y="1027"/>
                    <a:pt x="677" y="1047"/>
                  </a:cubicBezTo>
                  <a:cubicBezTo>
                    <a:pt x="796" y="1127"/>
                    <a:pt x="896" y="1206"/>
                    <a:pt x="995" y="1286"/>
                  </a:cubicBezTo>
                  <a:cubicBezTo>
                    <a:pt x="1035" y="1326"/>
                    <a:pt x="1095" y="1346"/>
                    <a:pt x="1134" y="1405"/>
                  </a:cubicBezTo>
                  <a:cubicBezTo>
                    <a:pt x="1154" y="1405"/>
                    <a:pt x="1194" y="1425"/>
                    <a:pt x="1214" y="1445"/>
                  </a:cubicBezTo>
                  <a:lnTo>
                    <a:pt x="1333" y="1584"/>
                  </a:lnTo>
                  <a:cubicBezTo>
                    <a:pt x="1373" y="1624"/>
                    <a:pt x="1413" y="1644"/>
                    <a:pt x="1433" y="1704"/>
                  </a:cubicBezTo>
                  <a:cubicBezTo>
                    <a:pt x="1473" y="1743"/>
                    <a:pt x="1493" y="1803"/>
                    <a:pt x="1493" y="1843"/>
                  </a:cubicBezTo>
                  <a:lnTo>
                    <a:pt x="1493" y="1922"/>
                  </a:lnTo>
                  <a:lnTo>
                    <a:pt x="1493" y="2101"/>
                  </a:lnTo>
                  <a:cubicBezTo>
                    <a:pt x="1532" y="2141"/>
                    <a:pt x="1592" y="2221"/>
                    <a:pt x="1672" y="2280"/>
                  </a:cubicBezTo>
                  <a:cubicBezTo>
                    <a:pt x="1930" y="2459"/>
                    <a:pt x="2229" y="2639"/>
                    <a:pt x="2507" y="2818"/>
                  </a:cubicBezTo>
                  <a:cubicBezTo>
                    <a:pt x="2686" y="2758"/>
                    <a:pt x="2786" y="2619"/>
                    <a:pt x="2865" y="2499"/>
                  </a:cubicBezTo>
                  <a:cubicBezTo>
                    <a:pt x="2129" y="1803"/>
                    <a:pt x="1672" y="888"/>
                    <a:pt x="776" y="391"/>
                  </a:cubicBezTo>
                  <a:cubicBezTo>
                    <a:pt x="697" y="291"/>
                    <a:pt x="498" y="331"/>
                    <a:pt x="438" y="192"/>
                  </a:cubicBezTo>
                  <a:cubicBezTo>
                    <a:pt x="418" y="132"/>
                    <a:pt x="398" y="112"/>
                    <a:pt x="379" y="52"/>
                  </a:cubicBezTo>
                  <a:cubicBezTo>
                    <a:pt x="353" y="15"/>
                    <a:pt x="320" y="1"/>
                    <a:pt x="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6" name="Google Shape;15276;p24"/>
            <p:cNvSpPr/>
            <p:nvPr/>
          </p:nvSpPr>
          <p:spPr>
            <a:xfrm>
              <a:off x="4047450" y="3657275"/>
              <a:ext cx="59200" cy="47675"/>
            </a:xfrm>
            <a:custGeom>
              <a:avLst/>
              <a:gdLst/>
              <a:ahLst/>
              <a:cxnLst/>
              <a:rect l="l" t="t" r="r" b="b"/>
              <a:pathLst>
                <a:path w="2368" h="1907" extrusionOk="0">
                  <a:moveTo>
                    <a:pt x="436" y="1"/>
                  </a:moveTo>
                  <a:cubicBezTo>
                    <a:pt x="294" y="1"/>
                    <a:pt x="150" y="53"/>
                    <a:pt x="1" y="195"/>
                  </a:cubicBezTo>
                  <a:cubicBezTo>
                    <a:pt x="1" y="255"/>
                    <a:pt x="21" y="295"/>
                    <a:pt x="21" y="355"/>
                  </a:cubicBezTo>
                  <a:cubicBezTo>
                    <a:pt x="100" y="394"/>
                    <a:pt x="140" y="434"/>
                    <a:pt x="220" y="494"/>
                  </a:cubicBezTo>
                  <a:cubicBezTo>
                    <a:pt x="976" y="812"/>
                    <a:pt x="1493" y="1469"/>
                    <a:pt x="2129" y="1906"/>
                  </a:cubicBezTo>
                  <a:cubicBezTo>
                    <a:pt x="2209" y="1866"/>
                    <a:pt x="2308" y="1847"/>
                    <a:pt x="2368" y="1747"/>
                  </a:cubicBezTo>
                  <a:cubicBezTo>
                    <a:pt x="2368" y="1687"/>
                    <a:pt x="2368" y="1608"/>
                    <a:pt x="2308" y="1568"/>
                  </a:cubicBezTo>
                  <a:cubicBezTo>
                    <a:pt x="1811" y="1270"/>
                    <a:pt x="1513" y="812"/>
                    <a:pt x="1234" y="315"/>
                  </a:cubicBezTo>
                  <a:cubicBezTo>
                    <a:pt x="972" y="197"/>
                    <a:pt x="709" y="1"/>
                    <a:pt x="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7" name="Google Shape;15277;p24"/>
            <p:cNvSpPr/>
            <p:nvPr/>
          </p:nvSpPr>
          <p:spPr>
            <a:xfrm>
              <a:off x="4069350" y="3723350"/>
              <a:ext cx="52775" cy="22875"/>
            </a:xfrm>
            <a:custGeom>
              <a:avLst/>
              <a:gdLst/>
              <a:ahLst/>
              <a:cxnLst/>
              <a:rect l="l" t="t" r="r" b="b"/>
              <a:pathLst>
                <a:path w="2111" h="915" extrusionOk="0">
                  <a:moveTo>
                    <a:pt x="1872" y="0"/>
                  </a:moveTo>
                  <a:cubicBezTo>
                    <a:pt x="1837" y="0"/>
                    <a:pt x="1797" y="6"/>
                    <a:pt x="1751" y="19"/>
                  </a:cubicBezTo>
                  <a:cubicBezTo>
                    <a:pt x="1154" y="198"/>
                    <a:pt x="517" y="258"/>
                    <a:pt x="0" y="636"/>
                  </a:cubicBezTo>
                  <a:cubicBezTo>
                    <a:pt x="20" y="795"/>
                    <a:pt x="119" y="855"/>
                    <a:pt x="239" y="914"/>
                  </a:cubicBezTo>
                  <a:cubicBezTo>
                    <a:pt x="816" y="755"/>
                    <a:pt x="1353" y="636"/>
                    <a:pt x="1930" y="497"/>
                  </a:cubicBezTo>
                  <a:cubicBezTo>
                    <a:pt x="2103" y="271"/>
                    <a:pt x="2110" y="0"/>
                    <a:pt x="1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8" name="Google Shape;15278;p24"/>
            <p:cNvSpPr/>
            <p:nvPr/>
          </p:nvSpPr>
          <p:spPr>
            <a:xfrm>
              <a:off x="4020600" y="3739725"/>
              <a:ext cx="54225" cy="17925"/>
            </a:xfrm>
            <a:custGeom>
              <a:avLst/>
              <a:gdLst/>
              <a:ahLst/>
              <a:cxnLst/>
              <a:rect l="l" t="t" r="r" b="b"/>
              <a:pathLst>
                <a:path w="2169" h="717" extrusionOk="0">
                  <a:moveTo>
                    <a:pt x="1910" y="1"/>
                  </a:moveTo>
                  <a:cubicBezTo>
                    <a:pt x="1274" y="160"/>
                    <a:pt x="577" y="80"/>
                    <a:pt x="1" y="558"/>
                  </a:cubicBezTo>
                  <a:cubicBezTo>
                    <a:pt x="128" y="685"/>
                    <a:pt x="268" y="717"/>
                    <a:pt x="413" y="717"/>
                  </a:cubicBezTo>
                  <a:cubicBezTo>
                    <a:pt x="558" y="717"/>
                    <a:pt x="708" y="685"/>
                    <a:pt x="856" y="685"/>
                  </a:cubicBezTo>
                  <a:cubicBezTo>
                    <a:pt x="930" y="685"/>
                    <a:pt x="1003" y="693"/>
                    <a:pt x="1075" y="717"/>
                  </a:cubicBezTo>
                  <a:cubicBezTo>
                    <a:pt x="1413" y="558"/>
                    <a:pt x="1870" y="558"/>
                    <a:pt x="2169" y="279"/>
                  </a:cubicBezTo>
                  <a:cubicBezTo>
                    <a:pt x="2089" y="180"/>
                    <a:pt x="1990" y="100"/>
                    <a:pt x="1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9" name="Google Shape;15279;p24"/>
            <p:cNvSpPr/>
            <p:nvPr/>
          </p:nvSpPr>
          <p:spPr>
            <a:xfrm>
              <a:off x="4100675" y="3700125"/>
              <a:ext cx="33825" cy="27200"/>
            </a:xfrm>
            <a:custGeom>
              <a:avLst/>
              <a:gdLst/>
              <a:ahLst/>
              <a:cxnLst/>
              <a:rect l="l" t="t" r="r" b="b"/>
              <a:pathLst>
                <a:path w="1353" h="1088" extrusionOk="0">
                  <a:moveTo>
                    <a:pt x="275" y="0"/>
                  </a:moveTo>
                  <a:cubicBezTo>
                    <a:pt x="243" y="0"/>
                    <a:pt x="211" y="21"/>
                    <a:pt x="179" y="53"/>
                  </a:cubicBezTo>
                  <a:cubicBezTo>
                    <a:pt x="100" y="93"/>
                    <a:pt x="60" y="152"/>
                    <a:pt x="0" y="192"/>
                  </a:cubicBezTo>
                  <a:cubicBezTo>
                    <a:pt x="378" y="550"/>
                    <a:pt x="796" y="849"/>
                    <a:pt x="1254" y="1087"/>
                  </a:cubicBezTo>
                  <a:cubicBezTo>
                    <a:pt x="1353" y="968"/>
                    <a:pt x="1353" y="849"/>
                    <a:pt x="1254" y="709"/>
                  </a:cubicBezTo>
                  <a:lnTo>
                    <a:pt x="1254" y="749"/>
                  </a:lnTo>
                  <a:cubicBezTo>
                    <a:pt x="1174" y="670"/>
                    <a:pt x="1094" y="630"/>
                    <a:pt x="1055" y="550"/>
                  </a:cubicBezTo>
                  <a:lnTo>
                    <a:pt x="1055" y="570"/>
                  </a:lnTo>
                  <a:cubicBezTo>
                    <a:pt x="995" y="530"/>
                    <a:pt x="955" y="451"/>
                    <a:pt x="876" y="391"/>
                  </a:cubicBezTo>
                  <a:cubicBezTo>
                    <a:pt x="796" y="192"/>
                    <a:pt x="677" y="93"/>
                    <a:pt x="478" y="73"/>
                  </a:cubicBezTo>
                  <a:lnTo>
                    <a:pt x="398" y="93"/>
                  </a:lnTo>
                  <a:lnTo>
                    <a:pt x="358" y="53"/>
                  </a:lnTo>
                  <a:cubicBezTo>
                    <a:pt x="331" y="16"/>
                    <a:pt x="303" y="0"/>
                    <a:pt x="2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0" name="Google Shape;15280;p24"/>
            <p:cNvSpPr/>
            <p:nvPr/>
          </p:nvSpPr>
          <p:spPr>
            <a:xfrm>
              <a:off x="3982300" y="3757100"/>
              <a:ext cx="43800" cy="17400"/>
            </a:xfrm>
            <a:custGeom>
              <a:avLst/>
              <a:gdLst/>
              <a:ahLst/>
              <a:cxnLst/>
              <a:rect l="l" t="t" r="r" b="b"/>
              <a:pathLst>
                <a:path w="1752" h="696" extrusionOk="0">
                  <a:moveTo>
                    <a:pt x="1161" y="1"/>
                  </a:moveTo>
                  <a:cubicBezTo>
                    <a:pt x="690" y="1"/>
                    <a:pt x="327" y="252"/>
                    <a:pt x="1" y="559"/>
                  </a:cubicBezTo>
                  <a:cubicBezTo>
                    <a:pt x="113" y="651"/>
                    <a:pt x="226" y="696"/>
                    <a:pt x="344" y="696"/>
                  </a:cubicBezTo>
                  <a:cubicBezTo>
                    <a:pt x="455" y="696"/>
                    <a:pt x="572" y="656"/>
                    <a:pt x="697" y="579"/>
                  </a:cubicBezTo>
                  <a:cubicBezTo>
                    <a:pt x="1015" y="340"/>
                    <a:pt x="1453" y="499"/>
                    <a:pt x="1751" y="241"/>
                  </a:cubicBezTo>
                  <a:cubicBezTo>
                    <a:pt x="1632" y="2"/>
                    <a:pt x="1413" y="62"/>
                    <a:pt x="1214" y="2"/>
                  </a:cubicBezTo>
                  <a:cubicBezTo>
                    <a:pt x="1196" y="1"/>
                    <a:pt x="1178" y="1"/>
                    <a:pt x="1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1" name="Google Shape;15281;p24"/>
            <p:cNvSpPr/>
            <p:nvPr/>
          </p:nvSpPr>
          <p:spPr>
            <a:xfrm>
              <a:off x="4012650" y="3750900"/>
              <a:ext cx="35325" cy="12225"/>
            </a:xfrm>
            <a:custGeom>
              <a:avLst/>
              <a:gdLst/>
              <a:ahLst/>
              <a:cxnLst/>
              <a:rect l="l" t="t" r="r" b="b"/>
              <a:pathLst>
                <a:path w="1413" h="489" extrusionOk="0">
                  <a:moveTo>
                    <a:pt x="1082" y="1"/>
                  </a:moveTo>
                  <a:cubicBezTo>
                    <a:pt x="1038" y="1"/>
                    <a:pt x="990" y="10"/>
                    <a:pt x="935" y="31"/>
                  </a:cubicBezTo>
                  <a:cubicBezTo>
                    <a:pt x="790" y="89"/>
                    <a:pt x="644" y="126"/>
                    <a:pt x="498" y="126"/>
                  </a:cubicBezTo>
                  <a:cubicBezTo>
                    <a:pt x="445" y="126"/>
                    <a:pt x="392" y="121"/>
                    <a:pt x="338" y="111"/>
                  </a:cubicBezTo>
                  <a:cubicBezTo>
                    <a:pt x="299" y="111"/>
                    <a:pt x="239" y="111"/>
                    <a:pt x="199" y="131"/>
                  </a:cubicBezTo>
                  <a:cubicBezTo>
                    <a:pt x="120" y="190"/>
                    <a:pt x="60" y="250"/>
                    <a:pt x="0" y="290"/>
                  </a:cubicBezTo>
                  <a:cubicBezTo>
                    <a:pt x="120" y="489"/>
                    <a:pt x="378" y="409"/>
                    <a:pt x="537" y="489"/>
                  </a:cubicBezTo>
                  <a:cubicBezTo>
                    <a:pt x="617" y="489"/>
                    <a:pt x="677" y="489"/>
                    <a:pt x="736" y="449"/>
                  </a:cubicBezTo>
                  <a:cubicBezTo>
                    <a:pt x="801" y="397"/>
                    <a:pt x="873" y="385"/>
                    <a:pt x="949" y="385"/>
                  </a:cubicBezTo>
                  <a:cubicBezTo>
                    <a:pt x="1014" y="385"/>
                    <a:pt x="1082" y="394"/>
                    <a:pt x="1148" y="394"/>
                  </a:cubicBezTo>
                  <a:cubicBezTo>
                    <a:pt x="1242" y="394"/>
                    <a:pt x="1334" y="376"/>
                    <a:pt x="1413" y="290"/>
                  </a:cubicBezTo>
                  <a:cubicBezTo>
                    <a:pt x="1334" y="133"/>
                    <a:pt x="1243" y="1"/>
                    <a:pt x="10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2" name="Google Shape;15282;p24"/>
            <p:cNvSpPr/>
            <p:nvPr/>
          </p:nvSpPr>
          <p:spPr>
            <a:xfrm>
              <a:off x="4012650" y="3754150"/>
              <a:ext cx="5000" cy="4000"/>
            </a:xfrm>
            <a:custGeom>
              <a:avLst/>
              <a:gdLst/>
              <a:ahLst/>
              <a:cxnLst/>
              <a:rect l="l" t="t" r="r" b="b"/>
              <a:pathLst>
                <a:path w="200" h="160" extrusionOk="0">
                  <a:moveTo>
                    <a:pt x="199" y="1"/>
                  </a:moveTo>
                  <a:cubicBezTo>
                    <a:pt x="100" y="1"/>
                    <a:pt x="20" y="40"/>
                    <a:pt x="0" y="160"/>
                  </a:cubicBezTo>
                  <a:cubicBezTo>
                    <a:pt x="100" y="160"/>
                    <a:pt x="179" y="80"/>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3" name="Google Shape;15283;p24"/>
            <p:cNvSpPr/>
            <p:nvPr/>
          </p:nvSpPr>
          <p:spPr>
            <a:xfrm>
              <a:off x="4132000" y="3866050"/>
              <a:ext cx="104950" cy="70425"/>
            </a:xfrm>
            <a:custGeom>
              <a:avLst/>
              <a:gdLst/>
              <a:ahLst/>
              <a:cxnLst/>
              <a:rect l="l" t="t" r="r" b="b"/>
              <a:pathLst>
                <a:path w="4198" h="2817" extrusionOk="0">
                  <a:moveTo>
                    <a:pt x="1" y="0"/>
                  </a:moveTo>
                  <a:lnTo>
                    <a:pt x="1" y="0"/>
                  </a:lnTo>
                  <a:cubicBezTo>
                    <a:pt x="40" y="140"/>
                    <a:pt x="100" y="279"/>
                    <a:pt x="140" y="418"/>
                  </a:cubicBezTo>
                  <a:cubicBezTo>
                    <a:pt x="498" y="1075"/>
                    <a:pt x="1095" y="1293"/>
                    <a:pt x="1731" y="1473"/>
                  </a:cubicBezTo>
                  <a:cubicBezTo>
                    <a:pt x="1791" y="1492"/>
                    <a:pt x="1851" y="1492"/>
                    <a:pt x="1910" y="1512"/>
                  </a:cubicBezTo>
                  <a:cubicBezTo>
                    <a:pt x="1970" y="1532"/>
                    <a:pt x="2030" y="1592"/>
                    <a:pt x="2089" y="1632"/>
                  </a:cubicBezTo>
                  <a:cubicBezTo>
                    <a:pt x="2189" y="1771"/>
                    <a:pt x="2328" y="1731"/>
                    <a:pt x="2447" y="1811"/>
                  </a:cubicBezTo>
                  <a:cubicBezTo>
                    <a:pt x="2507" y="1811"/>
                    <a:pt x="2547" y="1811"/>
                    <a:pt x="2587" y="1870"/>
                  </a:cubicBezTo>
                  <a:cubicBezTo>
                    <a:pt x="2626" y="1970"/>
                    <a:pt x="2746" y="2109"/>
                    <a:pt x="2726" y="2169"/>
                  </a:cubicBezTo>
                  <a:cubicBezTo>
                    <a:pt x="2479" y="2721"/>
                    <a:pt x="2710" y="2796"/>
                    <a:pt x="3007" y="2796"/>
                  </a:cubicBezTo>
                  <a:cubicBezTo>
                    <a:pt x="3117" y="2796"/>
                    <a:pt x="3235" y="2785"/>
                    <a:pt x="3343" y="2785"/>
                  </a:cubicBezTo>
                  <a:cubicBezTo>
                    <a:pt x="3361" y="2784"/>
                    <a:pt x="3380" y="2783"/>
                    <a:pt x="3398" y="2783"/>
                  </a:cubicBezTo>
                  <a:cubicBezTo>
                    <a:pt x="3518" y="2783"/>
                    <a:pt x="3631" y="2817"/>
                    <a:pt x="3748" y="2817"/>
                  </a:cubicBezTo>
                  <a:cubicBezTo>
                    <a:pt x="3804" y="2817"/>
                    <a:pt x="3861" y="2809"/>
                    <a:pt x="3919" y="2785"/>
                  </a:cubicBezTo>
                  <a:cubicBezTo>
                    <a:pt x="4198" y="2686"/>
                    <a:pt x="3840" y="2427"/>
                    <a:pt x="4039" y="2308"/>
                  </a:cubicBezTo>
                  <a:cubicBezTo>
                    <a:pt x="2786" y="1373"/>
                    <a:pt x="1294" y="87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4" name="Google Shape;15284;p24"/>
            <p:cNvSpPr/>
            <p:nvPr/>
          </p:nvSpPr>
          <p:spPr>
            <a:xfrm>
              <a:off x="4122550" y="3876500"/>
              <a:ext cx="52750" cy="30850"/>
            </a:xfrm>
            <a:custGeom>
              <a:avLst/>
              <a:gdLst/>
              <a:ahLst/>
              <a:cxnLst/>
              <a:rect l="l" t="t" r="r" b="b"/>
              <a:pathLst>
                <a:path w="2110" h="1234" extrusionOk="0">
                  <a:moveTo>
                    <a:pt x="518" y="0"/>
                  </a:moveTo>
                  <a:cubicBezTo>
                    <a:pt x="359" y="40"/>
                    <a:pt x="180" y="40"/>
                    <a:pt x="1" y="40"/>
                  </a:cubicBezTo>
                  <a:cubicBezTo>
                    <a:pt x="617" y="498"/>
                    <a:pt x="1174" y="1035"/>
                    <a:pt x="1950" y="1234"/>
                  </a:cubicBezTo>
                  <a:lnTo>
                    <a:pt x="2109" y="1055"/>
                  </a:lnTo>
                  <a:cubicBezTo>
                    <a:pt x="1612" y="657"/>
                    <a:pt x="955" y="498"/>
                    <a:pt x="5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5" name="Google Shape;15285;p24"/>
            <p:cNvSpPr/>
            <p:nvPr/>
          </p:nvSpPr>
          <p:spPr>
            <a:xfrm>
              <a:off x="4097200" y="4151750"/>
              <a:ext cx="171100" cy="49150"/>
            </a:xfrm>
            <a:custGeom>
              <a:avLst/>
              <a:gdLst/>
              <a:ahLst/>
              <a:cxnLst/>
              <a:rect l="l" t="t" r="r" b="b"/>
              <a:pathLst>
                <a:path w="6844" h="1966" extrusionOk="0">
                  <a:moveTo>
                    <a:pt x="6547" y="1"/>
                  </a:moveTo>
                  <a:cubicBezTo>
                    <a:pt x="6510" y="1"/>
                    <a:pt x="6475" y="11"/>
                    <a:pt x="6445" y="31"/>
                  </a:cubicBezTo>
                  <a:cubicBezTo>
                    <a:pt x="6386" y="31"/>
                    <a:pt x="6346" y="51"/>
                    <a:pt x="6286" y="51"/>
                  </a:cubicBezTo>
                  <a:cubicBezTo>
                    <a:pt x="6193" y="118"/>
                    <a:pt x="6089" y="128"/>
                    <a:pt x="5984" y="128"/>
                  </a:cubicBezTo>
                  <a:cubicBezTo>
                    <a:pt x="5939" y="128"/>
                    <a:pt x="5893" y="126"/>
                    <a:pt x="5848" y="126"/>
                  </a:cubicBezTo>
                  <a:cubicBezTo>
                    <a:pt x="5751" y="126"/>
                    <a:pt x="5656" y="135"/>
                    <a:pt x="5570" y="190"/>
                  </a:cubicBezTo>
                  <a:cubicBezTo>
                    <a:pt x="5451" y="230"/>
                    <a:pt x="5351" y="309"/>
                    <a:pt x="5252" y="329"/>
                  </a:cubicBezTo>
                  <a:cubicBezTo>
                    <a:pt x="3601" y="608"/>
                    <a:pt x="1989" y="1085"/>
                    <a:pt x="398" y="1602"/>
                  </a:cubicBezTo>
                  <a:cubicBezTo>
                    <a:pt x="199" y="1642"/>
                    <a:pt x="0" y="1682"/>
                    <a:pt x="0" y="1960"/>
                  </a:cubicBezTo>
                  <a:cubicBezTo>
                    <a:pt x="100" y="1963"/>
                    <a:pt x="201" y="1966"/>
                    <a:pt x="302" y="1966"/>
                  </a:cubicBezTo>
                  <a:cubicBezTo>
                    <a:pt x="842" y="1966"/>
                    <a:pt x="1387" y="1904"/>
                    <a:pt x="1890" y="1602"/>
                  </a:cubicBezTo>
                  <a:cubicBezTo>
                    <a:pt x="2507" y="1363"/>
                    <a:pt x="3123" y="1085"/>
                    <a:pt x="3819" y="1085"/>
                  </a:cubicBezTo>
                  <a:cubicBezTo>
                    <a:pt x="3899" y="1025"/>
                    <a:pt x="3959" y="986"/>
                    <a:pt x="4018" y="926"/>
                  </a:cubicBezTo>
                  <a:cubicBezTo>
                    <a:pt x="4179" y="990"/>
                    <a:pt x="4339" y="1008"/>
                    <a:pt x="4493" y="1008"/>
                  </a:cubicBezTo>
                  <a:cubicBezTo>
                    <a:pt x="4626" y="1008"/>
                    <a:pt x="4754" y="995"/>
                    <a:pt x="4874" y="986"/>
                  </a:cubicBezTo>
                  <a:cubicBezTo>
                    <a:pt x="5053" y="966"/>
                    <a:pt x="5212" y="926"/>
                    <a:pt x="5371" y="886"/>
                  </a:cubicBezTo>
                  <a:cubicBezTo>
                    <a:pt x="5709" y="787"/>
                    <a:pt x="6087" y="707"/>
                    <a:pt x="6445" y="608"/>
                  </a:cubicBezTo>
                  <a:cubicBezTo>
                    <a:pt x="6604" y="548"/>
                    <a:pt x="6764" y="508"/>
                    <a:pt x="6843" y="329"/>
                  </a:cubicBezTo>
                  <a:cubicBezTo>
                    <a:pt x="6843" y="210"/>
                    <a:pt x="6783" y="110"/>
                    <a:pt x="6664" y="31"/>
                  </a:cubicBezTo>
                  <a:cubicBezTo>
                    <a:pt x="6624" y="11"/>
                    <a:pt x="6585" y="1"/>
                    <a:pt x="65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6" name="Google Shape;15286;p24"/>
            <p:cNvSpPr/>
            <p:nvPr/>
          </p:nvSpPr>
          <p:spPr>
            <a:xfrm>
              <a:off x="4135475" y="4149525"/>
              <a:ext cx="44300" cy="19925"/>
            </a:xfrm>
            <a:custGeom>
              <a:avLst/>
              <a:gdLst/>
              <a:ahLst/>
              <a:cxnLst/>
              <a:rect l="l" t="t" r="r" b="b"/>
              <a:pathLst>
                <a:path w="1772" h="797" extrusionOk="0">
                  <a:moveTo>
                    <a:pt x="1592" y="0"/>
                  </a:moveTo>
                  <a:cubicBezTo>
                    <a:pt x="1194" y="140"/>
                    <a:pt x="777" y="299"/>
                    <a:pt x="359" y="458"/>
                  </a:cubicBezTo>
                  <a:cubicBezTo>
                    <a:pt x="339" y="617"/>
                    <a:pt x="100" y="637"/>
                    <a:pt x="1" y="796"/>
                  </a:cubicBezTo>
                  <a:cubicBezTo>
                    <a:pt x="498" y="776"/>
                    <a:pt x="956" y="677"/>
                    <a:pt x="1393" y="478"/>
                  </a:cubicBezTo>
                  <a:cubicBezTo>
                    <a:pt x="1552" y="358"/>
                    <a:pt x="1771" y="259"/>
                    <a:pt x="1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7" name="Google Shape;15287;p24"/>
            <p:cNvSpPr/>
            <p:nvPr/>
          </p:nvSpPr>
          <p:spPr>
            <a:xfrm>
              <a:off x="4170300" y="4148525"/>
              <a:ext cx="21900" cy="13075"/>
            </a:xfrm>
            <a:custGeom>
              <a:avLst/>
              <a:gdLst/>
              <a:ahLst/>
              <a:cxnLst/>
              <a:rect l="l" t="t" r="r" b="b"/>
              <a:pathLst>
                <a:path w="876" h="523" extrusionOk="0">
                  <a:moveTo>
                    <a:pt x="358" y="1"/>
                  </a:moveTo>
                  <a:cubicBezTo>
                    <a:pt x="299" y="1"/>
                    <a:pt x="259" y="20"/>
                    <a:pt x="199" y="40"/>
                  </a:cubicBezTo>
                  <a:cubicBezTo>
                    <a:pt x="120" y="199"/>
                    <a:pt x="80" y="359"/>
                    <a:pt x="0" y="518"/>
                  </a:cubicBezTo>
                  <a:cubicBezTo>
                    <a:pt x="31" y="521"/>
                    <a:pt x="60" y="523"/>
                    <a:pt x="89" y="523"/>
                  </a:cubicBezTo>
                  <a:cubicBezTo>
                    <a:pt x="382" y="523"/>
                    <a:pt x="604" y="355"/>
                    <a:pt x="876" y="319"/>
                  </a:cubicBezTo>
                  <a:cubicBezTo>
                    <a:pt x="756" y="100"/>
                    <a:pt x="458" y="219"/>
                    <a:pt x="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8" name="Google Shape;15288;p24"/>
            <p:cNvSpPr/>
            <p:nvPr/>
          </p:nvSpPr>
          <p:spPr>
            <a:xfrm>
              <a:off x="4205100" y="4143950"/>
              <a:ext cx="21925" cy="5100"/>
            </a:xfrm>
            <a:custGeom>
              <a:avLst/>
              <a:gdLst/>
              <a:ahLst/>
              <a:cxnLst/>
              <a:rect l="l" t="t" r="r" b="b"/>
              <a:pathLst>
                <a:path w="877" h="204" extrusionOk="0">
                  <a:moveTo>
                    <a:pt x="531" y="1"/>
                  </a:moveTo>
                  <a:cubicBezTo>
                    <a:pt x="473" y="1"/>
                    <a:pt x="414" y="4"/>
                    <a:pt x="359" y="4"/>
                  </a:cubicBezTo>
                  <a:cubicBezTo>
                    <a:pt x="337" y="13"/>
                    <a:pt x="312" y="15"/>
                    <a:pt x="285" y="15"/>
                  </a:cubicBezTo>
                  <a:cubicBezTo>
                    <a:pt x="259" y="15"/>
                    <a:pt x="232" y="13"/>
                    <a:pt x="205" y="13"/>
                  </a:cubicBezTo>
                  <a:cubicBezTo>
                    <a:pt x="127" y="13"/>
                    <a:pt x="47" y="28"/>
                    <a:pt x="1" y="144"/>
                  </a:cubicBezTo>
                  <a:cubicBezTo>
                    <a:pt x="259" y="144"/>
                    <a:pt x="498" y="184"/>
                    <a:pt x="757" y="203"/>
                  </a:cubicBezTo>
                  <a:cubicBezTo>
                    <a:pt x="796" y="203"/>
                    <a:pt x="856" y="184"/>
                    <a:pt x="876" y="144"/>
                  </a:cubicBezTo>
                  <a:cubicBezTo>
                    <a:pt x="793" y="20"/>
                    <a:pt x="663" y="1"/>
                    <a:pt x="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9" name="Google Shape;15289;p24"/>
            <p:cNvSpPr/>
            <p:nvPr/>
          </p:nvSpPr>
          <p:spPr>
            <a:xfrm>
              <a:off x="4262800" y="4147525"/>
              <a:ext cx="19425" cy="12775"/>
            </a:xfrm>
            <a:custGeom>
              <a:avLst/>
              <a:gdLst/>
              <a:ahLst/>
              <a:cxnLst/>
              <a:rect l="l" t="t" r="r" b="b"/>
              <a:pathLst>
                <a:path w="777" h="511" extrusionOk="0">
                  <a:moveTo>
                    <a:pt x="498" y="1"/>
                  </a:moveTo>
                  <a:cubicBezTo>
                    <a:pt x="458" y="1"/>
                    <a:pt x="398" y="41"/>
                    <a:pt x="358" y="41"/>
                  </a:cubicBezTo>
                  <a:cubicBezTo>
                    <a:pt x="279" y="160"/>
                    <a:pt x="80" y="80"/>
                    <a:pt x="0" y="220"/>
                  </a:cubicBezTo>
                  <a:cubicBezTo>
                    <a:pt x="60" y="279"/>
                    <a:pt x="140" y="319"/>
                    <a:pt x="179" y="379"/>
                  </a:cubicBezTo>
                  <a:cubicBezTo>
                    <a:pt x="261" y="472"/>
                    <a:pt x="349" y="511"/>
                    <a:pt x="441" y="511"/>
                  </a:cubicBezTo>
                  <a:cubicBezTo>
                    <a:pt x="505" y="511"/>
                    <a:pt x="571" y="491"/>
                    <a:pt x="637" y="458"/>
                  </a:cubicBezTo>
                  <a:cubicBezTo>
                    <a:pt x="697" y="438"/>
                    <a:pt x="756" y="359"/>
                    <a:pt x="776" y="279"/>
                  </a:cubicBezTo>
                  <a:cubicBezTo>
                    <a:pt x="776" y="180"/>
                    <a:pt x="756" y="140"/>
                    <a:pt x="697" y="60"/>
                  </a:cubicBezTo>
                  <a:cubicBezTo>
                    <a:pt x="637" y="41"/>
                    <a:pt x="577" y="41"/>
                    <a:pt x="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0" name="Google Shape;15290;p24"/>
            <p:cNvSpPr/>
            <p:nvPr/>
          </p:nvSpPr>
          <p:spPr>
            <a:xfrm>
              <a:off x="4236425" y="4152575"/>
              <a:ext cx="17950" cy="4350"/>
            </a:xfrm>
            <a:custGeom>
              <a:avLst/>
              <a:gdLst/>
              <a:ahLst/>
              <a:cxnLst/>
              <a:rect l="l" t="t" r="r" b="b"/>
              <a:pathLst>
                <a:path w="718" h="174" extrusionOk="0">
                  <a:moveTo>
                    <a:pt x="442" y="0"/>
                  </a:moveTo>
                  <a:cubicBezTo>
                    <a:pt x="287" y="0"/>
                    <a:pt x="140" y="30"/>
                    <a:pt x="1" y="157"/>
                  </a:cubicBezTo>
                  <a:cubicBezTo>
                    <a:pt x="88" y="164"/>
                    <a:pt x="178" y="174"/>
                    <a:pt x="267" y="174"/>
                  </a:cubicBezTo>
                  <a:cubicBezTo>
                    <a:pt x="423" y="174"/>
                    <a:pt x="578" y="144"/>
                    <a:pt x="717" y="18"/>
                  </a:cubicBezTo>
                  <a:cubicBezTo>
                    <a:pt x="623" y="10"/>
                    <a:pt x="531" y="0"/>
                    <a:pt x="4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1" name="Google Shape;15291;p24"/>
            <p:cNvSpPr/>
            <p:nvPr/>
          </p:nvSpPr>
          <p:spPr>
            <a:xfrm>
              <a:off x="4258825" y="4148150"/>
              <a:ext cx="12950" cy="4875"/>
            </a:xfrm>
            <a:custGeom>
              <a:avLst/>
              <a:gdLst/>
              <a:ahLst/>
              <a:cxnLst/>
              <a:rect l="l" t="t" r="r" b="b"/>
              <a:pathLst>
                <a:path w="518" h="195" extrusionOk="0">
                  <a:moveTo>
                    <a:pt x="374" y="1"/>
                  </a:moveTo>
                  <a:cubicBezTo>
                    <a:pt x="227" y="1"/>
                    <a:pt x="91" y="49"/>
                    <a:pt x="0" y="155"/>
                  </a:cubicBezTo>
                  <a:cubicBezTo>
                    <a:pt x="40" y="175"/>
                    <a:pt x="120" y="175"/>
                    <a:pt x="179" y="195"/>
                  </a:cubicBezTo>
                  <a:cubicBezTo>
                    <a:pt x="299" y="135"/>
                    <a:pt x="398" y="75"/>
                    <a:pt x="517" y="16"/>
                  </a:cubicBezTo>
                  <a:cubicBezTo>
                    <a:pt x="469" y="6"/>
                    <a:pt x="421"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2" name="Google Shape;15292;p24"/>
            <p:cNvSpPr/>
            <p:nvPr/>
          </p:nvSpPr>
          <p:spPr>
            <a:xfrm>
              <a:off x="3945500" y="4414600"/>
              <a:ext cx="111925" cy="81275"/>
            </a:xfrm>
            <a:custGeom>
              <a:avLst/>
              <a:gdLst/>
              <a:ahLst/>
              <a:cxnLst/>
              <a:rect l="l" t="t" r="r" b="b"/>
              <a:pathLst>
                <a:path w="4477" h="3251" extrusionOk="0">
                  <a:moveTo>
                    <a:pt x="816" y="0"/>
                  </a:moveTo>
                  <a:cubicBezTo>
                    <a:pt x="717" y="60"/>
                    <a:pt x="598" y="119"/>
                    <a:pt x="498" y="199"/>
                  </a:cubicBezTo>
                  <a:cubicBezTo>
                    <a:pt x="529" y="365"/>
                    <a:pt x="609" y="396"/>
                    <a:pt x="700" y="396"/>
                  </a:cubicBezTo>
                  <a:cubicBezTo>
                    <a:pt x="755" y="396"/>
                    <a:pt x="814" y="385"/>
                    <a:pt x="869" y="385"/>
                  </a:cubicBezTo>
                  <a:cubicBezTo>
                    <a:pt x="900" y="385"/>
                    <a:pt x="929" y="388"/>
                    <a:pt x="956" y="398"/>
                  </a:cubicBezTo>
                  <a:cubicBezTo>
                    <a:pt x="1015" y="438"/>
                    <a:pt x="1055" y="458"/>
                    <a:pt x="1135" y="458"/>
                  </a:cubicBezTo>
                  <a:cubicBezTo>
                    <a:pt x="1214" y="458"/>
                    <a:pt x="1254" y="478"/>
                    <a:pt x="1314" y="537"/>
                  </a:cubicBezTo>
                  <a:lnTo>
                    <a:pt x="1353" y="597"/>
                  </a:lnTo>
                  <a:lnTo>
                    <a:pt x="1413" y="597"/>
                  </a:lnTo>
                  <a:cubicBezTo>
                    <a:pt x="1592" y="657"/>
                    <a:pt x="1791" y="597"/>
                    <a:pt x="1930" y="736"/>
                  </a:cubicBezTo>
                  <a:cubicBezTo>
                    <a:pt x="1983" y="789"/>
                    <a:pt x="2036" y="816"/>
                    <a:pt x="2084" y="816"/>
                  </a:cubicBezTo>
                  <a:cubicBezTo>
                    <a:pt x="2107" y="816"/>
                    <a:pt x="2129" y="809"/>
                    <a:pt x="2149" y="796"/>
                  </a:cubicBezTo>
                  <a:lnTo>
                    <a:pt x="2149" y="796"/>
                  </a:lnTo>
                  <a:cubicBezTo>
                    <a:pt x="2109" y="895"/>
                    <a:pt x="1990" y="856"/>
                    <a:pt x="1930" y="955"/>
                  </a:cubicBezTo>
                  <a:lnTo>
                    <a:pt x="1811" y="1094"/>
                  </a:lnTo>
                  <a:cubicBezTo>
                    <a:pt x="1572" y="1393"/>
                    <a:pt x="1334" y="1691"/>
                    <a:pt x="976" y="1830"/>
                  </a:cubicBezTo>
                  <a:lnTo>
                    <a:pt x="379" y="2427"/>
                  </a:lnTo>
                  <a:cubicBezTo>
                    <a:pt x="279" y="2606"/>
                    <a:pt x="140" y="2725"/>
                    <a:pt x="1" y="2825"/>
                  </a:cubicBezTo>
                  <a:cubicBezTo>
                    <a:pt x="1" y="3119"/>
                    <a:pt x="110" y="3250"/>
                    <a:pt x="319" y="3250"/>
                  </a:cubicBezTo>
                  <a:cubicBezTo>
                    <a:pt x="393" y="3250"/>
                    <a:pt x="479" y="3234"/>
                    <a:pt x="578" y="3203"/>
                  </a:cubicBezTo>
                  <a:cubicBezTo>
                    <a:pt x="1393" y="2507"/>
                    <a:pt x="2269" y="1850"/>
                    <a:pt x="2865" y="915"/>
                  </a:cubicBezTo>
                  <a:cubicBezTo>
                    <a:pt x="2922" y="868"/>
                    <a:pt x="2979" y="843"/>
                    <a:pt x="3034" y="843"/>
                  </a:cubicBezTo>
                  <a:cubicBezTo>
                    <a:pt x="3094" y="843"/>
                    <a:pt x="3151" y="873"/>
                    <a:pt x="3203" y="935"/>
                  </a:cubicBezTo>
                  <a:cubicBezTo>
                    <a:pt x="3311" y="1004"/>
                    <a:pt x="3427" y="1017"/>
                    <a:pt x="3545" y="1017"/>
                  </a:cubicBezTo>
                  <a:cubicBezTo>
                    <a:pt x="3616" y="1017"/>
                    <a:pt x="3687" y="1012"/>
                    <a:pt x="3757" y="1012"/>
                  </a:cubicBezTo>
                  <a:cubicBezTo>
                    <a:pt x="3875" y="1012"/>
                    <a:pt x="3991" y="1025"/>
                    <a:pt x="4099" y="1094"/>
                  </a:cubicBezTo>
                  <a:cubicBezTo>
                    <a:pt x="4148" y="1114"/>
                    <a:pt x="4203" y="1124"/>
                    <a:pt x="4263" y="1124"/>
                  </a:cubicBezTo>
                  <a:cubicBezTo>
                    <a:pt x="4322" y="1124"/>
                    <a:pt x="4387" y="1114"/>
                    <a:pt x="4457" y="1094"/>
                  </a:cubicBezTo>
                  <a:cubicBezTo>
                    <a:pt x="4477" y="517"/>
                    <a:pt x="3959" y="617"/>
                    <a:pt x="3641" y="418"/>
                  </a:cubicBezTo>
                  <a:cubicBezTo>
                    <a:pt x="3581" y="398"/>
                    <a:pt x="3482" y="358"/>
                    <a:pt x="3402" y="358"/>
                  </a:cubicBezTo>
                  <a:cubicBezTo>
                    <a:pt x="3203" y="338"/>
                    <a:pt x="3005" y="338"/>
                    <a:pt x="2806" y="338"/>
                  </a:cubicBezTo>
                  <a:cubicBezTo>
                    <a:pt x="2646" y="338"/>
                    <a:pt x="2507" y="318"/>
                    <a:pt x="2348" y="259"/>
                  </a:cubicBezTo>
                  <a:cubicBezTo>
                    <a:pt x="2229" y="219"/>
                    <a:pt x="2090" y="199"/>
                    <a:pt x="1930" y="199"/>
                  </a:cubicBezTo>
                  <a:cubicBezTo>
                    <a:pt x="1811" y="199"/>
                    <a:pt x="1652" y="139"/>
                    <a:pt x="1533" y="119"/>
                  </a:cubicBezTo>
                  <a:cubicBezTo>
                    <a:pt x="1493" y="100"/>
                    <a:pt x="1449" y="95"/>
                    <a:pt x="1403" y="95"/>
                  </a:cubicBezTo>
                  <a:cubicBezTo>
                    <a:pt x="1366" y="95"/>
                    <a:pt x="1329" y="98"/>
                    <a:pt x="1292" y="98"/>
                  </a:cubicBezTo>
                  <a:cubicBezTo>
                    <a:pt x="1237" y="98"/>
                    <a:pt x="1182" y="92"/>
                    <a:pt x="1135" y="60"/>
                  </a:cubicBezTo>
                  <a:cubicBezTo>
                    <a:pt x="1015" y="40"/>
                    <a:pt x="916" y="20"/>
                    <a:pt x="8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3" name="Google Shape;15293;p24"/>
            <p:cNvSpPr/>
            <p:nvPr/>
          </p:nvSpPr>
          <p:spPr>
            <a:xfrm>
              <a:off x="3945500" y="4607800"/>
              <a:ext cx="178075" cy="26000"/>
            </a:xfrm>
            <a:custGeom>
              <a:avLst/>
              <a:gdLst/>
              <a:ahLst/>
              <a:cxnLst/>
              <a:rect l="l" t="t" r="r" b="b"/>
              <a:pathLst>
                <a:path w="7123" h="1040" extrusionOk="0">
                  <a:moveTo>
                    <a:pt x="431" y="0"/>
                  </a:moveTo>
                  <a:cubicBezTo>
                    <a:pt x="364" y="0"/>
                    <a:pt x="299" y="20"/>
                    <a:pt x="239" y="70"/>
                  </a:cubicBezTo>
                  <a:lnTo>
                    <a:pt x="60" y="70"/>
                  </a:lnTo>
                  <a:cubicBezTo>
                    <a:pt x="41" y="70"/>
                    <a:pt x="41" y="90"/>
                    <a:pt x="21" y="110"/>
                  </a:cubicBezTo>
                  <a:cubicBezTo>
                    <a:pt x="1" y="150"/>
                    <a:pt x="21" y="189"/>
                    <a:pt x="60" y="209"/>
                  </a:cubicBezTo>
                  <a:cubicBezTo>
                    <a:pt x="120" y="269"/>
                    <a:pt x="140" y="269"/>
                    <a:pt x="200" y="269"/>
                  </a:cubicBezTo>
                  <a:cubicBezTo>
                    <a:pt x="319" y="309"/>
                    <a:pt x="458" y="309"/>
                    <a:pt x="598" y="388"/>
                  </a:cubicBezTo>
                  <a:cubicBezTo>
                    <a:pt x="697" y="408"/>
                    <a:pt x="796" y="408"/>
                    <a:pt x="896" y="448"/>
                  </a:cubicBezTo>
                  <a:cubicBezTo>
                    <a:pt x="1005" y="508"/>
                    <a:pt x="1130" y="508"/>
                    <a:pt x="1256" y="508"/>
                  </a:cubicBezTo>
                  <a:cubicBezTo>
                    <a:pt x="1383" y="508"/>
                    <a:pt x="1513" y="508"/>
                    <a:pt x="1632" y="567"/>
                  </a:cubicBezTo>
                  <a:cubicBezTo>
                    <a:pt x="1692" y="567"/>
                    <a:pt x="1751" y="587"/>
                    <a:pt x="1811" y="587"/>
                  </a:cubicBezTo>
                  <a:cubicBezTo>
                    <a:pt x="1868" y="540"/>
                    <a:pt x="1929" y="515"/>
                    <a:pt x="1987" y="515"/>
                  </a:cubicBezTo>
                  <a:cubicBezTo>
                    <a:pt x="2050" y="515"/>
                    <a:pt x="2108" y="545"/>
                    <a:pt x="2149" y="607"/>
                  </a:cubicBezTo>
                  <a:cubicBezTo>
                    <a:pt x="2662" y="728"/>
                    <a:pt x="3164" y="814"/>
                    <a:pt x="3680" y="814"/>
                  </a:cubicBezTo>
                  <a:cubicBezTo>
                    <a:pt x="3844" y="814"/>
                    <a:pt x="4010" y="805"/>
                    <a:pt x="4178" y="786"/>
                  </a:cubicBezTo>
                  <a:cubicBezTo>
                    <a:pt x="4345" y="850"/>
                    <a:pt x="4522" y="859"/>
                    <a:pt x="4701" y="859"/>
                  </a:cubicBezTo>
                  <a:cubicBezTo>
                    <a:pt x="4777" y="859"/>
                    <a:pt x="4854" y="858"/>
                    <a:pt x="4931" y="858"/>
                  </a:cubicBezTo>
                  <a:cubicBezTo>
                    <a:pt x="5122" y="858"/>
                    <a:pt x="5312" y="869"/>
                    <a:pt x="5491" y="945"/>
                  </a:cubicBezTo>
                  <a:cubicBezTo>
                    <a:pt x="5670" y="945"/>
                    <a:pt x="5809" y="965"/>
                    <a:pt x="5988" y="965"/>
                  </a:cubicBezTo>
                  <a:cubicBezTo>
                    <a:pt x="6148" y="1025"/>
                    <a:pt x="6317" y="1040"/>
                    <a:pt x="6488" y="1040"/>
                  </a:cubicBezTo>
                  <a:cubicBezTo>
                    <a:pt x="6660" y="1040"/>
                    <a:pt x="6834" y="1025"/>
                    <a:pt x="7003" y="1025"/>
                  </a:cubicBezTo>
                  <a:cubicBezTo>
                    <a:pt x="7102" y="965"/>
                    <a:pt x="7122" y="866"/>
                    <a:pt x="7102" y="766"/>
                  </a:cubicBezTo>
                  <a:cubicBezTo>
                    <a:pt x="6988" y="685"/>
                    <a:pt x="6861" y="666"/>
                    <a:pt x="6732" y="666"/>
                  </a:cubicBezTo>
                  <a:cubicBezTo>
                    <a:pt x="6617" y="666"/>
                    <a:pt x="6500" y="681"/>
                    <a:pt x="6386" y="681"/>
                  </a:cubicBezTo>
                  <a:cubicBezTo>
                    <a:pt x="6252" y="681"/>
                    <a:pt x="6122" y="660"/>
                    <a:pt x="6008" y="567"/>
                  </a:cubicBezTo>
                  <a:cubicBezTo>
                    <a:pt x="5905" y="501"/>
                    <a:pt x="5797" y="487"/>
                    <a:pt x="5686" y="487"/>
                  </a:cubicBezTo>
                  <a:cubicBezTo>
                    <a:pt x="5602" y="487"/>
                    <a:pt x="5516" y="495"/>
                    <a:pt x="5431" y="495"/>
                  </a:cubicBezTo>
                  <a:cubicBezTo>
                    <a:pt x="5329" y="495"/>
                    <a:pt x="5229" y="483"/>
                    <a:pt x="5133" y="428"/>
                  </a:cubicBezTo>
                  <a:cubicBezTo>
                    <a:pt x="4921" y="375"/>
                    <a:pt x="4709" y="357"/>
                    <a:pt x="4497" y="357"/>
                  </a:cubicBezTo>
                  <a:cubicBezTo>
                    <a:pt x="4390" y="357"/>
                    <a:pt x="4284" y="362"/>
                    <a:pt x="4178" y="368"/>
                  </a:cubicBezTo>
                  <a:cubicBezTo>
                    <a:pt x="4052" y="326"/>
                    <a:pt x="3921" y="315"/>
                    <a:pt x="3789" y="315"/>
                  </a:cubicBezTo>
                  <a:cubicBezTo>
                    <a:pt x="3643" y="315"/>
                    <a:pt x="3494" y="329"/>
                    <a:pt x="3347" y="329"/>
                  </a:cubicBezTo>
                  <a:cubicBezTo>
                    <a:pt x="3190" y="329"/>
                    <a:pt x="3035" y="313"/>
                    <a:pt x="2885" y="249"/>
                  </a:cubicBezTo>
                  <a:cubicBezTo>
                    <a:pt x="2726" y="249"/>
                    <a:pt x="2567" y="209"/>
                    <a:pt x="2408" y="209"/>
                  </a:cubicBezTo>
                  <a:cubicBezTo>
                    <a:pt x="2249" y="160"/>
                    <a:pt x="2084" y="147"/>
                    <a:pt x="1917" y="147"/>
                  </a:cubicBezTo>
                  <a:cubicBezTo>
                    <a:pt x="1722" y="147"/>
                    <a:pt x="1524" y="165"/>
                    <a:pt x="1329" y="165"/>
                  </a:cubicBezTo>
                  <a:cubicBezTo>
                    <a:pt x="1148" y="165"/>
                    <a:pt x="969" y="150"/>
                    <a:pt x="796" y="90"/>
                  </a:cubicBezTo>
                  <a:cubicBezTo>
                    <a:pt x="737" y="50"/>
                    <a:pt x="697" y="50"/>
                    <a:pt x="637" y="50"/>
                  </a:cubicBezTo>
                  <a:cubicBezTo>
                    <a:pt x="568" y="20"/>
                    <a:pt x="498" y="0"/>
                    <a:pt x="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4" name="Google Shape;15294;p24"/>
            <p:cNvSpPr/>
            <p:nvPr/>
          </p:nvSpPr>
          <p:spPr>
            <a:xfrm>
              <a:off x="3883850" y="4591475"/>
              <a:ext cx="14050" cy="10075"/>
            </a:xfrm>
            <a:custGeom>
              <a:avLst/>
              <a:gdLst/>
              <a:ahLst/>
              <a:cxnLst/>
              <a:rect l="l" t="t" r="r" b="b"/>
              <a:pathLst>
                <a:path w="562" h="403" extrusionOk="0">
                  <a:moveTo>
                    <a:pt x="270" y="1"/>
                  </a:moveTo>
                  <a:cubicBezTo>
                    <a:pt x="208" y="1"/>
                    <a:pt x="140" y="7"/>
                    <a:pt x="80" y="7"/>
                  </a:cubicBezTo>
                  <a:cubicBezTo>
                    <a:pt x="60" y="27"/>
                    <a:pt x="20" y="47"/>
                    <a:pt x="20" y="106"/>
                  </a:cubicBezTo>
                  <a:cubicBezTo>
                    <a:pt x="0" y="186"/>
                    <a:pt x="0" y="285"/>
                    <a:pt x="20" y="345"/>
                  </a:cubicBezTo>
                  <a:cubicBezTo>
                    <a:pt x="100" y="325"/>
                    <a:pt x="179" y="325"/>
                    <a:pt x="259" y="325"/>
                  </a:cubicBezTo>
                  <a:cubicBezTo>
                    <a:pt x="280" y="378"/>
                    <a:pt x="312" y="403"/>
                    <a:pt x="343" y="403"/>
                  </a:cubicBezTo>
                  <a:cubicBezTo>
                    <a:pt x="371" y="403"/>
                    <a:pt x="399" y="383"/>
                    <a:pt x="418" y="345"/>
                  </a:cubicBezTo>
                  <a:cubicBezTo>
                    <a:pt x="562" y="43"/>
                    <a:pt x="435" y="1"/>
                    <a:pt x="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5" name="Google Shape;15295;p24"/>
            <p:cNvSpPr/>
            <p:nvPr/>
          </p:nvSpPr>
          <p:spPr>
            <a:xfrm>
              <a:off x="3938550" y="4609050"/>
              <a:ext cx="8975" cy="3875"/>
            </a:xfrm>
            <a:custGeom>
              <a:avLst/>
              <a:gdLst/>
              <a:ahLst/>
              <a:cxnLst/>
              <a:rect l="l" t="t" r="r" b="b"/>
              <a:pathLst>
                <a:path w="359" h="155" extrusionOk="0">
                  <a:moveTo>
                    <a:pt x="0" y="0"/>
                  </a:moveTo>
                  <a:cubicBezTo>
                    <a:pt x="61" y="106"/>
                    <a:pt x="144" y="154"/>
                    <a:pt x="250" y="154"/>
                  </a:cubicBezTo>
                  <a:cubicBezTo>
                    <a:pt x="283" y="154"/>
                    <a:pt x="320" y="149"/>
                    <a:pt x="358" y="139"/>
                  </a:cubicBezTo>
                  <a:lnTo>
                    <a:pt x="3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6" name="Google Shape;15296;p24"/>
            <p:cNvSpPr/>
            <p:nvPr/>
          </p:nvSpPr>
          <p:spPr>
            <a:xfrm>
              <a:off x="3951475" y="4604400"/>
              <a:ext cx="9975" cy="4675"/>
            </a:xfrm>
            <a:custGeom>
              <a:avLst/>
              <a:gdLst/>
              <a:ahLst/>
              <a:cxnLst/>
              <a:rect l="l" t="t" r="r" b="b"/>
              <a:pathLst>
                <a:path w="399" h="187" extrusionOk="0">
                  <a:moveTo>
                    <a:pt x="93" y="1"/>
                  </a:moveTo>
                  <a:cubicBezTo>
                    <a:pt x="63" y="1"/>
                    <a:pt x="32" y="3"/>
                    <a:pt x="0" y="7"/>
                  </a:cubicBezTo>
                  <a:lnTo>
                    <a:pt x="0" y="186"/>
                  </a:lnTo>
                  <a:cubicBezTo>
                    <a:pt x="160" y="186"/>
                    <a:pt x="279" y="166"/>
                    <a:pt x="398" y="166"/>
                  </a:cubicBezTo>
                  <a:cubicBezTo>
                    <a:pt x="319" y="39"/>
                    <a:pt x="214"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7" name="Google Shape;15297;p24"/>
            <p:cNvSpPr/>
            <p:nvPr/>
          </p:nvSpPr>
          <p:spPr>
            <a:xfrm>
              <a:off x="4214550" y="3525375"/>
              <a:ext cx="44300" cy="17550"/>
            </a:xfrm>
            <a:custGeom>
              <a:avLst/>
              <a:gdLst/>
              <a:ahLst/>
              <a:cxnLst/>
              <a:rect l="l" t="t" r="r" b="b"/>
              <a:pathLst>
                <a:path w="1772" h="702" extrusionOk="0">
                  <a:moveTo>
                    <a:pt x="1" y="1"/>
                  </a:moveTo>
                  <a:lnTo>
                    <a:pt x="1" y="1"/>
                  </a:lnTo>
                  <a:cubicBezTo>
                    <a:pt x="462" y="463"/>
                    <a:pt x="993" y="701"/>
                    <a:pt x="1623" y="701"/>
                  </a:cubicBezTo>
                  <a:cubicBezTo>
                    <a:pt x="1672" y="701"/>
                    <a:pt x="1721" y="700"/>
                    <a:pt x="1771" y="697"/>
                  </a:cubicBezTo>
                  <a:cubicBezTo>
                    <a:pt x="1194" y="439"/>
                    <a:pt x="657" y="10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8" name="Google Shape;15298;p24"/>
            <p:cNvSpPr/>
            <p:nvPr/>
          </p:nvSpPr>
          <p:spPr>
            <a:xfrm>
              <a:off x="4258825" y="3542700"/>
              <a:ext cx="35325" cy="17025"/>
            </a:xfrm>
            <a:custGeom>
              <a:avLst/>
              <a:gdLst/>
              <a:ahLst/>
              <a:cxnLst/>
              <a:rect l="l" t="t" r="r" b="b"/>
              <a:pathLst>
                <a:path w="1413" h="681" extrusionOk="0">
                  <a:moveTo>
                    <a:pt x="59" y="1"/>
                  </a:moveTo>
                  <a:cubicBezTo>
                    <a:pt x="40" y="1"/>
                    <a:pt x="20" y="2"/>
                    <a:pt x="0" y="4"/>
                  </a:cubicBezTo>
                  <a:cubicBezTo>
                    <a:pt x="20" y="303"/>
                    <a:pt x="398" y="303"/>
                    <a:pt x="497" y="581"/>
                  </a:cubicBezTo>
                  <a:cubicBezTo>
                    <a:pt x="537" y="681"/>
                    <a:pt x="617" y="681"/>
                    <a:pt x="696" y="681"/>
                  </a:cubicBezTo>
                  <a:cubicBezTo>
                    <a:pt x="759" y="637"/>
                    <a:pt x="826" y="624"/>
                    <a:pt x="894" y="624"/>
                  </a:cubicBezTo>
                  <a:cubicBezTo>
                    <a:pt x="981" y="624"/>
                    <a:pt x="1070" y="645"/>
                    <a:pt x="1157" y="645"/>
                  </a:cubicBezTo>
                  <a:cubicBezTo>
                    <a:pt x="1217" y="645"/>
                    <a:pt x="1277" y="635"/>
                    <a:pt x="1333" y="601"/>
                  </a:cubicBezTo>
                  <a:cubicBezTo>
                    <a:pt x="1353" y="561"/>
                    <a:pt x="1393" y="521"/>
                    <a:pt x="1413" y="502"/>
                  </a:cubicBezTo>
                  <a:cubicBezTo>
                    <a:pt x="1214" y="422"/>
                    <a:pt x="1035" y="322"/>
                    <a:pt x="836" y="223"/>
                  </a:cubicBezTo>
                  <a:cubicBezTo>
                    <a:pt x="816" y="226"/>
                    <a:pt x="796" y="227"/>
                    <a:pt x="777" y="227"/>
                  </a:cubicBezTo>
                  <a:cubicBezTo>
                    <a:pt x="511" y="227"/>
                    <a:pt x="325" y="1"/>
                    <a:pt x="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9" name="Google Shape;15299;p24"/>
            <p:cNvSpPr/>
            <p:nvPr/>
          </p:nvSpPr>
          <p:spPr>
            <a:xfrm>
              <a:off x="4261300" y="3564475"/>
              <a:ext cx="18425" cy="15525"/>
            </a:xfrm>
            <a:custGeom>
              <a:avLst/>
              <a:gdLst/>
              <a:ahLst/>
              <a:cxnLst/>
              <a:rect l="l" t="t" r="r" b="b"/>
              <a:pathLst>
                <a:path w="737" h="621" extrusionOk="0">
                  <a:moveTo>
                    <a:pt x="284" y="1"/>
                  </a:moveTo>
                  <a:cubicBezTo>
                    <a:pt x="270" y="1"/>
                    <a:pt x="255" y="3"/>
                    <a:pt x="239" y="8"/>
                  </a:cubicBezTo>
                  <a:cubicBezTo>
                    <a:pt x="180" y="88"/>
                    <a:pt x="100" y="148"/>
                    <a:pt x="1" y="227"/>
                  </a:cubicBezTo>
                  <a:cubicBezTo>
                    <a:pt x="21" y="287"/>
                    <a:pt x="21" y="327"/>
                    <a:pt x="40" y="386"/>
                  </a:cubicBezTo>
                  <a:cubicBezTo>
                    <a:pt x="140" y="426"/>
                    <a:pt x="279" y="506"/>
                    <a:pt x="398" y="546"/>
                  </a:cubicBezTo>
                  <a:cubicBezTo>
                    <a:pt x="458" y="595"/>
                    <a:pt x="513" y="620"/>
                    <a:pt x="568" y="620"/>
                  </a:cubicBezTo>
                  <a:cubicBezTo>
                    <a:pt x="622" y="620"/>
                    <a:pt x="677" y="595"/>
                    <a:pt x="737" y="546"/>
                  </a:cubicBezTo>
                  <a:lnTo>
                    <a:pt x="737" y="426"/>
                  </a:lnTo>
                  <a:cubicBezTo>
                    <a:pt x="737" y="287"/>
                    <a:pt x="637" y="287"/>
                    <a:pt x="578" y="207"/>
                  </a:cubicBezTo>
                  <a:cubicBezTo>
                    <a:pt x="518" y="148"/>
                    <a:pt x="458" y="108"/>
                    <a:pt x="398" y="48"/>
                  </a:cubicBezTo>
                  <a:cubicBezTo>
                    <a:pt x="355" y="19"/>
                    <a:pt x="322" y="1"/>
                    <a:pt x="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0" name="Google Shape;15300;p24"/>
            <p:cNvSpPr/>
            <p:nvPr/>
          </p:nvSpPr>
          <p:spPr>
            <a:xfrm>
              <a:off x="5473275" y="3924725"/>
              <a:ext cx="83075" cy="21925"/>
            </a:xfrm>
            <a:custGeom>
              <a:avLst/>
              <a:gdLst/>
              <a:ahLst/>
              <a:cxnLst/>
              <a:rect l="l" t="t" r="r" b="b"/>
              <a:pathLst>
                <a:path w="3323" h="877" extrusionOk="0">
                  <a:moveTo>
                    <a:pt x="856" y="1"/>
                  </a:moveTo>
                  <a:cubicBezTo>
                    <a:pt x="770" y="143"/>
                    <a:pt x="644" y="163"/>
                    <a:pt x="507" y="163"/>
                  </a:cubicBezTo>
                  <a:cubicBezTo>
                    <a:pt x="452" y="163"/>
                    <a:pt x="395" y="160"/>
                    <a:pt x="338" y="160"/>
                  </a:cubicBezTo>
                  <a:cubicBezTo>
                    <a:pt x="289" y="110"/>
                    <a:pt x="239" y="95"/>
                    <a:pt x="189" y="95"/>
                  </a:cubicBezTo>
                  <a:cubicBezTo>
                    <a:pt x="139" y="95"/>
                    <a:pt x="90" y="110"/>
                    <a:pt x="40" y="120"/>
                  </a:cubicBezTo>
                  <a:lnTo>
                    <a:pt x="0" y="180"/>
                  </a:lnTo>
                  <a:cubicBezTo>
                    <a:pt x="169" y="319"/>
                    <a:pt x="343" y="354"/>
                    <a:pt x="522" y="354"/>
                  </a:cubicBezTo>
                  <a:cubicBezTo>
                    <a:pt x="701" y="354"/>
                    <a:pt x="885" y="319"/>
                    <a:pt x="1074" y="319"/>
                  </a:cubicBezTo>
                  <a:cubicBezTo>
                    <a:pt x="1108" y="297"/>
                    <a:pt x="1154" y="255"/>
                    <a:pt x="1181" y="255"/>
                  </a:cubicBezTo>
                  <a:cubicBezTo>
                    <a:pt x="1202" y="255"/>
                    <a:pt x="1211" y="280"/>
                    <a:pt x="1194" y="359"/>
                  </a:cubicBezTo>
                  <a:cubicBezTo>
                    <a:pt x="1336" y="501"/>
                    <a:pt x="1518" y="521"/>
                    <a:pt x="1706" y="521"/>
                  </a:cubicBezTo>
                  <a:cubicBezTo>
                    <a:pt x="1780" y="521"/>
                    <a:pt x="1856" y="518"/>
                    <a:pt x="1930" y="518"/>
                  </a:cubicBezTo>
                  <a:cubicBezTo>
                    <a:pt x="2367" y="518"/>
                    <a:pt x="2765" y="617"/>
                    <a:pt x="3123" y="876"/>
                  </a:cubicBezTo>
                  <a:cubicBezTo>
                    <a:pt x="3163" y="816"/>
                    <a:pt x="3243" y="757"/>
                    <a:pt x="3322" y="677"/>
                  </a:cubicBezTo>
                  <a:cubicBezTo>
                    <a:pt x="3223" y="538"/>
                    <a:pt x="3123" y="399"/>
                    <a:pt x="2944" y="359"/>
                  </a:cubicBezTo>
                  <a:cubicBezTo>
                    <a:pt x="2248" y="240"/>
                    <a:pt x="1572" y="21"/>
                    <a:pt x="8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1" name="Google Shape;15301;p24"/>
            <p:cNvSpPr/>
            <p:nvPr/>
          </p:nvSpPr>
          <p:spPr>
            <a:xfrm>
              <a:off x="5752750" y="5016450"/>
              <a:ext cx="50250" cy="43275"/>
            </a:xfrm>
            <a:custGeom>
              <a:avLst/>
              <a:gdLst/>
              <a:ahLst/>
              <a:cxnLst/>
              <a:rect l="l" t="t" r="r" b="b"/>
              <a:pathLst>
                <a:path w="2010" h="1731" extrusionOk="0">
                  <a:moveTo>
                    <a:pt x="1106" y="1"/>
                  </a:moveTo>
                  <a:cubicBezTo>
                    <a:pt x="1024" y="1"/>
                    <a:pt x="934" y="6"/>
                    <a:pt x="836" y="16"/>
                  </a:cubicBezTo>
                  <a:cubicBezTo>
                    <a:pt x="779" y="24"/>
                    <a:pt x="720" y="27"/>
                    <a:pt x="661" y="27"/>
                  </a:cubicBezTo>
                  <a:cubicBezTo>
                    <a:pt x="589" y="27"/>
                    <a:pt x="517" y="23"/>
                    <a:pt x="446" y="23"/>
                  </a:cubicBezTo>
                  <a:cubicBezTo>
                    <a:pt x="292" y="23"/>
                    <a:pt x="141" y="39"/>
                    <a:pt x="1" y="136"/>
                  </a:cubicBezTo>
                  <a:cubicBezTo>
                    <a:pt x="1" y="195"/>
                    <a:pt x="21" y="215"/>
                    <a:pt x="21" y="255"/>
                  </a:cubicBezTo>
                  <a:cubicBezTo>
                    <a:pt x="118" y="384"/>
                    <a:pt x="225" y="422"/>
                    <a:pt x="336" y="422"/>
                  </a:cubicBezTo>
                  <a:cubicBezTo>
                    <a:pt x="488" y="422"/>
                    <a:pt x="647" y="353"/>
                    <a:pt x="802" y="353"/>
                  </a:cubicBezTo>
                  <a:cubicBezTo>
                    <a:pt x="813" y="353"/>
                    <a:pt x="825" y="354"/>
                    <a:pt x="836" y="354"/>
                  </a:cubicBezTo>
                  <a:cubicBezTo>
                    <a:pt x="637" y="414"/>
                    <a:pt x="359" y="354"/>
                    <a:pt x="339" y="673"/>
                  </a:cubicBezTo>
                  <a:cubicBezTo>
                    <a:pt x="757" y="911"/>
                    <a:pt x="1254" y="1051"/>
                    <a:pt x="1035" y="1727"/>
                  </a:cubicBezTo>
                  <a:cubicBezTo>
                    <a:pt x="1067" y="1729"/>
                    <a:pt x="1098" y="1731"/>
                    <a:pt x="1127" y="1731"/>
                  </a:cubicBezTo>
                  <a:cubicBezTo>
                    <a:pt x="1357" y="1731"/>
                    <a:pt x="1522" y="1656"/>
                    <a:pt x="1592" y="1409"/>
                  </a:cubicBezTo>
                  <a:cubicBezTo>
                    <a:pt x="1637" y="1256"/>
                    <a:pt x="1679" y="1205"/>
                    <a:pt x="1721" y="1205"/>
                  </a:cubicBezTo>
                  <a:cubicBezTo>
                    <a:pt x="1805" y="1205"/>
                    <a:pt x="1886" y="1411"/>
                    <a:pt x="1974" y="1411"/>
                  </a:cubicBezTo>
                  <a:cubicBezTo>
                    <a:pt x="1980" y="1411"/>
                    <a:pt x="1985" y="1410"/>
                    <a:pt x="1990" y="1409"/>
                  </a:cubicBezTo>
                  <a:cubicBezTo>
                    <a:pt x="1990" y="1250"/>
                    <a:pt x="2010" y="1110"/>
                    <a:pt x="1950" y="951"/>
                  </a:cubicBezTo>
                  <a:cubicBezTo>
                    <a:pt x="1898" y="256"/>
                    <a:pt x="1679" y="1"/>
                    <a:pt x="1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2" name="Google Shape;15302;p24"/>
            <p:cNvSpPr/>
            <p:nvPr/>
          </p:nvSpPr>
          <p:spPr>
            <a:xfrm>
              <a:off x="5678150" y="5012375"/>
              <a:ext cx="52250" cy="30975"/>
            </a:xfrm>
            <a:custGeom>
              <a:avLst/>
              <a:gdLst/>
              <a:ahLst/>
              <a:cxnLst/>
              <a:rect l="l" t="t" r="r" b="b"/>
              <a:pathLst>
                <a:path w="2090" h="1239" extrusionOk="0">
                  <a:moveTo>
                    <a:pt x="1632" y="0"/>
                  </a:moveTo>
                  <a:cubicBezTo>
                    <a:pt x="1533" y="0"/>
                    <a:pt x="1493" y="80"/>
                    <a:pt x="1433" y="159"/>
                  </a:cubicBezTo>
                  <a:cubicBezTo>
                    <a:pt x="1319" y="208"/>
                    <a:pt x="1406" y="527"/>
                    <a:pt x="1219" y="527"/>
                  </a:cubicBezTo>
                  <a:cubicBezTo>
                    <a:pt x="1178" y="527"/>
                    <a:pt x="1125" y="513"/>
                    <a:pt x="1055" y="478"/>
                  </a:cubicBezTo>
                  <a:cubicBezTo>
                    <a:pt x="916" y="498"/>
                    <a:pt x="737" y="517"/>
                    <a:pt x="598" y="557"/>
                  </a:cubicBezTo>
                  <a:cubicBezTo>
                    <a:pt x="399" y="677"/>
                    <a:pt x="220" y="776"/>
                    <a:pt x="41" y="875"/>
                  </a:cubicBezTo>
                  <a:cubicBezTo>
                    <a:pt x="1" y="1055"/>
                    <a:pt x="100" y="1114"/>
                    <a:pt x="240" y="1174"/>
                  </a:cubicBezTo>
                  <a:cubicBezTo>
                    <a:pt x="384" y="1220"/>
                    <a:pt x="524" y="1239"/>
                    <a:pt x="661" y="1239"/>
                  </a:cubicBezTo>
                  <a:cubicBezTo>
                    <a:pt x="1054" y="1239"/>
                    <a:pt x="1423" y="1088"/>
                    <a:pt x="1791" y="1015"/>
                  </a:cubicBezTo>
                  <a:cubicBezTo>
                    <a:pt x="2090" y="975"/>
                    <a:pt x="1950" y="696"/>
                    <a:pt x="2030" y="517"/>
                  </a:cubicBezTo>
                  <a:cubicBezTo>
                    <a:pt x="2030" y="458"/>
                    <a:pt x="2050" y="398"/>
                    <a:pt x="2030" y="318"/>
                  </a:cubicBezTo>
                  <a:cubicBezTo>
                    <a:pt x="2010" y="279"/>
                    <a:pt x="2010" y="259"/>
                    <a:pt x="1990" y="219"/>
                  </a:cubicBezTo>
                  <a:cubicBezTo>
                    <a:pt x="1891" y="100"/>
                    <a:pt x="1751" y="80"/>
                    <a:pt x="1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3" name="Google Shape;15303;p24"/>
            <p:cNvSpPr/>
            <p:nvPr/>
          </p:nvSpPr>
          <p:spPr>
            <a:xfrm>
              <a:off x="5732375" y="5011375"/>
              <a:ext cx="18925" cy="16925"/>
            </a:xfrm>
            <a:custGeom>
              <a:avLst/>
              <a:gdLst/>
              <a:ahLst/>
              <a:cxnLst/>
              <a:rect l="l" t="t" r="r" b="b"/>
              <a:pathLst>
                <a:path w="757" h="677" extrusionOk="0">
                  <a:moveTo>
                    <a:pt x="219" y="0"/>
                  </a:moveTo>
                  <a:cubicBezTo>
                    <a:pt x="120" y="20"/>
                    <a:pt x="60" y="60"/>
                    <a:pt x="60" y="160"/>
                  </a:cubicBezTo>
                  <a:cubicBezTo>
                    <a:pt x="0" y="518"/>
                    <a:pt x="159" y="677"/>
                    <a:pt x="537" y="677"/>
                  </a:cubicBezTo>
                  <a:cubicBezTo>
                    <a:pt x="597" y="657"/>
                    <a:pt x="677" y="617"/>
                    <a:pt x="736" y="557"/>
                  </a:cubicBezTo>
                  <a:cubicBezTo>
                    <a:pt x="756" y="557"/>
                    <a:pt x="756" y="538"/>
                    <a:pt x="756" y="498"/>
                  </a:cubicBezTo>
                  <a:cubicBezTo>
                    <a:pt x="756" y="438"/>
                    <a:pt x="736" y="418"/>
                    <a:pt x="677" y="358"/>
                  </a:cubicBezTo>
                  <a:cubicBezTo>
                    <a:pt x="537" y="239"/>
                    <a:pt x="358" y="120"/>
                    <a:pt x="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4" name="Google Shape;15304;p24"/>
            <p:cNvSpPr/>
            <p:nvPr/>
          </p:nvSpPr>
          <p:spPr>
            <a:xfrm>
              <a:off x="5704525" y="5016350"/>
              <a:ext cx="10550" cy="10525"/>
            </a:xfrm>
            <a:custGeom>
              <a:avLst/>
              <a:gdLst/>
              <a:ahLst/>
              <a:cxnLst/>
              <a:rect l="l" t="t" r="r" b="b"/>
              <a:pathLst>
                <a:path w="422" h="421" extrusionOk="0">
                  <a:moveTo>
                    <a:pt x="378" y="0"/>
                  </a:moveTo>
                  <a:cubicBezTo>
                    <a:pt x="179" y="20"/>
                    <a:pt x="60" y="120"/>
                    <a:pt x="0" y="319"/>
                  </a:cubicBezTo>
                  <a:cubicBezTo>
                    <a:pt x="118" y="391"/>
                    <a:pt x="201" y="420"/>
                    <a:pt x="258" y="420"/>
                  </a:cubicBezTo>
                  <a:cubicBezTo>
                    <a:pt x="422" y="420"/>
                    <a:pt x="378" y="177"/>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5" name="Google Shape;15305;p24"/>
            <p:cNvSpPr/>
            <p:nvPr/>
          </p:nvSpPr>
          <p:spPr>
            <a:xfrm>
              <a:off x="5719450" y="5011375"/>
              <a:ext cx="10950" cy="9975"/>
            </a:xfrm>
            <a:custGeom>
              <a:avLst/>
              <a:gdLst/>
              <a:ahLst/>
              <a:cxnLst/>
              <a:rect l="l" t="t" r="r" b="b"/>
              <a:pathLst>
                <a:path w="438" h="399" extrusionOk="0">
                  <a:moveTo>
                    <a:pt x="338" y="0"/>
                  </a:moveTo>
                  <a:cubicBezTo>
                    <a:pt x="259" y="0"/>
                    <a:pt x="179" y="0"/>
                    <a:pt x="139" y="20"/>
                  </a:cubicBezTo>
                  <a:cubicBezTo>
                    <a:pt x="80" y="20"/>
                    <a:pt x="60" y="40"/>
                    <a:pt x="0" y="60"/>
                  </a:cubicBezTo>
                  <a:cubicBezTo>
                    <a:pt x="60" y="219"/>
                    <a:pt x="179" y="339"/>
                    <a:pt x="338" y="398"/>
                  </a:cubicBezTo>
                  <a:cubicBezTo>
                    <a:pt x="398" y="319"/>
                    <a:pt x="438" y="239"/>
                    <a:pt x="438" y="140"/>
                  </a:cubicBezTo>
                  <a:cubicBezTo>
                    <a:pt x="438" y="100"/>
                    <a:pt x="378" y="40"/>
                    <a:pt x="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6" name="Google Shape;15306;p24"/>
            <p:cNvSpPr/>
            <p:nvPr/>
          </p:nvSpPr>
          <p:spPr>
            <a:xfrm>
              <a:off x="5725900" y="5007675"/>
              <a:ext cx="11975" cy="6700"/>
            </a:xfrm>
            <a:custGeom>
              <a:avLst/>
              <a:gdLst/>
              <a:ahLst/>
              <a:cxnLst/>
              <a:rect l="l" t="t" r="r" b="b"/>
              <a:pathLst>
                <a:path w="479" h="268" extrusionOk="0">
                  <a:moveTo>
                    <a:pt x="192" y="0"/>
                  </a:moveTo>
                  <a:cubicBezTo>
                    <a:pt x="154" y="0"/>
                    <a:pt x="117" y="4"/>
                    <a:pt x="80" y="9"/>
                  </a:cubicBezTo>
                  <a:cubicBezTo>
                    <a:pt x="40" y="9"/>
                    <a:pt x="40" y="49"/>
                    <a:pt x="21" y="89"/>
                  </a:cubicBezTo>
                  <a:cubicBezTo>
                    <a:pt x="1" y="109"/>
                    <a:pt x="21" y="129"/>
                    <a:pt x="40" y="188"/>
                  </a:cubicBezTo>
                  <a:lnTo>
                    <a:pt x="80" y="208"/>
                  </a:lnTo>
                  <a:cubicBezTo>
                    <a:pt x="130" y="248"/>
                    <a:pt x="185" y="268"/>
                    <a:pt x="239" y="268"/>
                  </a:cubicBezTo>
                  <a:cubicBezTo>
                    <a:pt x="294" y="268"/>
                    <a:pt x="349" y="248"/>
                    <a:pt x="398" y="208"/>
                  </a:cubicBezTo>
                  <a:lnTo>
                    <a:pt x="478" y="148"/>
                  </a:lnTo>
                  <a:cubicBezTo>
                    <a:pt x="405" y="31"/>
                    <a:pt x="299" y="0"/>
                    <a:pt x="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7" name="Google Shape;15307;p24"/>
            <p:cNvSpPr/>
            <p:nvPr/>
          </p:nvSpPr>
          <p:spPr>
            <a:xfrm>
              <a:off x="5721925" y="5007900"/>
              <a:ext cx="6000" cy="4000"/>
            </a:xfrm>
            <a:custGeom>
              <a:avLst/>
              <a:gdLst/>
              <a:ahLst/>
              <a:cxnLst/>
              <a:rect l="l" t="t" r="r" b="b"/>
              <a:pathLst>
                <a:path w="240" h="160" extrusionOk="0">
                  <a:moveTo>
                    <a:pt x="239" y="0"/>
                  </a:moveTo>
                  <a:cubicBezTo>
                    <a:pt x="140" y="0"/>
                    <a:pt x="60" y="60"/>
                    <a:pt x="0" y="139"/>
                  </a:cubicBezTo>
                  <a:cubicBezTo>
                    <a:pt x="80" y="139"/>
                    <a:pt x="140" y="159"/>
                    <a:pt x="199" y="159"/>
                  </a:cubicBezTo>
                  <a:cubicBezTo>
                    <a:pt x="239" y="100"/>
                    <a:pt x="239" y="6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8" name="Google Shape;15308;p24"/>
            <p:cNvSpPr/>
            <p:nvPr/>
          </p:nvSpPr>
          <p:spPr>
            <a:xfrm>
              <a:off x="5749275" y="5019825"/>
              <a:ext cx="5000" cy="6075"/>
            </a:xfrm>
            <a:custGeom>
              <a:avLst/>
              <a:gdLst/>
              <a:ahLst/>
              <a:cxnLst/>
              <a:rect l="l" t="t" r="r" b="b"/>
              <a:pathLst>
                <a:path w="200" h="243" extrusionOk="0">
                  <a:moveTo>
                    <a:pt x="160" y="1"/>
                  </a:moveTo>
                  <a:cubicBezTo>
                    <a:pt x="100" y="1"/>
                    <a:pt x="60" y="1"/>
                    <a:pt x="1" y="20"/>
                  </a:cubicBezTo>
                  <a:lnTo>
                    <a:pt x="1" y="219"/>
                  </a:lnTo>
                  <a:cubicBezTo>
                    <a:pt x="38" y="235"/>
                    <a:pt x="68" y="243"/>
                    <a:pt x="93" y="243"/>
                  </a:cubicBezTo>
                  <a:cubicBezTo>
                    <a:pt x="160" y="243"/>
                    <a:pt x="185" y="187"/>
                    <a:pt x="200" y="100"/>
                  </a:cubicBezTo>
                  <a:cubicBezTo>
                    <a:pt x="200" y="60"/>
                    <a:pt x="180" y="20"/>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9" name="Google Shape;15309;p24"/>
            <p:cNvSpPr/>
            <p:nvPr/>
          </p:nvSpPr>
          <p:spPr>
            <a:xfrm>
              <a:off x="5416075" y="4046575"/>
              <a:ext cx="202925" cy="24425"/>
            </a:xfrm>
            <a:custGeom>
              <a:avLst/>
              <a:gdLst/>
              <a:ahLst/>
              <a:cxnLst/>
              <a:rect l="l" t="t" r="r" b="b"/>
              <a:pathLst>
                <a:path w="8117" h="977" extrusionOk="0">
                  <a:moveTo>
                    <a:pt x="3437" y="0"/>
                  </a:moveTo>
                  <a:cubicBezTo>
                    <a:pt x="2426" y="0"/>
                    <a:pt x="1414" y="43"/>
                    <a:pt x="394" y="43"/>
                  </a:cubicBezTo>
                  <a:cubicBezTo>
                    <a:pt x="263" y="43"/>
                    <a:pt x="132" y="42"/>
                    <a:pt x="0" y="40"/>
                  </a:cubicBezTo>
                  <a:lnTo>
                    <a:pt x="0" y="40"/>
                  </a:lnTo>
                  <a:cubicBezTo>
                    <a:pt x="27" y="289"/>
                    <a:pt x="139" y="348"/>
                    <a:pt x="275" y="348"/>
                  </a:cubicBezTo>
                  <a:cubicBezTo>
                    <a:pt x="346" y="348"/>
                    <a:pt x="423" y="332"/>
                    <a:pt x="498" y="319"/>
                  </a:cubicBezTo>
                  <a:cubicBezTo>
                    <a:pt x="597" y="299"/>
                    <a:pt x="697" y="292"/>
                    <a:pt x="796" y="292"/>
                  </a:cubicBezTo>
                  <a:cubicBezTo>
                    <a:pt x="887" y="292"/>
                    <a:pt x="977" y="298"/>
                    <a:pt x="1068" y="304"/>
                  </a:cubicBezTo>
                  <a:lnTo>
                    <a:pt x="1068" y="304"/>
                  </a:lnTo>
                  <a:cubicBezTo>
                    <a:pt x="1042" y="303"/>
                    <a:pt x="1017" y="303"/>
                    <a:pt x="995" y="303"/>
                  </a:cubicBezTo>
                  <a:cubicBezTo>
                    <a:pt x="651" y="303"/>
                    <a:pt x="630" y="383"/>
                    <a:pt x="538" y="737"/>
                  </a:cubicBezTo>
                  <a:cubicBezTo>
                    <a:pt x="782" y="925"/>
                    <a:pt x="1051" y="959"/>
                    <a:pt x="1327" y="959"/>
                  </a:cubicBezTo>
                  <a:cubicBezTo>
                    <a:pt x="1482" y="959"/>
                    <a:pt x="1639" y="948"/>
                    <a:pt x="1796" y="948"/>
                  </a:cubicBezTo>
                  <a:cubicBezTo>
                    <a:pt x="1861" y="948"/>
                    <a:pt x="1925" y="950"/>
                    <a:pt x="1990" y="955"/>
                  </a:cubicBezTo>
                  <a:cubicBezTo>
                    <a:pt x="2100" y="944"/>
                    <a:pt x="2212" y="940"/>
                    <a:pt x="2325" y="940"/>
                  </a:cubicBezTo>
                  <a:cubicBezTo>
                    <a:pt x="2660" y="940"/>
                    <a:pt x="3002" y="977"/>
                    <a:pt x="3342" y="977"/>
                  </a:cubicBezTo>
                  <a:cubicBezTo>
                    <a:pt x="3708" y="977"/>
                    <a:pt x="4070" y="934"/>
                    <a:pt x="4417" y="756"/>
                  </a:cubicBezTo>
                  <a:cubicBezTo>
                    <a:pt x="4543" y="750"/>
                    <a:pt x="4669" y="748"/>
                    <a:pt x="4795" y="748"/>
                  </a:cubicBezTo>
                  <a:cubicBezTo>
                    <a:pt x="5192" y="748"/>
                    <a:pt x="5585" y="771"/>
                    <a:pt x="5981" y="771"/>
                  </a:cubicBezTo>
                  <a:cubicBezTo>
                    <a:pt x="6267" y="771"/>
                    <a:pt x="6554" y="759"/>
                    <a:pt x="6844" y="717"/>
                  </a:cubicBezTo>
                  <a:cubicBezTo>
                    <a:pt x="6873" y="687"/>
                    <a:pt x="6903" y="672"/>
                    <a:pt x="6933" y="672"/>
                  </a:cubicBezTo>
                  <a:cubicBezTo>
                    <a:pt x="6963" y="672"/>
                    <a:pt x="6993" y="687"/>
                    <a:pt x="7023" y="717"/>
                  </a:cubicBezTo>
                  <a:lnTo>
                    <a:pt x="7361" y="717"/>
                  </a:lnTo>
                  <a:cubicBezTo>
                    <a:pt x="7391" y="687"/>
                    <a:pt x="7425" y="672"/>
                    <a:pt x="7458" y="672"/>
                  </a:cubicBezTo>
                  <a:cubicBezTo>
                    <a:pt x="7490" y="672"/>
                    <a:pt x="7520" y="687"/>
                    <a:pt x="7540" y="717"/>
                  </a:cubicBezTo>
                  <a:lnTo>
                    <a:pt x="8057" y="717"/>
                  </a:lnTo>
                  <a:cubicBezTo>
                    <a:pt x="8097" y="637"/>
                    <a:pt x="8097" y="538"/>
                    <a:pt x="8117" y="458"/>
                  </a:cubicBezTo>
                  <a:lnTo>
                    <a:pt x="8117" y="458"/>
                  </a:lnTo>
                  <a:cubicBezTo>
                    <a:pt x="8070" y="462"/>
                    <a:pt x="8024" y="463"/>
                    <a:pt x="7978" y="463"/>
                  </a:cubicBezTo>
                  <a:cubicBezTo>
                    <a:pt x="7400" y="463"/>
                    <a:pt x="6852" y="201"/>
                    <a:pt x="6282" y="201"/>
                  </a:cubicBezTo>
                  <a:cubicBezTo>
                    <a:pt x="6140" y="201"/>
                    <a:pt x="5995" y="218"/>
                    <a:pt x="5849" y="259"/>
                  </a:cubicBezTo>
                  <a:cubicBezTo>
                    <a:pt x="5758" y="288"/>
                    <a:pt x="5673" y="301"/>
                    <a:pt x="5594" y="301"/>
                  </a:cubicBezTo>
                  <a:cubicBezTo>
                    <a:pt x="5344" y="301"/>
                    <a:pt x="5140" y="176"/>
                    <a:pt x="4914" y="40"/>
                  </a:cubicBezTo>
                  <a:cubicBezTo>
                    <a:pt x="4422" y="10"/>
                    <a:pt x="3929" y="0"/>
                    <a:pt x="3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0" name="Google Shape;15310;p24"/>
            <p:cNvSpPr/>
            <p:nvPr/>
          </p:nvSpPr>
          <p:spPr>
            <a:xfrm>
              <a:off x="5591625" y="4025700"/>
              <a:ext cx="17925" cy="9000"/>
            </a:xfrm>
            <a:custGeom>
              <a:avLst/>
              <a:gdLst/>
              <a:ahLst/>
              <a:cxnLst/>
              <a:rect l="l" t="t" r="r" b="b"/>
              <a:pathLst>
                <a:path w="717" h="360" extrusionOk="0">
                  <a:moveTo>
                    <a:pt x="1" y="0"/>
                  </a:moveTo>
                  <a:cubicBezTo>
                    <a:pt x="39" y="171"/>
                    <a:pt x="76" y="359"/>
                    <a:pt x="287" y="359"/>
                  </a:cubicBezTo>
                  <a:cubicBezTo>
                    <a:pt x="297" y="359"/>
                    <a:pt x="308" y="359"/>
                    <a:pt x="319" y="358"/>
                  </a:cubicBezTo>
                  <a:lnTo>
                    <a:pt x="717" y="358"/>
                  </a:lnTo>
                  <a:cubicBezTo>
                    <a:pt x="538" y="139"/>
                    <a:pt x="299"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1" name="Google Shape;15311;p24"/>
            <p:cNvSpPr/>
            <p:nvPr/>
          </p:nvSpPr>
          <p:spPr>
            <a:xfrm>
              <a:off x="4848150" y="3726825"/>
              <a:ext cx="116875" cy="29850"/>
            </a:xfrm>
            <a:custGeom>
              <a:avLst/>
              <a:gdLst/>
              <a:ahLst/>
              <a:cxnLst/>
              <a:rect l="l" t="t" r="r" b="b"/>
              <a:pathLst>
                <a:path w="4675" h="1194" extrusionOk="0">
                  <a:moveTo>
                    <a:pt x="4409" y="1"/>
                  </a:moveTo>
                  <a:cubicBezTo>
                    <a:pt x="3957" y="1"/>
                    <a:pt x="3537" y="152"/>
                    <a:pt x="3103" y="218"/>
                  </a:cubicBezTo>
                  <a:cubicBezTo>
                    <a:pt x="3024" y="318"/>
                    <a:pt x="2924" y="338"/>
                    <a:pt x="2805" y="377"/>
                  </a:cubicBezTo>
                  <a:cubicBezTo>
                    <a:pt x="1890" y="517"/>
                    <a:pt x="995" y="696"/>
                    <a:pt x="99" y="875"/>
                  </a:cubicBezTo>
                  <a:cubicBezTo>
                    <a:pt x="0" y="974"/>
                    <a:pt x="0" y="1094"/>
                    <a:pt x="99" y="1193"/>
                  </a:cubicBezTo>
                  <a:cubicBezTo>
                    <a:pt x="298" y="1173"/>
                    <a:pt x="497" y="1113"/>
                    <a:pt x="696" y="1094"/>
                  </a:cubicBezTo>
                  <a:cubicBezTo>
                    <a:pt x="1890" y="1014"/>
                    <a:pt x="3024" y="696"/>
                    <a:pt x="4177" y="397"/>
                  </a:cubicBezTo>
                  <a:cubicBezTo>
                    <a:pt x="4177" y="356"/>
                    <a:pt x="4166" y="346"/>
                    <a:pt x="4154" y="346"/>
                  </a:cubicBezTo>
                  <a:cubicBezTo>
                    <a:pt x="4151" y="346"/>
                    <a:pt x="4149" y="346"/>
                    <a:pt x="4146" y="347"/>
                  </a:cubicBezTo>
                  <a:lnTo>
                    <a:pt x="4146" y="347"/>
                  </a:lnTo>
                  <a:cubicBezTo>
                    <a:pt x="4153" y="341"/>
                    <a:pt x="4163" y="332"/>
                    <a:pt x="4177" y="318"/>
                  </a:cubicBezTo>
                  <a:cubicBezTo>
                    <a:pt x="4192" y="289"/>
                    <a:pt x="4209" y="279"/>
                    <a:pt x="4226" y="279"/>
                  </a:cubicBezTo>
                  <a:cubicBezTo>
                    <a:pt x="4258" y="279"/>
                    <a:pt x="4291" y="312"/>
                    <a:pt x="4317" y="338"/>
                  </a:cubicBezTo>
                  <a:lnTo>
                    <a:pt x="4496" y="338"/>
                  </a:lnTo>
                  <a:cubicBezTo>
                    <a:pt x="4555" y="238"/>
                    <a:pt x="4615" y="119"/>
                    <a:pt x="4675" y="19"/>
                  </a:cubicBezTo>
                  <a:cubicBezTo>
                    <a:pt x="4585" y="7"/>
                    <a:pt x="4496" y="1"/>
                    <a:pt x="44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2" name="Google Shape;15312;p24"/>
            <p:cNvSpPr/>
            <p:nvPr/>
          </p:nvSpPr>
          <p:spPr>
            <a:xfrm>
              <a:off x="5130125" y="3709400"/>
              <a:ext cx="39300" cy="9000"/>
            </a:xfrm>
            <a:custGeom>
              <a:avLst/>
              <a:gdLst/>
              <a:ahLst/>
              <a:cxnLst/>
              <a:rect l="l" t="t" r="r" b="b"/>
              <a:pathLst>
                <a:path w="1572" h="360" extrusionOk="0">
                  <a:moveTo>
                    <a:pt x="1253" y="0"/>
                  </a:moveTo>
                  <a:cubicBezTo>
                    <a:pt x="816" y="0"/>
                    <a:pt x="438" y="20"/>
                    <a:pt x="0" y="20"/>
                  </a:cubicBezTo>
                  <a:cubicBezTo>
                    <a:pt x="80" y="120"/>
                    <a:pt x="139" y="219"/>
                    <a:pt x="179" y="319"/>
                  </a:cubicBezTo>
                  <a:cubicBezTo>
                    <a:pt x="346" y="350"/>
                    <a:pt x="510" y="360"/>
                    <a:pt x="675" y="360"/>
                  </a:cubicBezTo>
                  <a:cubicBezTo>
                    <a:pt x="922" y="360"/>
                    <a:pt x="1170" y="338"/>
                    <a:pt x="1432" y="338"/>
                  </a:cubicBezTo>
                  <a:cubicBezTo>
                    <a:pt x="1572" y="159"/>
                    <a:pt x="1572" y="20"/>
                    <a:pt x="12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3" name="Google Shape;15313;p24"/>
            <p:cNvSpPr/>
            <p:nvPr/>
          </p:nvSpPr>
          <p:spPr>
            <a:xfrm>
              <a:off x="5309650" y="5126150"/>
              <a:ext cx="191500" cy="65775"/>
            </a:xfrm>
            <a:custGeom>
              <a:avLst/>
              <a:gdLst/>
              <a:ahLst/>
              <a:cxnLst/>
              <a:rect l="l" t="t" r="r" b="b"/>
              <a:pathLst>
                <a:path w="7660" h="2631" extrusionOk="0">
                  <a:moveTo>
                    <a:pt x="7161" y="0"/>
                  </a:moveTo>
                  <a:cubicBezTo>
                    <a:pt x="6326" y="0"/>
                    <a:pt x="5606" y="485"/>
                    <a:pt x="4814" y="542"/>
                  </a:cubicBezTo>
                  <a:cubicBezTo>
                    <a:pt x="4357" y="741"/>
                    <a:pt x="3860" y="840"/>
                    <a:pt x="3422" y="1019"/>
                  </a:cubicBezTo>
                  <a:cubicBezTo>
                    <a:pt x="2547" y="1397"/>
                    <a:pt x="1572" y="1516"/>
                    <a:pt x="736" y="1934"/>
                  </a:cubicBezTo>
                  <a:cubicBezTo>
                    <a:pt x="478" y="2073"/>
                    <a:pt x="80" y="2014"/>
                    <a:pt x="0" y="2432"/>
                  </a:cubicBezTo>
                  <a:cubicBezTo>
                    <a:pt x="219" y="2491"/>
                    <a:pt x="438" y="2432"/>
                    <a:pt x="557" y="2630"/>
                  </a:cubicBezTo>
                  <a:cubicBezTo>
                    <a:pt x="935" y="2571"/>
                    <a:pt x="1274" y="2511"/>
                    <a:pt x="1652" y="2432"/>
                  </a:cubicBezTo>
                  <a:cubicBezTo>
                    <a:pt x="2427" y="2272"/>
                    <a:pt x="3183" y="2034"/>
                    <a:pt x="3919" y="1715"/>
                  </a:cubicBezTo>
                  <a:cubicBezTo>
                    <a:pt x="4437" y="1337"/>
                    <a:pt x="5053" y="1218"/>
                    <a:pt x="5650" y="1019"/>
                  </a:cubicBezTo>
                  <a:cubicBezTo>
                    <a:pt x="6147" y="940"/>
                    <a:pt x="6664" y="920"/>
                    <a:pt x="7102" y="601"/>
                  </a:cubicBezTo>
                  <a:cubicBezTo>
                    <a:pt x="7162" y="601"/>
                    <a:pt x="7241" y="562"/>
                    <a:pt x="7321" y="542"/>
                  </a:cubicBezTo>
                  <a:cubicBezTo>
                    <a:pt x="7460" y="482"/>
                    <a:pt x="7659" y="422"/>
                    <a:pt x="7619" y="204"/>
                  </a:cubicBezTo>
                  <a:cubicBezTo>
                    <a:pt x="7540" y="104"/>
                    <a:pt x="7420" y="25"/>
                    <a:pt x="7301" y="5"/>
                  </a:cubicBezTo>
                  <a:cubicBezTo>
                    <a:pt x="7254" y="2"/>
                    <a:pt x="7207" y="0"/>
                    <a:pt x="7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4" name="Google Shape;15314;p24"/>
            <p:cNvSpPr/>
            <p:nvPr/>
          </p:nvSpPr>
          <p:spPr>
            <a:xfrm>
              <a:off x="5245500" y="5214100"/>
              <a:ext cx="34825" cy="18600"/>
            </a:xfrm>
            <a:custGeom>
              <a:avLst/>
              <a:gdLst/>
              <a:ahLst/>
              <a:cxnLst/>
              <a:rect l="l" t="t" r="r" b="b"/>
              <a:pathLst>
                <a:path w="1393" h="744" extrusionOk="0">
                  <a:moveTo>
                    <a:pt x="1273" y="0"/>
                  </a:moveTo>
                  <a:cubicBezTo>
                    <a:pt x="850" y="0"/>
                    <a:pt x="498" y="270"/>
                    <a:pt x="80" y="306"/>
                  </a:cubicBezTo>
                  <a:cubicBezTo>
                    <a:pt x="40" y="306"/>
                    <a:pt x="20" y="306"/>
                    <a:pt x="0" y="366"/>
                  </a:cubicBezTo>
                  <a:cubicBezTo>
                    <a:pt x="20" y="744"/>
                    <a:pt x="299" y="684"/>
                    <a:pt x="537" y="704"/>
                  </a:cubicBezTo>
                  <a:lnTo>
                    <a:pt x="1214" y="485"/>
                  </a:lnTo>
                  <a:cubicBezTo>
                    <a:pt x="1293" y="445"/>
                    <a:pt x="1393" y="445"/>
                    <a:pt x="1393" y="306"/>
                  </a:cubicBezTo>
                  <a:lnTo>
                    <a:pt x="1393" y="8"/>
                  </a:lnTo>
                  <a:cubicBezTo>
                    <a:pt x="1352" y="3"/>
                    <a:pt x="1312"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5" name="Google Shape;15315;p24"/>
            <p:cNvSpPr/>
            <p:nvPr/>
          </p:nvSpPr>
          <p:spPr>
            <a:xfrm>
              <a:off x="5350425" y="5169525"/>
              <a:ext cx="56725" cy="18950"/>
            </a:xfrm>
            <a:custGeom>
              <a:avLst/>
              <a:gdLst/>
              <a:ahLst/>
              <a:cxnLst/>
              <a:rect l="l" t="t" r="r" b="b"/>
              <a:pathLst>
                <a:path w="2269" h="758" extrusionOk="0">
                  <a:moveTo>
                    <a:pt x="2268" y="0"/>
                  </a:moveTo>
                  <a:cubicBezTo>
                    <a:pt x="1473" y="159"/>
                    <a:pt x="717" y="358"/>
                    <a:pt x="1" y="736"/>
                  </a:cubicBezTo>
                  <a:cubicBezTo>
                    <a:pt x="87" y="751"/>
                    <a:pt x="172" y="757"/>
                    <a:pt x="255" y="757"/>
                  </a:cubicBezTo>
                  <a:cubicBezTo>
                    <a:pt x="974" y="757"/>
                    <a:pt x="1573" y="271"/>
                    <a:pt x="2268" y="199"/>
                  </a:cubicBezTo>
                  <a:lnTo>
                    <a:pt x="2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6" name="Google Shape;15316;p24"/>
            <p:cNvSpPr/>
            <p:nvPr/>
          </p:nvSpPr>
          <p:spPr>
            <a:xfrm>
              <a:off x="5248475" y="5208300"/>
              <a:ext cx="40300" cy="13825"/>
            </a:xfrm>
            <a:custGeom>
              <a:avLst/>
              <a:gdLst/>
              <a:ahLst/>
              <a:cxnLst/>
              <a:rect l="l" t="t" r="r" b="b"/>
              <a:pathLst>
                <a:path w="1612" h="553" extrusionOk="0">
                  <a:moveTo>
                    <a:pt x="1612" y="1"/>
                  </a:moveTo>
                  <a:lnTo>
                    <a:pt x="1612" y="1"/>
                  </a:lnTo>
                  <a:cubicBezTo>
                    <a:pt x="1035" y="100"/>
                    <a:pt x="458" y="200"/>
                    <a:pt x="1" y="538"/>
                  </a:cubicBezTo>
                  <a:cubicBezTo>
                    <a:pt x="59" y="548"/>
                    <a:pt x="116" y="552"/>
                    <a:pt x="172" y="552"/>
                  </a:cubicBezTo>
                  <a:cubicBezTo>
                    <a:pt x="576" y="552"/>
                    <a:pt x="927" y="327"/>
                    <a:pt x="1294" y="240"/>
                  </a:cubicBezTo>
                  <a:cubicBezTo>
                    <a:pt x="1413" y="220"/>
                    <a:pt x="1572" y="180"/>
                    <a:pt x="1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7" name="Google Shape;15317;p24"/>
            <p:cNvSpPr/>
            <p:nvPr/>
          </p:nvSpPr>
          <p:spPr>
            <a:xfrm>
              <a:off x="5403150" y="5174500"/>
              <a:ext cx="22900" cy="8475"/>
            </a:xfrm>
            <a:custGeom>
              <a:avLst/>
              <a:gdLst/>
              <a:ahLst/>
              <a:cxnLst/>
              <a:rect l="l" t="t" r="r" b="b"/>
              <a:pathLst>
                <a:path w="916" h="339" extrusionOk="0">
                  <a:moveTo>
                    <a:pt x="179" y="0"/>
                  </a:moveTo>
                  <a:cubicBezTo>
                    <a:pt x="120" y="100"/>
                    <a:pt x="60" y="239"/>
                    <a:pt x="0" y="338"/>
                  </a:cubicBezTo>
                  <a:lnTo>
                    <a:pt x="319" y="338"/>
                  </a:lnTo>
                  <a:cubicBezTo>
                    <a:pt x="478" y="159"/>
                    <a:pt x="677" y="159"/>
                    <a:pt x="876" y="159"/>
                  </a:cubicBezTo>
                  <a:cubicBezTo>
                    <a:pt x="876" y="100"/>
                    <a:pt x="895" y="60"/>
                    <a:pt x="9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8" name="Google Shape;15318;p24"/>
            <p:cNvSpPr/>
            <p:nvPr/>
          </p:nvSpPr>
          <p:spPr>
            <a:xfrm>
              <a:off x="5284275" y="5218600"/>
              <a:ext cx="9475" cy="4225"/>
            </a:xfrm>
            <a:custGeom>
              <a:avLst/>
              <a:gdLst/>
              <a:ahLst/>
              <a:cxnLst/>
              <a:rect l="l" t="t" r="r" b="b"/>
              <a:pathLst>
                <a:path w="379" h="169" extrusionOk="0">
                  <a:moveTo>
                    <a:pt x="294" y="0"/>
                  </a:moveTo>
                  <a:cubicBezTo>
                    <a:pt x="179" y="0"/>
                    <a:pt x="65" y="39"/>
                    <a:pt x="1" y="166"/>
                  </a:cubicBezTo>
                  <a:cubicBezTo>
                    <a:pt x="18" y="168"/>
                    <a:pt x="34" y="169"/>
                    <a:pt x="49" y="169"/>
                  </a:cubicBezTo>
                  <a:cubicBezTo>
                    <a:pt x="185" y="169"/>
                    <a:pt x="290" y="96"/>
                    <a:pt x="379" y="7"/>
                  </a:cubicBezTo>
                  <a:cubicBezTo>
                    <a:pt x="351" y="3"/>
                    <a:pt x="322"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9" name="Google Shape;15319;p24"/>
            <p:cNvSpPr/>
            <p:nvPr/>
          </p:nvSpPr>
          <p:spPr>
            <a:xfrm>
              <a:off x="5275825" y="5221750"/>
              <a:ext cx="8000" cy="4500"/>
            </a:xfrm>
            <a:custGeom>
              <a:avLst/>
              <a:gdLst/>
              <a:ahLst/>
              <a:cxnLst/>
              <a:rect l="l" t="t" r="r" b="b"/>
              <a:pathLst>
                <a:path w="320" h="180" extrusionOk="0">
                  <a:moveTo>
                    <a:pt x="180" y="0"/>
                  </a:moveTo>
                  <a:lnTo>
                    <a:pt x="1" y="179"/>
                  </a:lnTo>
                  <a:cubicBezTo>
                    <a:pt x="100" y="179"/>
                    <a:pt x="200" y="179"/>
                    <a:pt x="279" y="159"/>
                  </a:cubicBezTo>
                  <a:cubicBezTo>
                    <a:pt x="299" y="139"/>
                    <a:pt x="319" y="80"/>
                    <a:pt x="319" y="40"/>
                  </a:cubicBezTo>
                  <a:cubicBezTo>
                    <a:pt x="279" y="40"/>
                    <a:pt x="220"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0" name="Google Shape;15320;p24"/>
            <p:cNvSpPr/>
            <p:nvPr/>
          </p:nvSpPr>
          <p:spPr>
            <a:xfrm>
              <a:off x="5390225" y="5183275"/>
              <a:ext cx="9950" cy="3675"/>
            </a:xfrm>
            <a:custGeom>
              <a:avLst/>
              <a:gdLst/>
              <a:ahLst/>
              <a:cxnLst/>
              <a:rect l="l" t="t" r="r" b="b"/>
              <a:pathLst>
                <a:path w="398" h="147" extrusionOk="0">
                  <a:moveTo>
                    <a:pt x="294" y="1"/>
                  </a:moveTo>
                  <a:cubicBezTo>
                    <a:pt x="170" y="1"/>
                    <a:pt x="79" y="36"/>
                    <a:pt x="0" y="147"/>
                  </a:cubicBezTo>
                  <a:lnTo>
                    <a:pt x="318" y="147"/>
                  </a:lnTo>
                  <a:cubicBezTo>
                    <a:pt x="318" y="107"/>
                    <a:pt x="338" y="47"/>
                    <a:pt x="398" y="7"/>
                  </a:cubicBezTo>
                  <a:cubicBezTo>
                    <a:pt x="361" y="3"/>
                    <a:pt x="326"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1" name="Google Shape;15321;p24"/>
            <p:cNvSpPr/>
            <p:nvPr/>
          </p:nvSpPr>
          <p:spPr>
            <a:xfrm>
              <a:off x="5297725" y="5214950"/>
              <a:ext cx="5975" cy="3825"/>
            </a:xfrm>
            <a:custGeom>
              <a:avLst/>
              <a:gdLst/>
              <a:ahLst/>
              <a:cxnLst/>
              <a:rect l="l" t="t" r="r" b="b"/>
              <a:pathLst>
                <a:path w="239" h="153" extrusionOk="0">
                  <a:moveTo>
                    <a:pt x="178" y="1"/>
                  </a:moveTo>
                  <a:cubicBezTo>
                    <a:pt x="106" y="1"/>
                    <a:pt x="47" y="55"/>
                    <a:pt x="0" y="133"/>
                  </a:cubicBezTo>
                  <a:cubicBezTo>
                    <a:pt x="40" y="133"/>
                    <a:pt x="119" y="153"/>
                    <a:pt x="159" y="153"/>
                  </a:cubicBezTo>
                  <a:lnTo>
                    <a:pt x="239" y="13"/>
                  </a:lnTo>
                  <a:cubicBezTo>
                    <a:pt x="217" y="5"/>
                    <a:pt x="19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2" name="Google Shape;15322;p24"/>
            <p:cNvSpPr/>
            <p:nvPr/>
          </p:nvSpPr>
          <p:spPr>
            <a:xfrm>
              <a:off x="5380775" y="5188425"/>
              <a:ext cx="6475" cy="3500"/>
            </a:xfrm>
            <a:custGeom>
              <a:avLst/>
              <a:gdLst/>
              <a:ahLst/>
              <a:cxnLst/>
              <a:rect l="l" t="t" r="r" b="b"/>
              <a:pathLst>
                <a:path w="259" h="140" extrusionOk="0">
                  <a:moveTo>
                    <a:pt x="259" y="0"/>
                  </a:moveTo>
                  <a:cubicBezTo>
                    <a:pt x="159" y="0"/>
                    <a:pt x="60" y="40"/>
                    <a:pt x="0" y="120"/>
                  </a:cubicBezTo>
                  <a:cubicBezTo>
                    <a:pt x="60" y="120"/>
                    <a:pt x="119" y="139"/>
                    <a:pt x="179" y="139"/>
                  </a:cubicBezTo>
                  <a:lnTo>
                    <a:pt x="2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3" name="Google Shape;15323;p24"/>
            <p:cNvSpPr/>
            <p:nvPr/>
          </p:nvSpPr>
          <p:spPr>
            <a:xfrm>
              <a:off x="5628425" y="4655225"/>
              <a:ext cx="129825" cy="28925"/>
            </a:xfrm>
            <a:custGeom>
              <a:avLst/>
              <a:gdLst/>
              <a:ahLst/>
              <a:cxnLst/>
              <a:rect l="l" t="t" r="r" b="b"/>
              <a:pathLst>
                <a:path w="5193" h="1157" extrusionOk="0">
                  <a:moveTo>
                    <a:pt x="237" y="1"/>
                  </a:moveTo>
                  <a:cubicBezTo>
                    <a:pt x="160" y="1"/>
                    <a:pt x="90" y="41"/>
                    <a:pt x="21" y="123"/>
                  </a:cubicBezTo>
                  <a:cubicBezTo>
                    <a:pt x="1" y="182"/>
                    <a:pt x="1" y="262"/>
                    <a:pt x="1" y="341"/>
                  </a:cubicBezTo>
                  <a:cubicBezTo>
                    <a:pt x="21" y="421"/>
                    <a:pt x="60" y="461"/>
                    <a:pt x="140" y="481"/>
                  </a:cubicBezTo>
                  <a:cubicBezTo>
                    <a:pt x="259" y="520"/>
                    <a:pt x="359" y="520"/>
                    <a:pt x="438" y="620"/>
                  </a:cubicBezTo>
                  <a:cubicBezTo>
                    <a:pt x="551" y="670"/>
                    <a:pt x="664" y="683"/>
                    <a:pt x="777" y="683"/>
                  </a:cubicBezTo>
                  <a:cubicBezTo>
                    <a:pt x="891" y="683"/>
                    <a:pt x="1006" y="670"/>
                    <a:pt x="1120" y="670"/>
                  </a:cubicBezTo>
                  <a:cubicBezTo>
                    <a:pt x="1251" y="670"/>
                    <a:pt x="1382" y="687"/>
                    <a:pt x="1513" y="759"/>
                  </a:cubicBezTo>
                  <a:cubicBezTo>
                    <a:pt x="1791" y="938"/>
                    <a:pt x="2129" y="938"/>
                    <a:pt x="2428" y="978"/>
                  </a:cubicBezTo>
                  <a:cubicBezTo>
                    <a:pt x="3343" y="1157"/>
                    <a:pt x="4278" y="1117"/>
                    <a:pt x="5193" y="1137"/>
                  </a:cubicBezTo>
                  <a:cubicBezTo>
                    <a:pt x="5093" y="620"/>
                    <a:pt x="4596" y="759"/>
                    <a:pt x="4238" y="560"/>
                  </a:cubicBezTo>
                  <a:cubicBezTo>
                    <a:pt x="3979" y="540"/>
                    <a:pt x="3721" y="461"/>
                    <a:pt x="3482" y="441"/>
                  </a:cubicBezTo>
                  <a:cubicBezTo>
                    <a:pt x="2844" y="359"/>
                    <a:pt x="2220" y="197"/>
                    <a:pt x="1576" y="197"/>
                  </a:cubicBezTo>
                  <a:cubicBezTo>
                    <a:pt x="1437" y="197"/>
                    <a:pt x="1296" y="204"/>
                    <a:pt x="1154" y="222"/>
                  </a:cubicBezTo>
                  <a:cubicBezTo>
                    <a:pt x="1075" y="172"/>
                    <a:pt x="985" y="163"/>
                    <a:pt x="893" y="163"/>
                  </a:cubicBezTo>
                  <a:cubicBezTo>
                    <a:pt x="844" y="163"/>
                    <a:pt x="795" y="165"/>
                    <a:pt x="746" y="165"/>
                  </a:cubicBezTo>
                  <a:cubicBezTo>
                    <a:pt x="630" y="165"/>
                    <a:pt x="516" y="152"/>
                    <a:pt x="418" y="63"/>
                  </a:cubicBezTo>
                  <a:cubicBezTo>
                    <a:pt x="352" y="21"/>
                    <a:pt x="293" y="1"/>
                    <a:pt x="2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4" name="Google Shape;15324;p24"/>
            <p:cNvSpPr/>
            <p:nvPr/>
          </p:nvSpPr>
          <p:spPr>
            <a:xfrm>
              <a:off x="5547375" y="4641200"/>
              <a:ext cx="85050" cy="28050"/>
            </a:xfrm>
            <a:custGeom>
              <a:avLst/>
              <a:gdLst/>
              <a:ahLst/>
              <a:cxnLst/>
              <a:rect l="l" t="t" r="r" b="b"/>
              <a:pathLst>
                <a:path w="3402" h="1122" extrusionOk="0">
                  <a:moveTo>
                    <a:pt x="224" y="0"/>
                  </a:moveTo>
                  <a:cubicBezTo>
                    <a:pt x="56" y="0"/>
                    <a:pt x="35" y="127"/>
                    <a:pt x="0" y="425"/>
                  </a:cubicBezTo>
                  <a:cubicBezTo>
                    <a:pt x="577" y="644"/>
                    <a:pt x="1154" y="743"/>
                    <a:pt x="1751" y="803"/>
                  </a:cubicBezTo>
                  <a:cubicBezTo>
                    <a:pt x="1824" y="863"/>
                    <a:pt x="1905" y="876"/>
                    <a:pt x="1989" y="876"/>
                  </a:cubicBezTo>
                  <a:cubicBezTo>
                    <a:pt x="2057" y="876"/>
                    <a:pt x="2125" y="867"/>
                    <a:pt x="2192" y="867"/>
                  </a:cubicBezTo>
                  <a:cubicBezTo>
                    <a:pt x="2292" y="867"/>
                    <a:pt x="2387" y="886"/>
                    <a:pt x="2467" y="982"/>
                  </a:cubicBezTo>
                  <a:cubicBezTo>
                    <a:pt x="2550" y="1041"/>
                    <a:pt x="2648" y="1050"/>
                    <a:pt x="2750" y="1050"/>
                  </a:cubicBezTo>
                  <a:cubicBezTo>
                    <a:pt x="2797" y="1050"/>
                    <a:pt x="2845" y="1048"/>
                    <a:pt x="2893" y="1048"/>
                  </a:cubicBezTo>
                  <a:cubicBezTo>
                    <a:pt x="2986" y="1048"/>
                    <a:pt x="3079" y="1056"/>
                    <a:pt x="3163" y="1101"/>
                  </a:cubicBezTo>
                  <a:cubicBezTo>
                    <a:pt x="3203" y="1121"/>
                    <a:pt x="3282" y="1121"/>
                    <a:pt x="3342" y="1121"/>
                  </a:cubicBezTo>
                  <a:lnTo>
                    <a:pt x="3382" y="1081"/>
                  </a:lnTo>
                  <a:cubicBezTo>
                    <a:pt x="3402" y="1042"/>
                    <a:pt x="3382" y="1002"/>
                    <a:pt x="3342" y="982"/>
                  </a:cubicBezTo>
                  <a:lnTo>
                    <a:pt x="3342" y="803"/>
                  </a:lnTo>
                  <a:cubicBezTo>
                    <a:pt x="3263" y="544"/>
                    <a:pt x="2984" y="604"/>
                    <a:pt x="2805" y="445"/>
                  </a:cubicBezTo>
                  <a:cubicBezTo>
                    <a:pt x="2776" y="416"/>
                    <a:pt x="2736" y="397"/>
                    <a:pt x="2701" y="397"/>
                  </a:cubicBezTo>
                  <a:cubicBezTo>
                    <a:pt x="2689" y="397"/>
                    <a:pt x="2676" y="400"/>
                    <a:pt x="2666" y="405"/>
                  </a:cubicBezTo>
                  <a:cubicBezTo>
                    <a:pt x="2527" y="434"/>
                    <a:pt x="2389" y="453"/>
                    <a:pt x="2254" y="453"/>
                  </a:cubicBezTo>
                  <a:cubicBezTo>
                    <a:pt x="2019" y="453"/>
                    <a:pt x="1793" y="397"/>
                    <a:pt x="1592" y="246"/>
                  </a:cubicBezTo>
                  <a:cubicBezTo>
                    <a:pt x="1492" y="192"/>
                    <a:pt x="1384" y="178"/>
                    <a:pt x="1275" y="178"/>
                  </a:cubicBezTo>
                  <a:cubicBezTo>
                    <a:pt x="1174" y="178"/>
                    <a:pt x="1073" y="190"/>
                    <a:pt x="977" y="190"/>
                  </a:cubicBezTo>
                  <a:cubicBezTo>
                    <a:pt x="950" y="190"/>
                    <a:pt x="922" y="189"/>
                    <a:pt x="895" y="186"/>
                  </a:cubicBezTo>
                  <a:cubicBezTo>
                    <a:pt x="550" y="68"/>
                    <a:pt x="347"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5" name="Google Shape;15325;p24"/>
            <p:cNvSpPr/>
            <p:nvPr/>
          </p:nvSpPr>
          <p:spPr>
            <a:xfrm>
              <a:off x="5518025" y="4630700"/>
              <a:ext cx="52750" cy="21750"/>
            </a:xfrm>
            <a:custGeom>
              <a:avLst/>
              <a:gdLst/>
              <a:ahLst/>
              <a:cxnLst/>
              <a:rect l="l" t="t" r="r" b="b"/>
              <a:pathLst>
                <a:path w="2110" h="870" extrusionOk="0">
                  <a:moveTo>
                    <a:pt x="235" y="1"/>
                  </a:moveTo>
                  <a:cubicBezTo>
                    <a:pt x="191" y="1"/>
                    <a:pt x="146" y="4"/>
                    <a:pt x="100" y="9"/>
                  </a:cubicBezTo>
                  <a:cubicBezTo>
                    <a:pt x="0" y="109"/>
                    <a:pt x="0" y="228"/>
                    <a:pt x="120" y="328"/>
                  </a:cubicBezTo>
                  <a:cubicBezTo>
                    <a:pt x="476" y="440"/>
                    <a:pt x="673" y="870"/>
                    <a:pt x="1093" y="870"/>
                  </a:cubicBezTo>
                  <a:cubicBezTo>
                    <a:pt x="1119" y="870"/>
                    <a:pt x="1146" y="868"/>
                    <a:pt x="1174" y="865"/>
                  </a:cubicBezTo>
                  <a:cubicBezTo>
                    <a:pt x="1191" y="660"/>
                    <a:pt x="1296" y="558"/>
                    <a:pt x="1476" y="558"/>
                  </a:cubicBezTo>
                  <a:cubicBezTo>
                    <a:pt x="1506" y="558"/>
                    <a:pt x="1538" y="561"/>
                    <a:pt x="1572" y="566"/>
                  </a:cubicBezTo>
                  <a:cubicBezTo>
                    <a:pt x="1751" y="626"/>
                    <a:pt x="1890" y="646"/>
                    <a:pt x="2069" y="706"/>
                  </a:cubicBezTo>
                  <a:cubicBezTo>
                    <a:pt x="2089" y="706"/>
                    <a:pt x="2089" y="666"/>
                    <a:pt x="2089" y="666"/>
                  </a:cubicBezTo>
                  <a:cubicBezTo>
                    <a:pt x="2109" y="646"/>
                    <a:pt x="2089" y="606"/>
                    <a:pt x="2049" y="566"/>
                  </a:cubicBezTo>
                  <a:cubicBezTo>
                    <a:pt x="1990" y="527"/>
                    <a:pt x="1910" y="467"/>
                    <a:pt x="1850" y="427"/>
                  </a:cubicBezTo>
                  <a:cubicBezTo>
                    <a:pt x="1261" y="427"/>
                    <a:pt x="791"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6" name="Google Shape;15326;p24"/>
            <p:cNvSpPr/>
            <p:nvPr/>
          </p:nvSpPr>
          <p:spPr>
            <a:xfrm>
              <a:off x="5735850" y="4668600"/>
              <a:ext cx="31850" cy="16650"/>
            </a:xfrm>
            <a:custGeom>
              <a:avLst/>
              <a:gdLst/>
              <a:ahLst/>
              <a:cxnLst/>
              <a:rect l="l" t="t" r="r" b="b"/>
              <a:pathLst>
                <a:path w="1274" h="666" extrusionOk="0">
                  <a:moveTo>
                    <a:pt x="199" y="0"/>
                  </a:moveTo>
                  <a:cubicBezTo>
                    <a:pt x="130" y="0"/>
                    <a:pt x="60" y="15"/>
                    <a:pt x="0" y="45"/>
                  </a:cubicBezTo>
                  <a:cubicBezTo>
                    <a:pt x="199" y="403"/>
                    <a:pt x="677" y="304"/>
                    <a:pt x="896" y="602"/>
                  </a:cubicBezTo>
                  <a:cubicBezTo>
                    <a:pt x="979" y="635"/>
                    <a:pt x="1059" y="665"/>
                    <a:pt x="1124" y="665"/>
                  </a:cubicBezTo>
                  <a:cubicBezTo>
                    <a:pt x="1213" y="665"/>
                    <a:pt x="1274" y="608"/>
                    <a:pt x="1274" y="423"/>
                  </a:cubicBezTo>
                  <a:cubicBezTo>
                    <a:pt x="1234" y="324"/>
                    <a:pt x="1214" y="244"/>
                    <a:pt x="1114" y="224"/>
                  </a:cubicBezTo>
                  <a:cubicBezTo>
                    <a:pt x="935" y="105"/>
                    <a:pt x="717" y="224"/>
                    <a:pt x="538" y="85"/>
                  </a:cubicBezTo>
                  <a:cubicBezTo>
                    <a:pt x="508" y="56"/>
                    <a:pt x="469" y="37"/>
                    <a:pt x="434" y="37"/>
                  </a:cubicBezTo>
                  <a:cubicBezTo>
                    <a:pt x="421" y="37"/>
                    <a:pt x="409" y="40"/>
                    <a:pt x="398" y="45"/>
                  </a:cubicBezTo>
                  <a:cubicBezTo>
                    <a:pt x="339" y="15"/>
                    <a:pt x="269"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7" name="Google Shape;15327;p24"/>
            <p:cNvSpPr/>
            <p:nvPr/>
          </p:nvSpPr>
          <p:spPr>
            <a:xfrm>
              <a:off x="5587150" y="4647450"/>
              <a:ext cx="26875" cy="9750"/>
            </a:xfrm>
            <a:custGeom>
              <a:avLst/>
              <a:gdLst/>
              <a:ahLst/>
              <a:cxnLst/>
              <a:rect l="l" t="t" r="r" b="b"/>
              <a:pathLst>
                <a:path w="1075" h="390" extrusionOk="0">
                  <a:moveTo>
                    <a:pt x="399" y="1"/>
                  </a:moveTo>
                  <a:cubicBezTo>
                    <a:pt x="268" y="1"/>
                    <a:pt x="134" y="15"/>
                    <a:pt x="1" y="36"/>
                  </a:cubicBezTo>
                  <a:cubicBezTo>
                    <a:pt x="196" y="232"/>
                    <a:pt x="400" y="390"/>
                    <a:pt x="625" y="390"/>
                  </a:cubicBezTo>
                  <a:cubicBezTo>
                    <a:pt x="765" y="390"/>
                    <a:pt x="914" y="328"/>
                    <a:pt x="1075" y="175"/>
                  </a:cubicBezTo>
                  <a:cubicBezTo>
                    <a:pt x="869" y="46"/>
                    <a:pt x="639" y="1"/>
                    <a:pt x="3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8" name="Google Shape;15328;p24"/>
            <p:cNvSpPr/>
            <p:nvPr/>
          </p:nvSpPr>
          <p:spPr>
            <a:xfrm>
              <a:off x="5758225" y="4678675"/>
              <a:ext cx="13450" cy="18425"/>
            </a:xfrm>
            <a:custGeom>
              <a:avLst/>
              <a:gdLst/>
              <a:ahLst/>
              <a:cxnLst/>
              <a:rect l="l" t="t" r="r" b="b"/>
              <a:pathLst>
                <a:path w="538" h="737" extrusionOk="0">
                  <a:moveTo>
                    <a:pt x="379" y="0"/>
                  </a:moveTo>
                  <a:cubicBezTo>
                    <a:pt x="299" y="179"/>
                    <a:pt x="140" y="179"/>
                    <a:pt x="1" y="199"/>
                  </a:cubicBezTo>
                  <a:cubicBezTo>
                    <a:pt x="40" y="299"/>
                    <a:pt x="100" y="418"/>
                    <a:pt x="180" y="497"/>
                  </a:cubicBezTo>
                  <a:cubicBezTo>
                    <a:pt x="100" y="637"/>
                    <a:pt x="200" y="716"/>
                    <a:pt x="319" y="736"/>
                  </a:cubicBezTo>
                  <a:cubicBezTo>
                    <a:pt x="498" y="677"/>
                    <a:pt x="538" y="517"/>
                    <a:pt x="538" y="338"/>
                  </a:cubicBezTo>
                  <a:cubicBezTo>
                    <a:pt x="518" y="239"/>
                    <a:pt x="518" y="139"/>
                    <a:pt x="498" y="40"/>
                  </a:cubicBezTo>
                  <a:cubicBezTo>
                    <a:pt x="438" y="20"/>
                    <a:pt x="418" y="20"/>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9" name="Google Shape;15329;p24"/>
            <p:cNvSpPr/>
            <p:nvPr/>
          </p:nvSpPr>
          <p:spPr>
            <a:xfrm>
              <a:off x="5617500" y="4652300"/>
              <a:ext cx="21900" cy="8975"/>
            </a:xfrm>
            <a:custGeom>
              <a:avLst/>
              <a:gdLst/>
              <a:ahLst/>
              <a:cxnLst/>
              <a:rect l="l" t="t" r="r" b="b"/>
              <a:pathLst>
                <a:path w="876" h="359" extrusionOk="0">
                  <a:moveTo>
                    <a:pt x="0" y="1"/>
                  </a:moveTo>
                  <a:cubicBezTo>
                    <a:pt x="139" y="200"/>
                    <a:pt x="358" y="259"/>
                    <a:pt x="537" y="359"/>
                  </a:cubicBezTo>
                  <a:cubicBezTo>
                    <a:pt x="597" y="240"/>
                    <a:pt x="756" y="200"/>
                    <a:pt x="875" y="160"/>
                  </a:cubicBezTo>
                  <a:cubicBezTo>
                    <a:pt x="727" y="24"/>
                    <a:pt x="541" y="11"/>
                    <a:pt x="349" y="11"/>
                  </a:cubicBezTo>
                  <a:cubicBezTo>
                    <a:pt x="303" y="11"/>
                    <a:pt x="256" y="12"/>
                    <a:pt x="210" y="12"/>
                  </a:cubicBezTo>
                  <a:cubicBezTo>
                    <a:pt x="139" y="12"/>
                    <a:pt x="68" y="1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0" name="Google Shape;15330;p24"/>
            <p:cNvSpPr/>
            <p:nvPr/>
          </p:nvSpPr>
          <p:spPr>
            <a:xfrm>
              <a:off x="5639875" y="4656625"/>
              <a:ext cx="18925" cy="5000"/>
            </a:xfrm>
            <a:custGeom>
              <a:avLst/>
              <a:gdLst/>
              <a:ahLst/>
              <a:cxnLst/>
              <a:rect l="l" t="t" r="r" b="b"/>
              <a:pathLst>
                <a:path w="757" h="200" extrusionOk="0">
                  <a:moveTo>
                    <a:pt x="165" y="1"/>
                  </a:moveTo>
                  <a:cubicBezTo>
                    <a:pt x="111" y="1"/>
                    <a:pt x="56" y="3"/>
                    <a:pt x="0" y="7"/>
                  </a:cubicBezTo>
                  <a:cubicBezTo>
                    <a:pt x="111" y="161"/>
                    <a:pt x="245" y="200"/>
                    <a:pt x="391" y="200"/>
                  </a:cubicBezTo>
                  <a:cubicBezTo>
                    <a:pt x="508" y="200"/>
                    <a:pt x="632" y="175"/>
                    <a:pt x="756" y="166"/>
                  </a:cubicBezTo>
                  <a:cubicBezTo>
                    <a:pt x="581" y="39"/>
                    <a:pt x="381"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1" name="Google Shape;15331;p24"/>
            <p:cNvSpPr/>
            <p:nvPr/>
          </p:nvSpPr>
          <p:spPr>
            <a:xfrm>
              <a:off x="5569750" y="4644325"/>
              <a:ext cx="17425" cy="4025"/>
            </a:xfrm>
            <a:custGeom>
              <a:avLst/>
              <a:gdLst/>
              <a:ahLst/>
              <a:cxnLst/>
              <a:rect l="l" t="t" r="r" b="b"/>
              <a:pathLst>
                <a:path w="697" h="161" extrusionOk="0">
                  <a:moveTo>
                    <a:pt x="139" y="1"/>
                  </a:moveTo>
                  <a:cubicBezTo>
                    <a:pt x="94" y="1"/>
                    <a:pt x="47" y="2"/>
                    <a:pt x="0" y="2"/>
                  </a:cubicBezTo>
                  <a:lnTo>
                    <a:pt x="0" y="161"/>
                  </a:lnTo>
                  <a:lnTo>
                    <a:pt x="697" y="161"/>
                  </a:lnTo>
                  <a:cubicBezTo>
                    <a:pt x="534" y="14"/>
                    <a:pt x="344"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2" name="Google Shape;15332;p24"/>
            <p:cNvSpPr/>
            <p:nvPr/>
          </p:nvSpPr>
          <p:spPr>
            <a:xfrm>
              <a:off x="5749275" y="4669850"/>
              <a:ext cx="14450" cy="4925"/>
            </a:xfrm>
            <a:custGeom>
              <a:avLst/>
              <a:gdLst/>
              <a:ahLst/>
              <a:cxnLst/>
              <a:rect l="l" t="t" r="r" b="b"/>
              <a:pathLst>
                <a:path w="578" h="197" extrusionOk="0">
                  <a:moveTo>
                    <a:pt x="238" y="0"/>
                  </a:moveTo>
                  <a:cubicBezTo>
                    <a:pt x="165" y="0"/>
                    <a:pt x="85" y="14"/>
                    <a:pt x="1" y="35"/>
                  </a:cubicBezTo>
                  <a:cubicBezTo>
                    <a:pt x="95" y="165"/>
                    <a:pt x="211" y="197"/>
                    <a:pt x="332" y="197"/>
                  </a:cubicBezTo>
                  <a:cubicBezTo>
                    <a:pt x="413" y="197"/>
                    <a:pt x="497" y="182"/>
                    <a:pt x="577" y="174"/>
                  </a:cubicBezTo>
                  <a:cubicBezTo>
                    <a:pt x="487" y="46"/>
                    <a:pt x="373"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3" name="Google Shape;15333;p24"/>
            <p:cNvSpPr/>
            <p:nvPr/>
          </p:nvSpPr>
          <p:spPr>
            <a:xfrm>
              <a:off x="5735850" y="4667100"/>
              <a:ext cx="9975" cy="2650"/>
            </a:xfrm>
            <a:custGeom>
              <a:avLst/>
              <a:gdLst/>
              <a:ahLst/>
              <a:cxnLst/>
              <a:rect l="l" t="t" r="r" b="b"/>
              <a:pathLst>
                <a:path w="399" h="106" extrusionOk="0">
                  <a:moveTo>
                    <a:pt x="199" y="1"/>
                  </a:moveTo>
                  <a:cubicBezTo>
                    <a:pt x="130" y="1"/>
                    <a:pt x="60" y="35"/>
                    <a:pt x="0" y="105"/>
                  </a:cubicBezTo>
                  <a:lnTo>
                    <a:pt x="398" y="105"/>
                  </a:lnTo>
                  <a:cubicBezTo>
                    <a:pt x="339" y="35"/>
                    <a:pt x="269"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4" name="Google Shape;15334;p24"/>
            <p:cNvSpPr/>
            <p:nvPr/>
          </p:nvSpPr>
          <p:spPr>
            <a:xfrm>
              <a:off x="4210075" y="5027275"/>
              <a:ext cx="107450" cy="33850"/>
            </a:xfrm>
            <a:custGeom>
              <a:avLst/>
              <a:gdLst/>
              <a:ahLst/>
              <a:cxnLst/>
              <a:rect l="l" t="t" r="r" b="b"/>
              <a:pathLst>
                <a:path w="4298" h="1354" extrusionOk="0">
                  <a:moveTo>
                    <a:pt x="279" y="1"/>
                  </a:moveTo>
                  <a:cubicBezTo>
                    <a:pt x="160" y="61"/>
                    <a:pt x="60" y="160"/>
                    <a:pt x="1" y="299"/>
                  </a:cubicBezTo>
                  <a:cubicBezTo>
                    <a:pt x="498" y="618"/>
                    <a:pt x="1095" y="518"/>
                    <a:pt x="1612" y="777"/>
                  </a:cubicBezTo>
                  <a:cubicBezTo>
                    <a:pt x="1950" y="876"/>
                    <a:pt x="2288" y="956"/>
                    <a:pt x="2646" y="1016"/>
                  </a:cubicBezTo>
                  <a:cubicBezTo>
                    <a:pt x="2786" y="1016"/>
                    <a:pt x="2925" y="1055"/>
                    <a:pt x="3004" y="1155"/>
                  </a:cubicBezTo>
                  <a:cubicBezTo>
                    <a:pt x="3047" y="1218"/>
                    <a:pt x="3105" y="1242"/>
                    <a:pt x="3166" y="1242"/>
                  </a:cubicBezTo>
                  <a:cubicBezTo>
                    <a:pt x="3220" y="1242"/>
                    <a:pt x="3276" y="1223"/>
                    <a:pt x="3323" y="1195"/>
                  </a:cubicBezTo>
                  <a:cubicBezTo>
                    <a:pt x="3502" y="1254"/>
                    <a:pt x="3681" y="1274"/>
                    <a:pt x="3880" y="1314"/>
                  </a:cubicBezTo>
                  <a:cubicBezTo>
                    <a:pt x="3979" y="1214"/>
                    <a:pt x="4298" y="1354"/>
                    <a:pt x="4238" y="1016"/>
                  </a:cubicBezTo>
                  <a:cubicBezTo>
                    <a:pt x="2965" y="459"/>
                    <a:pt x="1612" y="200"/>
                    <a:pt x="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5" name="Google Shape;15335;p24"/>
            <p:cNvSpPr/>
            <p:nvPr/>
          </p:nvSpPr>
          <p:spPr>
            <a:xfrm>
              <a:off x="4307050" y="5052450"/>
              <a:ext cx="38825" cy="13850"/>
            </a:xfrm>
            <a:custGeom>
              <a:avLst/>
              <a:gdLst/>
              <a:ahLst/>
              <a:cxnLst/>
              <a:rect l="l" t="t" r="r" b="b"/>
              <a:pathLst>
                <a:path w="1553" h="554" extrusionOk="0">
                  <a:moveTo>
                    <a:pt x="765" y="0"/>
                  </a:moveTo>
                  <a:cubicBezTo>
                    <a:pt x="634" y="0"/>
                    <a:pt x="498" y="32"/>
                    <a:pt x="359" y="108"/>
                  </a:cubicBezTo>
                  <a:cubicBezTo>
                    <a:pt x="220" y="148"/>
                    <a:pt x="80" y="148"/>
                    <a:pt x="1" y="287"/>
                  </a:cubicBezTo>
                  <a:cubicBezTo>
                    <a:pt x="399" y="386"/>
                    <a:pt x="796" y="466"/>
                    <a:pt x="1174" y="506"/>
                  </a:cubicBezTo>
                  <a:cubicBezTo>
                    <a:pt x="1261" y="515"/>
                    <a:pt x="1353" y="553"/>
                    <a:pt x="1419" y="553"/>
                  </a:cubicBezTo>
                  <a:cubicBezTo>
                    <a:pt x="1490" y="553"/>
                    <a:pt x="1533" y="511"/>
                    <a:pt x="1513" y="347"/>
                  </a:cubicBezTo>
                  <a:lnTo>
                    <a:pt x="1552" y="307"/>
                  </a:lnTo>
                  <a:cubicBezTo>
                    <a:pt x="1309" y="144"/>
                    <a:pt x="1046" y="0"/>
                    <a:pt x="7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6" name="Google Shape;15336;p24"/>
            <p:cNvSpPr/>
            <p:nvPr/>
          </p:nvSpPr>
          <p:spPr>
            <a:xfrm>
              <a:off x="4403525" y="5074525"/>
              <a:ext cx="29875" cy="13950"/>
            </a:xfrm>
            <a:custGeom>
              <a:avLst/>
              <a:gdLst/>
              <a:ahLst/>
              <a:cxnLst/>
              <a:rect l="l" t="t" r="r" b="b"/>
              <a:pathLst>
                <a:path w="1195" h="558" extrusionOk="0">
                  <a:moveTo>
                    <a:pt x="21" y="1"/>
                  </a:moveTo>
                  <a:cubicBezTo>
                    <a:pt x="1" y="200"/>
                    <a:pt x="120" y="299"/>
                    <a:pt x="319" y="319"/>
                  </a:cubicBezTo>
                  <a:cubicBezTo>
                    <a:pt x="518" y="359"/>
                    <a:pt x="697" y="458"/>
                    <a:pt x="876" y="558"/>
                  </a:cubicBezTo>
                  <a:lnTo>
                    <a:pt x="876" y="498"/>
                  </a:lnTo>
                  <a:cubicBezTo>
                    <a:pt x="976" y="399"/>
                    <a:pt x="1095" y="419"/>
                    <a:pt x="1195" y="359"/>
                  </a:cubicBezTo>
                  <a:cubicBezTo>
                    <a:pt x="876" y="21"/>
                    <a:pt x="399" y="160"/>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7" name="Google Shape;15337;p24"/>
            <p:cNvSpPr/>
            <p:nvPr/>
          </p:nvSpPr>
          <p:spPr>
            <a:xfrm>
              <a:off x="4336900" y="5061600"/>
              <a:ext cx="26875" cy="8300"/>
            </a:xfrm>
            <a:custGeom>
              <a:avLst/>
              <a:gdLst/>
              <a:ahLst/>
              <a:cxnLst/>
              <a:rect l="l" t="t" r="r" b="b"/>
              <a:pathLst>
                <a:path w="1075" h="332" extrusionOk="0">
                  <a:moveTo>
                    <a:pt x="358" y="1"/>
                  </a:moveTo>
                  <a:cubicBezTo>
                    <a:pt x="279" y="120"/>
                    <a:pt x="140" y="120"/>
                    <a:pt x="0" y="180"/>
                  </a:cubicBezTo>
                  <a:cubicBezTo>
                    <a:pt x="191" y="264"/>
                    <a:pt x="376" y="332"/>
                    <a:pt x="564" y="332"/>
                  </a:cubicBezTo>
                  <a:cubicBezTo>
                    <a:pt x="729" y="332"/>
                    <a:pt x="898" y="280"/>
                    <a:pt x="1075" y="140"/>
                  </a:cubicBezTo>
                  <a:cubicBezTo>
                    <a:pt x="836" y="100"/>
                    <a:pt x="597" y="40"/>
                    <a:pt x="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8" name="Google Shape;15338;p24"/>
            <p:cNvSpPr/>
            <p:nvPr/>
          </p:nvSpPr>
          <p:spPr>
            <a:xfrm>
              <a:off x="4281200" y="5056125"/>
              <a:ext cx="11950" cy="4250"/>
            </a:xfrm>
            <a:custGeom>
              <a:avLst/>
              <a:gdLst/>
              <a:ahLst/>
              <a:cxnLst/>
              <a:rect l="l" t="t" r="r" b="b"/>
              <a:pathLst>
                <a:path w="478" h="170" extrusionOk="0">
                  <a:moveTo>
                    <a:pt x="159" y="1"/>
                  </a:moveTo>
                  <a:cubicBezTo>
                    <a:pt x="120" y="41"/>
                    <a:pt x="40" y="100"/>
                    <a:pt x="0" y="160"/>
                  </a:cubicBezTo>
                  <a:cubicBezTo>
                    <a:pt x="64" y="160"/>
                    <a:pt x="131" y="169"/>
                    <a:pt x="197" y="169"/>
                  </a:cubicBezTo>
                  <a:cubicBezTo>
                    <a:pt x="296" y="169"/>
                    <a:pt x="394" y="148"/>
                    <a:pt x="478" y="41"/>
                  </a:cubicBezTo>
                  <a:cubicBezTo>
                    <a:pt x="358" y="21"/>
                    <a:pt x="259" y="2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9" name="Google Shape;15339;p24"/>
            <p:cNvSpPr/>
            <p:nvPr/>
          </p:nvSpPr>
          <p:spPr>
            <a:xfrm>
              <a:off x="4599975" y="3717350"/>
              <a:ext cx="109925" cy="82075"/>
            </a:xfrm>
            <a:custGeom>
              <a:avLst/>
              <a:gdLst/>
              <a:ahLst/>
              <a:cxnLst/>
              <a:rect l="l" t="t" r="r" b="b"/>
              <a:pathLst>
                <a:path w="4397" h="3283" extrusionOk="0">
                  <a:moveTo>
                    <a:pt x="199" y="1"/>
                  </a:moveTo>
                  <a:lnTo>
                    <a:pt x="199" y="1"/>
                  </a:lnTo>
                  <a:cubicBezTo>
                    <a:pt x="1" y="339"/>
                    <a:pt x="418" y="478"/>
                    <a:pt x="379" y="756"/>
                  </a:cubicBezTo>
                  <a:cubicBezTo>
                    <a:pt x="1075" y="1393"/>
                    <a:pt x="1970" y="1731"/>
                    <a:pt x="2666" y="2348"/>
                  </a:cubicBezTo>
                  <a:cubicBezTo>
                    <a:pt x="2702" y="2383"/>
                    <a:pt x="2769" y="2450"/>
                    <a:pt x="2853" y="2450"/>
                  </a:cubicBezTo>
                  <a:cubicBezTo>
                    <a:pt x="2864" y="2450"/>
                    <a:pt x="2874" y="2449"/>
                    <a:pt x="2885" y="2447"/>
                  </a:cubicBezTo>
                  <a:cubicBezTo>
                    <a:pt x="2945" y="2447"/>
                    <a:pt x="2984" y="2467"/>
                    <a:pt x="3004" y="2507"/>
                  </a:cubicBezTo>
                  <a:cubicBezTo>
                    <a:pt x="3084" y="2547"/>
                    <a:pt x="3144" y="2587"/>
                    <a:pt x="3183" y="2646"/>
                  </a:cubicBezTo>
                  <a:cubicBezTo>
                    <a:pt x="3243" y="2686"/>
                    <a:pt x="3283" y="2766"/>
                    <a:pt x="3362" y="2825"/>
                  </a:cubicBezTo>
                  <a:cubicBezTo>
                    <a:pt x="3402" y="2965"/>
                    <a:pt x="3482" y="3084"/>
                    <a:pt x="3641" y="3163"/>
                  </a:cubicBezTo>
                  <a:cubicBezTo>
                    <a:pt x="3681" y="3203"/>
                    <a:pt x="3760" y="3243"/>
                    <a:pt x="3840" y="3263"/>
                  </a:cubicBezTo>
                  <a:cubicBezTo>
                    <a:pt x="3880" y="3283"/>
                    <a:pt x="3900" y="3283"/>
                    <a:pt x="3959" y="3283"/>
                  </a:cubicBezTo>
                  <a:cubicBezTo>
                    <a:pt x="3979" y="3283"/>
                    <a:pt x="4039" y="3263"/>
                    <a:pt x="4059" y="3263"/>
                  </a:cubicBezTo>
                  <a:cubicBezTo>
                    <a:pt x="4198" y="3183"/>
                    <a:pt x="4297" y="3084"/>
                    <a:pt x="4377" y="2945"/>
                  </a:cubicBezTo>
                  <a:cubicBezTo>
                    <a:pt x="4377" y="2925"/>
                    <a:pt x="4397" y="2865"/>
                    <a:pt x="4397" y="2845"/>
                  </a:cubicBezTo>
                  <a:cubicBezTo>
                    <a:pt x="3681" y="2348"/>
                    <a:pt x="3004" y="1751"/>
                    <a:pt x="2248" y="1333"/>
                  </a:cubicBezTo>
                  <a:cubicBezTo>
                    <a:pt x="1512" y="935"/>
                    <a:pt x="975" y="279"/>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0" name="Google Shape;15340;p24"/>
            <p:cNvSpPr/>
            <p:nvPr/>
          </p:nvSpPr>
          <p:spPr>
            <a:xfrm>
              <a:off x="4537800" y="3686200"/>
              <a:ext cx="80100" cy="50075"/>
            </a:xfrm>
            <a:custGeom>
              <a:avLst/>
              <a:gdLst/>
              <a:ahLst/>
              <a:cxnLst/>
              <a:rect l="l" t="t" r="r" b="b"/>
              <a:pathLst>
                <a:path w="3204" h="2003" extrusionOk="0">
                  <a:moveTo>
                    <a:pt x="256" y="1"/>
                  </a:moveTo>
                  <a:cubicBezTo>
                    <a:pt x="190" y="1"/>
                    <a:pt x="132" y="29"/>
                    <a:pt x="100" y="113"/>
                  </a:cubicBezTo>
                  <a:cubicBezTo>
                    <a:pt x="1" y="391"/>
                    <a:pt x="299" y="451"/>
                    <a:pt x="419" y="630"/>
                  </a:cubicBezTo>
                  <a:cubicBezTo>
                    <a:pt x="1234" y="1087"/>
                    <a:pt x="2070" y="1545"/>
                    <a:pt x="2885" y="2002"/>
                  </a:cubicBezTo>
                  <a:cubicBezTo>
                    <a:pt x="3005" y="1983"/>
                    <a:pt x="3204" y="1983"/>
                    <a:pt x="3064" y="1744"/>
                  </a:cubicBezTo>
                  <a:cubicBezTo>
                    <a:pt x="2925" y="1585"/>
                    <a:pt x="2746" y="1485"/>
                    <a:pt x="2706" y="1247"/>
                  </a:cubicBezTo>
                  <a:cubicBezTo>
                    <a:pt x="2567" y="1187"/>
                    <a:pt x="2448" y="1087"/>
                    <a:pt x="2328" y="968"/>
                  </a:cubicBezTo>
                  <a:cubicBezTo>
                    <a:pt x="1891" y="769"/>
                    <a:pt x="1433" y="610"/>
                    <a:pt x="996" y="411"/>
                  </a:cubicBezTo>
                  <a:cubicBezTo>
                    <a:pt x="797" y="312"/>
                    <a:pt x="598" y="212"/>
                    <a:pt x="439" y="53"/>
                  </a:cubicBezTo>
                  <a:cubicBezTo>
                    <a:pt x="382" y="25"/>
                    <a:pt x="316" y="1"/>
                    <a:pt x="2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1" name="Google Shape;15341;p24"/>
            <p:cNvSpPr/>
            <p:nvPr/>
          </p:nvSpPr>
          <p:spPr>
            <a:xfrm>
              <a:off x="4709375" y="3788475"/>
              <a:ext cx="26900" cy="28850"/>
            </a:xfrm>
            <a:custGeom>
              <a:avLst/>
              <a:gdLst/>
              <a:ahLst/>
              <a:cxnLst/>
              <a:rect l="l" t="t" r="r" b="b"/>
              <a:pathLst>
                <a:path w="1076" h="1154" extrusionOk="0">
                  <a:moveTo>
                    <a:pt x="379" y="0"/>
                  </a:moveTo>
                  <a:cubicBezTo>
                    <a:pt x="279" y="0"/>
                    <a:pt x="180" y="20"/>
                    <a:pt x="81" y="20"/>
                  </a:cubicBezTo>
                  <a:cubicBezTo>
                    <a:pt x="61" y="40"/>
                    <a:pt x="61" y="80"/>
                    <a:pt x="21" y="100"/>
                  </a:cubicBezTo>
                  <a:cubicBezTo>
                    <a:pt x="1" y="318"/>
                    <a:pt x="61" y="537"/>
                    <a:pt x="1" y="736"/>
                  </a:cubicBezTo>
                  <a:cubicBezTo>
                    <a:pt x="1" y="915"/>
                    <a:pt x="100" y="995"/>
                    <a:pt x="260" y="1074"/>
                  </a:cubicBezTo>
                  <a:cubicBezTo>
                    <a:pt x="359" y="1114"/>
                    <a:pt x="458" y="1134"/>
                    <a:pt x="558" y="1154"/>
                  </a:cubicBezTo>
                  <a:lnTo>
                    <a:pt x="657" y="1154"/>
                  </a:lnTo>
                  <a:cubicBezTo>
                    <a:pt x="677" y="1134"/>
                    <a:pt x="717" y="1134"/>
                    <a:pt x="757" y="1134"/>
                  </a:cubicBezTo>
                  <a:cubicBezTo>
                    <a:pt x="876" y="1094"/>
                    <a:pt x="996" y="1015"/>
                    <a:pt x="1075" y="895"/>
                  </a:cubicBezTo>
                  <a:cubicBezTo>
                    <a:pt x="1035" y="617"/>
                    <a:pt x="538" y="577"/>
                    <a:pt x="717" y="199"/>
                  </a:cubicBezTo>
                  <a:cubicBezTo>
                    <a:pt x="657" y="20"/>
                    <a:pt x="478" y="20"/>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2" name="Google Shape;15342;p24"/>
            <p:cNvSpPr/>
            <p:nvPr/>
          </p:nvSpPr>
          <p:spPr>
            <a:xfrm>
              <a:off x="3947500" y="4972500"/>
              <a:ext cx="73625" cy="20175"/>
            </a:xfrm>
            <a:custGeom>
              <a:avLst/>
              <a:gdLst/>
              <a:ahLst/>
              <a:cxnLst/>
              <a:rect l="l" t="t" r="r" b="b"/>
              <a:pathLst>
                <a:path w="2945" h="807" extrusionOk="0">
                  <a:moveTo>
                    <a:pt x="766" y="1"/>
                  </a:moveTo>
                  <a:cubicBezTo>
                    <a:pt x="578" y="1"/>
                    <a:pt x="389" y="7"/>
                    <a:pt x="203" y="7"/>
                  </a:cubicBezTo>
                  <a:cubicBezTo>
                    <a:pt x="135" y="7"/>
                    <a:pt x="68" y="6"/>
                    <a:pt x="0" y="4"/>
                  </a:cubicBezTo>
                  <a:lnTo>
                    <a:pt x="0" y="4"/>
                  </a:lnTo>
                  <a:cubicBezTo>
                    <a:pt x="136" y="174"/>
                    <a:pt x="298" y="202"/>
                    <a:pt x="467" y="202"/>
                  </a:cubicBezTo>
                  <a:cubicBezTo>
                    <a:pt x="550" y="202"/>
                    <a:pt x="636" y="195"/>
                    <a:pt x="721" y="195"/>
                  </a:cubicBezTo>
                  <a:cubicBezTo>
                    <a:pt x="766" y="195"/>
                    <a:pt x="811" y="197"/>
                    <a:pt x="856" y="203"/>
                  </a:cubicBezTo>
                  <a:cubicBezTo>
                    <a:pt x="1114" y="223"/>
                    <a:pt x="1333" y="203"/>
                    <a:pt x="1373" y="521"/>
                  </a:cubicBezTo>
                  <a:lnTo>
                    <a:pt x="1413" y="581"/>
                  </a:lnTo>
                  <a:cubicBezTo>
                    <a:pt x="1472" y="620"/>
                    <a:pt x="1537" y="630"/>
                    <a:pt x="1604" y="630"/>
                  </a:cubicBezTo>
                  <a:cubicBezTo>
                    <a:pt x="1671" y="630"/>
                    <a:pt x="1741" y="620"/>
                    <a:pt x="1811" y="620"/>
                  </a:cubicBezTo>
                  <a:cubicBezTo>
                    <a:pt x="1910" y="620"/>
                    <a:pt x="2010" y="620"/>
                    <a:pt x="2109" y="680"/>
                  </a:cubicBezTo>
                  <a:lnTo>
                    <a:pt x="2129" y="720"/>
                  </a:lnTo>
                  <a:cubicBezTo>
                    <a:pt x="2266" y="781"/>
                    <a:pt x="2402" y="807"/>
                    <a:pt x="2539" y="807"/>
                  </a:cubicBezTo>
                  <a:cubicBezTo>
                    <a:pt x="2581" y="807"/>
                    <a:pt x="2624" y="804"/>
                    <a:pt x="2666" y="799"/>
                  </a:cubicBezTo>
                  <a:cubicBezTo>
                    <a:pt x="2885" y="700"/>
                    <a:pt x="2944" y="561"/>
                    <a:pt x="2825" y="362"/>
                  </a:cubicBezTo>
                  <a:lnTo>
                    <a:pt x="2805" y="362"/>
                  </a:lnTo>
                  <a:cubicBezTo>
                    <a:pt x="2527" y="262"/>
                    <a:pt x="2208" y="362"/>
                    <a:pt x="1930" y="183"/>
                  </a:cubicBezTo>
                  <a:cubicBezTo>
                    <a:pt x="1556" y="26"/>
                    <a:pt x="1161" y="1"/>
                    <a:pt x="7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3" name="Google Shape;15343;p24"/>
            <p:cNvSpPr/>
            <p:nvPr/>
          </p:nvSpPr>
          <p:spPr>
            <a:xfrm>
              <a:off x="3964900" y="4986300"/>
              <a:ext cx="12950" cy="4200"/>
            </a:xfrm>
            <a:custGeom>
              <a:avLst/>
              <a:gdLst/>
              <a:ahLst/>
              <a:cxnLst/>
              <a:rect l="l" t="t" r="r" b="b"/>
              <a:pathLst>
                <a:path w="518" h="168" extrusionOk="0">
                  <a:moveTo>
                    <a:pt x="307" y="0"/>
                  </a:moveTo>
                  <a:cubicBezTo>
                    <a:pt x="189" y="0"/>
                    <a:pt x="75" y="24"/>
                    <a:pt x="1" y="148"/>
                  </a:cubicBezTo>
                  <a:lnTo>
                    <a:pt x="60" y="168"/>
                  </a:lnTo>
                  <a:lnTo>
                    <a:pt x="140" y="168"/>
                  </a:lnTo>
                  <a:cubicBezTo>
                    <a:pt x="299" y="128"/>
                    <a:pt x="438" y="128"/>
                    <a:pt x="518" y="9"/>
                  </a:cubicBezTo>
                  <a:cubicBezTo>
                    <a:pt x="451" y="9"/>
                    <a:pt x="378" y="0"/>
                    <a:pt x="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4" name="Google Shape;15344;p24"/>
            <p:cNvSpPr/>
            <p:nvPr/>
          </p:nvSpPr>
          <p:spPr>
            <a:xfrm>
              <a:off x="3876375" y="4599600"/>
              <a:ext cx="5500" cy="13950"/>
            </a:xfrm>
            <a:custGeom>
              <a:avLst/>
              <a:gdLst/>
              <a:ahLst/>
              <a:cxnLst/>
              <a:rect l="l" t="t" r="r" b="b"/>
              <a:pathLst>
                <a:path w="220" h="558" extrusionOk="0">
                  <a:moveTo>
                    <a:pt x="180" y="0"/>
                  </a:moveTo>
                  <a:cubicBezTo>
                    <a:pt x="60" y="159"/>
                    <a:pt x="1" y="358"/>
                    <a:pt x="1" y="557"/>
                  </a:cubicBezTo>
                  <a:cubicBezTo>
                    <a:pt x="220" y="418"/>
                    <a:pt x="200" y="199"/>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5" name="Google Shape;15345;p24"/>
            <p:cNvSpPr/>
            <p:nvPr/>
          </p:nvSpPr>
          <p:spPr>
            <a:xfrm>
              <a:off x="3880350" y="4594125"/>
              <a:ext cx="4000" cy="6000"/>
            </a:xfrm>
            <a:custGeom>
              <a:avLst/>
              <a:gdLst/>
              <a:ahLst/>
              <a:cxnLst/>
              <a:rect l="l" t="t" r="r" b="b"/>
              <a:pathLst>
                <a:path w="160" h="240" extrusionOk="0">
                  <a:moveTo>
                    <a:pt x="160" y="0"/>
                  </a:moveTo>
                  <a:cubicBezTo>
                    <a:pt x="61" y="20"/>
                    <a:pt x="21" y="100"/>
                    <a:pt x="1" y="219"/>
                  </a:cubicBezTo>
                  <a:cubicBezTo>
                    <a:pt x="61" y="219"/>
                    <a:pt x="120" y="239"/>
                    <a:pt x="160" y="239"/>
                  </a:cubicBezTo>
                  <a:lnTo>
                    <a:pt x="1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6" name="Google Shape;15346;p24"/>
            <p:cNvSpPr/>
            <p:nvPr/>
          </p:nvSpPr>
          <p:spPr>
            <a:xfrm>
              <a:off x="5461825" y="4165525"/>
              <a:ext cx="82525" cy="31625"/>
            </a:xfrm>
            <a:custGeom>
              <a:avLst/>
              <a:gdLst/>
              <a:ahLst/>
              <a:cxnLst/>
              <a:rect l="l" t="t" r="r" b="b"/>
              <a:pathLst>
                <a:path w="3301" h="1265" extrusionOk="0">
                  <a:moveTo>
                    <a:pt x="2937" y="0"/>
                  </a:moveTo>
                  <a:cubicBezTo>
                    <a:pt x="2430" y="0"/>
                    <a:pt x="1951" y="111"/>
                    <a:pt x="1512" y="355"/>
                  </a:cubicBezTo>
                  <a:cubicBezTo>
                    <a:pt x="1394" y="527"/>
                    <a:pt x="1256" y="567"/>
                    <a:pt x="1113" y="567"/>
                  </a:cubicBezTo>
                  <a:cubicBezTo>
                    <a:pt x="991" y="567"/>
                    <a:pt x="865" y="538"/>
                    <a:pt x="747" y="538"/>
                  </a:cubicBezTo>
                  <a:cubicBezTo>
                    <a:pt x="703" y="538"/>
                    <a:pt x="659" y="542"/>
                    <a:pt x="617" y="554"/>
                  </a:cubicBezTo>
                  <a:cubicBezTo>
                    <a:pt x="359" y="614"/>
                    <a:pt x="1" y="554"/>
                    <a:pt x="219" y="1011"/>
                  </a:cubicBezTo>
                  <a:cubicBezTo>
                    <a:pt x="420" y="1117"/>
                    <a:pt x="631" y="1138"/>
                    <a:pt x="848" y="1138"/>
                  </a:cubicBezTo>
                  <a:cubicBezTo>
                    <a:pt x="999" y="1138"/>
                    <a:pt x="1152" y="1128"/>
                    <a:pt x="1306" y="1128"/>
                  </a:cubicBezTo>
                  <a:cubicBezTo>
                    <a:pt x="1348" y="1128"/>
                    <a:pt x="1391" y="1129"/>
                    <a:pt x="1433" y="1131"/>
                  </a:cubicBezTo>
                  <a:cubicBezTo>
                    <a:pt x="1711" y="1131"/>
                    <a:pt x="1990" y="1151"/>
                    <a:pt x="2248" y="1230"/>
                  </a:cubicBezTo>
                  <a:cubicBezTo>
                    <a:pt x="2367" y="1247"/>
                    <a:pt x="2490" y="1264"/>
                    <a:pt x="2611" y="1264"/>
                  </a:cubicBezTo>
                  <a:cubicBezTo>
                    <a:pt x="2774" y="1264"/>
                    <a:pt x="2936" y="1233"/>
                    <a:pt x="3084" y="1131"/>
                  </a:cubicBezTo>
                  <a:cubicBezTo>
                    <a:pt x="3144" y="1051"/>
                    <a:pt x="3144" y="972"/>
                    <a:pt x="3104" y="872"/>
                  </a:cubicBezTo>
                  <a:cubicBezTo>
                    <a:pt x="3024" y="733"/>
                    <a:pt x="2905" y="713"/>
                    <a:pt x="2746" y="713"/>
                  </a:cubicBezTo>
                  <a:cubicBezTo>
                    <a:pt x="2708" y="561"/>
                    <a:pt x="2634" y="373"/>
                    <a:pt x="2885" y="373"/>
                  </a:cubicBezTo>
                  <a:cubicBezTo>
                    <a:pt x="2898" y="373"/>
                    <a:pt x="2911" y="374"/>
                    <a:pt x="2925" y="375"/>
                  </a:cubicBezTo>
                  <a:cubicBezTo>
                    <a:pt x="2952" y="379"/>
                    <a:pt x="2977" y="381"/>
                    <a:pt x="3000" y="381"/>
                  </a:cubicBezTo>
                  <a:cubicBezTo>
                    <a:pt x="3207" y="381"/>
                    <a:pt x="3301" y="231"/>
                    <a:pt x="3283" y="17"/>
                  </a:cubicBezTo>
                  <a:cubicBezTo>
                    <a:pt x="3166" y="6"/>
                    <a:pt x="3051" y="0"/>
                    <a:pt x="29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7" name="Google Shape;15347;p24"/>
            <p:cNvSpPr/>
            <p:nvPr/>
          </p:nvSpPr>
          <p:spPr>
            <a:xfrm>
              <a:off x="5538900" y="4182150"/>
              <a:ext cx="71150" cy="14975"/>
            </a:xfrm>
            <a:custGeom>
              <a:avLst/>
              <a:gdLst/>
              <a:ahLst/>
              <a:cxnLst/>
              <a:rect l="l" t="t" r="r" b="b"/>
              <a:pathLst>
                <a:path w="2846" h="599" extrusionOk="0">
                  <a:moveTo>
                    <a:pt x="2338" y="1"/>
                  </a:moveTo>
                  <a:cubicBezTo>
                    <a:pt x="2208" y="1"/>
                    <a:pt x="2076" y="20"/>
                    <a:pt x="1950" y="28"/>
                  </a:cubicBezTo>
                  <a:cubicBezTo>
                    <a:pt x="1314" y="88"/>
                    <a:pt x="657" y="167"/>
                    <a:pt x="21" y="207"/>
                  </a:cubicBezTo>
                  <a:cubicBezTo>
                    <a:pt x="21" y="287"/>
                    <a:pt x="1" y="327"/>
                    <a:pt x="1" y="386"/>
                  </a:cubicBezTo>
                  <a:cubicBezTo>
                    <a:pt x="299" y="545"/>
                    <a:pt x="598" y="598"/>
                    <a:pt x="897" y="598"/>
                  </a:cubicBezTo>
                  <a:cubicBezTo>
                    <a:pt x="1495" y="598"/>
                    <a:pt x="2096" y="386"/>
                    <a:pt x="2706" y="386"/>
                  </a:cubicBezTo>
                  <a:cubicBezTo>
                    <a:pt x="2786" y="327"/>
                    <a:pt x="2826" y="267"/>
                    <a:pt x="2846" y="187"/>
                  </a:cubicBezTo>
                  <a:cubicBezTo>
                    <a:pt x="2695" y="37"/>
                    <a:pt x="2518" y="1"/>
                    <a:pt x="2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8" name="Google Shape;15348;p24"/>
            <p:cNvSpPr/>
            <p:nvPr/>
          </p:nvSpPr>
          <p:spPr>
            <a:xfrm>
              <a:off x="5542400" y="4156475"/>
              <a:ext cx="15425" cy="12800"/>
            </a:xfrm>
            <a:custGeom>
              <a:avLst/>
              <a:gdLst/>
              <a:ahLst/>
              <a:cxnLst/>
              <a:rect l="l" t="t" r="r" b="b"/>
              <a:pathLst>
                <a:path w="617" h="512" extrusionOk="0">
                  <a:moveTo>
                    <a:pt x="259" y="1"/>
                  </a:moveTo>
                  <a:cubicBezTo>
                    <a:pt x="159" y="60"/>
                    <a:pt x="80" y="140"/>
                    <a:pt x="0" y="220"/>
                  </a:cubicBezTo>
                  <a:cubicBezTo>
                    <a:pt x="0" y="279"/>
                    <a:pt x="20" y="319"/>
                    <a:pt x="20" y="359"/>
                  </a:cubicBezTo>
                  <a:cubicBezTo>
                    <a:pt x="132" y="401"/>
                    <a:pt x="254" y="512"/>
                    <a:pt x="357" y="512"/>
                  </a:cubicBezTo>
                  <a:cubicBezTo>
                    <a:pt x="401" y="512"/>
                    <a:pt x="442" y="492"/>
                    <a:pt x="478" y="438"/>
                  </a:cubicBezTo>
                  <a:cubicBezTo>
                    <a:pt x="617" y="220"/>
                    <a:pt x="378" y="120"/>
                    <a:pt x="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9" name="Google Shape;15349;p24"/>
            <p:cNvSpPr/>
            <p:nvPr/>
          </p:nvSpPr>
          <p:spPr>
            <a:xfrm>
              <a:off x="5607550" y="4186325"/>
              <a:ext cx="14925" cy="15450"/>
            </a:xfrm>
            <a:custGeom>
              <a:avLst/>
              <a:gdLst/>
              <a:ahLst/>
              <a:cxnLst/>
              <a:rect l="l" t="t" r="r" b="b"/>
              <a:pathLst>
                <a:path w="597" h="618" extrusionOk="0">
                  <a:moveTo>
                    <a:pt x="80" y="0"/>
                  </a:moveTo>
                  <a:cubicBezTo>
                    <a:pt x="80" y="20"/>
                    <a:pt x="60" y="40"/>
                    <a:pt x="40" y="80"/>
                  </a:cubicBezTo>
                  <a:cubicBezTo>
                    <a:pt x="0" y="398"/>
                    <a:pt x="179" y="537"/>
                    <a:pt x="478" y="617"/>
                  </a:cubicBezTo>
                  <a:cubicBezTo>
                    <a:pt x="537" y="597"/>
                    <a:pt x="557" y="597"/>
                    <a:pt x="597" y="577"/>
                  </a:cubicBezTo>
                  <a:cubicBezTo>
                    <a:pt x="577" y="478"/>
                    <a:pt x="577" y="378"/>
                    <a:pt x="557" y="279"/>
                  </a:cubicBezTo>
                  <a:cubicBezTo>
                    <a:pt x="497" y="219"/>
                    <a:pt x="438" y="179"/>
                    <a:pt x="378" y="120"/>
                  </a:cubicBezTo>
                  <a:cubicBezTo>
                    <a:pt x="279" y="80"/>
                    <a:pt x="179" y="4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0" name="Google Shape;15350;p24"/>
            <p:cNvSpPr/>
            <p:nvPr/>
          </p:nvSpPr>
          <p:spPr>
            <a:xfrm>
              <a:off x="5402150" y="4370100"/>
              <a:ext cx="152200" cy="29775"/>
            </a:xfrm>
            <a:custGeom>
              <a:avLst/>
              <a:gdLst/>
              <a:ahLst/>
              <a:cxnLst/>
              <a:rect l="l" t="t" r="r" b="b"/>
              <a:pathLst>
                <a:path w="6088" h="1191" extrusionOk="0">
                  <a:moveTo>
                    <a:pt x="5192" y="0"/>
                  </a:moveTo>
                  <a:cubicBezTo>
                    <a:pt x="5109" y="0"/>
                    <a:pt x="5023" y="23"/>
                    <a:pt x="4934" y="89"/>
                  </a:cubicBezTo>
                  <a:cubicBezTo>
                    <a:pt x="3502" y="89"/>
                    <a:pt x="2089" y="348"/>
                    <a:pt x="637" y="348"/>
                  </a:cubicBezTo>
                  <a:cubicBezTo>
                    <a:pt x="418" y="348"/>
                    <a:pt x="219" y="507"/>
                    <a:pt x="0" y="587"/>
                  </a:cubicBezTo>
                  <a:cubicBezTo>
                    <a:pt x="299" y="925"/>
                    <a:pt x="816" y="845"/>
                    <a:pt x="1154" y="1124"/>
                  </a:cubicBezTo>
                  <a:cubicBezTo>
                    <a:pt x="1342" y="1172"/>
                    <a:pt x="1527" y="1191"/>
                    <a:pt x="1710" y="1191"/>
                  </a:cubicBezTo>
                  <a:cubicBezTo>
                    <a:pt x="2360" y="1191"/>
                    <a:pt x="2984" y="947"/>
                    <a:pt x="3621" y="885"/>
                  </a:cubicBezTo>
                  <a:cubicBezTo>
                    <a:pt x="4034" y="842"/>
                    <a:pt x="4416" y="708"/>
                    <a:pt x="4812" y="708"/>
                  </a:cubicBezTo>
                  <a:cubicBezTo>
                    <a:pt x="4969" y="708"/>
                    <a:pt x="5128" y="729"/>
                    <a:pt x="5292" y="786"/>
                  </a:cubicBezTo>
                  <a:cubicBezTo>
                    <a:pt x="5431" y="786"/>
                    <a:pt x="5590" y="746"/>
                    <a:pt x="5670" y="587"/>
                  </a:cubicBezTo>
                  <a:cubicBezTo>
                    <a:pt x="5988" y="388"/>
                    <a:pt x="6088" y="149"/>
                    <a:pt x="5590" y="89"/>
                  </a:cubicBezTo>
                  <a:cubicBezTo>
                    <a:pt x="5465" y="64"/>
                    <a:pt x="5333" y="0"/>
                    <a:pt x="5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1" name="Google Shape;15351;p24"/>
            <p:cNvSpPr/>
            <p:nvPr/>
          </p:nvSpPr>
          <p:spPr>
            <a:xfrm>
              <a:off x="5387225" y="4397675"/>
              <a:ext cx="111925" cy="41075"/>
            </a:xfrm>
            <a:custGeom>
              <a:avLst/>
              <a:gdLst/>
              <a:ahLst/>
              <a:cxnLst/>
              <a:rect l="l" t="t" r="r" b="b"/>
              <a:pathLst>
                <a:path w="4477" h="1643" extrusionOk="0">
                  <a:moveTo>
                    <a:pt x="3800" y="1"/>
                  </a:moveTo>
                  <a:cubicBezTo>
                    <a:pt x="3522" y="1"/>
                    <a:pt x="3243" y="1"/>
                    <a:pt x="2985" y="21"/>
                  </a:cubicBezTo>
                  <a:lnTo>
                    <a:pt x="2607" y="100"/>
                  </a:lnTo>
                  <a:cubicBezTo>
                    <a:pt x="2115" y="223"/>
                    <a:pt x="1640" y="346"/>
                    <a:pt x="1138" y="346"/>
                  </a:cubicBezTo>
                  <a:cubicBezTo>
                    <a:pt x="1071" y="346"/>
                    <a:pt x="1004" y="344"/>
                    <a:pt x="936" y="339"/>
                  </a:cubicBezTo>
                  <a:cubicBezTo>
                    <a:pt x="757" y="339"/>
                    <a:pt x="558" y="379"/>
                    <a:pt x="418" y="478"/>
                  </a:cubicBezTo>
                  <a:cubicBezTo>
                    <a:pt x="239" y="677"/>
                    <a:pt x="1" y="916"/>
                    <a:pt x="498" y="976"/>
                  </a:cubicBezTo>
                  <a:cubicBezTo>
                    <a:pt x="771" y="993"/>
                    <a:pt x="1015" y="1127"/>
                    <a:pt x="1280" y="1127"/>
                  </a:cubicBezTo>
                  <a:cubicBezTo>
                    <a:pt x="1324" y="1127"/>
                    <a:pt x="1368" y="1123"/>
                    <a:pt x="1413" y="1115"/>
                  </a:cubicBezTo>
                  <a:cubicBezTo>
                    <a:pt x="1432" y="1116"/>
                    <a:pt x="1450" y="1116"/>
                    <a:pt x="1469" y="1116"/>
                  </a:cubicBezTo>
                  <a:cubicBezTo>
                    <a:pt x="1646" y="1116"/>
                    <a:pt x="1836" y="1082"/>
                    <a:pt x="2019" y="1082"/>
                  </a:cubicBezTo>
                  <a:cubicBezTo>
                    <a:pt x="2277" y="1082"/>
                    <a:pt x="2519" y="1149"/>
                    <a:pt x="2686" y="1473"/>
                  </a:cubicBezTo>
                  <a:cubicBezTo>
                    <a:pt x="2786" y="1315"/>
                    <a:pt x="2846" y="1258"/>
                    <a:pt x="2884" y="1258"/>
                  </a:cubicBezTo>
                  <a:cubicBezTo>
                    <a:pt x="2975" y="1258"/>
                    <a:pt x="2940" y="1584"/>
                    <a:pt x="3024" y="1612"/>
                  </a:cubicBezTo>
                  <a:cubicBezTo>
                    <a:pt x="3061" y="1634"/>
                    <a:pt x="3092" y="1643"/>
                    <a:pt x="3120" y="1643"/>
                  </a:cubicBezTo>
                  <a:cubicBezTo>
                    <a:pt x="3168" y="1643"/>
                    <a:pt x="3205" y="1617"/>
                    <a:pt x="3243" y="1592"/>
                  </a:cubicBezTo>
                  <a:cubicBezTo>
                    <a:pt x="3303" y="1473"/>
                    <a:pt x="3243" y="1314"/>
                    <a:pt x="3382" y="1214"/>
                  </a:cubicBezTo>
                  <a:lnTo>
                    <a:pt x="3442" y="617"/>
                  </a:lnTo>
                  <a:cubicBezTo>
                    <a:pt x="3528" y="481"/>
                    <a:pt x="3643" y="454"/>
                    <a:pt x="3763" y="454"/>
                  </a:cubicBezTo>
                  <a:cubicBezTo>
                    <a:pt x="3840" y="454"/>
                    <a:pt x="3918" y="465"/>
                    <a:pt x="3993" y="465"/>
                  </a:cubicBezTo>
                  <a:cubicBezTo>
                    <a:pt x="4075" y="465"/>
                    <a:pt x="4153" y="452"/>
                    <a:pt x="4218" y="399"/>
                  </a:cubicBezTo>
                  <a:cubicBezTo>
                    <a:pt x="4248" y="414"/>
                    <a:pt x="4282" y="420"/>
                    <a:pt x="4316" y="420"/>
                  </a:cubicBezTo>
                  <a:cubicBezTo>
                    <a:pt x="4371" y="420"/>
                    <a:pt x="4427" y="403"/>
                    <a:pt x="4477" y="379"/>
                  </a:cubicBezTo>
                  <a:cubicBezTo>
                    <a:pt x="4317" y="200"/>
                    <a:pt x="4099" y="140"/>
                    <a:pt x="3920" y="21"/>
                  </a:cubicBezTo>
                  <a:cubicBezTo>
                    <a:pt x="3880" y="1"/>
                    <a:pt x="3840" y="1"/>
                    <a:pt x="3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2" name="Google Shape;15352;p24"/>
            <p:cNvSpPr/>
            <p:nvPr/>
          </p:nvSpPr>
          <p:spPr>
            <a:xfrm>
              <a:off x="5567250" y="4336350"/>
              <a:ext cx="40825" cy="53450"/>
            </a:xfrm>
            <a:custGeom>
              <a:avLst/>
              <a:gdLst/>
              <a:ahLst/>
              <a:cxnLst/>
              <a:rect l="l" t="t" r="r" b="b"/>
              <a:pathLst>
                <a:path w="1633" h="2138" extrusionOk="0">
                  <a:moveTo>
                    <a:pt x="408" y="1"/>
                  </a:moveTo>
                  <a:cubicBezTo>
                    <a:pt x="365" y="1"/>
                    <a:pt x="322" y="11"/>
                    <a:pt x="279" y="47"/>
                  </a:cubicBezTo>
                  <a:cubicBezTo>
                    <a:pt x="299" y="544"/>
                    <a:pt x="578" y="902"/>
                    <a:pt x="1015" y="1240"/>
                  </a:cubicBezTo>
                  <a:cubicBezTo>
                    <a:pt x="637" y="1260"/>
                    <a:pt x="359" y="1260"/>
                    <a:pt x="80" y="1280"/>
                  </a:cubicBezTo>
                  <a:cubicBezTo>
                    <a:pt x="1" y="1579"/>
                    <a:pt x="279" y="1658"/>
                    <a:pt x="458" y="1758"/>
                  </a:cubicBezTo>
                  <a:cubicBezTo>
                    <a:pt x="697" y="1758"/>
                    <a:pt x="797" y="1897"/>
                    <a:pt x="797" y="2136"/>
                  </a:cubicBezTo>
                  <a:cubicBezTo>
                    <a:pt x="810" y="2137"/>
                    <a:pt x="824" y="2138"/>
                    <a:pt x="838" y="2138"/>
                  </a:cubicBezTo>
                  <a:cubicBezTo>
                    <a:pt x="1015" y="2138"/>
                    <a:pt x="1250" y="2029"/>
                    <a:pt x="1194" y="1937"/>
                  </a:cubicBezTo>
                  <a:cubicBezTo>
                    <a:pt x="956" y="1499"/>
                    <a:pt x="1473" y="1638"/>
                    <a:pt x="1493" y="1439"/>
                  </a:cubicBezTo>
                  <a:cubicBezTo>
                    <a:pt x="1493" y="1141"/>
                    <a:pt x="1632" y="803"/>
                    <a:pt x="1314" y="564"/>
                  </a:cubicBezTo>
                  <a:cubicBezTo>
                    <a:pt x="1261" y="578"/>
                    <a:pt x="1214" y="585"/>
                    <a:pt x="1171" y="585"/>
                  </a:cubicBezTo>
                  <a:cubicBezTo>
                    <a:pt x="860" y="585"/>
                    <a:pt x="795" y="234"/>
                    <a:pt x="637" y="7"/>
                  </a:cubicBezTo>
                  <a:cubicBezTo>
                    <a:pt x="615" y="14"/>
                    <a:pt x="594" y="17"/>
                    <a:pt x="572" y="17"/>
                  </a:cubicBezTo>
                  <a:cubicBezTo>
                    <a:pt x="517" y="17"/>
                    <a:pt x="463" y="1"/>
                    <a:pt x="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3" name="Google Shape;15353;p24"/>
            <p:cNvSpPr/>
            <p:nvPr/>
          </p:nvSpPr>
          <p:spPr>
            <a:xfrm>
              <a:off x="5406625" y="4387400"/>
              <a:ext cx="101475" cy="17825"/>
            </a:xfrm>
            <a:custGeom>
              <a:avLst/>
              <a:gdLst/>
              <a:ahLst/>
              <a:cxnLst/>
              <a:rect l="l" t="t" r="r" b="b"/>
              <a:pathLst>
                <a:path w="4059" h="713" extrusionOk="0">
                  <a:moveTo>
                    <a:pt x="3878" y="1"/>
                  </a:moveTo>
                  <a:cubicBezTo>
                    <a:pt x="3775" y="1"/>
                    <a:pt x="3647" y="72"/>
                    <a:pt x="3541" y="94"/>
                  </a:cubicBezTo>
                  <a:cubicBezTo>
                    <a:pt x="3464" y="88"/>
                    <a:pt x="3386" y="86"/>
                    <a:pt x="3309" y="86"/>
                  </a:cubicBezTo>
                  <a:cubicBezTo>
                    <a:pt x="2619" y="86"/>
                    <a:pt x="1949" y="272"/>
                    <a:pt x="1261" y="272"/>
                  </a:cubicBezTo>
                  <a:cubicBezTo>
                    <a:pt x="1140" y="272"/>
                    <a:pt x="1018" y="266"/>
                    <a:pt x="896" y="253"/>
                  </a:cubicBezTo>
                  <a:cubicBezTo>
                    <a:pt x="731" y="201"/>
                    <a:pt x="562" y="118"/>
                    <a:pt x="403" y="118"/>
                  </a:cubicBezTo>
                  <a:cubicBezTo>
                    <a:pt x="255" y="118"/>
                    <a:pt x="116" y="191"/>
                    <a:pt x="1" y="432"/>
                  </a:cubicBezTo>
                  <a:cubicBezTo>
                    <a:pt x="235" y="644"/>
                    <a:pt x="491" y="681"/>
                    <a:pt x="753" y="681"/>
                  </a:cubicBezTo>
                  <a:cubicBezTo>
                    <a:pt x="889" y="681"/>
                    <a:pt x="1026" y="671"/>
                    <a:pt x="1162" y="671"/>
                  </a:cubicBezTo>
                  <a:cubicBezTo>
                    <a:pt x="1253" y="671"/>
                    <a:pt x="1344" y="675"/>
                    <a:pt x="1433" y="690"/>
                  </a:cubicBezTo>
                  <a:cubicBezTo>
                    <a:pt x="1506" y="699"/>
                    <a:pt x="1588" y="713"/>
                    <a:pt x="1673" y="713"/>
                  </a:cubicBezTo>
                  <a:cubicBezTo>
                    <a:pt x="1772" y="713"/>
                    <a:pt x="1874" y="695"/>
                    <a:pt x="1970" y="631"/>
                  </a:cubicBezTo>
                  <a:cubicBezTo>
                    <a:pt x="2069" y="611"/>
                    <a:pt x="2169" y="611"/>
                    <a:pt x="2268" y="611"/>
                  </a:cubicBezTo>
                  <a:cubicBezTo>
                    <a:pt x="2368" y="539"/>
                    <a:pt x="2481" y="524"/>
                    <a:pt x="2597" y="524"/>
                  </a:cubicBezTo>
                  <a:cubicBezTo>
                    <a:pt x="2680" y="524"/>
                    <a:pt x="2765" y="532"/>
                    <a:pt x="2847" y="532"/>
                  </a:cubicBezTo>
                  <a:cubicBezTo>
                    <a:pt x="2969" y="532"/>
                    <a:pt x="3085" y="515"/>
                    <a:pt x="3183" y="432"/>
                  </a:cubicBezTo>
                  <a:cubicBezTo>
                    <a:pt x="3324" y="301"/>
                    <a:pt x="3489" y="290"/>
                    <a:pt x="3655" y="290"/>
                  </a:cubicBezTo>
                  <a:cubicBezTo>
                    <a:pt x="3692" y="290"/>
                    <a:pt x="3729" y="290"/>
                    <a:pt x="3765" y="290"/>
                  </a:cubicBezTo>
                  <a:cubicBezTo>
                    <a:pt x="3866" y="290"/>
                    <a:pt x="3966" y="286"/>
                    <a:pt x="4059" y="253"/>
                  </a:cubicBezTo>
                  <a:cubicBezTo>
                    <a:pt x="4040" y="57"/>
                    <a:pt x="3969" y="1"/>
                    <a:pt x="3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4" name="Google Shape;15354;p24"/>
            <p:cNvSpPr/>
            <p:nvPr/>
          </p:nvSpPr>
          <p:spPr>
            <a:xfrm>
              <a:off x="5525475" y="4365825"/>
              <a:ext cx="53250" cy="18950"/>
            </a:xfrm>
            <a:custGeom>
              <a:avLst/>
              <a:gdLst/>
              <a:ahLst/>
              <a:cxnLst/>
              <a:rect l="l" t="t" r="r" b="b"/>
              <a:pathLst>
                <a:path w="2130" h="758" extrusionOk="0">
                  <a:moveTo>
                    <a:pt x="1175" y="1"/>
                  </a:moveTo>
                  <a:cubicBezTo>
                    <a:pt x="779" y="1"/>
                    <a:pt x="390" y="126"/>
                    <a:pt x="1" y="260"/>
                  </a:cubicBezTo>
                  <a:cubicBezTo>
                    <a:pt x="164" y="296"/>
                    <a:pt x="343" y="382"/>
                    <a:pt x="509" y="382"/>
                  </a:cubicBezTo>
                  <a:cubicBezTo>
                    <a:pt x="526" y="382"/>
                    <a:pt x="542" y="381"/>
                    <a:pt x="558" y="380"/>
                  </a:cubicBezTo>
                  <a:cubicBezTo>
                    <a:pt x="608" y="374"/>
                    <a:pt x="649" y="371"/>
                    <a:pt x="684" y="371"/>
                  </a:cubicBezTo>
                  <a:cubicBezTo>
                    <a:pt x="998" y="371"/>
                    <a:pt x="751" y="596"/>
                    <a:pt x="697" y="758"/>
                  </a:cubicBezTo>
                  <a:cubicBezTo>
                    <a:pt x="1175" y="698"/>
                    <a:pt x="1652" y="618"/>
                    <a:pt x="2129" y="579"/>
                  </a:cubicBezTo>
                  <a:cubicBezTo>
                    <a:pt x="1990" y="419"/>
                    <a:pt x="1871" y="260"/>
                    <a:pt x="1751" y="101"/>
                  </a:cubicBezTo>
                  <a:cubicBezTo>
                    <a:pt x="1557" y="30"/>
                    <a:pt x="1365" y="1"/>
                    <a:pt x="1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5" name="Google Shape;15355;p24"/>
            <p:cNvSpPr/>
            <p:nvPr/>
          </p:nvSpPr>
          <p:spPr>
            <a:xfrm>
              <a:off x="5494650" y="4384050"/>
              <a:ext cx="38825" cy="9175"/>
            </a:xfrm>
            <a:custGeom>
              <a:avLst/>
              <a:gdLst/>
              <a:ahLst/>
              <a:cxnLst/>
              <a:rect l="l" t="t" r="r" b="b"/>
              <a:pathLst>
                <a:path w="1553" h="367" extrusionOk="0">
                  <a:moveTo>
                    <a:pt x="822" y="1"/>
                  </a:moveTo>
                  <a:cubicBezTo>
                    <a:pt x="548" y="1"/>
                    <a:pt x="274" y="72"/>
                    <a:pt x="1" y="188"/>
                  </a:cubicBezTo>
                  <a:cubicBezTo>
                    <a:pt x="180" y="228"/>
                    <a:pt x="398" y="148"/>
                    <a:pt x="518" y="367"/>
                  </a:cubicBezTo>
                  <a:cubicBezTo>
                    <a:pt x="876" y="327"/>
                    <a:pt x="1214" y="267"/>
                    <a:pt x="1552" y="188"/>
                  </a:cubicBezTo>
                  <a:cubicBezTo>
                    <a:pt x="1309" y="57"/>
                    <a:pt x="1066" y="1"/>
                    <a:pt x="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6" name="Google Shape;15356;p24"/>
            <p:cNvSpPr/>
            <p:nvPr/>
          </p:nvSpPr>
          <p:spPr>
            <a:xfrm>
              <a:off x="5494150" y="5110825"/>
              <a:ext cx="54725" cy="25775"/>
            </a:xfrm>
            <a:custGeom>
              <a:avLst/>
              <a:gdLst/>
              <a:ahLst/>
              <a:cxnLst/>
              <a:rect l="l" t="t" r="r" b="b"/>
              <a:pathLst>
                <a:path w="2189" h="1031" extrusionOk="0">
                  <a:moveTo>
                    <a:pt x="1910" y="1"/>
                  </a:moveTo>
                  <a:cubicBezTo>
                    <a:pt x="1194" y="41"/>
                    <a:pt x="438" y="1"/>
                    <a:pt x="1" y="757"/>
                  </a:cubicBezTo>
                  <a:cubicBezTo>
                    <a:pt x="60" y="836"/>
                    <a:pt x="140" y="896"/>
                    <a:pt x="219" y="956"/>
                  </a:cubicBezTo>
                  <a:cubicBezTo>
                    <a:pt x="279" y="1006"/>
                    <a:pt x="334" y="1030"/>
                    <a:pt x="394" y="1030"/>
                  </a:cubicBezTo>
                  <a:cubicBezTo>
                    <a:pt x="453" y="1030"/>
                    <a:pt x="518" y="1006"/>
                    <a:pt x="597" y="956"/>
                  </a:cubicBezTo>
                  <a:cubicBezTo>
                    <a:pt x="697" y="856"/>
                    <a:pt x="836" y="916"/>
                    <a:pt x="936" y="817"/>
                  </a:cubicBezTo>
                  <a:cubicBezTo>
                    <a:pt x="955" y="797"/>
                    <a:pt x="1035" y="757"/>
                    <a:pt x="1095" y="757"/>
                  </a:cubicBezTo>
                  <a:cubicBezTo>
                    <a:pt x="1124" y="765"/>
                    <a:pt x="1153" y="769"/>
                    <a:pt x="1181" y="769"/>
                  </a:cubicBezTo>
                  <a:cubicBezTo>
                    <a:pt x="1284" y="769"/>
                    <a:pt x="1375" y="716"/>
                    <a:pt x="1453" y="638"/>
                  </a:cubicBezTo>
                  <a:cubicBezTo>
                    <a:pt x="1652" y="518"/>
                    <a:pt x="1890" y="439"/>
                    <a:pt x="2129" y="439"/>
                  </a:cubicBezTo>
                  <a:cubicBezTo>
                    <a:pt x="2129" y="399"/>
                    <a:pt x="2149" y="339"/>
                    <a:pt x="2189" y="299"/>
                  </a:cubicBezTo>
                  <a:cubicBezTo>
                    <a:pt x="2129" y="140"/>
                    <a:pt x="2050" y="41"/>
                    <a:pt x="1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7" name="Google Shape;15357;p24"/>
            <p:cNvSpPr/>
            <p:nvPr/>
          </p:nvSpPr>
          <p:spPr>
            <a:xfrm>
              <a:off x="5450875" y="5139175"/>
              <a:ext cx="41325" cy="13275"/>
            </a:xfrm>
            <a:custGeom>
              <a:avLst/>
              <a:gdLst/>
              <a:ahLst/>
              <a:cxnLst/>
              <a:rect l="l" t="t" r="r" b="b"/>
              <a:pathLst>
                <a:path w="1653" h="531" extrusionOk="0">
                  <a:moveTo>
                    <a:pt x="1592" y="1"/>
                  </a:moveTo>
                  <a:cubicBezTo>
                    <a:pt x="1055" y="100"/>
                    <a:pt x="538" y="379"/>
                    <a:pt x="1" y="518"/>
                  </a:cubicBezTo>
                  <a:cubicBezTo>
                    <a:pt x="176" y="518"/>
                    <a:pt x="348" y="531"/>
                    <a:pt x="517" y="531"/>
                  </a:cubicBezTo>
                  <a:cubicBezTo>
                    <a:pt x="770" y="531"/>
                    <a:pt x="1015" y="502"/>
                    <a:pt x="1254" y="359"/>
                  </a:cubicBezTo>
                  <a:cubicBezTo>
                    <a:pt x="1314" y="220"/>
                    <a:pt x="1453" y="180"/>
                    <a:pt x="1592" y="180"/>
                  </a:cubicBezTo>
                  <a:cubicBezTo>
                    <a:pt x="1632" y="180"/>
                    <a:pt x="1632" y="160"/>
                    <a:pt x="1652" y="120"/>
                  </a:cubicBezTo>
                  <a:cubicBezTo>
                    <a:pt x="1652" y="80"/>
                    <a:pt x="1652" y="61"/>
                    <a:pt x="15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8" name="Google Shape;15358;p24"/>
            <p:cNvSpPr/>
            <p:nvPr/>
          </p:nvSpPr>
          <p:spPr>
            <a:xfrm>
              <a:off x="5521500" y="5126750"/>
              <a:ext cx="8975" cy="7050"/>
            </a:xfrm>
            <a:custGeom>
              <a:avLst/>
              <a:gdLst/>
              <a:ahLst/>
              <a:cxnLst/>
              <a:rect l="l" t="t" r="r" b="b"/>
              <a:pathLst>
                <a:path w="359" h="282" extrusionOk="0">
                  <a:moveTo>
                    <a:pt x="359" y="1"/>
                  </a:moveTo>
                  <a:cubicBezTo>
                    <a:pt x="220" y="1"/>
                    <a:pt x="100" y="1"/>
                    <a:pt x="1" y="120"/>
                  </a:cubicBezTo>
                  <a:cubicBezTo>
                    <a:pt x="85" y="234"/>
                    <a:pt x="148" y="282"/>
                    <a:pt x="198" y="282"/>
                  </a:cubicBezTo>
                  <a:cubicBezTo>
                    <a:pt x="278" y="282"/>
                    <a:pt x="322" y="160"/>
                    <a:pt x="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9" name="Google Shape;15359;p24"/>
            <p:cNvSpPr/>
            <p:nvPr/>
          </p:nvSpPr>
          <p:spPr>
            <a:xfrm>
              <a:off x="5490175" y="5136950"/>
              <a:ext cx="17425" cy="6950"/>
            </a:xfrm>
            <a:custGeom>
              <a:avLst/>
              <a:gdLst/>
              <a:ahLst/>
              <a:cxnLst/>
              <a:rect l="l" t="t" r="r" b="b"/>
              <a:pathLst>
                <a:path w="697" h="278" extrusionOk="0">
                  <a:moveTo>
                    <a:pt x="349" y="0"/>
                  </a:moveTo>
                  <a:cubicBezTo>
                    <a:pt x="229" y="0"/>
                    <a:pt x="110" y="30"/>
                    <a:pt x="0" y="90"/>
                  </a:cubicBezTo>
                  <a:lnTo>
                    <a:pt x="0" y="269"/>
                  </a:lnTo>
                  <a:cubicBezTo>
                    <a:pt x="23" y="267"/>
                    <a:pt x="45" y="266"/>
                    <a:pt x="67" y="266"/>
                  </a:cubicBezTo>
                  <a:cubicBezTo>
                    <a:pt x="156" y="266"/>
                    <a:pt x="245" y="278"/>
                    <a:pt x="330" y="278"/>
                  </a:cubicBezTo>
                  <a:cubicBezTo>
                    <a:pt x="468" y="278"/>
                    <a:pt x="595" y="248"/>
                    <a:pt x="697" y="90"/>
                  </a:cubicBezTo>
                  <a:cubicBezTo>
                    <a:pt x="587" y="30"/>
                    <a:pt x="468" y="0"/>
                    <a:pt x="3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0" name="Google Shape;15360;p24"/>
            <p:cNvSpPr/>
            <p:nvPr/>
          </p:nvSpPr>
          <p:spPr>
            <a:xfrm>
              <a:off x="5490675" y="5134700"/>
              <a:ext cx="17425" cy="4500"/>
            </a:xfrm>
            <a:custGeom>
              <a:avLst/>
              <a:gdLst/>
              <a:ahLst/>
              <a:cxnLst/>
              <a:rect l="l" t="t" r="r" b="b"/>
              <a:pathLst>
                <a:path w="697" h="180" extrusionOk="0">
                  <a:moveTo>
                    <a:pt x="358" y="1"/>
                  </a:moveTo>
                  <a:cubicBezTo>
                    <a:pt x="239" y="60"/>
                    <a:pt x="80" y="60"/>
                    <a:pt x="0" y="180"/>
                  </a:cubicBezTo>
                  <a:lnTo>
                    <a:pt x="697" y="180"/>
                  </a:lnTo>
                  <a:lnTo>
                    <a:pt x="6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1" name="Google Shape;15361;p24"/>
            <p:cNvSpPr/>
            <p:nvPr/>
          </p:nvSpPr>
          <p:spPr>
            <a:xfrm>
              <a:off x="5499625" y="5148475"/>
              <a:ext cx="9475" cy="3925"/>
            </a:xfrm>
            <a:custGeom>
              <a:avLst/>
              <a:gdLst/>
              <a:ahLst/>
              <a:cxnLst/>
              <a:rect l="l" t="t" r="r" b="b"/>
              <a:pathLst>
                <a:path w="379" h="157" extrusionOk="0">
                  <a:moveTo>
                    <a:pt x="284" y="0"/>
                  </a:moveTo>
                  <a:cubicBezTo>
                    <a:pt x="171" y="0"/>
                    <a:pt x="79" y="36"/>
                    <a:pt x="0" y="146"/>
                  </a:cubicBezTo>
                  <a:cubicBezTo>
                    <a:pt x="26" y="153"/>
                    <a:pt x="51" y="157"/>
                    <a:pt x="75" y="157"/>
                  </a:cubicBezTo>
                  <a:cubicBezTo>
                    <a:pt x="189" y="157"/>
                    <a:pt x="297" y="88"/>
                    <a:pt x="378" y="7"/>
                  </a:cubicBezTo>
                  <a:cubicBezTo>
                    <a:pt x="345" y="3"/>
                    <a:pt x="314" y="0"/>
                    <a:pt x="2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2" name="Google Shape;15362;p24"/>
            <p:cNvSpPr/>
            <p:nvPr/>
          </p:nvSpPr>
          <p:spPr>
            <a:xfrm>
              <a:off x="5591625" y="5122025"/>
              <a:ext cx="9975" cy="3750"/>
            </a:xfrm>
            <a:custGeom>
              <a:avLst/>
              <a:gdLst/>
              <a:ahLst/>
              <a:cxnLst/>
              <a:rect l="l" t="t" r="r" b="b"/>
              <a:pathLst>
                <a:path w="399" h="150" extrusionOk="0">
                  <a:moveTo>
                    <a:pt x="266" y="1"/>
                  </a:moveTo>
                  <a:cubicBezTo>
                    <a:pt x="162" y="1"/>
                    <a:pt x="71" y="25"/>
                    <a:pt x="1" y="110"/>
                  </a:cubicBezTo>
                  <a:cubicBezTo>
                    <a:pt x="100" y="150"/>
                    <a:pt x="219" y="150"/>
                    <a:pt x="319" y="150"/>
                  </a:cubicBezTo>
                  <a:cubicBezTo>
                    <a:pt x="339" y="110"/>
                    <a:pt x="379" y="70"/>
                    <a:pt x="398" y="10"/>
                  </a:cubicBezTo>
                  <a:cubicBezTo>
                    <a:pt x="352" y="5"/>
                    <a:pt x="308" y="1"/>
                    <a:pt x="2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3" name="Google Shape;15363;p24"/>
            <p:cNvSpPr/>
            <p:nvPr/>
          </p:nvSpPr>
          <p:spPr>
            <a:xfrm>
              <a:off x="5508075" y="5131075"/>
              <a:ext cx="8975" cy="3650"/>
            </a:xfrm>
            <a:custGeom>
              <a:avLst/>
              <a:gdLst/>
              <a:ahLst/>
              <a:cxnLst/>
              <a:rect l="l" t="t" r="r" b="b"/>
              <a:pathLst>
                <a:path w="359" h="146" extrusionOk="0">
                  <a:moveTo>
                    <a:pt x="265" y="0"/>
                  </a:moveTo>
                  <a:cubicBezTo>
                    <a:pt x="152" y="0"/>
                    <a:pt x="64" y="35"/>
                    <a:pt x="1" y="146"/>
                  </a:cubicBezTo>
                  <a:cubicBezTo>
                    <a:pt x="160" y="146"/>
                    <a:pt x="279" y="126"/>
                    <a:pt x="359" y="7"/>
                  </a:cubicBezTo>
                  <a:cubicBezTo>
                    <a:pt x="326" y="2"/>
                    <a:pt x="294" y="0"/>
                    <a:pt x="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4" name="Google Shape;15364;p24"/>
            <p:cNvSpPr/>
            <p:nvPr/>
          </p:nvSpPr>
          <p:spPr>
            <a:xfrm>
              <a:off x="5664225" y="5093125"/>
              <a:ext cx="17950" cy="11275"/>
            </a:xfrm>
            <a:custGeom>
              <a:avLst/>
              <a:gdLst/>
              <a:ahLst/>
              <a:cxnLst/>
              <a:rect l="l" t="t" r="r" b="b"/>
              <a:pathLst>
                <a:path w="718" h="451" extrusionOk="0">
                  <a:moveTo>
                    <a:pt x="275" y="0"/>
                  </a:moveTo>
                  <a:cubicBezTo>
                    <a:pt x="208" y="0"/>
                    <a:pt x="144" y="21"/>
                    <a:pt x="81" y="52"/>
                  </a:cubicBezTo>
                  <a:cubicBezTo>
                    <a:pt x="1" y="251"/>
                    <a:pt x="100" y="371"/>
                    <a:pt x="279" y="450"/>
                  </a:cubicBezTo>
                  <a:lnTo>
                    <a:pt x="359" y="450"/>
                  </a:lnTo>
                  <a:lnTo>
                    <a:pt x="419" y="430"/>
                  </a:lnTo>
                  <a:cubicBezTo>
                    <a:pt x="478" y="311"/>
                    <a:pt x="598" y="251"/>
                    <a:pt x="717" y="232"/>
                  </a:cubicBezTo>
                  <a:cubicBezTo>
                    <a:pt x="677" y="72"/>
                    <a:pt x="558" y="72"/>
                    <a:pt x="458" y="52"/>
                  </a:cubicBezTo>
                  <a:cubicBezTo>
                    <a:pt x="394" y="16"/>
                    <a:pt x="333" y="0"/>
                    <a:pt x="2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5" name="Google Shape;15365;p24"/>
            <p:cNvSpPr/>
            <p:nvPr/>
          </p:nvSpPr>
          <p:spPr>
            <a:xfrm>
              <a:off x="5657275" y="5089950"/>
              <a:ext cx="17425" cy="8125"/>
            </a:xfrm>
            <a:custGeom>
              <a:avLst/>
              <a:gdLst/>
              <a:ahLst/>
              <a:cxnLst/>
              <a:rect l="l" t="t" r="r" b="b"/>
              <a:pathLst>
                <a:path w="697" h="325" extrusionOk="0">
                  <a:moveTo>
                    <a:pt x="677" y="40"/>
                  </a:moveTo>
                  <a:cubicBezTo>
                    <a:pt x="458" y="60"/>
                    <a:pt x="179" y="0"/>
                    <a:pt x="0" y="239"/>
                  </a:cubicBezTo>
                  <a:cubicBezTo>
                    <a:pt x="77" y="294"/>
                    <a:pt x="147" y="324"/>
                    <a:pt x="215" y="324"/>
                  </a:cubicBezTo>
                  <a:cubicBezTo>
                    <a:pt x="271" y="324"/>
                    <a:pt x="325" y="304"/>
                    <a:pt x="378" y="259"/>
                  </a:cubicBezTo>
                  <a:cubicBezTo>
                    <a:pt x="498" y="239"/>
                    <a:pt x="597" y="239"/>
                    <a:pt x="697" y="199"/>
                  </a:cubicBezTo>
                  <a:cubicBezTo>
                    <a:pt x="697" y="140"/>
                    <a:pt x="677" y="80"/>
                    <a:pt x="677" y="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6" name="Google Shape;15366;p24"/>
            <p:cNvSpPr/>
            <p:nvPr/>
          </p:nvSpPr>
          <p:spPr>
            <a:xfrm>
              <a:off x="4791950" y="3748675"/>
              <a:ext cx="58700" cy="21925"/>
            </a:xfrm>
            <a:custGeom>
              <a:avLst/>
              <a:gdLst/>
              <a:ahLst/>
              <a:cxnLst/>
              <a:rect l="l" t="t" r="r" b="b"/>
              <a:pathLst>
                <a:path w="2348" h="877" extrusionOk="0">
                  <a:moveTo>
                    <a:pt x="2347" y="1"/>
                  </a:moveTo>
                  <a:cubicBezTo>
                    <a:pt x="1472" y="1"/>
                    <a:pt x="756" y="319"/>
                    <a:pt x="0" y="697"/>
                  </a:cubicBezTo>
                  <a:cubicBezTo>
                    <a:pt x="40" y="796"/>
                    <a:pt x="159" y="816"/>
                    <a:pt x="239" y="876"/>
                  </a:cubicBezTo>
                  <a:cubicBezTo>
                    <a:pt x="955" y="697"/>
                    <a:pt x="1651" y="498"/>
                    <a:pt x="2347" y="319"/>
                  </a:cubicBezTo>
                  <a:lnTo>
                    <a:pt x="2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7" name="Google Shape;15367;p24"/>
            <p:cNvSpPr/>
            <p:nvPr/>
          </p:nvSpPr>
          <p:spPr>
            <a:xfrm>
              <a:off x="4780500" y="3766100"/>
              <a:ext cx="16925" cy="5475"/>
            </a:xfrm>
            <a:custGeom>
              <a:avLst/>
              <a:gdLst/>
              <a:ahLst/>
              <a:cxnLst/>
              <a:rect l="l" t="t" r="r" b="b"/>
              <a:pathLst>
                <a:path w="677" h="219" extrusionOk="0">
                  <a:moveTo>
                    <a:pt x="458" y="0"/>
                  </a:moveTo>
                  <a:cubicBezTo>
                    <a:pt x="319" y="20"/>
                    <a:pt x="160" y="20"/>
                    <a:pt x="1" y="40"/>
                  </a:cubicBezTo>
                  <a:cubicBezTo>
                    <a:pt x="60" y="99"/>
                    <a:pt x="120" y="179"/>
                    <a:pt x="180" y="219"/>
                  </a:cubicBezTo>
                  <a:cubicBezTo>
                    <a:pt x="359" y="199"/>
                    <a:pt x="518" y="199"/>
                    <a:pt x="677" y="179"/>
                  </a:cubicBezTo>
                  <a:cubicBezTo>
                    <a:pt x="617" y="119"/>
                    <a:pt x="538" y="40"/>
                    <a:pt x="4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8" name="Google Shape;15368;p24"/>
            <p:cNvSpPr/>
            <p:nvPr/>
          </p:nvSpPr>
          <p:spPr>
            <a:xfrm>
              <a:off x="5674675" y="4942250"/>
              <a:ext cx="54725" cy="33775"/>
            </a:xfrm>
            <a:custGeom>
              <a:avLst/>
              <a:gdLst/>
              <a:ahLst/>
              <a:cxnLst/>
              <a:rect l="l" t="t" r="r" b="b"/>
              <a:pathLst>
                <a:path w="2189" h="1351" extrusionOk="0">
                  <a:moveTo>
                    <a:pt x="1592" y="0"/>
                  </a:moveTo>
                  <a:lnTo>
                    <a:pt x="1592" y="0"/>
                  </a:lnTo>
                  <a:cubicBezTo>
                    <a:pt x="1632" y="438"/>
                    <a:pt x="1373" y="617"/>
                    <a:pt x="995" y="697"/>
                  </a:cubicBezTo>
                  <a:cubicBezTo>
                    <a:pt x="677" y="776"/>
                    <a:pt x="319" y="816"/>
                    <a:pt x="1" y="895"/>
                  </a:cubicBezTo>
                  <a:cubicBezTo>
                    <a:pt x="28" y="1256"/>
                    <a:pt x="149" y="1351"/>
                    <a:pt x="302" y="1351"/>
                  </a:cubicBezTo>
                  <a:cubicBezTo>
                    <a:pt x="474" y="1351"/>
                    <a:pt x="688" y="1231"/>
                    <a:pt x="857" y="1231"/>
                  </a:cubicBezTo>
                  <a:cubicBezTo>
                    <a:pt x="870" y="1231"/>
                    <a:pt x="883" y="1232"/>
                    <a:pt x="896" y="1234"/>
                  </a:cubicBezTo>
                  <a:cubicBezTo>
                    <a:pt x="1158" y="1234"/>
                    <a:pt x="1390" y="1064"/>
                    <a:pt x="1645" y="1064"/>
                  </a:cubicBezTo>
                  <a:cubicBezTo>
                    <a:pt x="1680" y="1064"/>
                    <a:pt x="1715" y="1067"/>
                    <a:pt x="1751" y="1075"/>
                  </a:cubicBezTo>
                  <a:cubicBezTo>
                    <a:pt x="1791" y="1075"/>
                    <a:pt x="1871" y="1035"/>
                    <a:pt x="1910" y="1035"/>
                  </a:cubicBezTo>
                  <a:cubicBezTo>
                    <a:pt x="1950" y="1015"/>
                    <a:pt x="1950" y="975"/>
                    <a:pt x="1970" y="935"/>
                  </a:cubicBezTo>
                  <a:cubicBezTo>
                    <a:pt x="1751" y="677"/>
                    <a:pt x="2189" y="140"/>
                    <a:pt x="1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9" name="Google Shape;15369;p24"/>
            <p:cNvSpPr/>
            <p:nvPr/>
          </p:nvSpPr>
          <p:spPr>
            <a:xfrm>
              <a:off x="5616000" y="5003850"/>
              <a:ext cx="32850" cy="13525"/>
            </a:xfrm>
            <a:custGeom>
              <a:avLst/>
              <a:gdLst/>
              <a:ahLst/>
              <a:cxnLst/>
              <a:rect l="l" t="t" r="r" b="b"/>
              <a:pathLst>
                <a:path w="1314" h="541" extrusionOk="0">
                  <a:moveTo>
                    <a:pt x="720" y="1"/>
                  </a:moveTo>
                  <a:cubicBezTo>
                    <a:pt x="489" y="1"/>
                    <a:pt x="269" y="68"/>
                    <a:pt x="60" y="202"/>
                  </a:cubicBezTo>
                  <a:cubicBezTo>
                    <a:pt x="0" y="401"/>
                    <a:pt x="60" y="461"/>
                    <a:pt x="239" y="540"/>
                  </a:cubicBezTo>
                  <a:cubicBezTo>
                    <a:pt x="319" y="520"/>
                    <a:pt x="358" y="520"/>
                    <a:pt x="438" y="500"/>
                  </a:cubicBezTo>
                  <a:cubicBezTo>
                    <a:pt x="472" y="455"/>
                    <a:pt x="500" y="395"/>
                    <a:pt x="529" y="395"/>
                  </a:cubicBezTo>
                  <a:cubicBezTo>
                    <a:pt x="550" y="395"/>
                    <a:pt x="572" y="427"/>
                    <a:pt x="597" y="520"/>
                  </a:cubicBezTo>
                  <a:cubicBezTo>
                    <a:pt x="701" y="520"/>
                    <a:pt x="812" y="539"/>
                    <a:pt x="921" y="539"/>
                  </a:cubicBezTo>
                  <a:cubicBezTo>
                    <a:pt x="1063" y="539"/>
                    <a:pt x="1201" y="507"/>
                    <a:pt x="1313" y="361"/>
                  </a:cubicBezTo>
                  <a:cubicBezTo>
                    <a:pt x="1154" y="301"/>
                    <a:pt x="1035" y="202"/>
                    <a:pt x="955" y="23"/>
                  </a:cubicBezTo>
                  <a:cubicBezTo>
                    <a:pt x="876" y="8"/>
                    <a:pt x="797" y="1"/>
                    <a:pt x="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0" name="Google Shape;15370;p24"/>
            <p:cNvSpPr/>
            <p:nvPr/>
          </p:nvSpPr>
          <p:spPr>
            <a:xfrm>
              <a:off x="5718950" y="4966250"/>
              <a:ext cx="13950" cy="23200"/>
            </a:xfrm>
            <a:custGeom>
              <a:avLst/>
              <a:gdLst/>
              <a:ahLst/>
              <a:cxnLst/>
              <a:rect l="l" t="t" r="r" b="b"/>
              <a:pathLst>
                <a:path w="558" h="928" extrusionOk="0">
                  <a:moveTo>
                    <a:pt x="346" y="0"/>
                  </a:moveTo>
                  <a:cubicBezTo>
                    <a:pt x="294" y="0"/>
                    <a:pt x="239" y="25"/>
                    <a:pt x="179" y="75"/>
                  </a:cubicBezTo>
                  <a:lnTo>
                    <a:pt x="119" y="75"/>
                  </a:lnTo>
                  <a:cubicBezTo>
                    <a:pt x="279" y="254"/>
                    <a:pt x="219" y="433"/>
                    <a:pt x="159" y="632"/>
                  </a:cubicBezTo>
                  <a:cubicBezTo>
                    <a:pt x="119" y="711"/>
                    <a:pt x="0" y="851"/>
                    <a:pt x="179" y="910"/>
                  </a:cubicBezTo>
                  <a:cubicBezTo>
                    <a:pt x="207" y="922"/>
                    <a:pt x="236" y="928"/>
                    <a:pt x="263" y="928"/>
                  </a:cubicBezTo>
                  <a:cubicBezTo>
                    <a:pt x="371" y="928"/>
                    <a:pt x="466" y="842"/>
                    <a:pt x="497" y="731"/>
                  </a:cubicBezTo>
                  <a:cubicBezTo>
                    <a:pt x="517" y="632"/>
                    <a:pt x="517" y="492"/>
                    <a:pt x="557" y="413"/>
                  </a:cubicBezTo>
                  <a:cubicBezTo>
                    <a:pt x="517" y="313"/>
                    <a:pt x="517" y="174"/>
                    <a:pt x="497" y="75"/>
                  </a:cubicBezTo>
                  <a:cubicBezTo>
                    <a:pt x="448" y="25"/>
                    <a:pt x="398" y="0"/>
                    <a:pt x="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1" name="Google Shape;15371;p24"/>
            <p:cNvSpPr/>
            <p:nvPr/>
          </p:nvSpPr>
          <p:spPr>
            <a:xfrm>
              <a:off x="4698450" y="5134700"/>
              <a:ext cx="90025" cy="32775"/>
            </a:xfrm>
            <a:custGeom>
              <a:avLst/>
              <a:gdLst/>
              <a:ahLst/>
              <a:cxnLst/>
              <a:rect l="l" t="t" r="r" b="b"/>
              <a:pathLst>
                <a:path w="3601" h="1311" extrusionOk="0">
                  <a:moveTo>
                    <a:pt x="299" y="1"/>
                  </a:moveTo>
                  <a:cubicBezTo>
                    <a:pt x="0" y="200"/>
                    <a:pt x="20" y="399"/>
                    <a:pt x="259" y="578"/>
                  </a:cubicBezTo>
                  <a:cubicBezTo>
                    <a:pt x="502" y="578"/>
                    <a:pt x="732" y="723"/>
                    <a:pt x="970" y="723"/>
                  </a:cubicBezTo>
                  <a:cubicBezTo>
                    <a:pt x="1024" y="723"/>
                    <a:pt x="1079" y="715"/>
                    <a:pt x="1134" y="697"/>
                  </a:cubicBezTo>
                  <a:cubicBezTo>
                    <a:pt x="1193" y="706"/>
                    <a:pt x="1253" y="708"/>
                    <a:pt x="1311" y="708"/>
                  </a:cubicBezTo>
                  <a:cubicBezTo>
                    <a:pt x="1350" y="708"/>
                    <a:pt x="1388" y="707"/>
                    <a:pt x="1425" y="707"/>
                  </a:cubicBezTo>
                  <a:cubicBezTo>
                    <a:pt x="1581" y="707"/>
                    <a:pt x="1727" y="720"/>
                    <a:pt x="1850" y="856"/>
                  </a:cubicBezTo>
                  <a:cubicBezTo>
                    <a:pt x="1890" y="936"/>
                    <a:pt x="1950" y="976"/>
                    <a:pt x="2029" y="976"/>
                  </a:cubicBezTo>
                  <a:cubicBezTo>
                    <a:pt x="2328" y="1075"/>
                    <a:pt x="2626" y="1174"/>
                    <a:pt x="2925" y="1234"/>
                  </a:cubicBezTo>
                  <a:cubicBezTo>
                    <a:pt x="3044" y="1254"/>
                    <a:pt x="3183" y="1274"/>
                    <a:pt x="3283" y="1294"/>
                  </a:cubicBezTo>
                  <a:cubicBezTo>
                    <a:pt x="3312" y="1305"/>
                    <a:pt x="3336" y="1310"/>
                    <a:pt x="3357" y="1310"/>
                  </a:cubicBezTo>
                  <a:cubicBezTo>
                    <a:pt x="3409" y="1310"/>
                    <a:pt x="3445" y="1282"/>
                    <a:pt x="3501" y="1254"/>
                  </a:cubicBezTo>
                  <a:cubicBezTo>
                    <a:pt x="3581" y="1155"/>
                    <a:pt x="3601" y="1055"/>
                    <a:pt x="3581" y="936"/>
                  </a:cubicBezTo>
                  <a:cubicBezTo>
                    <a:pt x="3541" y="856"/>
                    <a:pt x="3501" y="777"/>
                    <a:pt x="3442" y="737"/>
                  </a:cubicBezTo>
                  <a:cubicBezTo>
                    <a:pt x="2646" y="438"/>
                    <a:pt x="1850" y="299"/>
                    <a:pt x="1035" y="180"/>
                  </a:cubicBezTo>
                  <a:cubicBezTo>
                    <a:pt x="856" y="80"/>
                    <a:pt x="637" y="180"/>
                    <a:pt x="458" y="41"/>
                  </a:cubicBezTo>
                  <a:cubicBezTo>
                    <a:pt x="418" y="1"/>
                    <a:pt x="338"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2" name="Google Shape;15372;p24"/>
            <p:cNvSpPr/>
            <p:nvPr/>
          </p:nvSpPr>
          <p:spPr>
            <a:xfrm>
              <a:off x="4807350" y="5153100"/>
              <a:ext cx="42800" cy="39500"/>
            </a:xfrm>
            <a:custGeom>
              <a:avLst/>
              <a:gdLst/>
              <a:ahLst/>
              <a:cxnLst/>
              <a:rect l="l" t="t" r="r" b="b"/>
              <a:pathLst>
                <a:path w="1712" h="1580" extrusionOk="0">
                  <a:moveTo>
                    <a:pt x="279" y="1"/>
                  </a:moveTo>
                  <a:cubicBezTo>
                    <a:pt x="200" y="21"/>
                    <a:pt x="140" y="41"/>
                    <a:pt x="80" y="100"/>
                  </a:cubicBezTo>
                  <a:cubicBezTo>
                    <a:pt x="41" y="140"/>
                    <a:pt x="1" y="220"/>
                    <a:pt x="1" y="299"/>
                  </a:cubicBezTo>
                  <a:cubicBezTo>
                    <a:pt x="41" y="438"/>
                    <a:pt x="80" y="558"/>
                    <a:pt x="180" y="657"/>
                  </a:cubicBezTo>
                  <a:cubicBezTo>
                    <a:pt x="259" y="737"/>
                    <a:pt x="339" y="816"/>
                    <a:pt x="438" y="856"/>
                  </a:cubicBezTo>
                  <a:cubicBezTo>
                    <a:pt x="458" y="886"/>
                    <a:pt x="488" y="901"/>
                    <a:pt x="521" y="901"/>
                  </a:cubicBezTo>
                  <a:cubicBezTo>
                    <a:pt x="553" y="901"/>
                    <a:pt x="588" y="886"/>
                    <a:pt x="617" y="856"/>
                  </a:cubicBezTo>
                  <a:lnTo>
                    <a:pt x="836" y="1015"/>
                  </a:lnTo>
                  <a:cubicBezTo>
                    <a:pt x="856" y="1015"/>
                    <a:pt x="856" y="1015"/>
                    <a:pt x="876" y="1055"/>
                  </a:cubicBezTo>
                  <a:cubicBezTo>
                    <a:pt x="916" y="1115"/>
                    <a:pt x="916" y="1135"/>
                    <a:pt x="856" y="1194"/>
                  </a:cubicBezTo>
                  <a:cubicBezTo>
                    <a:pt x="816" y="1194"/>
                    <a:pt x="737" y="1214"/>
                    <a:pt x="677" y="1214"/>
                  </a:cubicBezTo>
                  <a:cubicBezTo>
                    <a:pt x="598" y="1254"/>
                    <a:pt x="598" y="1334"/>
                    <a:pt x="657" y="1393"/>
                  </a:cubicBezTo>
                  <a:cubicBezTo>
                    <a:pt x="834" y="1511"/>
                    <a:pt x="1049" y="1396"/>
                    <a:pt x="1208" y="1546"/>
                  </a:cubicBezTo>
                  <a:lnTo>
                    <a:pt x="1208" y="1546"/>
                  </a:lnTo>
                  <a:cubicBezTo>
                    <a:pt x="1380" y="1521"/>
                    <a:pt x="1581" y="1580"/>
                    <a:pt x="1712" y="1393"/>
                  </a:cubicBezTo>
                  <a:cubicBezTo>
                    <a:pt x="1572" y="1354"/>
                    <a:pt x="1373" y="1294"/>
                    <a:pt x="1453" y="1135"/>
                  </a:cubicBezTo>
                  <a:cubicBezTo>
                    <a:pt x="1632" y="797"/>
                    <a:pt x="1334" y="697"/>
                    <a:pt x="1214" y="498"/>
                  </a:cubicBezTo>
                  <a:cubicBezTo>
                    <a:pt x="1155" y="438"/>
                    <a:pt x="1115" y="399"/>
                    <a:pt x="995" y="319"/>
                  </a:cubicBezTo>
                  <a:cubicBezTo>
                    <a:pt x="896" y="299"/>
                    <a:pt x="836" y="240"/>
                    <a:pt x="737" y="200"/>
                  </a:cubicBezTo>
                  <a:cubicBezTo>
                    <a:pt x="697" y="200"/>
                    <a:pt x="677" y="160"/>
                    <a:pt x="657" y="140"/>
                  </a:cubicBezTo>
                  <a:cubicBezTo>
                    <a:pt x="598" y="120"/>
                    <a:pt x="538" y="61"/>
                    <a:pt x="478" y="41"/>
                  </a:cubicBezTo>
                  <a:cubicBezTo>
                    <a:pt x="438" y="1"/>
                    <a:pt x="359" y="1"/>
                    <a:pt x="279" y="1"/>
                  </a:cubicBezTo>
                  <a:close/>
                  <a:moveTo>
                    <a:pt x="1208" y="1546"/>
                  </a:moveTo>
                  <a:lnTo>
                    <a:pt x="1208" y="1546"/>
                  </a:lnTo>
                  <a:cubicBezTo>
                    <a:pt x="1197" y="1548"/>
                    <a:pt x="1186" y="1550"/>
                    <a:pt x="1174" y="1552"/>
                  </a:cubicBezTo>
                  <a:lnTo>
                    <a:pt x="1214" y="1552"/>
                  </a:lnTo>
                  <a:cubicBezTo>
                    <a:pt x="1212" y="1550"/>
                    <a:pt x="1210" y="1548"/>
                    <a:pt x="1208" y="15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3" name="Google Shape;15373;p24"/>
            <p:cNvSpPr/>
            <p:nvPr/>
          </p:nvSpPr>
          <p:spPr>
            <a:xfrm>
              <a:off x="4643250" y="5131225"/>
              <a:ext cx="84075" cy="25400"/>
            </a:xfrm>
            <a:custGeom>
              <a:avLst/>
              <a:gdLst/>
              <a:ahLst/>
              <a:cxnLst/>
              <a:rect l="l" t="t" r="r" b="b"/>
              <a:pathLst>
                <a:path w="3363" h="1016" extrusionOk="0">
                  <a:moveTo>
                    <a:pt x="458" y="1"/>
                  </a:moveTo>
                  <a:cubicBezTo>
                    <a:pt x="338" y="1"/>
                    <a:pt x="199" y="20"/>
                    <a:pt x="80" y="100"/>
                  </a:cubicBezTo>
                  <a:cubicBezTo>
                    <a:pt x="0" y="140"/>
                    <a:pt x="0" y="239"/>
                    <a:pt x="60" y="319"/>
                  </a:cubicBezTo>
                  <a:cubicBezTo>
                    <a:pt x="100" y="319"/>
                    <a:pt x="159" y="339"/>
                    <a:pt x="199" y="339"/>
                  </a:cubicBezTo>
                  <a:cubicBezTo>
                    <a:pt x="279" y="339"/>
                    <a:pt x="358" y="398"/>
                    <a:pt x="378" y="478"/>
                  </a:cubicBezTo>
                  <a:cubicBezTo>
                    <a:pt x="955" y="637"/>
                    <a:pt x="1572" y="577"/>
                    <a:pt x="2129" y="876"/>
                  </a:cubicBezTo>
                  <a:cubicBezTo>
                    <a:pt x="2246" y="859"/>
                    <a:pt x="2356" y="839"/>
                    <a:pt x="2460" y="839"/>
                  </a:cubicBezTo>
                  <a:cubicBezTo>
                    <a:pt x="2601" y="839"/>
                    <a:pt x="2730" y="877"/>
                    <a:pt x="2845" y="1015"/>
                  </a:cubicBezTo>
                  <a:cubicBezTo>
                    <a:pt x="2870" y="1012"/>
                    <a:pt x="2897" y="1011"/>
                    <a:pt x="2924" y="1011"/>
                  </a:cubicBezTo>
                  <a:cubicBezTo>
                    <a:pt x="2959" y="1011"/>
                    <a:pt x="2996" y="1013"/>
                    <a:pt x="3032" y="1013"/>
                  </a:cubicBezTo>
                  <a:cubicBezTo>
                    <a:pt x="3159" y="1013"/>
                    <a:pt x="3283" y="995"/>
                    <a:pt x="3362" y="836"/>
                  </a:cubicBezTo>
                  <a:cubicBezTo>
                    <a:pt x="3084" y="697"/>
                    <a:pt x="2805" y="677"/>
                    <a:pt x="2507" y="637"/>
                  </a:cubicBezTo>
                  <a:cubicBezTo>
                    <a:pt x="2328" y="597"/>
                    <a:pt x="2228" y="438"/>
                    <a:pt x="2089" y="379"/>
                  </a:cubicBezTo>
                  <a:cubicBezTo>
                    <a:pt x="1572" y="140"/>
                    <a:pt x="1015" y="100"/>
                    <a:pt x="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4" name="Google Shape;15374;p24"/>
            <p:cNvSpPr/>
            <p:nvPr/>
          </p:nvSpPr>
          <p:spPr>
            <a:xfrm>
              <a:off x="4748175" y="5157075"/>
              <a:ext cx="60200" cy="17150"/>
            </a:xfrm>
            <a:custGeom>
              <a:avLst/>
              <a:gdLst/>
              <a:ahLst/>
              <a:cxnLst/>
              <a:rect l="l" t="t" r="r" b="b"/>
              <a:pathLst>
                <a:path w="2408" h="686" extrusionOk="0">
                  <a:moveTo>
                    <a:pt x="60" y="1"/>
                  </a:moveTo>
                  <a:cubicBezTo>
                    <a:pt x="40" y="1"/>
                    <a:pt x="40" y="41"/>
                    <a:pt x="20" y="61"/>
                  </a:cubicBezTo>
                  <a:cubicBezTo>
                    <a:pt x="1" y="81"/>
                    <a:pt x="20" y="140"/>
                    <a:pt x="60" y="160"/>
                  </a:cubicBezTo>
                  <a:cubicBezTo>
                    <a:pt x="750" y="414"/>
                    <a:pt x="1407" y="685"/>
                    <a:pt x="2136" y="685"/>
                  </a:cubicBezTo>
                  <a:cubicBezTo>
                    <a:pt x="2206" y="685"/>
                    <a:pt x="2277" y="683"/>
                    <a:pt x="2348" y="677"/>
                  </a:cubicBezTo>
                  <a:cubicBezTo>
                    <a:pt x="2388" y="657"/>
                    <a:pt x="2388" y="598"/>
                    <a:pt x="2408" y="578"/>
                  </a:cubicBezTo>
                  <a:cubicBezTo>
                    <a:pt x="2408" y="558"/>
                    <a:pt x="2388" y="498"/>
                    <a:pt x="2388" y="478"/>
                  </a:cubicBezTo>
                  <a:cubicBezTo>
                    <a:pt x="2328" y="439"/>
                    <a:pt x="2288" y="379"/>
                    <a:pt x="2209" y="359"/>
                  </a:cubicBezTo>
                  <a:cubicBezTo>
                    <a:pt x="2050" y="299"/>
                    <a:pt x="1930" y="260"/>
                    <a:pt x="1791" y="240"/>
                  </a:cubicBezTo>
                  <a:cubicBezTo>
                    <a:pt x="1758" y="229"/>
                    <a:pt x="1726" y="224"/>
                    <a:pt x="1695" y="224"/>
                  </a:cubicBezTo>
                  <a:cubicBezTo>
                    <a:pt x="1616" y="224"/>
                    <a:pt x="1544" y="256"/>
                    <a:pt x="1473" y="299"/>
                  </a:cubicBezTo>
                  <a:lnTo>
                    <a:pt x="1294" y="299"/>
                  </a:lnTo>
                  <a:cubicBezTo>
                    <a:pt x="1214" y="279"/>
                    <a:pt x="1154" y="240"/>
                    <a:pt x="1115" y="160"/>
                  </a:cubicBezTo>
                  <a:cubicBezTo>
                    <a:pt x="1046" y="178"/>
                    <a:pt x="979" y="186"/>
                    <a:pt x="913" y="186"/>
                  </a:cubicBezTo>
                  <a:cubicBezTo>
                    <a:pt x="619" y="186"/>
                    <a:pt x="353" y="34"/>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5" name="Google Shape;15375;p24"/>
            <p:cNvSpPr/>
            <p:nvPr/>
          </p:nvSpPr>
          <p:spPr>
            <a:xfrm>
              <a:off x="4806375" y="5172000"/>
              <a:ext cx="16925" cy="7525"/>
            </a:xfrm>
            <a:custGeom>
              <a:avLst/>
              <a:gdLst/>
              <a:ahLst/>
              <a:cxnLst/>
              <a:rect l="l" t="t" r="r" b="b"/>
              <a:pathLst>
                <a:path w="677" h="301" extrusionOk="0">
                  <a:moveTo>
                    <a:pt x="269" y="1"/>
                  </a:moveTo>
                  <a:cubicBezTo>
                    <a:pt x="179" y="1"/>
                    <a:pt x="90" y="31"/>
                    <a:pt x="0" y="100"/>
                  </a:cubicBezTo>
                  <a:cubicBezTo>
                    <a:pt x="118" y="229"/>
                    <a:pt x="243" y="300"/>
                    <a:pt x="367" y="300"/>
                  </a:cubicBezTo>
                  <a:cubicBezTo>
                    <a:pt x="471" y="300"/>
                    <a:pt x="576" y="249"/>
                    <a:pt x="676" y="140"/>
                  </a:cubicBezTo>
                  <a:cubicBezTo>
                    <a:pt x="637" y="100"/>
                    <a:pt x="597" y="100"/>
                    <a:pt x="537" y="80"/>
                  </a:cubicBezTo>
                  <a:cubicBezTo>
                    <a:pt x="448" y="31"/>
                    <a:pt x="358" y="1"/>
                    <a:pt x="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6" name="Google Shape;15376;p24"/>
            <p:cNvSpPr/>
            <p:nvPr/>
          </p:nvSpPr>
          <p:spPr>
            <a:xfrm>
              <a:off x="4739725" y="5156100"/>
              <a:ext cx="9975" cy="5000"/>
            </a:xfrm>
            <a:custGeom>
              <a:avLst/>
              <a:gdLst/>
              <a:ahLst/>
              <a:cxnLst/>
              <a:rect l="l" t="t" r="r" b="b"/>
              <a:pathLst>
                <a:path w="399" h="200" extrusionOk="0">
                  <a:moveTo>
                    <a:pt x="219" y="0"/>
                  </a:moveTo>
                  <a:cubicBezTo>
                    <a:pt x="160" y="20"/>
                    <a:pt x="0" y="0"/>
                    <a:pt x="40" y="139"/>
                  </a:cubicBezTo>
                  <a:cubicBezTo>
                    <a:pt x="60" y="179"/>
                    <a:pt x="179" y="199"/>
                    <a:pt x="259" y="199"/>
                  </a:cubicBezTo>
                  <a:lnTo>
                    <a:pt x="398" y="199"/>
                  </a:lnTo>
                  <a:lnTo>
                    <a:pt x="398" y="40"/>
                  </a:lnTo>
                  <a:cubicBezTo>
                    <a:pt x="339" y="40"/>
                    <a:pt x="279" y="20"/>
                    <a:pt x="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7" name="Google Shape;15377;p24"/>
            <p:cNvSpPr/>
            <p:nvPr/>
          </p:nvSpPr>
          <p:spPr>
            <a:xfrm>
              <a:off x="4828750" y="5178975"/>
              <a:ext cx="2000" cy="4500"/>
            </a:xfrm>
            <a:custGeom>
              <a:avLst/>
              <a:gdLst/>
              <a:ahLst/>
              <a:cxnLst/>
              <a:rect l="l" t="t" r="r" b="b"/>
              <a:pathLst>
                <a:path w="80" h="180" extrusionOk="0">
                  <a:moveTo>
                    <a:pt x="0" y="0"/>
                  </a:moveTo>
                  <a:cubicBezTo>
                    <a:pt x="0" y="60"/>
                    <a:pt x="0" y="120"/>
                    <a:pt x="20" y="179"/>
                  </a:cubicBezTo>
                  <a:cubicBezTo>
                    <a:pt x="20" y="159"/>
                    <a:pt x="80" y="120"/>
                    <a:pt x="80" y="120"/>
                  </a:cubicBezTo>
                  <a:cubicBezTo>
                    <a:pt x="60" y="80"/>
                    <a:pt x="20" y="6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8" name="Google Shape;15378;p24"/>
            <p:cNvSpPr/>
            <p:nvPr/>
          </p:nvSpPr>
          <p:spPr>
            <a:xfrm>
              <a:off x="4820300" y="5183950"/>
              <a:ext cx="4000" cy="5000"/>
            </a:xfrm>
            <a:custGeom>
              <a:avLst/>
              <a:gdLst/>
              <a:ahLst/>
              <a:cxnLst/>
              <a:rect l="l" t="t" r="r" b="b"/>
              <a:pathLst>
                <a:path w="160" h="200" extrusionOk="0">
                  <a:moveTo>
                    <a:pt x="159" y="0"/>
                  </a:moveTo>
                  <a:cubicBezTo>
                    <a:pt x="60" y="0"/>
                    <a:pt x="20" y="80"/>
                    <a:pt x="0" y="179"/>
                  </a:cubicBezTo>
                  <a:lnTo>
                    <a:pt x="60" y="199"/>
                  </a:lnTo>
                  <a:lnTo>
                    <a:pt x="139" y="179"/>
                  </a:lnTo>
                  <a:cubicBezTo>
                    <a:pt x="159" y="100"/>
                    <a:pt x="159" y="60"/>
                    <a:pt x="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9" name="Google Shape;15379;p24"/>
            <p:cNvSpPr/>
            <p:nvPr/>
          </p:nvSpPr>
          <p:spPr>
            <a:xfrm>
              <a:off x="5161950" y="3704925"/>
              <a:ext cx="35325" cy="14000"/>
            </a:xfrm>
            <a:custGeom>
              <a:avLst/>
              <a:gdLst/>
              <a:ahLst/>
              <a:cxnLst/>
              <a:rect l="l" t="t" r="r" b="b"/>
              <a:pathLst>
                <a:path w="1413" h="560" extrusionOk="0">
                  <a:moveTo>
                    <a:pt x="895" y="0"/>
                  </a:moveTo>
                  <a:cubicBezTo>
                    <a:pt x="830" y="92"/>
                    <a:pt x="756" y="140"/>
                    <a:pt x="668" y="140"/>
                  </a:cubicBezTo>
                  <a:cubicBezTo>
                    <a:pt x="622" y="140"/>
                    <a:pt x="572" y="127"/>
                    <a:pt x="518" y="100"/>
                  </a:cubicBezTo>
                  <a:cubicBezTo>
                    <a:pt x="446" y="55"/>
                    <a:pt x="367" y="26"/>
                    <a:pt x="286" y="26"/>
                  </a:cubicBezTo>
                  <a:cubicBezTo>
                    <a:pt x="188" y="26"/>
                    <a:pt x="88" y="70"/>
                    <a:pt x="0" y="179"/>
                  </a:cubicBezTo>
                  <a:cubicBezTo>
                    <a:pt x="120" y="259"/>
                    <a:pt x="179" y="378"/>
                    <a:pt x="159" y="517"/>
                  </a:cubicBezTo>
                  <a:cubicBezTo>
                    <a:pt x="340" y="535"/>
                    <a:pt x="524" y="559"/>
                    <a:pt x="707" y="559"/>
                  </a:cubicBezTo>
                  <a:cubicBezTo>
                    <a:pt x="948" y="559"/>
                    <a:pt x="1187" y="517"/>
                    <a:pt x="1413" y="358"/>
                  </a:cubicBezTo>
                  <a:cubicBezTo>
                    <a:pt x="1254" y="259"/>
                    <a:pt x="1075" y="139"/>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0" name="Google Shape;15380;p24"/>
            <p:cNvSpPr/>
            <p:nvPr/>
          </p:nvSpPr>
          <p:spPr>
            <a:xfrm>
              <a:off x="5470775" y="3959550"/>
              <a:ext cx="50750" cy="9350"/>
            </a:xfrm>
            <a:custGeom>
              <a:avLst/>
              <a:gdLst/>
              <a:ahLst/>
              <a:cxnLst/>
              <a:rect l="l" t="t" r="r" b="b"/>
              <a:pathLst>
                <a:path w="2030" h="374" extrusionOk="0">
                  <a:moveTo>
                    <a:pt x="438" y="0"/>
                  </a:moveTo>
                  <a:cubicBezTo>
                    <a:pt x="399" y="159"/>
                    <a:pt x="1" y="20"/>
                    <a:pt x="100" y="338"/>
                  </a:cubicBezTo>
                  <a:cubicBezTo>
                    <a:pt x="239" y="365"/>
                    <a:pt x="379" y="374"/>
                    <a:pt x="517" y="374"/>
                  </a:cubicBezTo>
                  <a:cubicBezTo>
                    <a:pt x="794" y="374"/>
                    <a:pt x="1068" y="338"/>
                    <a:pt x="1333" y="338"/>
                  </a:cubicBezTo>
                  <a:cubicBezTo>
                    <a:pt x="1413" y="289"/>
                    <a:pt x="1498" y="259"/>
                    <a:pt x="1585" y="259"/>
                  </a:cubicBezTo>
                  <a:cubicBezTo>
                    <a:pt x="1672" y="259"/>
                    <a:pt x="1761" y="289"/>
                    <a:pt x="1851" y="358"/>
                  </a:cubicBezTo>
                  <a:lnTo>
                    <a:pt x="2030" y="358"/>
                  </a:lnTo>
                  <a:lnTo>
                    <a:pt x="2030" y="20"/>
                  </a:lnTo>
                  <a:cubicBezTo>
                    <a:pt x="1473" y="0"/>
                    <a:pt x="956" y="0"/>
                    <a:pt x="4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1" name="Google Shape;15381;p24"/>
            <p:cNvSpPr/>
            <p:nvPr/>
          </p:nvSpPr>
          <p:spPr>
            <a:xfrm>
              <a:off x="5585150" y="3965600"/>
              <a:ext cx="14950" cy="10950"/>
            </a:xfrm>
            <a:custGeom>
              <a:avLst/>
              <a:gdLst/>
              <a:ahLst/>
              <a:cxnLst/>
              <a:rect l="l" t="t" r="r" b="b"/>
              <a:pathLst>
                <a:path w="598" h="438" extrusionOk="0">
                  <a:moveTo>
                    <a:pt x="178" y="0"/>
                  </a:moveTo>
                  <a:cubicBezTo>
                    <a:pt x="92" y="0"/>
                    <a:pt x="25" y="66"/>
                    <a:pt x="1" y="295"/>
                  </a:cubicBezTo>
                  <a:cubicBezTo>
                    <a:pt x="117" y="295"/>
                    <a:pt x="287" y="438"/>
                    <a:pt x="417" y="438"/>
                  </a:cubicBezTo>
                  <a:cubicBezTo>
                    <a:pt x="509" y="438"/>
                    <a:pt x="581" y="365"/>
                    <a:pt x="598" y="116"/>
                  </a:cubicBezTo>
                  <a:lnTo>
                    <a:pt x="598" y="116"/>
                  </a:lnTo>
                  <a:cubicBezTo>
                    <a:pt x="585" y="120"/>
                    <a:pt x="572" y="122"/>
                    <a:pt x="558" y="122"/>
                  </a:cubicBezTo>
                  <a:cubicBezTo>
                    <a:pt x="442" y="122"/>
                    <a:pt x="294" y="0"/>
                    <a:pt x="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2" name="Google Shape;15382;p24"/>
            <p:cNvSpPr/>
            <p:nvPr/>
          </p:nvSpPr>
          <p:spPr>
            <a:xfrm>
              <a:off x="5565275" y="3960050"/>
              <a:ext cx="11450" cy="12950"/>
            </a:xfrm>
            <a:custGeom>
              <a:avLst/>
              <a:gdLst/>
              <a:ahLst/>
              <a:cxnLst/>
              <a:rect l="l" t="t" r="r" b="b"/>
              <a:pathLst>
                <a:path w="458" h="518" extrusionOk="0">
                  <a:moveTo>
                    <a:pt x="279" y="0"/>
                  </a:moveTo>
                  <a:cubicBezTo>
                    <a:pt x="100" y="0"/>
                    <a:pt x="0" y="80"/>
                    <a:pt x="80" y="259"/>
                  </a:cubicBezTo>
                  <a:cubicBezTo>
                    <a:pt x="100" y="358"/>
                    <a:pt x="159" y="438"/>
                    <a:pt x="179" y="517"/>
                  </a:cubicBezTo>
                  <a:lnTo>
                    <a:pt x="358" y="517"/>
                  </a:lnTo>
                  <a:cubicBezTo>
                    <a:pt x="358" y="438"/>
                    <a:pt x="378" y="338"/>
                    <a:pt x="398" y="239"/>
                  </a:cubicBezTo>
                  <a:cubicBezTo>
                    <a:pt x="438" y="120"/>
                    <a:pt x="458" y="0"/>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3" name="Google Shape;15383;p24"/>
            <p:cNvSpPr/>
            <p:nvPr/>
          </p:nvSpPr>
          <p:spPr>
            <a:xfrm>
              <a:off x="5538900" y="3960050"/>
              <a:ext cx="15950" cy="8800"/>
            </a:xfrm>
            <a:custGeom>
              <a:avLst/>
              <a:gdLst/>
              <a:ahLst/>
              <a:cxnLst/>
              <a:rect l="l" t="t" r="r" b="b"/>
              <a:pathLst>
                <a:path w="638" h="352" extrusionOk="0">
                  <a:moveTo>
                    <a:pt x="518" y="0"/>
                  </a:moveTo>
                  <a:cubicBezTo>
                    <a:pt x="399" y="20"/>
                    <a:pt x="299" y="20"/>
                    <a:pt x="160" y="20"/>
                  </a:cubicBezTo>
                  <a:cubicBezTo>
                    <a:pt x="120" y="40"/>
                    <a:pt x="61" y="100"/>
                    <a:pt x="1" y="179"/>
                  </a:cubicBezTo>
                  <a:cubicBezTo>
                    <a:pt x="90" y="294"/>
                    <a:pt x="205" y="352"/>
                    <a:pt x="322" y="352"/>
                  </a:cubicBezTo>
                  <a:cubicBezTo>
                    <a:pt x="388" y="352"/>
                    <a:pt x="454" y="334"/>
                    <a:pt x="518" y="299"/>
                  </a:cubicBezTo>
                  <a:cubicBezTo>
                    <a:pt x="638" y="219"/>
                    <a:pt x="538" y="100"/>
                    <a:pt x="5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4" name="Google Shape;15384;p24"/>
            <p:cNvSpPr/>
            <p:nvPr/>
          </p:nvSpPr>
          <p:spPr>
            <a:xfrm>
              <a:off x="5567750" y="3949600"/>
              <a:ext cx="14450" cy="5625"/>
            </a:xfrm>
            <a:custGeom>
              <a:avLst/>
              <a:gdLst/>
              <a:ahLst/>
              <a:cxnLst/>
              <a:rect l="l" t="t" r="r" b="b"/>
              <a:pathLst>
                <a:path w="578" h="225" extrusionOk="0">
                  <a:moveTo>
                    <a:pt x="458" y="20"/>
                  </a:moveTo>
                  <a:cubicBezTo>
                    <a:pt x="339" y="100"/>
                    <a:pt x="160" y="0"/>
                    <a:pt x="1" y="160"/>
                  </a:cubicBezTo>
                  <a:cubicBezTo>
                    <a:pt x="108" y="201"/>
                    <a:pt x="201" y="225"/>
                    <a:pt x="284" y="225"/>
                  </a:cubicBezTo>
                  <a:cubicBezTo>
                    <a:pt x="401" y="225"/>
                    <a:pt x="496" y="177"/>
                    <a:pt x="578" y="60"/>
                  </a:cubicBezTo>
                  <a:cubicBezTo>
                    <a:pt x="538" y="40"/>
                    <a:pt x="498" y="20"/>
                    <a:pt x="458"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5" name="Google Shape;15385;p24"/>
            <p:cNvSpPr/>
            <p:nvPr/>
          </p:nvSpPr>
          <p:spPr>
            <a:xfrm>
              <a:off x="5539400" y="3960175"/>
              <a:ext cx="3525" cy="4375"/>
            </a:xfrm>
            <a:custGeom>
              <a:avLst/>
              <a:gdLst/>
              <a:ahLst/>
              <a:cxnLst/>
              <a:rect l="l" t="t" r="r" b="b"/>
              <a:pathLst>
                <a:path w="141" h="175" extrusionOk="0">
                  <a:moveTo>
                    <a:pt x="70" y="0"/>
                  </a:moveTo>
                  <a:cubicBezTo>
                    <a:pt x="46" y="0"/>
                    <a:pt x="21" y="5"/>
                    <a:pt x="1" y="15"/>
                  </a:cubicBezTo>
                  <a:lnTo>
                    <a:pt x="1" y="174"/>
                  </a:lnTo>
                  <a:lnTo>
                    <a:pt x="140" y="15"/>
                  </a:lnTo>
                  <a:cubicBezTo>
                    <a:pt x="120" y="5"/>
                    <a:pt x="95" y="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6" name="Google Shape;15386;p24"/>
            <p:cNvSpPr/>
            <p:nvPr/>
          </p:nvSpPr>
          <p:spPr>
            <a:xfrm>
              <a:off x="4850625" y="5183525"/>
              <a:ext cx="21900" cy="8975"/>
            </a:xfrm>
            <a:custGeom>
              <a:avLst/>
              <a:gdLst/>
              <a:ahLst/>
              <a:cxnLst/>
              <a:rect l="l" t="t" r="r" b="b"/>
              <a:pathLst>
                <a:path w="876" h="359" extrusionOk="0">
                  <a:moveTo>
                    <a:pt x="406" y="0"/>
                  </a:moveTo>
                  <a:cubicBezTo>
                    <a:pt x="286" y="0"/>
                    <a:pt x="153" y="56"/>
                    <a:pt x="0" y="176"/>
                  </a:cubicBezTo>
                  <a:cubicBezTo>
                    <a:pt x="208" y="295"/>
                    <a:pt x="426" y="358"/>
                    <a:pt x="647" y="358"/>
                  </a:cubicBezTo>
                  <a:cubicBezTo>
                    <a:pt x="723" y="358"/>
                    <a:pt x="800" y="351"/>
                    <a:pt x="876" y="335"/>
                  </a:cubicBezTo>
                  <a:cubicBezTo>
                    <a:pt x="733" y="122"/>
                    <a:pt x="584" y="0"/>
                    <a:pt x="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7" name="Google Shape;15387;p24"/>
            <p:cNvSpPr/>
            <p:nvPr/>
          </p:nvSpPr>
          <p:spPr>
            <a:xfrm>
              <a:off x="4881450" y="5187225"/>
              <a:ext cx="30875" cy="9175"/>
            </a:xfrm>
            <a:custGeom>
              <a:avLst/>
              <a:gdLst/>
              <a:ahLst/>
              <a:cxnLst/>
              <a:rect l="l" t="t" r="r" b="b"/>
              <a:pathLst>
                <a:path w="1235" h="367" extrusionOk="0">
                  <a:moveTo>
                    <a:pt x="605" y="1"/>
                  </a:moveTo>
                  <a:cubicBezTo>
                    <a:pt x="400" y="1"/>
                    <a:pt x="196" y="61"/>
                    <a:pt x="1" y="187"/>
                  </a:cubicBezTo>
                  <a:cubicBezTo>
                    <a:pt x="80" y="287"/>
                    <a:pt x="240" y="327"/>
                    <a:pt x="359" y="367"/>
                  </a:cubicBezTo>
                  <a:cubicBezTo>
                    <a:pt x="637" y="187"/>
                    <a:pt x="936" y="187"/>
                    <a:pt x="1234" y="187"/>
                  </a:cubicBezTo>
                  <a:cubicBezTo>
                    <a:pt x="1031" y="66"/>
                    <a:pt x="818"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8" name="Google Shape;15388;p24"/>
            <p:cNvSpPr/>
            <p:nvPr/>
          </p:nvSpPr>
          <p:spPr>
            <a:xfrm>
              <a:off x="4872500" y="5191900"/>
              <a:ext cx="17925" cy="6225"/>
            </a:xfrm>
            <a:custGeom>
              <a:avLst/>
              <a:gdLst/>
              <a:ahLst/>
              <a:cxnLst/>
              <a:rect l="l" t="t" r="r" b="b"/>
              <a:pathLst>
                <a:path w="717" h="249" extrusionOk="0">
                  <a:moveTo>
                    <a:pt x="1" y="0"/>
                  </a:moveTo>
                  <a:cubicBezTo>
                    <a:pt x="153" y="139"/>
                    <a:pt x="296" y="249"/>
                    <a:pt x="469" y="249"/>
                  </a:cubicBezTo>
                  <a:cubicBezTo>
                    <a:pt x="545" y="249"/>
                    <a:pt x="626" y="228"/>
                    <a:pt x="717" y="180"/>
                  </a:cubicBezTo>
                  <a:cubicBezTo>
                    <a:pt x="637" y="60"/>
                    <a:pt x="518" y="40"/>
                    <a:pt x="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9" name="Google Shape;15389;p24"/>
            <p:cNvSpPr/>
            <p:nvPr/>
          </p:nvSpPr>
          <p:spPr>
            <a:xfrm>
              <a:off x="5446900" y="4128975"/>
              <a:ext cx="87550" cy="14300"/>
            </a:xfrm>
            <a:custGeom>
              <a:avLst/>
              <a:gdLst/>
              <a:ahLst/>
              <a:cxnLst/>
              <a:rect l="l" t="t" r="r" b="b"/>
              <a:pathLst>
                <a:path w="3502" h="572" extrusionOk="0">
                  <a:moveTo>
                    <a:pt x="1633" y="1"/>
                  </a:moveTo>
                  <a:cubicBezTo>
                    <a:pt x="1068" y="1"/>
                    <a:pt x="547" y="245"/>
                    <a:pt x="1" y="245"/>
                  </a:cubicBezTo>
                  <a:cubicBezTo>
                    <a:pt x="97" y="422"/>
                    <a:pt x="232" y="572"/>
                    <a:pt x="416" y="572"/>
                  </a:cubicBezTo>
                  <a:cubicBezTo>
                    <a:pt x="460" y="572"/>
                    <a:pt x="507" y="563"/>
                    <a:pt x="558" y="544"/>
                  </a:cubicBezTo>
                  <a:cubicBezTo>
                    <a:pt x="930" y="415"/>
                    <a:pt x="1305" y="378"/>
                    <a:pt x="1681" y="378"/>
                  </a:cubicBezTo>
                  <a:cubicBezTo>
                    <a:pt x="2164" y="378"/>
                    <a:pt x="2649" y="439"/>
                    <a:pt x="3130" y="439"/>
                  </a:cubicBezTo>
                  <a:cubicBezTo>
                    <a:pt x="3254" y="439"/>
                    <a:pt x="3378" y="435"/>
                    <a:pt x="3502" y="424"/>
                  </a:cubicBezTo>
                  <a:cubicBezTo>
                    <a:pt x="3314" y="224"/>
                    <a:pt x="3094" y="173"/>
                    <a:pt x="2863" y="173"/>
                  </a:cubicBezTo>
                  <a:cubicBezTo>
                    <a:pt x="2727" y="173"/>
                    <a:pt x="2588" y="191"/>
                    <a:pt x="2448" y="206"/>
                  </a:cubicBezTo>
                  <a:cubicBezTo>
                    <a:pt x="2348" y="146"/>
                    <a:pt x="2209" y="206"/>
                    <a:pt x="2109" y="66"/>
                  </a:cubicBezTo>
                  <a:cubicBezTo>
                    <a:pt x="1946" y="19"/>
                    <a:pt x="1788" y="1"/>
                    <a:pt x="16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0" name="Google Shape;15390;p24"/>
            <p:cNvSpPr/>
            <p:nvPr/>
          </p:nvSpPr>
          <p:spPr>
            <a:xfrm>
              <a:off x="5482225" y="4149025"/>
              <a:ext cx="44275" cy="11950"/>
            </a:xfrm>
            <a:custGeom>
              <a:avLst/>
              <a:gdLst/>
              <a:ahLst/>
              <a:cxnLst/>
              <a:rect l="l" t="t" r="r" b="b"/>
              <a:pathLst>
                <a:path w="1771" h="478" extrusionOk="0">
                  <a:moveTo>
                    <a:pt x="1074" y="0"/>
                  </a:moveTo>
                  <a:cubicBezTo>
                    <a:pt x="969" y="53"/>
                    <a:pt x="868" y="63"/>
                    <a:pt x="769" y="63"/>
                  </a:cubicBezTo>
                  <a:cubicBezTo>
                    <a:pt x="707" y="63"/>
                    <a:pt x="645" y="59"/>
                    <a:pt x="583" y="59"/>
                  </a:cubicBezTo>
                  <a:cubicBezTo>
                    <a:pt x="521" y="59"/>
                    <a:pt x="460" y="63"/>
                    <a:pt x="398" y="80"/>
                  </a:cubicBezTo>
                  <a:cubicBezTo>
                    <a:pt x="0" y="160"/>
                    <a:pt x="60" y="319"/>
                    <a:pt x="378" y="478"/>
                  </a:cubicBezTo>
                  <a:cubicBezTo>
                    <a:pt x="539" y="371"/>
                    <a:pt x="707" y="348"/>
                    <a:pt x="881" y="348"/>
                  </a:cubicBezTo>
                  <a:cubicBezTo>
                    <a:pt x="1011" y="348"/>
                    <a:pt x="1144" y="361"/>
                    <a:pt x="1278" y="361"/>
                  </a:cubicBezTo>
                  <a:cubicBezTo>
                    <a:pt x="1362" y="361"/>
                    <a:pt x="1447" y="356"/>
                    <a:pt x="1532" y="339"/>
                  </a:cubicBezTo>
                  <a:cubicBezTo>
                    <a:pt x="1612" y="319"/>
                    <a:pt x="1771" y="299"/>
                    <a:pt x="1771" y="279"/>
                  </a:cubicBezTo>
                  <a:cubicBezTo>
                    <a:pt x="1771" y="100"/>
                    <a:pt x="1612" y="179"/>
                    <a:pt x="1532" y="120"/>
                  </a:cubicBezTo>
                  <a:cubicBezTo>
                    <a:pt x="1393" y="100"/>
                    <a:pt x="1214" y="40"/>
                    <a:pt x="1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1" name="Google Shape;15391;p24"/>
            <p:cNvSpPr/>
            <p:nvPr/>
          </p:nvSpPr>
          <p:spPr>
            <a:xfrm>
              <a:off x="5531950" y="4073800"/>
              <a:ext cx="20025" cy="13575"/>
            </a:xfrm>
            <a:custGeom>
              <a:avLst/>
              <a:gdLst/>
              <a:ahLst/>
              <a:cxnLst/>
              <a:rect l="l" t="t" r="r" b="b"/>
              <a:pathLst>
                <a:path w="801" h="543" extrusionOk="0">
                  <a:moveTo>
                    <a:pt x="423" y="1"/>
                  </a:moveTo>
                  <a:cubicBezTo>
                    <a:pt x="391" y="1"/>
                    <a:pt x="356" y="2"/>
                    <a:pt x="319" y="6"/>
                  </a:cubicBezTo>
                  <a:lnTo>
                    <a:pt x="60" y="6"/>
                  </a:lnTo>
                  <a:cubicBezTo>
                    <a:pt x="20" y="45"/>
                    <a:pt x="0" y="105"/>
                    <a:pt x="0" y="165"/>
                  </a:cubicBezTo>
                  <a:cubicBezTo>
                    <a:pt x="20" y="244"/>
                    <a:pt x="60" y="304"/>
                    <a:pt x="120" y="324"/>
                  </a:cubicBezTo>
                  <a:cubicBezTo>
                    <a:pt x="180" y="403"/>
                    <a:pt x="239" y="463"/>
                    <a:pt x="299" y="543"/>
                  </a:cubicBezTo>
                  <a:cubicBezTo>
                    <a:pt x="418" y="543"/>
                    <a:pt x="518" y="523"/>
                    <a:pt x="617" y="523"/>
                  </a:cubicBezTo>
                  <a:cubicBezTo>
                    <a:pt x="800" y="211"/>
                    <a:pt x="798"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2" name="Google Shape;15392;p24"/>
            <p:cNvSpPr/>
            <p:nvPr/>
          </p:nvSpPr>
          <p:spPr>
            <a:xfrm>
              <a:off x="5515050" y="4099300"/>
              <a:ext cx="19400" cy="10950"/>
            </a:xfrm>
            <a:custGeom>
              <a:avLst/>
              <a:gdLst/>
              <a:ahLst/>
              <a:cxnLst/>
              <a:rect l="l" t="t" r="r" b="b"/>
              <a:pathLst>
                <a:path w="776" h="438" extrusionOk="0">
                  <a:moveTo>
                    <a:pt x="557" y="0"/>
                  </a:moveTo>
                  <a:cubicBezTo>
                    <a:pt x="517" y="0"/>
                    <a:pt x="478" y="20"/>
                    <a:pt x="418" y="40"/>
                  </a:cubicBezTo>
                  <a:cubicBezTo>
                    <a:pt x="378" y="100"/>
                    <a:pt x="299" y="159"/>
                    <a:pt x="179" y="219"/>
                  </a:cubicBezTo>
                  <a:cubicBezTo>
                    <a:pt x="119" y="219"/>
                    <a:pt x="100" y="219"/>
                    <a:pt x="60" y="239"/>
                  </a:cubicBezTo>
                  <a:lnTo>
                    <a:pt x="0" y="299"/>
                  </a:lnTo>
                  <a:cubicBezTo>
                    <a:pt x="0" y="318"/>
                    <a:pt x="0" y="358"/>
                    <a:pt x="80" y="398"/>
                  </a:cubicBezTo>
                  <a:cubicBezTo>
                    <a:pt x="219" y="418"/>
                    <a:pt x="398" y="418"/>
                    <a:pt x="577" y="438"/>
                  </a:cubicBezTo>
                  <a:cubicBezTo>
                    <a:pt x="617" y="299"/>
                    <a:pt x="776" y="12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3" name="Google Shape;15393;p24"/>
            <p:cNvSpPr/>
            <p:nvPr/>
          </p:nvSpPr>
          <p:spPr>
            <a:xfrm>
              <a:off x="5526975" y="4077950"/>
              <a:ext cx="7975" cy="13900"/>
            </a:xfrm>
            <a:custGeom>
              <a:avLst/>
              <a:gdLst/>
              <a:ahLst/>
              <a:cxnLst/>
              <a:rect l="l" t="t" r="r" b="b"/>
              <a:pathLst>
                <a:path w="319" h="556" extrusionOk="0">
                  <a:moveTo>
                    <a:pt x="204" y="1"/>
                  </a:moveTo>
                  <a:cubicBezTo>
                    <a:pt x="102" y="1"/>
                    <a:pt x="64" y="83"/>
                    <a:pt x="1" y="178"/>
                  </a:cubicBezTo>
                  <a:cubicBezTo>
                    <a:pt x="1" y="337"/>
                    <a:pt x="20" y="436"/>
                    <a:pt x="100" y="556"/>
                  </a:cubicBezTo>
                  <a:lnTo>
                    <a:pt x="120" y="556"/>
                  </a:lnTo>
                  <a:cubicBezTo>
                    <a:pt x="299" y="476"/>
                    <a:pt x="279" y="337"/>
                    <a:pt x="319" y="178"/>
                  </a:cubicBezTo>
                  <a:cubicBezTo>
                    <a:pt x="319" y="118"/>
                    <a:pt x="319" y="78"/>
                    <a:pt x="299" y="19"/>
                  </a:cubicBezTo>
                  <a:cubicBezTo>
                    <a:pt x="262" y="6"/>
                    <a:pt x="231" y="1"/>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4" name="Google Shape;15394;p24"/>
            <p:cNvSpPr/>
            <p:nvPr/>
          </p:nvSpPr>
          <p:spPr>
            <a:xfrm>
              <a:off x="5499625" y="4130125"/>
              <a:ext cx="8475" cy="4450"/>
            </a:xfrm>
            <a:custGeom>
              <a:avLst/>
              <a:gdLst/>
              <a:ahLst/>
              <a:cxnLst/>
              <a:rect l="l" t="t" r="r" b="b"/>
              <a:pathLst>
                <a:path w="339" h="178" extrusionOk="0">
                  <a:moveTo>
                    <a:pt x="339" y="0"/>
                  </a:moveTo>
                  <a:cubicBezTo>
                    <a:pt x="219" y="0"/>
                    <a:pt x="120" y="40"/>
                    <a:pt x="0" y="40"/>
                  </a:cubicBezTo>
                  <a:cubicBezTo>
                    <a:pt x="57" y="139"/>
                    <a:pt x="133" y="178"/>
                    <a:pt x="223" y="178"/>
                  </a:cubicBezTo>
                  <a:cubicBezTo>
                    <a:pt x="259" y="178"/>
                    <a:pt x="298" y="171"/>
                    <a:pt x="339" y="160"/>
                  </a:cubicBezTo>
                  <a:lnTo>
                    <a:pt x="3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5" name="Google Shape;15395;p24"/>
            <p:cNvSpPr/>
            <p:nvPr/>
          </p:nvSpPr>
          <p:spPr>
            <a:xfrm>
              <a:off x="5446900" y="4437975"/>
              <a:ext cx="45300" cy="62675"/>
            </a:xfrm>
            <a:custGeom>
              <a:avLst/>
              <a:gdLst/>
              <a:ahLst/>
              <a:cxnLst/>
              <a:rect l="l" t="t" r="r" b="b"/>
              <a:pathLst>
                <a:path w="1812" h="2507" extrusionOk="0">
                  <a:moveTo>
                    <a:pt x="717" y="0"/>
                  </a:moveTo>
                  <a:cubicBezTo>
                    <a:pt x="458" y="60"/>
                    <a:pt x="458" y="318"/>
                    <a:pt x="299" y="418"/>
                  </a:cubicBezTo>
                  <a:cubicBezTo>
                    <a:pt x="220" y="458"/>
                    <a:pt x="160" y="497"/>
                    <a:pt x="120" y="557"/>
                  </a:cubicBezTo>
                  <a:cubicBezTo>
                    <a:pt x="60" y="657"/>
                    <a:pt x="21" y="756"/>
                    <a:pt x="21" y="875"/>
                  </a:cubicBezTo>
                  <a:cubicBezTo>
                    <a:pt x="1" y="995"/>
                    <a:pt x="21" y="1114"/>
                    <a:pt x="41" y="1214"/>
                  </a:cubicBezTo>
                  <a:cubicBezTo>
                    <a:pt x="60" y="1293"/>
                    <a:pt x="120" y="1373"/>
                    <a:pt x="160" y="1412"/>
                  </a:cubicBezTo>
                  <a:cubicBezTo>
                    <a:pt x="438" y="1552"/>
                    <a:pt x="617" y="1850"/>
                    <a:pt x="936" y="1910"/>
                  </a:cubicBezTo>
                  <a:cubicBezTo>
                    <a:pt x="1135" y="1969"/>
                    <a:pt x="1214" y="2109"/>
                    <a:pt x="1214" y="2288"/>
                  </a:cubicBezTo>
                  <a:cubicBezTo>
                    <a:pt x="1272" y="2418"/>
                    <a:pt x="1351" y="2506"/>
                    <a:pt x="1467" y="2506"/>
                  </a:cubicBezTo>
                  <a:cubicBezTo>
                    <a:pt x="1510" y="2506"/>
                    <a:pt x="1558" y="2494"/>
                    <a:pt x="1612" y="2467"/>
                  </a:cubicBezTo>
                  <a:cubicBezTo>
                    <a:pt x="1692" y="2248"/>
                    <a:pt x="1731" y="2049"/>
                    <a:pt x="1811" y="1810"/>
                  </a:cubicBezTo>
                  <a:cubicBezTo>
                    <a:pt x="916" y="1492"/>
                    <a:pt x="956" y="716"/>
                    <a:pt x="8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6" name="Google Shape;15396;p24"/>
            <p:cNvSpPr/>
            <p:nvPr/>
          </p:nvSpPr>
          <p:spPr>
            <a:xfrm>
              <a:off x="5420050" y="4494650"/>
              <a:ext cx="74125" cy="29625"/>
            </a:xfrm>
            <a:custGeom>
              <a:avLst/>
              <a:gdLst/>
              <a:ahLst/>
              <a:cxnLst/>
              <a:rect l="l" t="t" r="r" b="b"/>
              <a:pathLst>
                <a:path w="2965" h="1185" extrusionOk="0">
                  <a:moveTo>
                    <a:pt x="2169" y="1"/>
                  </a:moveTo>
                  <a:cubicBezTo>
                    <a:pt x="1990" y="100"/>
                    <a:pt x="1771" y="1"/>
                    <a:pt x="1592" y="140"/>
                  </a:cubicBezTo>
                  <a:cubicBezTo>
                    <a:pt x="1577" y="169"/>
                    <a:pt x="1542" y="188"/>
                    <a:pt x="1508" y="188"/>
                  </a:cubicBezTo>
                  <a:cubicBezTo>
                    <a:pt x="1495" y="188"/>
                    <a:pt x="1483" y="185"/>
                    <a:pt x="1473" y="180"/>
                  </a:cubicBezTo>
                  <a:cubicBezTo>
                    <a:pt x="1437" y="181"/>
                    <a:pt x="1401" y="182"/>
                    <a:pt x="1365" y="182"/>
                  </a:cubicBezTo>
                  <a:cubicBezTo>
                    <a:pt x="1221" y="182"/>
                    <a:pt x="1077" y="173"/>
                    <a:pt x="936" y="173"/>
                  </a:cubicBezTo>
                  <a:cubicBezTo>
                    <a:pt x="584" y="173"/>
                    <a:pt x="253" y="226"/>
                    <a:pt x="1" y="598"/>
                  </a:cubicBezTo>
                  <a:cubicBezTo>
                    <a:pt x="34" y="716"/>
                    <a:pt x="154" y="805"/>
                    <a:pt x="263" y="805"/>
                  </a:cubicBezTo>
                  <a:cubicBezTo>
                    <a:pt x="282" y="805"/>
                    <a:pt x="301" y="803"/>
                    <a:pt x="319" y="797"/>
                  </a:cubicBezTo>
                  <a:cubicBezTo>
                    <a:pt x="387" y="769"/>
                    <a:pt x="437" y="758"/>
                    <a:pt x="473" y="758"/>
                  </a:cubicBezTo>
                  <a:cubicBezTo>
                    <a:pt x="651" y="758"/>
                    <a:pt x="515" y="1029"/>
                    <a:pt x="597" y="1095"/>
                  </a:cubicBezTo>
                  <a:cubicBezTo>
                    <a:pt x="694" y="1164"/>
                    <a:pt x="809" y="1185"/>
                    <a:pt x="930" y="1185"/>
                  </a:cubicBezTo>
                  <a:cubicBezTo>
                    <a:pt x="984" y="1185"/>
                    <a:pt x="1039" y="1181"/>
                    <a:pt x="1095" y="1175"/>
                  </a:cubicBezTo>
                  <a:cubicBezTo>
                    <a:pt x="1333" y="1115"/>
                    <a:pt x="1592" y="1075"/>
                    <a:pt x="1791" y="876"/>
                  </a:cubicBezTo>
                  <a:lnTo>
                    <a:pt x="2109" y="876"/>
                  </a:lnTo>
                  <a:cubicBezTo>
                    <a:pt x="2209" y="777"/>
                    <a:pt x="2388" y="797"/>
                    <a:pt x="2487" y="697"/>
                  </a:cubicBezTo>
                  <a:cubicBezTo>
                    <a:pt x="2567" y="518"/>
                    <a:pt x="2965" y="478"/>
                    <a:pt x="2686" y="180"/>
                  </a:cubicBezTo>
                  <a:cubicBezTo>
                    <a:pt x="2567" y="120"/>
                    <a:pt x="2408" y="41"/>
                    <a:pt x="2288" y="1"/>
                  </a:cubicBezTo>
                  <a:cubicBezTo>
                    <a:pt x="2248" y="1"/>
                    <a:pt x="2226" y="10"/>
                    <a:pt x="2204" y="10"/>
                  </a:cubicBezTo>
                  <a:cubicBezTo>
                    <a:pt x="2193" y="10"/>
                    <a:pt x="2182" y="8"/>
                    <a:pt x="2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7" name="Google Shape;15397;p24"/>
            <p:cNvSpPr/>
            <p:nvPr/>
          </p:nvSpPr>
          <p:spPr>
            <a:xfrm>
              <a:off x="5709000" y="4728025"/>
              <a:ext cx="27875" cy="170475"/>
            </a:xfrm>
            <a:custGeom>
              <a:avLst/>
              <a:gdLst/>
              <a:ahLst/>
              <a:cxnLst/>
              <a:rect l="l" t="t" r="r" b="b"/>
              <a:pathLst>
                <a:path w="1115" h="6819" extrusionOk="0">
                  <a:moveTo>
                    <a:pt x="913" y="0"/>
                  </a:moveTo>
                  <a:cubicBezTo>
                    <a:pt x="845" y="0"/>
                    <a:pt x="787" y="69"/>
                    <a:pt x="756" y="234"/>
                  </a:cubicBezTo>
                  <a:cubicBezTo>
                    <a:pt x="716" y="334"/>
                    <a:pt x="617" y="413"/>
                    <a:pt x="577" y="513"/>
                  </a:cubicBezTo>
                  <a:cubicBezTo>
                    <a:pt x="498" y="732"/>
                    <a:pt x="438" y="950"/>
                    <a:pt x="378" y="1189"/>
                  </a:cubicBezTo>
                  <a:cubicBezTo>
                    <a:pt x="0" y="1726"/>
                    <a:pt x="378" y="2403"/>
                    <a:pt x="20" y="2979"/>
                  </a:cubicBezTo>
                  <a:cubicBezTo>
                    <a:pt x="80" y="3397"/>
                    <a:pt x="179" y="3815"/>
                    <a:pt x="60" y="4233"/>
                  </a:cubicBezTo>
                  <a:cubicBezTo>
                    <a:pt x="0" y="4392"/>
                    <a:pt x="0" y="4571"/>
                    <a:pt x="0" y="4710"/>
                  </a:cubicBezTo>
                  <a:lnTo>
                    <a:pt x="0" y="4929"/>
                  </a:lnTo>
                  <a:lnTo>
                    <a:pt x="0" y="5168"/>
                  </a:lnTo>
                  <a:lnTo>
                    <a:pt x="0" y="5386"/>
                  </a:lnTo>
                  <a:lnTo>
                    <a:pt x="0" y="5685"/>
                  </a:lnTo>
                  <a:lnTo>
                    <a:pt x="0" y="5884"/>
                  </a:lnTo>
                  <a:cubicBezTo>
                    <a:pt x="0" y="5963"/>
                    <a:pt x="0" y="6003"/>
                    <a:pt x="20" y="6083"/>
                  </a:cubicBezTo>
                  <a:cubicBezTo>
                    <a:pt x="40" y="6123"/>
                    <a:pt x="80" y="6202"/>
                    <a:pt x="100" y="6262"/>
                  </a:cubicBezTo>
                  <a:lnTo>
                    <a:pt x="179" y="6321"/>
                  </a:lnTo>
                  <a:cubicBezTo>
                    <a:pt x="299" y="6421"/>
                    <a:pt x="40" y="6401"/>
                    <a:pt x="100" y="6481"/>
                  </a:cubicBezTo>
                  <a:cubicBezTo>
                    <a:pt x="100" y="6580"/>
                    <a:pt x="100" y="6680"/>
                    <a:pt x="159" y="6779"/>
                  </a:cubicBezTo>
                  <a:cubicBezTo>
                    <a:pt x="219" y="6819"/>
                    <a:pt x="279" y="6819"/>
                    <a:pt x="358" y="6819"/>
                  </a:cubicBezTo>
                  <a:cubicBezTo>
                    <a:pt x="438" y="6779"/>
                    <a:pt x="478" y="6680"/>
                    <a:pt x="537" y="6600"/>
                  </a:cubicBezTo>
                  <a:cubicBezTo>
                    <a:pt x="617" y="6262"/>
                    <a:pt x="597" y="5904"/>
                    <a:pt x="537" y="5566"/>
                  </a:cubicBezTo>
                  <a:cubicBezTo>
                    <a:pt x="418" y="5426"/>
                    <a:pt x="438" y="5327"/>
                    <a:pt x="577" y="5207"/>
                  </a:cubicBezTo>
                  <a:lnTo>
                    <a:pt x="577" y="5028"/>
                  </a:lnTo>
                  <a:cubicBezTo>
                    <a:pt x="537" y="5028"/>
                    <a:pt x="537" y="5028"/>
                    <a:pt x="517" y="4989"/>
                  </a:cubicBezTo>
                  <a:cubicBezTo>
                    <a:pt x="498" y="4929"/>
                    <a:pt x="517" y="4909"/>
                    <a:pt x="577" y="4869"/>
                  </a:cubicBezTo>
                  <a:lnTo>
                    <a:pt x="577" y="4889"/>
                  </a:lnTo>
                  <a:cubicBezTo>
                    <a:pt x="756" y="4491"/>
                    <a:pt x="517" y="4034"/>
                    <a:pt x="716" y="3636"/>
                  </a:cubicBezTo>
                  <a:cubicBezTo>
                    <a:pt x="816" y="3417"/>
                    <a:pt x="697" y="3139"/>
                    <a:pt x="876" y="2920"/>
                  </a:cubicBezTo>
                  <a:cubicBezTo>
                    <a:pt x="895" y="2522"/>
                    <a:pt x="915" y="2144"/>
                    <a:pt x="935" y="1746"/>
                  </a:cubicBezTo>
                  <a:cubicBezTo>
                    <a:pt x="1114" y="1229"/>
                    <a:pt x="816" y="652"/>
                    <a:pt x="1114" y="155"/>
                  </a:cubicBezTo>
                  <a:cubicBezTo>
                    <a:pt x="1047" y="59"/>
                    <a:pt x="976" y="0"/>
                    <a:pt x="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8" name="Google Shape;15398;p24"/>
            <p:cNvSpPr/>
            <p:nvPr/>
          </p:nvSpPr>
          <p:spPr>
            <a:xfrm>
              <a:off x="5710475" y="4896825"/>
              <a:ext cx="25400" cy="70800"/>
            </a:xfrm>
            <a:custGeom>
              <a:avLst/>
              <a:gdLst/>
              <a:ahLst/>
              <a:cxnLst/>
              <a:rect l="l" t="t" r="r" b="b"/>
              <a:pathLst>
                <a:path w="1016" h="2832" extrusionOk="0">
                  <a:moveTo>
                    <a:pt x="442" y="1"/>
                  </a:moveTo>
                  <a:cubicBezTo>
                    <a:pt x="408" y="1"/>
                    <a:pt x="374" y="24"/>
                    <a:pt x="339" y="47"/>
                  </a:cubicBezTo>
                  <a:lnTo>
                    <a:pt x="200" y="47"/>
                  </a:lnTo>
                  <a:cubicBezTo>
                    <a:pt x="1" y="305"/>
                    <a:pt x="41" y="544"/>
                    <a:pt x="140" y="743"/>
                  </a:cubicBezTo>
                  <a:cubicBezTo>
                    <a:pt x="100" y="1081"/>
                    <a:pt x="61" y="1419"/>
                    <a:pt x="160" y="1758"/>
                  </a:cubicBezTo>
                  <a:cubicBezTo>
                    <a:pt x="379" y="1917"/>
                    <a:pt x="359" y="2136"/>
                    <a:pt x="319" y="2275"/>
                  </a:cubicBezTo>
                  <a:cubicBezTo>
                    <a:pt x="220" y="2593"/>
                    <a:pt x="419" y="2693"/>
                    <a:pt x="558" y="2832"/>
                  </a:cubicBezTo>
                  <a:lnTo>
                    <a:pt x="856" y="2832"/>
                  </a:lnTo>
                  <a:cubicBezTo>
                    <a:pt x="936" y="2693"/>
                    <a:pt x="1015" y="2533"/>
                    <a:pt x="896" y="2354"/>
                  </a:cubicBezTo>
                  <a:cubicBezTo>
                    <a:pt x="638" y="1996"/>
                    <a:pt x="638" y="1559"/>
                    <a:pt x="657" y="1121"/>
                  </a:cubicBezTo>
                  <a:cubicBezTo>
                    <a:pt x="439" y="803"/>
                    <a:pt x="657" y="405"/>
                    <a:pt x="518" y="47"/>
                  </a:cubicBezTo>
                  <a:cubicBezTo>
                    <a:pt x="493" y="13"/>
                    <a:pt x="468"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9" name="Google Shape;15399;p24"/>
            <p:cNvSpPr/>
            <p:nvPr/>
          </p:nvSpPr>
          <p:spPr>
            <a:xfrm>
              <a:off x="5718950" y="4819900"/>
              <a:ext cx="9950" cy="30875"/>
            </a:xfrm>
            <a:custGeom>
              <a:avLst/>
              <a:gdLst/>
              <a:ahLst/>
              <a:cxnLst/>
              <a:rect l="l" t="t" r="r" b="b"/>
              <a:pathLst>
                <a:path w="398" h="1235" extrusionOk="0">
                  <a:moveTo>
                    <a:pt x="318" y="1"/>
                  </a:moveTo>
                  <a:lnTo>
                    <a:pt x="318" y="1"/>
                  </a:lnTo>
                  <a:cubicBezTo>
                    <a:pt x="0" y="359"/>
                    <a:pt x="199" y="816"/>
                    <a:pt x="179" y="1234"/>
                  </a:cubicBezTo>
                  <a:cubicBezTo>
                    <a:pt x="398" y="836"/>
                    <a:pt x="299" y="399"/>
                    <a:pt x="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0" name="Google Shape;15400;p24"/>
            <p:cNvSpPr/>
            <p:nvPr/>
          </p:nvSpPr>
          <p:spPr>
            <a:xfrm>
              <a:off x="5718450" y="4858700"/>
              <a:ext cx="5500" cy="8975"/>
            </a:xfrm>
            <a:custGeom>
              <a:avLst/>
              <a:gdLst/>
              <a:ahLst/>
              <a:cxnLst/>
              <a:rect l="l" t="t" r="r" b="b"/>
              <a:pathLst>
                <a:path w="220" h="359" extrusionOk="0">
                  <a:moveTo>
                    <a:pt x="219" y="0"/>
                  </a:moveTo>
                  <a:lnTo>
                    <a:pt x="219" y="0"/>
                  </a:lnTo>
                  <a:cubicBezTo>
                    <a:pt x="20" y="100"/>
                    <a:pt x="0" y="239"/>
                    <a:pt x="199" y="358"/>
                  </a:cubicBezTo>
                  <a:cubicBezTo>
                    <a:pt x="199" y="239"/>
                    <a:pt x="199" y="100"/>
                    <a:pt x="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1" name="Google Shape;15401;p24"/>
            <p:cNvSpPr/>
            <p:nvPr/>
          </p:nvSpPr>
          <p:spPr>
            <a:xfrm>
              <a:off x="5718450" y="4893500"/>
              <a:ext cx="5000" cy="4500"/>
            </a:xfrm>
            <a:custGeom>
              <a:avLst/>
              <a:gdLst/>
              <a:ahLst/>
              <a:cxnLst/>
              <a:rect l="l" t="t" r="r" b="b"/>
              <a:pathLst>
                <a:path w="200" h="180" extrusionOk="0">
                  <a:moveTo>
                    <a:pt x="179" y="1"/>
                  </a:moveTo>
                  <a:lnTo>
                    <a:pt x="0" y="180"/>
                  </a:lnTo>
                  <a:lnTo>
                    <a:pt x="179" y="180"/>
                  </a:lnTo>
                  <a:cubicBezTo>
                    <a:pt x="199" y="140"/>
                    <a:pt x="199" y="80"/>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2" name="Google Shape;15402;p24"/>
            <p:cNvSpPr/>
            <p:nvPr/>
          </p:nvSpPr>
          <p:spPr>
            <a:xfrm>
              <a:off x="5719450" y="4850250"/>
              <a:ext cx="4500" cy="4500"/>
            </a:xfrm>
            <a:custGeom>
              <a:avLst/>
              <a:gdLst/>
              <a:ahLst/>
              <a:cxnLst/>
              <a:rect l="l" t="t" r="r" b="b"/>
              <a:pathLst>
                <a:path w="180" h="180" extrusionOk="0">
                  <a:moveTo>
                    <a:pt x="159" y="0"/>
                  </a:moveTo>
                  <a:cubicBezTo>
                    <a:pt x="0" y="40"/>
                    <a:pt x="40" y="120"/>
                    <a:pt x="159" y="179"/>
                  </a:cubicBezTo>
                  <a:cubicBezTo>
                    <a:pt x="179" y="120"/>
                    <a:pt x="179" y="40"/>
                    <a:pt x="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3" name="Google Shape;15403;p24"/>
            <p:cNvSpPr/>
            <p:nvPr/>
          </p:nvSpPr>
          <p:spPr>
            <a:xfrm>
              <a:off x="4823775" y="5187725"/>
              <a:ext cx="13950" cy="4200"/>
            </a:xfrm>
            <a:custGeom>
              <a:avLst/>
              <a:gdLst/>
              <a:ahLst/>
              <a:cxnLst/>
              <a:rect l="l" t="t" r="r" b="b"/>
              <a:pathLst>
                <a:path w="558" h="168" extrusionOk="0">
                  <a:moveTo>
                    <a:pt x="214" y="1"/>
                  </a:moveTo>
                  <a:cubicBezTo>
                    <a:pt x="143" y="1"/>
                    <a:pt x="70" y="8"/>
                    <a:pt x="0" y="8"/>
                  </a:cubicBezTo>
                  <a:cubicBezTo>
                    <a:pt x="159" y="148"/>
                    <a:pt x="358" y="167"/>
                    <a:pt x="557" y="167"/>
                  </a:cubicBezTo>
                  <a:cubicBezTo>
                    <a:pt x="467" y="26"/>
                    <a:pt x="344" y="1"/>
                    <a:pt x="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4" name="Google Shape;15404;p24"/>
            <p:cNvSpPr/>
            <p:nvPr/>
          </p:nvSpPr>
          <p:spPr>
            <a:xfrm>
              <a:off x="3924125" y="3870150"/>
              <a:ext cx="69150" cy="25850"/>
            </a:xfrm>
            <a:custGeom>
              <a:avLst/>
              <a:gdLst/>
              <a:ahLst/>
              <a:cxnLst/>
              <a:rect l="l" t="t" r="r" b="b"/>
              <a:pathLst>
                <a:path w="2766" h="1034" extrusionOk="0">
                  <a:moveTo>
                    <a:pt x="2489" y="1"/>
                  </a:moveTo>
                  <a:cubicBezTo>
                    <a:pt x="2422" y="1"/>
                    <a:pt x="2348" y="25"/>
                    <a:pt x="2268" y="55"/>
                  </a:cubicBezTo>
                  <a:cubicBezTo>
                    <a:pt x="2049" y="55"/>
                    <a:pt x="1850" y="95"/>
                    <a:pt x="1651" y="115"/>
                  </a:cubicBezTo>
                  <a:lnTo>
                    <a:pt x="1274" y="254"/>
                  </a:lnTo>
                  <a:cubicBezTo>
                    <a:pt x="1134" y="413"/>
                    <a:pt x="896" y="314"/>
                    <a:pt x="736" y="413"/>
                  </a:cubicBezTo>
                  <a:cubicBezTo>
                    <a:pt x="637" y="632"/>
                    <a:pt x="358" y="453"/>
                    <a:pt x="239" y="632"/>
                  </a:cubicBezTo>
                  <a:cubicBezTo>
                    <a:pt x="179" y="692"/>
                    <a:pt x="100" y="732"/>
                    <a:pt x="60" y="791"/>
                  </a:cubicBezTo>
                  <a:cubicBezTo>
                    <a:pt x="0" y="851"/>
                    <a:pt x="0" y="931"/>
                    <a:pt x="60" y="1010"/>
                  </a:cubicBezTo>
                  <a:cubicBezTo>
                    <a:pt x="106" y="1022"/>
                    <a:pt x="145" y="1033"/>
                    <a:pt x="186" y="1033"/>
                  </a:cubicBezTo>
                  <a:cubicBezTo>
                    <a:pt x="215" y="1033"/>
                    <a:pt x="245" y="1027"/>
                    <a:pt x="279" y="1010"/>
                  </a:cubicBezTo>
                  <a:cubicBezTo>
                    <a:pt x="339" y="1010"/>
                    <a:pt x="358" y="990"/>
                    <a:pt x="398" y="950"/>
                  </a:cubicBezTo>
                  <a:cubicBezTo>
                    <a:pt x="498" y="831"/>
                    <a:pt x="657" y="871"/>
                    <a:pt x="776" y="811"/>
                  </a:cubicBezTo>
                  <a:cubicBezTo>
                    <a:pt x="1373" y="791"/>
                    <a:pt x="1950" y="592"/>
                    <a:pt x="2527" y="433"/>
                  </a:cubicBezTo>
                  <a:cubicBezTo>
                    <a:pt x="2646" y="334"/>
                    <a:pt x="2765" y="234"/>
                    <a:pt x="2666" y="95"/>
                  </a:cubicBezTo>
                  <a:cubicBezTo>
                    <a:pt x="2616" y="25"/>
                    <a:pt x="2557"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5" name="Google Shape;15405;p24"/>
            <p:cNvSpPr/>
            <p:nvPr/>
          </p:nvSpPr>
          <p:spPr>
            <a:xfrm>
              <a:off x="3886825" y="3892350"/>
              <a:ext cx="44275" cy="20475"/>
            </a:xfrm>
            <a:custGeom>
              <a:avLst/>
              <a:gdLst/>
              <a:ahLst/>
              <a:cxnLst/>
              <a:rect l="l" t="t" r="r" b="b"/>
              <a:pathLst>
                <a:path w="1771" h="819" extrusionOk="0">
                  <a:moveTo>
                    <a:pt x="1435" y="0"/>
                  </a:moveTo>
                  <a:cubicBezTo>
                    <a:pt x="1384" y="0"/>
                    <a:pt x="1336" y="20"/>
                    <a:pt x="1293" y="62"/>
                  </a:cubicBezTo>
                  <a:cubicBezTo>
                    <a:pt x="1251" y="61"/>
                    <a:pt x="1208" y="60"/>
                    <a:pt x="1165" y="60"/>
                  </a:cubicBezTo>
                  <a:cubicBezTo>
                    <a:pt x="751" y="60"/>
                    <a:pt x="343" y="152"/>
                    <a:pt x="0" y="440"/>
                  </a:cubicBezTo>
                  <a:cubicBezTo>
                    <a:pt x="100" y="540"/>
                    <a:pt x="140" y="659"/>
                    <a:pt x="239" y="759"/>
                  </a:cubicBezTo>
                  <a:cubicBezTo>
                    <a:pt x="279" y="798"/>
                    <a:pt x="299" y="798"/>
                    <a:pt x="339" y="818"/>
                  </a:cubicBezTo>
                  <a:lnTo>
                    <a:pt x="438" y="818"/>
                  </a:lnTo>
                  <a:lnTo>
                    <a:pt x="498" y="739"/>
                  </a:lnTo>
                  <a:cubicBezTo>
                    <a:pt x="935" y="520"/>
                    <a:pt x="1472" y="560"/>
                    <a:pt x="1771" y="102"/>
                  </a:cubicBezTo>
                  <a:cubicBezTo>
                    <a:pt x="1691" y="62"/>
                    <a:pt x="1652" y="62"/>
                    <a:pt x="1572" y="43"/>
                  </a:cubicBezTo>
                  <a:cubicBezTo>
                    <a:pt x="1526" y="15"/>
                    <a:pt x="1480" y="0"/>
                    <a:pt x="1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6" name="Google Shape;15406;p24"/>
            <p:cNvSpPr/>
            <p:nvPr/>
          </p:nvSpPr>
          <p:spPr>
            <a:xfrm>
              <a:off x="3871900" y="3906325"/>
              <a:ext cx="33850" cy="22900"/>
            </a:xfrm>
            <a:custGeom>
              <a:avLst/>
              <a:gdLst/>
              <a:ahLst/>
              <a:cxnLst/>
              <a:rect l="l" t="t" r="r" b="b"/>
              <a:pathLst>
                <a:path w="1354" h="916" extrusionOk="0">
                  <a:moveTo>
                    <a:pt x="538" y="1"/>
                  </a:moveTo>
                  <a:cubicBezTo>
                    <a:pt x="399" y="80"/>
                    <a:pt x="299" y="140"/>
                    <a:pt x="200" y="200"/>
                  </a:cubicBezTo>
                  <a:cubicBezTo>
                    <a:pt x="160" y="279"/>
                    <a:pt x="100" y="339"/>
                    <a:pt x="60" y="399"/>
                  </a:cubicBezTo>
                  <a:cubicBezTo>
                    <a:pt x="60" y="458"/>
                    <a:pt x="40" y="498"/>
                    <a:pt x="1" y="558"/>
                  </a:cubicBezTo>
                  <a:cubicBezTo>
                    <a:pt x="1" y="677"/>
                    <a:pt x="1" y="796"/>
                    <a:pt x="60" y="916"/>
                  </a:cubicBezTo>
                  <a:lnTo>
                    <a:pt x="200" y="916"/>
                  </a:lnTo>
                  <a:cubicBezTo>
                    <a:pt x="299" y="896"/>
                    <a:pt x="379" y="876"/>
                    <a:pt x="438" y="796"/>
                  </a:cubicBezTo>
                  <a:cubicBezTo>
                    <a:pt x="458" y="783"/>
                    <a:pt x="473" y="778"/>
                    <a:pt x="483" y="778"/>
                  </a:cubicBezTo>
                  <a:cubicBezTo>
                    <a:pt x="532" y="778"/>
                    <a:pt x="496" y="897"/>
                    <a:pt x="547" y="897"/>
                  </a:cubicBezTo>
                  <a:cubicBezTo>
                    <a:pt x="550" y="897"/>
                    <a:pt x="554" y="897"/>
                    <a:pt x="558" y="896"/>
                  </a:cubicBezTo>
                  <a:cubicBezTo>
                    <a:pt x="762" y="896"/>
                    <a:pt x="949" y="775"/>
                    <a:pt x="1151" y="775"/>
                  </a:cubicBezTo>
                  <a:cubicBezTo>
                    <a:pt x="1165" y="775"/>
                    <a:pt x="1180" y="775"/>
                    <a:pt x="1194" y="777"/>
                  </a:cubicBezTo>
                  <a:cubicBezTo>
                    <a:pt x="1353" y="657"/>
                    <a:pt x="1274" y="518"/>
                    <a:pt x="1174" y="399"/>
                  </a:cubicBezTo>
                  <a:cubicBezTo>
                    <a:pt x="1095" y="299"/>
                    <a:pt x="995" y="279"/>
                    <a:pt x="896" y="200"/>
                  </a:cubicBezTo>
                  <a:lnTo>
                    <a:pt x="896" y="239"/>
                  </a:lnTo>
                  <a:cubicBezTo>
                    <a:pt x="836" y="80"/>
                    <a:pt x="677" y="41"/>
                    <a:pt x="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7" name="Google Shape;15407;p24"/>
            <p:cNvSpPr/>
            <p:nvPr/>
          </p:nvSpPr>
          <p:spPr>
            <a:xfrm>
              <a:off x="3885325" y="3902850"/>
              <a:ext cx="8975" cy="9475"/>
            </a:xfrm>
            <a:custGeom>
              <a:avLst/>
              <a:gdLst/>
              <a:ahLst/>
              <a:cxnLst/>
              <a:rect l="l" t="t" r="r" b="b"/>
              <a:pathLst>
                <a:path w="359" h="379" extrusionOk="0">
                  <a:moveTo>
                    <a:pt x="60" y="1"/>
                  </a:moveTo>
                  <a:lnTo>
                    <a:pt x="1" y="140"/>
                  </a:lnTo>
                  <a:cubicBezTo>
                    <a:pt x="60" y="299"/>
                    <a:pt x="200" y="378"/>
                    <a:pt x="359" y="378"/>
                  </a:cubicBezTo>
                  <a:cubicBezTo>
                    <a:pt x="359" y="140"/>
                    <a:pt x="259" y="20"/>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8" name="Google Shape;15408;p24"/>
            <p:cNvSpPr/>
            <p:nvPr/>
          </p:nvSpPr>
          <p:spPr>
            <a:xfrm>
              <a:off x="3930100" y="3880125"/>
              <a:ext cx="12450" cy="6350"/>
            </a:xfrm>
            <a:custGeom>
              <a:avLst/>
              <a:gdLst/>
              <a:ahLst/>
              <a:cxnLst/>
              <a:rect l="l" t="t" r="r" b="b"/>
              <a:pathLst>
                <a:path w="498" h="254" extrusionOk="0">
                  <a:moveTo>
                    <a:pt x="367" y="1"/>
                  </a:moveTo>
                  <a:cubicBezTo>
                    <a:pt x="216" y="1"/>
                    <a:pt x="78" y="62"/>
                    <a:pt x="0" y="233"/>
                  </a:cubicBezTo>
                  <a:cubicBezTo>
                    <a:pt x="199" y="213"/>
                    <a:pt x="398" y="253"/>
                    <a:pt x="497" y="14"/>
                  </a:cubicBezTo>
                  <a:cubicBezTo>
                    <a:pt x="454" y="6"/>
                    <a:pt x="410" y="1"/>
                    <a:pt x="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9" name="Google Shape;15409;p24"/>
            <p:cNvSpPr/>
            <p:nvPr/>
          </p:nvSpPr>
          <p:spPr>
            <a:xfrm>
              <a:off x="3942025" y="3876200"/>
              <a:ext cx="13950" cy="4600"/>
            </a:xfrm>
            <a:custGeom>
              <a:avLst/>
              <a:gdLst/>
              <a:ahLst/>
              <a:cxnLst/>
              <a:rect l="l" t="t" r="r" b="b"/>
              <a:pathLst>
                <a:path w="558" h="184" extrusionOk="0">
                  <a:moveTo>
                    <a:pt x="379" y="0"/>
                  </a:moveTo>
                  <a:cubicBezTo>
                    <a:pt x="242" y="0"/>
                    <a:pt x="112" y="32"/>
                    <a:pt x="1" y="171"/>
                  </a:cubicBezTo>
                  <a:cubicBezTo>
                    <a:pt x="66" y="177"/>
                    <a:pt x="129" y="183"/>
                    <a:pt x="188" y="183"/>
                  </a:cubicBezTo>
                  <a:cubicBezTo>
                    <a:pt x="325" y="183"/>
                    <a:pt x="446" y="151"/>
                    <a:pt x="558" y="12"/>
                  </a:cubicBezTo>
                  <a:cubicBezTo>
                    <a:pt x="498" y="6"/>
                    <a:pt x="438" y="0"/>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0" name="Google Shape;15410;p24"/>
            <p:cNvSpPr/>
            <p:nvPr/>
          </p:nvSpPr>
          <p:spPr>
            <a:xfrm>
              <a:off x="3925625" y="3885450"/>
              <a:ext cx="4500" cy="3500"/>
            </a:xfrm>
            <a:custGeom>
              <a:avLst/>
              <a:gdLst/>
              <a:ahLst/>
              <a:cxnLst/>
              <a:rect l="l" t="t" r="r" b="b"/>
              <a:pathLst>
                <a:path w="180" h="140" extrusionOk="0">
                  <a:moveTo>
                    <a:pt x="179" y="0"/>
                  </a:moveTo>
                  <a:lnTo>
                    <a:pt x="179" y="0"/>
                  </a:lnTo>
                  <a:cubicBezTo>
                    <a:pt x="80" y="20"/>
                    <a:pt x="0" y="80"/>
                    <a:pt x="0" y="140"/>
                  </a:cubicBezTo>
                  <a:cubicBezTo>
                    <a:pt x="100" y="140"/>
                    <a:pt x="139" y="10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1" name="Google Shape;15411;p24"/>
            <p:cNvSpPr/>
            <p:nvPr/>
          </p:nvSpPr>
          <p:spPr>
            <a:xfrm>
              <a:off x="3919150" y="3889925"/>
              <a:ext cx="6975" cy="3500"/>
            </a:xfrm>
            <a:custGeom>
              <a:avLst/>
              <a:gdLst/>
              <a:ahLst/>
              <a:cxnLst/>
              <a:rect l="l" t="t" r="r" b="b"/>
              <a:pathLst>
                <a:path w="279" h="140" extrusionOk="0">
                  <a:moveTo>
                    <a:pt x="259" y="0"/>
                  </a:moveTo>
                  <a:cubicBezTo>
                    <a:pt x="140" y="0"/>
                    <a:pt x="60" y="40"/>
                    <a:pt x="0" y="140"/>
                  </a:cubicBezTo>
                  <a:lnTo>
                    <a:pt x="279" y="140"/>
                  </a:lnTo>
                  <a:cubicBezTo>
                    <a:pt x="259" y="80"/>
                    <a:pt x="259" y="40"/>
                    <a:pt x="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2" name="Google Shape;15412;p24"/>
            <p:cNvSpPr/>
            <p:nvPr/>
          </p:nvSpPr>
          <p:spPr>
            <a:xfrm>
              <a:off x="5437950" y="4069600"/>
              <a:ext cx="96500" cy="19775"/>
            </a:xfrm>
            <a:custGeom>
              <a:avLst/>
              <a:gdLst/>
              <a:ahLst/>
              <a:cxnLst/>
              <a:rect l="l" t="t" r="r" b="b"/>
              <a:pathLst>
                <a:path w="3860" h="791" extrusionOk="0">
                  <a:moveTo>
                    <a:pt x="542" y="1"/>
                  </a:moveTo>
                  <a:cubicBezTo>
                    <a:pt x="348" y="1"/>
                    <a:pt x="156" y="36"/>
                    <a:pt x="1" y="213"/>
                  </a:cubicBezTo>
                  <a:cubicBezTo>
                    <a:pt x="80" y="790"/>
                    <a:pt x="617" y="492"/>
                    <a:pt x="896" y="711"/>
                  </a:cubicBezTo>
                  <a:cubicBezTo>
                    <a:pt x="978" y="741"/>
                    <a:pt x="1067" y="751"/>
                    <a:pt x="1156" y="751"/>
                  </a:cubicBezTo>
                  <a:cubicBezTo>
                    <a:pt x="1304" y="751"/>
                    <a:pt x="1456" y="723"/>
                    <a:pt x="1592" y="711"/>
                  </a:cubicBezTo>
                  <a:cubicBezTo>
                    <a:pt x="1895" y="622"/>
                    <a:pt x="2206" y="608"/>
                    <a:pt x="2518" y="608"/>
                  </a:cubicBezTo>
                  <a:cubicBezTo>
                    <a:pt x="2650" y="608"/>
                    <a:pt x="2782" y="611"/>
                    <a:pt x="2914" y="611"/>
                  </a:cubicBezTo>
                  <a:cubicBezTo>
                    <a:pt x="3166" y="611"/>
                    <a:pt x="3416" y="602"/>
                    <a:pt x="3661" y="552"/>
                  </a:cubicBezTo>
                  <a:cubicBezTo>
                    <a:pt x="3701" y="492"/>
                    <a:pt x="3780" y="432"/>
                    <a:pt x="3860" y="353"/>
                  </a:cubicBezTo>
                  <a:lnTo>
                    <a:pt x="3860" y="194"/>
                  </a:lnTo>
                  <a:cubicBezTo>
                    <a:pt x="3800" y="194"/>
                    <a:pt x="3760" y="174"/>
                    <a:pt x="3701" y="174"/>
                  </a:cubicBezTo>
                  <a:cubicBezTo>
                    <a:pt x="3313" y="36"/>
                    <a:pt x="2922" y="2"/>
                    <a:pt x="2530" y="2"/>
                  </a:cubicBezTo>
                  <a:cubicBezTo>
                    <a:pt x="2162" y="2"/>
                    <a:pt x="1794" y="32"/>
                    <a:pt x="1427" y="32"/>
                  </a:cubicBezTo>
                  <a:cubicBezTo>
                    <a:pt x="1283" y="32"/>
                    <a:pt x="1139" y="27"/>
                    <a:pt x="995" y="14"/>
                  </a:cubicBezTo>
                  <a:cubicBezTo>
                    <a:pt x="972" y="16"/>
                    <a:pt x="949" y="17"/>
                    <a:pt x="925" y="17"/>
                  </a:cubicBezTo>
                  <a:cubicBezTo>
                    <a:pt x="803" y="17"/>
                    <a:pt x="672" y="1"/>
                    <a:pt x="5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3" name="Google Shape;15413;p24"/>
            <p:cNvSpPr/>
            <p:nvPr/>
          </p:nvSpPr>
          <p:spPr>
            <a:xfrm>
              <a:off x="5458350" y="4065475"/>
              <a:ext cx="72125" cy="8350"/>
            </a:xfrm>
            <a:custGeom>
              <a:avLst/>
              <a:gdLst/>
              <a:ahLst/>
              <a:cxnLst/>
              <a:rect l="l" t="t" r="r" b="b"/>
              <a:pathLst>
                <a:path w="2885" h="334" extrusionOk="0">
                  <a:moveTo>
                    <a:pt x="199" y="0"/>
                  </a:moveTo>
                  <a:cubicBezTo>
                    <a:pt x="100" y="60"/>
                    <a:pt x="0" y="120"/>
                    <a:pt x="40" y="279"/>
                  </a:cubicBezTo>
                  <a:cubicBezTo>
                    <a:pt x="518" y="319"/>
                    <a:pt x="995" y="334"/>
                    <a:pt x="1470" y="334"/>
                  </a:cubicBezTo>
                  <a:cubicBezTo>
                    <a:pt x="1945" y="334"/>
                    <a:pt x="2417" y="319"/>
                    <a:pt x="2885" y="299"/>
                  </a:cubicBezTo>
                  <a:cubicBezTo>
                    <a:pt x="2845" y="199"/>
                    <a:pt x="2765" y="100"/>
                    <a:pt x="2686" y="20"/>
                  </a:cubicBezTo>
                  <a:cubicBezTo>
                    <a:pt x="1870" y="0"/>
                    <a:pt x="1035"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4" name="Google Shape;15414;p24"/>
            <p:cNvSpPr/>
            <p:nvPr/>
          </p:nvSpPr>
          <p:spPr>
            <a:xfrm>
              <a:off x="5600075" y="4062625"/>
              <a:ext cx="4500" cy="2100"/>
            </a:xfrm>
            <a:custGeom>
              <a:avLst/>
              <a:gdLst/>
              <a:ahLst/>
              <a:cxnLst/>
              <a:rect l="l" t="t" r="r" b="b"/>
              <a:pathLst>
                <a:path w="180" h="84" extrusionOk="0">
                  <a:moveTo>
                    <a:pt x="98" y="0"/>
                  </a:moveTo>
                  <a:cubicBezTo>
                    <a:pt x="65" y="0"/>
                    <a:pt x="31" y="25"/>
                    <a:pt x="1" y="75"/>
                  </a:cubicBezTo>
                  <a:cubicBezTo>
                    <a:pt x="41" y="75"/>
                    <a:pt x="89" y="84"/>
                    <a:pt x="129" y="84"/>
                  </a:cubicBezTo>
                  <a:cubicBezTo>
                    <a:pt x="149" y="84"/>
                    <a:pt x="167" y="81"/>
                    <a:pt x="180" y="75"/>
                  </a:cubicBezTo>
                  <a:cubicBezTo>
                    <a:pt x="160" y="25"/>
                    <a:pt x="130" y="0"/>
                    <a:pt x="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5" name="Google Shape;15415;p24"/>
            <p:cNvSpPr/>
            <p:nvPr/>
          </p:nvSpPr>
          <p:spPr>
            <a:xfrm>
              <a:off x="5587150" y="4062625"/>
              <a:ext cx="4500" cy="1875"/>
            </a:xfrm>
            <a:custGeom>
              <a:avLst/>
              <a:gdLst/>
              <a:ahLst/>
              <a:cxnLst/>
              <a:rect l="l" t="t" r="r" b="b"/>
              <a:pathLst>
                <a:path w="180" h="75" extrusionOk="0">
                  <a:moveTo>
                    <a:pt x="90" y="0"/>
                  </a:moveTo>
                  <a:cubicBezTo>
                    <a:pt x="60" y="0"/>
                    <a:pt x="30" y="25"/>
                    <a:pt x="1" y="75"/>
                  </a:cubicBezTo>
                  <a:lnTo>
                    <a:pt x="180" y="75"/>
                  </a:lnTo>
                  <a:cubicBezTo>
                    <a:pt x="150" y="25"/>
                    <a:pt x="120" y="0"/>
                    <a:pt x="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6" name="Google Shape;15416;p24"/>
            <p:cNvSpPr/>
            <p:nvPr/>
          </p:nvSpPr>
          <p:spPr>
            <a:xfrm>
              <a:off x="4160350" y="5016050"/>
              <a:ext cx="43300" cy="17075"/>
            </a:xfrm>
            <a:custGeom>
              <a:avLst/>
              <a:gdLst/>
              <a:ahLst/>
              <a:cxnLst/>
              <a:rect l="l" t="t" r="r" b="b"/>
              <a:pathLst>
                <a:path w="1732" h="683" extrusionOk="0">
                  <a:moveTo>
                    <a:pt x="697" y="0"/>
                  </a:moveTo>
                  <a:cubicBezTo>
                    <a:pt x="506" y="0"/>
                    <a:pt x="306" y="42"/>
                    <a:pt x="100" y="132"/>
                  </a:cubicBezTo>
                  <a:cubicBezTo>
                    <a:pt x="20" y="211"/>
                    <a:pt x="0" y="271"/>
                    <a:pt x="80" y="370"/>
                  </a:cubicBezTo>
                  <a:lnTo>
                    <a:pt x="299" y="530"/>
                  </a:lnTo>
                  <a:cubicBezTo>
                    <a:pt x="685" y="563"/>
                    <a:pt x="1044" y="682"/>
                    <a:pt x="1446" y="682"/>
                  </a:cubicBezTo>
                  <a:cubicBezTo>
                    <a:pt x="1519" y="682"/>
                    <a:pt x="1594" y="678"/>
                    <a:pt x="1671" y="669"/>
                  </a:cubicBezTo>
                  <a:cubicBezTo>
                    <a:pt x="1731" y="569"/>
                    <a:pt x="1731" y="510"/>
                    <a:pt x="1691" y="410"/>
                  </a:cubicBezTo>
                  <a:cubicBezTo>
                    <a:pt x="1392" y="150"/>
                    <a:pt x="1059" y="0"/>
                    <a:pt x="6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7" name="Google Shape;15417;p24"/>
            <p:cNvSpPr/>
            <p:nvPr/>
          </p:nvSpPr>
          <p:spPr>
            <a:xfrm>
              <a:off x="4201625" y="5026800"/>
              <a:ext cx="12950" cy="7475"/>
            </a:xfrm>
            <a:custGeom>
              <a:avLst/>
              <a:gdLst/>
              <a:ahLst/>
              <a:cxnLst/>
              <a:rect l="l" t="t" r="r" b="b"/>
              <a:pathLst>
                <a:path w="518" h="299" extrusionOk="0">
                  <a:moveTo>
                    <a:pt x="243" y="1"/>
                  </a:moveTo>
                  <a:cubicBezTo>
                    <a:pt x="154" y="1"/>
                    <a:pt x="70" y="30"/>
                    <a:pt x="1" y="100"/>
                  </a:cubicBezTo>
                  <a:lnTo>
                    <a:pt x="1" y="239"/>
                  </a:lnTo>
                  <a:cubicBezTo>
                    <a:pt x="120" y="279"/>
                    <a:pt x="219" y="298"/>
                    <a:pt x="339" y="298"/>
                  </a:cubicBezTo>
                  <a:lnTo>
                    <a:pt x="518" y="119"/>
                  </a:lnTo>
                  <a:lnTo>
                    <a:pt x="438" y="40"/>
                  </a:lnTo>
                  <a:cubicBezTo>
                    <a:pt x="372" y="15"/>
                    <a:pt x="306" y="1"/>
                    <a:pt x="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8" name="Google Shape;15418;p24"/>
            <p:cNvSpPr/>
            <p:nvPr/>
          </p:nvSpPr>
          <p:spPr>
            <a:xfrm>
              <a:off x="5514550" y="4271375"/>
              <a:ext cx="75125" cy="27675"/>
            </a:xfrm>
            <a:custGeom>
              <a:avLst/>
              <a:gdLst/>
              <a:ahLst/>
              <a:cxnLst/>
              <a:rect l="l" t="t" r="r" b="b"/>
              <a:pathLst>
                <a:path w="3005" h="1107" extrusionOk="0">
                  <a:moveTo>
                    <a:pt x="2188" y="0"/>
                  </a:moveTo>
                  <a:cubicBezTo>
                    <a:pt x="1472" y="20"/>
                    <a:pt x="776" y="179"/>
                    <a:pt x="100" y="477"/>
                  </a:cubicBezTo>
                  <a:cubicBezTo>
                    <a:pt x="20" y="597"/>
                    <a:pt x="0" y="716"/>
                    <a:pt x="120" y="836"/>
                  </a:cubicBezTo>
                  <a:cubicBezTo>
                    <a:pt x="637" y="776"/>
                    <a:pt x="1194" y="816"/>
                    <a:pt x="1711" y="617"/>
                  </a:cubicBezTo>
                  <a:cubicBezTo>
                    <a:pt x="1771" y="598"/>
                    <a:pt x="1825" y="589"/>
                    <a:pt x="1873" y="589"/>
                  </a:cubicBezTo>
                  <a:cubicBezTo>
                    <a:pt x="2083" y="589"/>
                    <a:pt x="2188" y="756"/>
                    <a:pt x="2188" y="1015"/>
                  </a:cubicBezTo>
                  <a:cubicBezTo>
                    <a:pt x="2208" y="1054"/>
                    <a:pt x="2228" y="1074"/>
                    <a:pt x="2288" y="1094"/>
                  </a:cubicBezTo>
                  <a:cubicBezTo>
                    <a:pt x="2339" y="1101"/>
                    <a:pt x="2392" y="1106"/>
                    <a:pt x="2447" y="1106"/>
                  </a:cubicBezTo>
                  <a:cubicBezTo>
                    <a:pt x="2541" y="1106"/>
                    <a:pt x="2637" y="1092"/>
                    <a:pt x="2726" y="1054"/>
                  </a:cubicBezTo>
                  <a:cubicBezTo>
                    <a:pt x="3004" y="796"/>
                    <a:pt x="2885" y="477"/>
                    <a:pt x="2905" y="179"/>
                  </a:cubicBezTo>
                  <a:cubicBezTo>
                    <a:pt x="2686" y="60"/>
                    <a:pt x="2427" y="60"/>
                    <a:pt x="2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9" name="Google Shape;15419;p24"/>
            <p:cNvSpPr/>
            <p:nvPr/>
          </p:nvSpPr>
          <p:spPr>
            <a:xfrm>
              <a:off x="5524500" y="4296225"/>
              <a:ext cx="58200" cy="25950"/>
            </a:xfrm>
            <a:custGeom>
              <a:avLst/>
              <a:gdLst/>
              <a:ahLst/>
              <a:cxnLst/>
              <a:rect l="l" t="t" r="r" b="b"/>
              <a:pathLst>
                <a:path w="2328" h="1038" extrusionOk="0">
                  <a:moveTo>
                    <a:pt x="1790" y="1"/>
                  </a:moveTo>
                  <a:cubicBezTo>
                    <a:pt x="1214" y="180"/>
                    <a:pt x="617" y="339"/>
                    <a:pt x="40" y="518"/>
                  </a:cubicBezTo>
                  <a:cubicBezTo>
                    <a:pt x="20" y="518"/>
                    <a:pt x="20" y="538"/>
                    <a:pt x="0" y="597"/>
                  </a:cubicBezTo>
                  <a:cubicBezTo>
                    <a:pt x="0" y="657"/>
                    <a:pt x="0" y="697"/>
                    <a:pt x="80" y="717"/>
                  </a:cubicBezTo>
                  <a:cubicBezTo>
                    <a:pt x="279" y="745"/>
                    <a:pt x="478" y="769"/>
                    <a:pt x="677" y="769"/>
                  </a:cubicBezTo>
                  <a:cubicBezTo>
                    <a:pt x="896" y="769"/>
                    <a:pt x="1114" y="740"/>
                    <a:pt x="1333" y="657"/>
                  </a:cubicBezTo>
                  <a:cubicBezTo>
                    <a:pt x="1418" y="625"/>
                    <a:pt x="1496" y="605"/>
                    <a:pt x="1563" y="605"/>
                  </a:cubicBezTo>
                  <a:cubicBezTo>
                    <a:pt x="1703" y="605"/>
                    <a:pt x="1797" y="688"/>
                    <a:pt x="1810" y="916"/>
                  </a:cubicBezTo>
                  <a:cubicBezTo>
                    <a:pt x="1893" y="998"/>
                    <a:pt x="1975" y="1038"/>
                    <a:pt x="2060" y="1038"/>
                  </a:cubicBezTo>
                  <a:cubicBezTo>
                    <a:pt x="2139" y="1038"/>
                    <a:pt x="2221" y="1003"/>
                    <a:pt x="2308" y="936"/>
                  </a:cubicBezTo>
                  <a:cubicBezTo>
                    <a:pt x="2328" y="697"/>
                    <a:pt x="2328" y="478"/>
                    <a:pt x="2328" y="219"/>
                  </a:cubicBezTo>
                  <a:cubicBezTo>
                    <a:pt x="2253" y="219"/>
                    <a:pt x="2184" y="228"/>
                    <a:pt x="2119" y="228"/>
                  </a:cubicBezTo>
                  <a:cubicBezTo>
                    <a:pt x="2012" y="228"/>
                    <a:pt x="1917" y="205"/>
                    <a:pt x="1830" y="80"/>
                  </a:cubicBezTo>
                  <a:lnTo>
                    <a:pt x="17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0" name="Google Shape;15420;p24"/>
            <p:cNvSpPr/>
            <p:nvPr/>
          </p:nvSpPr>
          <p:spPr>
            <a:xfrm>
              <a:off x="5523000" y="4319100"/>
              <a:ext cx="60700" cy="19775"/>
            </a:xfrm>
            <a:custGeom>
              <a:avLst/>
              <a:gdLst/>
              <a:ahLst/>
              <a:cxnLst/>
              <a:rect l="l" t="t" r="r" b="b"/>
              <a:pathLst>
                <a:path w="2428" h="791" extrusionOk="0">
                  <a:moveTo>
                    <a:pt x="1870" y="1"/>
                  </a:moveTo>
                  <a:cubicBezTo>
                    <a:pt x="1791" y="80"/>
                    <a:pt x="1751" y="140"/>
                    <a:pt x="1671" y="180"/>
                  </a:cubicBezTo>
                  <a:cubicBezTo>
                    <a:pt x="1194" y="259"/>
                    <a:pt x="756" y="299"/>
                    <a:pt x="279" y="379"/>
                  </a:cubicBezTo>
                  <a:cubicBezTo>
                    <a:pt x="179" y="458"/>
                    <a:pt x="0" y="498"/>
                    <a:pt x="100" y="697"/>
                  </a:cubicBezTo>
                  <a:cubicBezTo>
                    <a:pt x="230" y="718"/>
                    <a:pt x="361" y="729"/>
                    <a:pt x="491" y="729"/>
                  </a:cubicBezTo>
                  <a:cubicBezTo>
                    <a:pt x="739" y="729"/>
                    <a:pt x="986" y="689"/>
                    <a:pt x="1234" y="598"/>
                  </a:cubicBezTo>
                  <a:cubicBezTo>
                    <a:pt x="1359" y="569"/>
                    <a:pt x="1493" y="535"/>
                    <a:pt x="1627" y="535"/>
                  </a:cubicBezTo>
                  <a:cubicBezTo>
                    <a:pt x="1771" y="535"/>
                    <a:pt x="1916" y="574"/>
                    <a:pt x="2049" y="697"/>
                  </a:cubicBezTo>
                  <a:cubicBezTo>
                    <a:pt x="2122" y="721"/>
                    <a:pt x="2195" y="790"/>
                    <a:pt x="2273" y="790"/>
                  </a:cubicBezTo>
                  <a:cubicBezTo>
                    <a:pt x="2322" y="790"/>
                    <a:pt x="2373" y="762"/>
                    <a:pt x="2427" y="677"/>
                  </a:cubicBezTo>
                  <a:cubicBezTo>
                    <a:pt x="2388" y="458"/>
                    <a:pt x="2388" y="239"/>
                    <a:pt x="2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1" name="Google Shape;15421;p24"/>
            <p:cNvSpPr/>
            <p:nvPr/>
          </p:nvSpPr>
          <p:spPr>
            <a:xfrm>
              <a:off x="5572225" y="4233575"/>
              <a:ext cx="21425" cy="45850"/>
            </a:xfrm>
            <a:custGeom>
              <a:avLst/>
              <a:gdLst/>
              <a:ahLst/>
              <a:cxnLst/>
              <a:rect l="l" t="t" r="r" b="b"/>
              <a:pathLst>
                <a:path w="857" h="1834" extrusionOk="0">
                  <a:moveTo>
                    <a:pt x="578" y="0"/>
                  </a:moveTo>
                  <a:cubicBezTo>
                    <a:pt x="458" y="0"/>
                    <a:pt x="359" y="20"/>
                    <a:pt x="279" y="100"/>
                  </a:cubicBezTo>
                  <a:cubicBezTo>
                    <a:pt x="180" y="239"/>
                    <a:pt x="220" y="418"/>
                    <a:pt x="220" y="597"/>
                  </a:cubicBezTo>
                  <a:cubicBezTo>
                    <a:pt x="259" y="716"/>
                    <a:pt x="220" y="836"/>
                    <a:pt x="180" y="975"/>
                  </a:cubicBezTo>
                  <a:cubicBezTo>
                    <a:pt x="100" y="1134"/>
                    <a:pt x="60" y="1293"/>
                    <a:pt x="21" y="1472"/>
                  </a:cubicBezTo>
                  <a:cubicBezTo>
                    <a:pt x="1" y="1532"/>
                    <a:pt x="21" y="1592"/>
                    <a:pt x="60" y="1671"/>
                  </a:cubicBezTo>
                  <a:cubicBezTo>
                    <a:pt x="121" y="1793"/>
                    <a:pt x="188" y="1833"/>
                    <a:pt x="257" y="1833"/>
                  </a:cubicBezTo>
                  <a:cubicBezTo>
                    <a:pt x="369" y="1833"/>
                    <a:pt x="487" y="1728"/>
                    <a:pt x="598" y="1691"/>
                  </a:cubicBezTo>
                  <a:cubicBezTo>
                    <a:pt x="657" y="1432"/>
                    <a:pt x="558" y="1174"/>
                    <a:pt x="777" y="975"/>
                  </a:cubicBezTo>
                  <a:cubicBezTo>
                    <a:pt x="856" y="677"/>
                    <a:pt x="617" y="398"/>
                    <a:pt x="777" y="100"/>
                  </a:cubicBezTo>
                  <a:cubicBezTo>
                    <a:pt x="717" y="40"/>
                    <a:pt x="657" y="20"/>
                    <a:pt x="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2" name="Google Shape;15422;p24"/>
            <p:cNvSpPr/>
            <p:nvPr/>
          </p:nvSpPr>
          <p:spPr>
            <a:xfrm>
              <a:off x="5598600" y="4349675"/>
              <a:ext cx="14925" cy="22675"/>
            </a:xfrm>
            <a:custGeom>
              <a:avLst/>
              <a:gdLst/>
              <a:ahLst/>
              <a:cxnLst/>
              <a:rect l="l" t="t" r="r" b="b"/>
              <a:pathLst>
                <a:path w="597" h="907" extrusionOk="0">
                  <a:moveTo>
                    <a:pt x="245" y="1"/>
                  </a:moveTo>
                  <a:cubicBezTo>
                    <a:pt x="186" y="1"/>
                    <a:pt x="126" y="9"/>
                    <a:pt x="60" y="31"/>
                  </a:cubicBezTo>
                  <a:cubicBezTo>
                    <a:pt x="219" y="309"/>
                    <a:pt x="0" y="648"/>
                    <a:pt x="239" y="906"/>
                  </a:cubicBezTo>
                  <a:cubicBezTo>
                    <a:pt x="298" y="827"/>
                    <a:pt x="358" y="767"/>
                    <a:pt x="398" y="707"/>
                  </a:cubicBezTo>
                  <a:cubicBezTo>
                    <a:pt x="398" y="548"/>
                    <a:pt x="438" y="449"/>
                    <a:pt x="597" y="369"/>
                  </a:cubicBezTo>
                  <a:cubicBezTo>
                    <a:pt x="597" y="270"/>
                    <a:pt x="557" y="150"/>
                    <a:pt x="557" y="51"/>
                  </a:cubicBezTo>
                  <a:cubicBezTo>
                    <a:pt x="444" y="26"/>
                    <a:pt x="347" y="1"/>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3" name="Google Shape;15423;p24"/>
            <p:cNvSpPr/>
            <p:nvPr/>
          </p:nvSpPr>
          <p:spPr>
            <a:xfrm>
              <a:off x="5569250" y="4296225"/>
              <a:ext cx="13450" cy="15450"/>
            </a:xfrm>
            <a:custGeom>
              <a:avLst/>
              <a:gdLst/>
              <a:ahLst/>
              <a:cxnLst/>
              <a:rect l="l" t="t" r="r" b="b"/>
              <a:pathLst>
                <a:path w="538" h="618" extrusionOk="0">
                  <a:moveTo>
                    <a:pt x="289" y="1"/>
                  </a:moveTo>
                  <a:cubicBezTo>
                    <a:pt x="204" y="1"/>
                    <a:pt x="120" y="31"/>
                    <a:pt x="40" y="100"/>
                  </a:cubicBezTo>
                  <a:cubicBezTo>
                    <a:pt x="0" y="319"/>
                    <a:pt x="120" y="478"/>
                    <a:pt x="279" y="617"/>
                  </a:cubicBezTo>
                  <a:cubicBezTo>
                    <a:pt x="378" y="478"/>
                    <a:pt x="438" y="359"/>
                    <a:pt x="538" y="219"/>
                  </a:cubicBezTo>
                  <a:lnTo>
                    <a:pt x="538" y="80"/>
                  </a:lnTo>
                  <a:cubicBezTo>
                    <a:pt x="458" y="31"/>
                    <a:pt x="373" y="1"/>
                    <a:pt x="2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4" name="Google Shape;15424;p24"/>
            <p:cNvSpPr/>
            <p:nvPr/>
          </p:nvSpPr>
          <p:spPr>
            <a:xfrm>
              <a:off x="3980325" y="3848775"/>
              <a:ext cx="98000" cy="32225"/>
            </a:xfrm>
            <a:custGeom>
              <a:avLst/>
              <a:gdLst/>
              <a:ahLst/>
              <a:cxnLst/>
              <a:rect l="l" t="t" r="r" b="b"/>
              <a:pathLst>
                <a:path w="3920" h="1289" extrusionOk="0">
                  <a:moveTo>
                    <a:pt x="3534" y="1"/>
                  </a:moveTo>
                  <a:cubicBezTo>
                    <a:pt x="3258" y="1"/>
                    <a:pt x="2982" y="101"/>
                    <a:pt x="2706" y="115"/>
                  </a:cubicBezTo>
                  <a:cubicBezTo>
                    <a:pt x="1870" y="493"/>
                    <a:pt x="995" y="731"/>
                    <a:pt x="80" y="791"/>
                  </a:cubicBezTo>
                  <a:cubicBezTo>
                    <a:pt x="40" y="851"/>
                    <a:pt x="20" y="890"/>
                    <a:pt x="0" y="910"/>
                  </a:cubicBezTo>
                  <a:cubicBezTo>
                    <a:pt x="239" y="950"/>
                    <a:pt x="398" y="1010"/>
                    <a:pt x="239" y="1288"/>
                  </a:cubicBezTo>
                  <a:cubicBezTo>
                    <a:pt x="1492" y="1169"/>
                    <a:pt x="2666" y="711"/>
                    <a:pt x="3800" y="373"/>
                  </a:cubicBezTo>
                  <a:cubicBezTo>
                    <a:pt x="3919" y="313"/>
                    <a:pt x="3879" y="174"/>
                    <a:pt x="3899" y="75"/>
                  </a:cubicBezTo>
                  <a:cubicBezTo>
                    <a:pt x="3778" y="20"/>
                    <a:pt x="3656" y="1"/>
                    <a:pt x="35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5" name="Google Shape;15425;p24"/>
            <p:cNvSpPr/>
            <p:nvPr/>
          </p:nvSpPr>
          <p:spPr>
            <a:xfrm>
              <a:off x="5621475" y="5095925"/>
              <a:ext cx="49750" cy="19100"/>
            </a:xfrm>
            <a:custGeom>
              <a:avLst/>
              <a:gdLst/>
              <a:ahLst/>
              <a:cxnLst/>
              <a:rect l="l" t="t" r="r" b="b"/>
              <a:pathLst>
                <a:path w="1990" h="764" extrusionOk="0">
                  <a:moveTo>
                    <a:pt x="1432" y="0"/>
                  </a:moveTo>
                  <a:cubicBezTo>
                    <a:pt x="1293" y="139"/>
                    <a:pt x="1074" y="20"/>
                    <a:pt x="875" y="139"/>
                  </a:cubicBezTo>
                  <a:cubicBezTo>
                    <a:pt x="716" y="299"/>
                    <a:pt x="478" y="199"/>
                    <a:pt x="299" y="299"/>
                  </a:cubicBezTo>
                  <a:cubicBezTo>
                    <a:pt x="280" y="286"/>
                    <a:pt x="265" y="282"/>
                    <a:pt x="253" y="282"/>
                  </a:cubicBezTo>
                  <a:cubicBezTo>
                    <a:pt x="225" y="282"/>
                    <a:pt x="207" y="305"/>
                    <a:pt x="179" y="318"/>
                  </a:cubicBezTo>
                  <a:cubicBezTo>
                    <a:pt x="120" y="438"/>
                    <a:pt x="40" y="537"/>
                    <a:pt x="0" y="657"/>
                  </a:cubicBezTo>
                  <a:cubicBezTo>
                    <a:pt x="76" y="745"/>
                    <a:pt x="152" y="761"/>
                    <a:pt x="238" y="761"/>
                  </a:cubicBezTo>
                  <a:cubicBezTo>
                    <a:pt x="288" y="761"/>
                    <a:pt x="340" y="756"/>
                    <a:pt x="398" y="756"/>
                  </a:cubicBezTo>
                  <a:cubicBezTo>
                    <a:pt x="427" y="754"/>
                    <a:pt x="457" y="753"/>
                    <a:pt x="486" y="753"/>
                  </a:cubicBezTo>
                  <a:cubicBezTo>
                    <a:pt x="586" y="753"/>
                    <a:pt x="686" y="764"/>
                    <a:pt x="784" y="764"/>
                  </a:cubicBezTo>
                  <a:cubicBezTo>
                    <a:pt x="891" y="764"/>
                    <a:pt x="995" y="751"/>
                    <a:pt x="1094" y="696"/>
                  </a:cubicBezTo>
                  <a:lnTo>
                    <a:pt x="1174" y="696"/>
                  </a:lnTo>
                  <a:lnTo>
                    <a:pt x="1234" y="657"/>
                  </a:lnTo>
                  <a:cubicBezTo>
                    <a:pt x="1373" y="597"/>
                    <a:pt x="1512" y="617"/>
                    <a:pt x="1631" y="537"/>
                  </a:cubicBezTo>
                  <a:cubicBezTo>
                    <a:pt x="1653" y="543"/>
                    <a:pt x="1673" y="545"/>
                    <a:pt x="1691" y="545"/>
                  </a:cubicBezTo>
                  <a:cubicBezTo>
                    <a:pt x="1740" y="545"/>
                    <a:pt x="1776" y="527"/>
                    <a:pt x="1791" y="497"/>
                  </a:cubicBezTo>
                  <a:cubicBezTo>
                    <a:pt x="1830" y="458"/>
                    <a:pt x="1910" y="418"/>
                    <a:pt x="1989" y="398"/>
                  </a:cubicBezTo>
                  <a:lnTo>
                    <a:pt x="1970" y="358"/>
                  </a:lnTo>
                  <a:cubicBezTo>
                    <a:pt x="1910" y="239"/>
                    <a:pt x="1870" y="139"/>
                    <a:pt x="1810" y="20"/>
                  </a:cubicBezTo>
                  <a:cubicBezTo>
                    <a:pt x="1691" y="20"/>
                    <a:pt x="1572" y="0"/>
                    <a:pt x="1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6" name="Google Shape;15426;p24"/>
            <p:cNvSpPr/>
            <p:nvPr/>
          </p:nvSpPr>
          <p:spPr>
            <a:xfrm>
              <a:off x="5543875" y="5101375"/>
              <a:ext cx="47775" cy="16950"/>
            </a:xfrm>
            <a:custGeom>
              <a:avLst/>
              <a:gdLst/>
              <a:ahLst/>
              <a:cxnLst/>
              <a:rect l="l" t="t" r="r" b="b"/>
              <a:pathLst>
                <a:path w="1911" h="678" extrusionOk="0">
                  <a:moveTo>
                    <a:pt x="1055" y="1"/>
                  </a:moveTo>
                  <a:cubicBezTo>
                    <a:pt x="996" y="1"/>
                    <a:pt x="916" y="1"/>
                    <a:pt x="836" y="21"/>
                  </a:cubicBezTo>
                  <a:cubicBezTo>
                    <a:pt x="657" y="61"/>
                    <a:pt x="498" y="120"/>
                    <a:pt x="319" y="200"/>
                  </a:cubicBezTo>
                  <a:cubicBezTo>
                    <a:pt x="160" y="279"/>
                    <a:pt x="41" y="339"/>
                    <a:pt x="1" y="498"/>
                  </a:cubicBezTo>
                  <a:cubicBezTo>
                    <a:pt x="41" y="578"/>
                    <a:pt x="120" y="618"/>
                    <a:pt x="200" y="677"/>
                  </a:cubicBezTo>
                  <a:cubicBezTo>
                    <a:pt x="737" y="498"/>
                    <a:pt x="1354" y="578"/>
                    <a:pt x="1911" y="299"/>
                  </a:cubicBezTo>
                  <a:cubicBezTo>
                    <a:pt x="1862" y="286"/>
                    <a:pt x="1811" y="283"/>
                    <a:pt x="1759" y="283"/>
                  </a:cubicBezTo>
                  <a:cubicBezTo>
                    <a:pt x="1699" y="283"/>
                    <a:pt x="1638" y="287"/>
                    <a:pt x="1578" y="287"/>
                  </a:cubicBezTo>
                  <a:cubicBezTo>
                    <a:pt x="1448" y="287"/>
                    <a:pt x="1320" y="267"/>
                    <a:pt x="1214" y="140"/>
                  </a:cubicBezTo>
                  <a:cubicBezTo>
                    <a:pt x="1155" y="81"/>
                    <a:pt x="1115" y="21"/>
                    <a:pt x="10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7" name="Google Shape;15427;p24"/>
            <p:cNvSpPr/>
            <p:nvPr/>
          </p:nvSpPr>
          <p:spPr>
            <a:xfrm>
              <a:off x="5617500" y="5112325"/>
              <a:ext cx="14925" cy="5000"/>
            </a:xfrm>
            <a:custGeom>
              <a:avLst/>
              <a:gdLst/>
              <a:ahLst/>
              <a:cxnLst/>
              <a:rect l="l" t="t" r="r" b="b"/>
              <a:pathLst>
                <a:path w="597" h="200" extrusionOk="0">
                  <a:moveTo>
                    <a:pt x="179" y="1"/>
                  </a:moveTo>
                  <a:cubicBezTo>
                    <a:pt x="99" y="40"/>
                    <a:pt x="0" y="40"/>
                    <a:pt x="0" y="140"/>
                  </a:cubicBezTo>
                  <a:cubicBezTo>
                    <a:pt x="0" y="160"/>
                    <a:pt x="80" y="180"/>
                    <a:pt x="139" y="180"/>
                  </a:cubicBezTo>
                  <a:cubicBezTo>
                    <a:pt x="199" y="180"/>
                    <a:pt x="298" y="200"/>
                    <a:pt x="378" y="200"/>
                  </a:cubicBezTo>
                  <a:lnTo>
                    <a:pt x="458" y="200"/>
                  </a:lnTo>
                  <a:lnTo>
                    <a:pt x="537" y="180"/>
                  </a:lnTo>
                  <a:lnTo>
                    <a:pt x="577" y="140"/>
                  </a:lnTo>
                  <a:cubicBezTo>
                    <a:pt x="597" y="100"/>
                    <a:pt x="577" y="60"/>
                    <a:pt x="537" y="40"/>
                  </a:cubicBezTo>
                  <a:cubicBezTo>
                    <a:pt x="398" y="40"/>
                    <a:pt x="298" y="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8" name="Google Shape;15428;p24"/>
            <p:cNvSpPr/>
            <p:nvPr/>
          </p:nvSpPr>
          <p:spPr>
            <a:xfrm>
              <a:off x="5453375" y="4528975"/>
              <a:ext cx="28875" cy="62200"/>
            </a:xfrm>
            <a:custGeom>
              <a:avLst/>
              <a:gdLst/>
              <a:ahLst/>
              <a:cxnLst/>
              <a:rect l="l" t="t" r="r" b="b"/>
              <a:pathLst>
                <a:path w="1155" h="2488" extrusionOk="0">
                  <a:moveTo>
                    <a:pt x="870" y="1"/>
                  </a:moveTo>
                  <a:cubicBezTo>
                    <a:pt x="832" y="1"/>
                    <a:pt x="788" y="12"/>
                    <a:pt x="736" y="40"/>
                  </a:cubicBezTo>
                  <a:cubicBezTo>
                    <a:pt x="677" y="100"/>
                    <a:pt x="677" y="140"/>
                    <a:pt x="677" y="219"/>
                  </a:cubicBezTo>
                  <a:cubicBezTo>
                    <a:pt x="702" y="294"/>
                    <a:pt x="688" y="313"/>
                    <a:pt x="663" y="313"/>
                  </a:cubicBezTo>
                  <a:cubicBezTo>
                    <a:pt x="636" y="313"/>
                    <a:pt x="595" y="291"/>
                    <a:pt x="573" y="291"/>
                  </a:cubicBezTo>
                  <a:cubicBezTo>
                    <a:pt x="566" y="291"/>
                    <a:pt x="560" y="293"/>
                    <a:pt x="557" y="299"/>
                  </a:cubicBezTo>
                  <a:cubicBezTo>
                    <a:pt x="299" y="339"/>
                    <a:pt x="60" y="359"/>
                    <a:pt x="0" y="697"/>
                  </a:cubicBezTo>
                  <a:cubicBezTo>
                    <a:pt x="100" y="856"/>
                    <a:pt x="279" y="916"/>
                    <a:pt x="378" y="1095"/>
                  </a:cubicBezTo>
                  <a:cubicBezTo>
                    <a:pt x="438" y="1194"/>
                    <a:pt x="498" y="1293"/>
                    <a:pt x="557" y="1393"/>
                  </a:cubicBezTo>
                  <a:cubicBezTo>
                    <a:pt x="876" y="1691"/>
                    <a:pt x="498" y="2328"/>
                    <a:pt x="1134" y="2487"/>
                  </a:cubicBezTo>
                  <a:cubicBezTo>
                    <a:pt x="1154" y="1910"/>
                    <a:pt x="1154" y="1313"/>
                    <a:pt x="1154" y="736"/>
                  </a:cubicBezTo>
                  <a:lnTo>
                    <a:pt x="1154" y="199"/>
                  </a:lnTo>
                  <a:cubicBezTo>
                    <a:pt x="1063" y="123"/>
                    <a:pt x="995" y="1"/>
                    <a:pt x="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9" name="Google Shape;15429;p24"/>
            <p:cNvSpPr/>
            <p:nvPr/>
          </p:nvSpPr>
          <p:spPr>
            <a:xfrm>
              <a:off x="5461825" y="4560300"/>
              <a:ext cx="23400" cy="46450"/>
            </a:xfrm>
            <a:custGeom>
              <a:avLst/>
              <a:gdLst/>
              <a:ahLst/>
              <a:cxnLst/>
              <a:rect l="l" t="t" r="r" b="b"/>
              <a:pathLst>
                <a:path w="936" h="1858" extrusionOk="0">
                  <a:moveTo>
                    <a:pt x="299" y="1"/>
                  </a:moveTo>
                  <a:cubicBezTo>
                    <a:pt x="100" y="80"/>
                    <a:pt x="20" y="200"/>
                    <a:pt x="1" y="379"/>
                  </a:cubicBezTo>
                  <a:cubicBezTo>
                    <a:pt x="100" y="816"/>
                    <a:pt x="20" y="1314"/>
                    <a:pt x="319" y="1731"/>
                  </a:cubicBezTo>
                  <a:cubicBezTo>
                    <a:pt x="398" y="1771"/>
                    <a:pt x="458" y="1811"/>
                    <a:pt x="538" y="1851"/>
                  </a:cubicBezTo>
                  <a:cubicBezTo>
                    <a:pt x="565" y="1855"/>
                    <a:pt x="592" y="1858"/>
                    <a:pt x="621" y="1858"/>
                  </a:cubicBezTo>
                  <a:cubicBezTo>
                    <a:pt x="718" y="1858"/>
                    <a:pt x="819" y="1828"/>
                    <a:pt x="896" y="1751"/>
                  </a:cubicBezTo>
                  <a:cubicBezTo>
                    <a:pt x="936" y="1572"/>
                    <a:pt x="856" y="1393"/>
                    <a:pt x="816" y="1234"/>
                  </a:cubicBezTo>
                  <a:cubicBezTo>
                    <a:pt x="558" y="1035"/>
                    <a:pt x="637" y="757"/>
                    <a:pt x="637" y="498"/>
                  </a:cubicBezTo>
                  <a:cubicBezTo>
                    <a:pt x="637" y="259"/>
                    <a:pt x="617" y="40"/>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0" name="Google Shape;15430;p24"/>
            <p:cNvSpPr/>
            <p:nvPr/>
          </p:nvSpPr>
          <p:spPr>
            <a:xfrm>
              <a:off x="5458350" y="4604575"/>
              <a:ext cx="33350" cy="28050"/>
            </a:xfrm>
            <a:custGeom>
              <a:avLst/>
              <a:gdLst/>
              <a:ahLst/>
              <a:cxnLst/>
              <a:rect l="l" t="t" r="r" b="b"/>
              <a:pathLst>
                <a:path w="1334" h="1122" extrusionOk="0">
                  <a:moveTo>
                    <a:pt x="597" y="0"/>
                  </a:moveTo>
                  <a:cubicBezTo>
                    <a:pt x="299" y="199"/>
                    <a:pt x="140" y="497"/>
                    <a:pt x="0" y="856"/>
                  </a:cubicBezTo>
                  <a:cubicBezTo>
                    <a:pt x="40" y="975"/>
                    <a:pt x="140" y="1074"/>
                    <a:pt x="239" y="1114"/>
                  </a:cubicBezTo>
                  <a:cubicBezTo>
                    <a:pt x="273" y="1119"/>
                    <a:pt x="305" y="1122"/>
                    <a:pt x="336" y="1122"/>
                  </a:cubicBezTo>
                  <a:cubicBezTo>
                    <a:pt x="544" y="1122"/>
                    <a:pt x="697" y="1011"/>
                    <a:pt x="836" y="856"/>
                  </a:cubicBezTo>
                  <a:cubicBezTo>
                    <a:pt x="896" y="597"/>
                    <a:pt x="1094" y="537"/>
                    <a:pt x="1273" y="418"/>
                  </a:cubicBezTo>
                  <a:cubicBezTo>
                    <a:pt x="1293" y="378"/>
                    <a:pt x="1293" y="358"/>
                    <a:pt x="1333" y="318"/>
                  </a:cubicBezTo>
                  <a:cubicBezTo>
                    <a:pt x="1234" y="219"/>
                    <a:pt x="1134" y="100"/>
                    <a:pt x="10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1" name="Google Shape;15431;p24"/>
            <p:cNvSpPr/>
            <p:nvPr/>
          </p:nvSpPr>
          <p:spPr>
            <a:xfrm>
              <a:off x="5489675" y="4612525"/>
              <a:ext cx="19925" cy="23950"/>
            </a:xfrm>
            <a:custGeom>
              <a:avLst/>
              <a:gdLst/>
              <a:ahLst/>
              <a:cxnLst/>
              <a:rect l="l" t="t" r="r" b="b"/>
              <a:pathLst>
                <a:path w="797" h="958" extrusionOk="0">
                  <a:moveTo>
                    <a:pt x="80" y="0"/>
                  </a:moveTo>
                  <a:cubicBezTo>
                    <a:pt x="80" y="40"/>
                    <a:pt x="40" y="60"/>
                    <a:pt x="20" y="80"/>
                  </a:cubicBezTo>
                  <a:cubicBezTo>
                    <a:pt x="1" y="259"/>
                    <a:pt x="40" y="398"/>
                    <a:pt x="20" y="557"/>
                  </a:cubicBezTo>
                  <a:cubicBezTo>
                    <a:pt x="120" y="736"/>
                    <a:pt x="239" y="856"/>
                    <a:pt x="398" y="955"/>
                  </a:cubicBezTo>
                  <a:cubicBezTo>
                    <a:pt x="414" y="957"/>
                    <a:pt x="428" y="957"/>
                    <a:pt x="442" y="957"/>
                  </a:cubicBezTo>
                  <a:cubicBezTo>
                    <a:pt x="647" y="957"/>
                    <a:pt x="722" y="823"/>
                    <a:pt x="796" y="637"/>
                  </a:cubicBezTo>
                  <a:lnTo>
                    <a:pt x="796" y="498"/>
                  </a:lnTo>
                  <a:cubicBezTo>
                    <a:pt x="776" y="398"/>
                    <a:pt x="737" y="339"/>
                    <a:pt x="717" y="239"/>
                  </a:cubicBezTo>
                  <a:cubicBezTo>
                    <a:pt x="677" y="160"/>
                    <a:pt x="597" y="100"/>
                    <a:pt x="538" y="60"/>
                  </a:cubicBezTo>
                  <a:cubicBezTo>
                    <a:pt x="379" y="40"/>
                    <a:pt x="219" y="4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2" name="Google Shape;15432;p24"/>
            <p:cNvSpPr/>
            <p:nvPr/>
          </p:nvSpPr>
          <p:spPr>
            <a:xfrm>
              <a:off x="3876875" y="3923225"/>
              <a:ext cx="77100" cy="40325"/>
            </a:xfrm>
            <a:custGeom>
              <a:avLst/>
              <a:gdLst/>
              <a:ahLst/>
              <a:cxnLst/>
              <a:rect l="l" t="t" r="r" b="b"/>
              <a:pathLst>
                <a:path w="3084" h="1613" extrusionOk="0">
                  <a:moveTo>
                    <a:pt x="276" y="0"/>
                  </a:moveTo>
                  <a:cubicBezTo>
                    <a:pt x="253" y="0"/>
                    <a:pt x="228" y="7"/>
                    <a:pt x="200" y="21"/>
                  </a:cubicBezTo>
                  <a:cubicBezTo>
                    <a:pt x="100" y="81"/>
                    <a:pt x="40" y="160"/>
                    <a:pt x="1" y="240"/>
                  </a:cubicBezTo>
                  <a:cubicBezTo>
                    <a:pt x="60" y="300"/>
                    <a:pt x="100" y="379"/>
                    <a:pt x="200" y="419"/>
                  </a:cubicBezTo>
                  <a:cubicBezTo>
                    <a:pt x="299" y="498"/>
                    <a:pt x="458" y="479"/>
                    <a:pt x="558" y="578"/>
                  </a:cubicBezTo>
                  <a:cubicBezTo>
                    <a:pt x="657" y="677"/>
                    <a:pt x="796" y="658"/>
                    <a:pt x="896" y="737"/>
                  </a:cubicBezTo>
                  <a:cubicBezTo>
                    <a:pt x="995" y="837"/>
                    <a:pt x="1154" y="817"/>
                    <a:pt x="1274" y="896"/>
                  </a:cubicBezTo>
                  <a:cubicBezTo>
                    <a:pt x="1353" y="1036"/>
                    <a:pt x="1532" y="996"/>
                    <a:pt x="1632" y="1095"/>
                  </a:cubicBezTo>
                  <a:cubicBezTo>
                    <a:pt x="1731" y="1215"/>
                    <a:pt x="1890" y="1175"/>
                    <a:pt x="1990" y="1274"/>
                  </a:cubicBezTo>
                  <a:cubicBezTo>
                    <a:pt x="2050" y="1274"/>
                    <a:pt x="2089" y="1294"/>
                    <a:pt x="2149" y="1314"/>
                  </a:cubicBezTo>
                  <a:cubicBezTo>
                    <a:pt x="2189" y="1374"/>
                    <a:pt x="2268" y="1414"/>
                    <a:pt x="2348" y="1453"/>
                  </a:cubicBezTo>
                  <a:cubicBezTo>
                    <a:pt x="2427" y="1573"/>
                    <a:pt x="2547" y="1612"/>
                    <a:pt x="2666" y="1612"/>
                  </a:cubicBezTo>
                  <a:cubicBezTo>
                    <a:pt x="2786" y="1612"/>
                    <a:pt x="2925" y="1593"/>
                    <a:pt x="3024" y="1493"/>
                  </a:cubicBezTo>
                  <a:cubicBezTo>
                    <a:pt x="3064" y="1453"/>
                    <a:pt x="3084" y="1354"/>
                    <a:pt x="3064" y="1274"/>
                  </a:cubicBezTo>
                  <a:cubicBezTo>
                    <a:pt x="2845" y="817"/>
                    <a:pt x="2388" y="717"/>
                    <a:pt x="2030" y="498"/>
                  </a:cubicBezTo>
                  <a:cubicBezTo>
                    <a:pt x="1731" y="399"/>
                    <a:pt x="1493" y="200"/>
                    <a:pt x="1194" y="101"/>
                  </a:cubicBezTo>
                  <a:cubicBezTo>
                    <a:pt x="1154" y="81"/>
                    <a:pt x="1134" y="81"/>
                    <a:pt x="1075" y="81"/>
                  </a:cubicBezTo>
                  <a:cubicBezTo>
                    <a:pt x="836" y="61"/>
                    <a:pt x="597" y="61"/>
                    <a:pt x="359" y="61"/>
                  </a:cubicBezTo>
                  <a:cubicBezTo>
                    <a:pt x="346" y="22"/>
                    <a:pt x="316"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3" name="Google Shape;15433;p24"/>
            <p:cNvSpPr/>
            <p:nvPr/>
          </p:nvSpPr>
          <p:spPr>
            <a:xfrm>
              <a:off x="3925125" y="3959550"/>
              <a:ext cx="27375" cy="14950"/>
            </a:xfrm>
            <a:custGeom>
              <a:avLst/>
              <a:gdLst/>
              <a:ahLst/>
              <a:cxnLst/>
              <a:rect l="l" t="t" r="r" b="b"/>
              <a:pathLst>
                <a:path w="1095" h="598" extrusionOk="0">
                  <a:moveTo>
                    <a:pt x="398" y="0"/>
                  </a:moveTo>
                  <a:cubicBezTo>
                    <a:pt x="318" y="140"/>
                    <a:pt x="139" y="159"/>
                    <a:pt x="0" y="199"/>
                  </a:cubicBezTo>
                  <a:cubicBezTo>
                    <a:pt x="219" y="418"/>
                    <a:pt x="537" y="438"/>
                    <a:pt x="816" y="557"/>
                  </a:cubicBezTo>
                  <a:cubicBezTo>
                    <a:pt x="862" y="584"/>
                    <a:pt x="902" y="597"/>
                    <a:pt x="937" y="597"/>
                  </a:cubicBezTo>
                  <a:cubicBezTo>
                    <a:pt x="1006" y="597"/>
                    <a:pt x="1054" y="544"/>
                    <a:pt x="1094" y="438"/>
                  </a:cubicBezTo>
                  <a:cubicBezTo>
                    <a:pt x="1054" y="199"/>
                    <a:pt x="836" y="140"/>
                    <a:pt x="657" y="40"/>
                  </a:cubicBezTo>
                  <a:cubicBezTo>
                    <a:pt x="557" y="20"/>
                    <a:pt x="478" y="20"/>
                    <a:pt x="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4" name="Google Shape;15434;p24"/>
            <p:cNvSpPr/>
            <p:nvPr/>
          </p:nvSpPr>
          <p:spPr>
            <a:xfrm>
              <a:off x="3915175" y="3960600"/>
              <a:ext cx="9975" cy="4450"/>
            </a:xfrm>
            <a:custGeom>
              <a:avLst/>
              <a:gdLst/>
              <a:ahLst/>
              <a:cxnLst/>
              <a:rect l="l" t="t" r="r" b="b"/>
              <a:pathLst>
                <a:path w="399" h="178" extrusionOk="0">
                  <a:moveTo>
                    <a:pt x="136" y="1"/>
                  </a:moveTo>
                  <a:cubicBezTo>
                    <a:pt x="97" y="1"/>
                    <a:pt x="58" y="7"/>
                    <a:pt x="20" y="18"/>
                  </a:cubicBezTo>
                  <a:cubicBezTo>
                    <a:pt x="0" y="78"/>
                    <a:pt x="20" y="117"/>
                    <a:pt x="60" y="157"/>
                  </a:cubicBezTo>
                  <a:cubicBezTo>
                    <a:pt x="159" y="157"/>
                    <a:pt x="299" y="177"/>
                    <a:pt x="398" y="177"/>
                  </a:cubicBezTo>
                  <a:cubicBezTo>
                    <a:pt x="340" y="47"/>
                    <a:pt x="240"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5" name="Google Shape;15435;p24"/>
            <p:cNvSpPr/>
            <p:nvPr/>
          </p:nvSpPr>
          <p:spPr>
            <a:xfrm>
              <a:off x="3881350" y="3946800"/>
              <a:ext cx="8975" cy="3825"/>
            </a:xfrm>
            <a:custGeom>
              <a:avLst/>
              <a:gdLst/>
              <a:ahLst/>
              <a:cxnLst/>
              <a:rect l="l" t="t" r="r" b="b"/>
              <a:pathLst>
                <a:path w="359" h="153" extrusionOk="0">
                  <a:moveTo>
                    <a:pt x="95" y="1"/>
                  </a:moveTo>
                  <a:cubicBezTo>
                    <a:pt x="65" y="1"/>
                    <a:pt x="34" y="5"/>
                    <a:pt x="1" y="13"/>
                  </a:cubicBezTo>
                  <a:cubicBezTo>
                    <a:pt x="80" y="132"/>
                    <a:pt x="200" y="152"/>
                    <a:pt x="359" y="152"/>
                  </a:cubicBezTo>
                  <a:cubicBezTo>
                    <a:pt x="296" y="58"/>
                    <a:pt x="208"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6" name="Google Shape;15436;p24"/>
            <p:cNvSpPr/>
            <p:nvPr/>
          </p:nvSpPr>
          <p:spPr>
            <a:xfrm>
              <a:off x="3908200" y="3946125"/>
              <a:ext cx="8475" cy="5000"/>
            </a:xfrm>
            <a:custGeom>
              <a:avLst/>
              <a:gdLst/>
              <a:ahLst/>
              <a:cxnLst/>
              <a:rect l="l" t="t" r="r" b="b"/>
              <a:pathLst>
                <a:path w="339" h="200" extrusionOk="0">
                  <a:moveTo>
                    <a:pt x="1" y="0"/>
                  </a:moveTo>
                  <a:cubicBezTo>
                    <a:pt x="41" y="159"/>
                    <a:pt x="180" y="199"/>
                    <a:pt x="339" y="199"/>
                  </a:cubicBezTo>
                  <a:cubicBezTo>
                    <a:pt x="240" y="80"/>
                    <a:pt x="14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7" name="Google Shape;15437;p24"/>
            <p:cNvSpPr/>
            <p:nvPr/>
          </p:nvSpPr>
          <p:spPr>
            <a:xfrm>
              <a:off x="3890300" y="3937675"/>
              <a:ext cx="8475" cy="4575"/>
            </a:xfrm>
            <a:custGeom>
              <a:avLst/>
              <a:gdLst/>
              <a:ahLst/>
              <a:cxnLst/>
              <a:rect l="l" t="t" r="r" b="b"/>
              <a:pathLst>
                <a:path w="339" h="183" extrusionOk="0">
                  <a:moveTo>
                    <a:pt x="1" y="0"/>
                  </a:moveTo>
                  <a:cubicBezTo>
                    <a:pt x="53" y="122"/>
                    <a:pt x="166" y="183"/>
                    <a:pt x="287" y="183"/>
                  </a:cubicBezTo>
                  <a:cubicBezTo>
                    <a:pt x="304" y="183"/>
                    <a:pt x="321" y="182"/>
                    <a:pt x="339" y="179"/>
                  </a:cubicBezTo>
                  <a:cubicBezTo>
                    <a:pt x="259" y="20"/>
                    <a:pt x="14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8" name="Google Shape;15438;p24"/>
            <p:cNvSpPr/>
            <p:nvPr/>
          </p:nvSpPr>
          <p:spPr>
            <a:xfrm>
              <a:off x="3898750" y="3941650"/>
              <a:ext cx="9475" cy="4650"/>
            </a:xfrm>
            <a:custGeom>
              <a:avLst/>
              <a:gdLst/>
              <a:ahLst/>
              <a:cxnLst/>
              <a:rect l="l" t="t" r="r" b="b"/>
              <a:pathLst>
                <a:path w="379" h="186" extrusionOk="0">
                  <a:moveTo>
                    <a:pt x="1" y="0"/>
                  </a:moveTo>
                  <a:cubicBezTo>
                    <a:pt x="58" y="128"/>
                    <a:pt x="145" y="185"/>
                    <a:pt x="249" y="185"/>
                  </a:cubicBezTo>
                  <a:cubicBezTo>
                    <a:pt x="290" y="185"/>
                    <a:pt x="334" y="176"/>
                    <a:pt x="379" y="159"/>
                  </a:cubicBezTo>
                  <a:cubicBezTo>
                    <a:pt x="279" y="40"/>
                    <a:pt x="16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9" name="Google Shape;15439;p24"/>
            <p:cNvSpPr/>
            <p:nvPr/>
          </p:nvSpPr>
          <p:spPr>
            <a:xfrm>
              <a:off x="3881350" y="3934675"/>
              <a:ext cx="8975" cy="3500"/>
            </a:xfrm>
            <a:custGeom>
              <a:avLst/>
              <a:gdLst/>
              <a:ahLst/>
              <a:cxnLst/>
              <a:rect l="l" t="t" r="r" b="b"/>
              <a:pathLst>
                <a:path w="359" h="140" extrusionOk="0">
                  <a:moveTo>
                    <a:pt x="1" y="1"/>
                  </a:moveTo>
                  <a:cubicBezTo>
                    <a:pt x="80" y="120"/>
                    <a:pt x="200" y="140"/>
                    <a:pt x="359" y="140"/>
                  </a:cubicBezTo>
                  <a:cubicBezTo>
                    <a:pt x="279" y="1"/>
                    <a:pt x="160"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0" name="Google Shape;15440;p24"/>
            <p:cNvSpPr/>
            <p:nvPr/>
          </p:nvSpPr>
          <p:spPr>
            <a:xfrm>
              <a:off x="3890300" y="3951000"/>
              <a:ext cx="8475" cy="4200"/>
            </a:xfrm>
            <a:custGeom>
              <a:avLst/>
              <a:gdLst/>
              <a:ahLst/>
              <a:cxnLst/>
              <a:rect l="l" t="t" r="r" b="b"/>
              <a:pathLst>
                <a:path w="339" h="168" extrusionOk="0">
                  <a:moveTo>
                    <a:pt x="53" y="0"/>
                  </a:moveTo>
                  <a:cubicBezTo>
                    <a:pt x="36" y="0"/>
                    <a:pt x="18" y="2"/>
                    <a:pt x="1" y="4"/>
                  </a:cubicBezTo>
                  <a:cubicBezTo>
                    <a:pt x="53" y="108"/>
                    <a:pt x="166" y="167"/>
                    <a:pt x="286" y="167"/>
                  </a:cubicBezTo>
                  <a:cubicBezTo>
                    <a:pt x="303" y="167"/>
                    <a:pt x="321" y="166"/>
                    <a:pt x="339" y="163"/>
                  </a:cubicBezTo>
                  <a:cubicBezTo>
                    <a:pt x="269" y="59"/>
                    <a:pt x="170" y="0"/>
                    <a:pt x="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1" name="Google Shape;15441;p24"/>
            <p:cNvSpPr/>
            <p:nvPr/>
          </p:nvSpPr>
          <p:spPr>
            <a:xfrm>
              <a:off x="3916650" y="3951100"/>
              <a:ext cx="9475" cy="4500"/>
            </a:xfrm>
            <a:custGeom>
              <a:avLst/>
              <a:gdLst/>
              <a:ahLst/>
              <a:cxnLst/>
              <a:rect l="l" t="t" r="r" b="b"/>
              <a:pathLst>
                <a:path w="379" h="180" extrusionOk="0">
                  <a:moveTo>
                    <a:pt x="1" y="0"/>
                  </a:moveTo>
                  <a:cubicBezTo>
                    <a:pt x="81" y="119"/>
                    <a:pt x="200" y="179"/>
                    <a:pt x="379" y="179"/>
                  </a:cubicBezTo>
                  <a:cubicBezTo>
                    <a:pt x="279" y="60"/>
                    <a:pt x="16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2" name="Google Shape;15442;p24"/>
            <p:cNvSpPr/>
            <p:nvPr/>
          </p:nvSpPr>
          <p:spPr>
            <a:xfrm>
              <a:off x="3911700" y="3960550"/>
              <a:ext cx="4975" cy="3000"/>
            </a:xfrm>
            <a:custGeom>
              <a:avLst/>
              <a:gdLst/>
              <a:ahLst/>
              <a:cxnLst/>
              <a:rect l="l" t="t" r="r" b="b"/>
              <a:pathLst>
                <a:path w="199" h="120" extrusionOk="0">
                  <a:moveTo>
                    <a:pt x="0" y="0"/>
                  </a:moveTo>
                  <a:cubicBezTo>
                    <a:pt x="60" y="100"/>
                    <a:pt x="100" y="119"/>
                    <a:pt x="199" y="119"/>
                  </a:cubicBezTo>
                  <a:cubicBezTo>
                    <a:pt x="179" y="100"/>
                    <a:pt x="179" y="60"/>
                    <a:pt x="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3" name="Google Shape;15443;p24"/>
            <p:cNvSpPr/>
            <p:nvPr/>
          </p:nvSpPr>
          <p:spPr>
            <a:xfrm>
              <a:off x="3930100" y="3955975"/>
              <a:ext cx="5000" cy="3600"/>
            </a:xfrm>
            <a:custGeom>
              <a:avLst/>
              <a:gdLst/>
              <a:ahLst/>
              <a:cxnLst/>
              <a:rect l="l" t="t" r="r" b="b"/>
              <a:pathLst>
                <a:path w="200" h="144" extrusionOk="0">
                  <a:moveTo>
                    <a:pt x="37" y="0"/>
                  </a:moveTo>
                  <a:cubicBezTo>
                    <a:pt x="25" y="0"/>
                    <a:pt x="13" y="1"/>
                    <a:pt x="0" y="4"/>
                  </a:cubicBezTo>
                  <a:cubicBezTo>
                    <a:pt x="20" y="84"/>
                    <a:pt x="100" y="143"/>
                    <a:pt x="199" y="143"/>
                  </a:cubicBezTo>
                  <a:cubicBezTo>
                    <a:pt x="164" y="57"/>
                    <a:pt x="115" y="0"/>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4" name="Google Shape;15444;p24"/>
            <p:cNvSpPr/>
            <p:nvPr/>
          </p:nvSpPr>
          <p:spPr>
            <a:xfrm>
              <a:off x="3906725" y="3956075"/>
              <a:ext cx="5475" cy="4000"/>
            </a:xfrm>
            <a:custGeom>
              <a:avLst/>
              <a:gdLst/>
              <a:ahLst/>
              <a:cxnLst/>
              <a:rect l="l" t="t" r="r" b="b"/>
              <a:pathLst>
                <a:path w="219" h="160" extrusionOk="0">
                  <a:moveTo>
                    <a:pt x="0" y="0"/>
                  </a:moveTo>
                  <a:cubicBezTo>
                    <a:pt x="0" y="60"/>
                    <a:pt x="40" y="100"/>
                    <a:pt x="40" y="159"/>
                  </a:cubicBezTo>
                  <a:lnTo>
                    <a:pt x="219" y="159"/>
                  </a:lnTo>
                  <a:cubicBezTo>
                    <a:pt x="179" y="60"/>
                    <a:pt x="10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5" name="Google Shape;15445;p24"/>
            <p:cNvSpPr/>
            <p:nvPr/>
          </p:nvSpPr>
          <p:spPr>
            <a:xfrm>
              <a:off x="3946000" y="4475275"/>
              <a:ext cx="9475" cy="9950"/>
            </a:xfrm>
            <a:custGeom>
              <a:avLst/>
              <a:gdLst/>
              <a:ahLst/>
              <a:cxnLst/>
              <a:rect l="l" t="t" r="r" b="b"/>
              <a:pathLst>
                <a:path w="379" h="398" extrusionOk="0">
                  <a:moveTo>
                    <a:pt x="379" y="0"/>
                  </a:moveTo>
                  <a:lnTo>
                    <a:pt x="379" y="0"/>
                  </a:lnTo>
                  <a:cubicBezTo>
                    <a:pt x="180" y="80"/>
                    <a:pt x="21" y="179"/>
                    <a:pt x="1" y="398"/>
                  </a:cubicBezTo>
                  <a:cubicBezTo>
                    <a:pt x="219" y="378"/>
                    <a:pt x="359" y="219"/>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6" name="Google Shape;15446;p24"/>
            <p:cNvSpPr/>
            <p:nvPr/>
          </p:nvSpPr>
          <p:spPr>
            <a:xfrm>
              <a:off x="5630925" y="5113325"/>
              <a:ext cx="17925" cy="4150"/>
            </a:xfrm>
            <a:custGeom>
              <a:avLst/>
              <a:gdLst/>
              <a:ahLst/>
              <a:cxnLst/>
              <a:rect l="l" t="t" r="r" b="b"/>
              <a:pathLst>
                <a:path w="717" h="166" extrusionOk="0">
                  <a:moveTo>
                    <a:pt x="0" y="0"/>
                  </a:moveTo>
                  <a:lnTo>
                    <a:pt x="0" y="140"/>
                  </a:lnTo>
                  <a:cubicBezTo>
                    <a:pt x="76" y="157"/>
                    <a:pt x="151" y="166"/>
                    <a:pt x="225" y="166"/>
                  </a:cubicBezTo>
                  <a:cubicBezTo>
                    <a:pt x="404" y="166"/>
                    <a:pt x="575" y="113"/>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7" name="Google Shape;15447;p24"/>
            <p:cNvSpPr/>
            <p:nvPr/>
          </p:nvSpPr>
          <p:spPr>
            <a:xfrm>
              <a:off x="5653300" y="5109100"/>
              <a:ext cx="9975" cy="3625"/>
            </a:xfrm>
            <a:custGeom>
              <a:avLst/>
              <a:gdLst/>
              <a:ahLst/>
              <a:cxnLst/>
              <a:rect l="l" t="t" r="r" b="b"/>
              <a:pathLst>
                <a:path w="399" h="145" extrusionOk="0">
                  <a:moveTo>
                    <a:pt x="263" y="1"/>
                  </a:moveTo>
                  <a:cubicBezTo>
                    <a:pt x="155" y="1"/>
                    <a:pt x="72" y="29"/>
                    <a:pt x="0" y="130"/>
                  </a:cubicBezTo>
                  <a:cubicBezTo>
                    <a:pt x="35" y="140"/>
                    <a:pt x="69" y="145"/>
                    <a:pt x="102" y="145"/>
                  </a:cubicBezTo>
                  <a:cubicBezTo>
                    <a:pt x="200" y="145"/>
                    <a:pt x="294" y="100"/>
                    <a:pt x="398" y="10"/>
                  </a:cubicBezTo>
                  <a:cubicBezTo>
                    <a:pt x="349" y="5"/>
                    <a:pt x="304"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8" name="Google Shape;15448;p24"/>
            <p:cNvSpPr/>
            <p:nvPr/>
          </p:nvSpPr>
          <p:spPr>
            <a:xfrm>
              <a:off x="5666225" y="5104775"/>
              <a:ext cx="5000" cy="2600"/>
            </a:xfrm>
            <a:custGeom>
              <a:avLst/>
              <a:gdLst/>
              <a:ahLst/>
              <a:cxnLst/>
              <a:rect l="l" t="t" r="r" b="b"/>
              <a:pathLst>
                <a:path w="200" h="104" extrusionOk="0">
                  <a:moveTo>
                    <a:pt x="162" y="0"/>
                  </a:moveTo>
                  <a:cubicBezTo>
                    <a:pt x="84" y="0"/>
                    <a:pt x="35" y="52"/>
                    <a:pt x="1" y="104"/>
                  </a:cubicBezTo>
                  <a:cubicBezTo>
                    <a:pt x="80" y="84"/>
                    <a:pt x="120" y="44"/>
                    <a:pt x="199" y="4"/>
                  </a:cubicBezTo>
                  <a:cubicBezTo>
                    <a:pt x="186" y="2"/>
                    <a:pt x="173" y="0"/>
                    <a:pt x="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9" name="Google Shape;15449;p24"/>
            <p:cNvSpPr/>
            <p:nvPr/>
          </p:nvSpPr>
          <p:spPr>
            <a:xfrm>
              <a:off x="5703025" y="4699050"/>
              <a:ext cx="68650" cy="32575"/>
            </a:xfrm>
            <a:custGeom>
              <a:avLst/>
              <a:gdLst/>
              <a:ahLst/>
              <a:cxnLst/>
              <a:rect l="l" t="t" r="r" b="b"/>
              <a:pathLst>
                <a:path w="2746" h="1303" extrusionOk="0">
                  <a:moveTo>
                    <a:pt x="2607" y="1"/>
                  </a:moveTo>
                  <a:cubicBezTo>
                    <a:pt x="2507" y="21"/>
                    <a:pt x="2398" y="21"/>
                    <a:pt x="2286" y="21"/>
                  </a:cubicBezTo>
                  <a:cubicBezTo>
                    <a:pt x="2174" y="21"/>
                    <a:pt x="2059" y="21"/>
                    <a:pt x="1950" y="41"/>
                  </a:cubicBezTo>
                  <a:cubicBezTo>
                    <a:pt x="1811" y="41"/>
                    <a:pt x="1652" y="41"/>
                    <a:pt x="1512" y="100"/>
                  </a:cubicBezTo>
                  <a:cubicBezTo>
                    <a:pt x="1294" y="180"/>
                    <a:pt x="1035" y="200"/>
                    <a:pt x="816" y="279"/>
                  </a:cubicBezTo>
                  <a:cubicBezTo>
                    <a:pt x="717" y="319"/>
                    <a:pt x="617" y="399"/>
                    <a:pt x="617" y="558"/>
                  </a:cubicBezTo>
                  <a:cubicBezTo>
                    <a:pt x="737" y="578"/>
                    <a:pt x="896" y="598"/>
                    <a:pt x="1194" y="657"/>
                  </a:cubicBezTo>
                  <a:cubicBezTo>
                    <a:pt x="796" y="777"/>
                    <a:pt x="558" y="856"/>
                    <a:pt x="339" y="916"/>
                  </a:cubicBezTo>
                  <a:cubicBezTo>
                    <a:pt x="199" y="976"/>
                    <a:pt x="1" y="976"/>
                    <a:pt x="40" y="1155"/>
                  </a:cubicBezTo>
                  <a:cubicBezTo>
                    <a:pt x="78" y="1279"/>
                    <a:pt x="177" y="1302"/>
                    <a:pt x="280" y="1302"/>
                  </a:cubicBezTo>
                  <a:cubicBezTo>
                    <a:pt x="342" y="1302"/>
                    <a:pt x="406" y="1294"/>
                    <a:pt x="458" y="1294"/>
                  </a:cubicBezTo>
                  <a:cubicBezTo>
                    <a:pt x="1110" y="833"/>
                    <a:pt x="1836" y="577"/>
                    <a:pt x="2636" y="577"/>
                  </a:cubicBezTo>
                  <a:cubicBezTo>
                    <a:pt x="2666" y="577"/>
                    <a:pt x="2696" y="577"/>
                    <a:pt x="2726" y="578"/>
                  </a:cubicBezTo>
                  <a:cubicBezTo>
                    <a:pt x="2746" y="419"/>
                    <a:pt x="2746" y="239"/>
                    <a:pt x="2746" y="100"/>
                  </a:cubicBezTo>
                  <a:cubicBezTo>
                    <a:pt x="2726" y="21"/>
                    <a:pt x="2666" y="1"/>
                    <a:pt x="26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0" name="Google Shape;15450;p24"/>
            <p:cNvSpPr/>
            <p:nvPr/>
          </p:nvSpPr>
          <p:spPr>
            <a:xfrm>
              <a:off x="4433875" y="3626850"/>
              <a:ext cx="116400" cy="75100"/>
            </a:xfrm>
            <a:custGeom>
              <a:avLst/>
              <a:gdLst/>
              <a:ahLst/>
              <a:cxnLst/>
              <a:rect l="l" t="t" r="r" b="b"/>
              <a:pathLst>
                <a:path w="4656" h="3004" extrusionOk="0">
                  <a:moveTo>
                    <a:pt x="339" y="0"/>
                  </a:moveTo>
                  <a:cubicBezTo>
                    <a:pt x="0" y="0"/>
                    <a:pt x="80" y="159"/>
                    <a:pt x="160" y="358"/>
                  </a:cubicBezTo>
                  <a:cubicBezTo>
                    <a:pt x="239" y="398"/>
                    <a:pt x="279" y="458"/>
                    <a:pt x="358" y="517"/>
                  </a:cubicBezTo>
                  <a:cubicBezTo>
                    <a:pt x="537" y="617"/>
                    <a:pt x="776" y="617"/>
                    <a:pt x="876" y="836"/>
                  </a:cubicBezTo>
                  <a:cubicBezTo>
                    <a:pt x="896" y="895"/>
                    <a:pt x="955" y="895"/>
                    <a:pt x="995" y="895"/>
                  </a:cubicBezTo>
                  <a:cubicBezTo>
                    <a:pt x="1094" y="915"/>
                    <a:pt x="1174" y="955"/>
                    <a:pt x="1234" y="1054"/>
                  </a:cubicBezTo>
                  <a:lnTo>
                    <a:pt x="1194" y="1054"/>
                  </a:lnTo>
                  <a:cubicBezTo>
                    <a:pt x="1274" y="1094"/>
                    <a:pt x="1353" y="1154"/>
                    <a:pt x="1393" y="1214"/>
                  </a:cubicBezTo>
                  <a:cubicBezTo>
                    <a:pt x="1433" y="1253"/>
                    <a:pt x="1492" y="1253"/>
                    <a:pt x="1552" y="1253"/>
                  </a:cubicBezTo>
                  <a:cubicBezTo>
                    <a:pt x="1576" y="1247"/>
                    <a:pt x="1599" y="1244"/>
                    <a:pt x="1621" y="1244"/>
                  </a:cubicBezTo>
                  <a:cubicBezTo>
                    <a:pt x="1746" y="1244"/>
                    <a:pt x="1840" y="1334"/>
                    <a:pt x="1890" y="1452"/>
                  </a:cubicBezTo>
                  <a:cubicBezTo>
                    <a:pt x="2765" y="1989"/>
                    <a:pt x="3661" y="2487"/>
                    <a:pt x="4536" y="3004"/>
                  </a:cubicBezTo>
                  <a:cubicBezTo>
                    <a:pt x="4655" y="2805"/>
                    <a:pt x="3959" y="2606"/>
                    <a:pt x="4556" y="2427"/>
                  </a:cubicBezTo>
                  <a:cubicBezTo>
                    <a:pt x="4377" y="2288"/>
                    <a:pt x="4178" y="2109"/>
                    <a:pt x="3979" y="1989"/>
                  </a:cubicBezTo>
                  <a:cubicBezTo>
                    <a:pt x="3561" y="1830"/>
                    <a:pt x="3183" y="1631"/>
                    <a:pt x="2925" y="1293"/>
                  </a:cubicBezTo>
                  <a:cubicBezTo>
                    <a:pt x="2388" y="1233"/>
                    <a:pt x="2029" y="895"/>
                    <a:pt x="1572" y="696"/>
                  </a:cubicBezTo>
                  <a:cubicBezTo>
                    <a:pt x="1532" y="637"/>
                    <a:pt x="1472" y="597"/>
                    <a:pt x="1393" y="557"/>
                  </a:cubicBezTo>
                  <a:cubicBezTo>
                    <a:pt x="1373" y="517"/>
                    <a:pt x="1333" y="497"/>
                    <a:pt x="1274" y="497"/>
                  </a:cubicBezTo>
                  <a:cubicBezTo>
                    <a:pt x="1194" y="458"/>
                    <a:pt x="1134" y="418"/>
                    <a:pt x="1055" y="338"/>
                  </a:cubicBezTo>
                  <a:cubicBezTo>
                    <a:pt x="955" y="239"/>
                    <a:pt x="796" y="298"/>
                    <a:pt x="697" y="159"/>
                  </a:cubicBezTo>
                  <a:cubicBezTo>
                    <a:pt x="685" y="136"/>
                    <a:pt x="673" y="126"/>
                    <a:pt x="654" y="126"/>
                  </a:cubicBezTo>
                  <a:cubicBezTo>
                    <a:pt x="640" y="126"/>
                    <a:pt x="622" y="131"/>
                    <a:pt x="597" y="139"/>
                  </a:cubicBezTo>
                  <a:cubicBezTo>
                    <a:pt x="498" y="119"/>
                    <a:pt x="438" y="6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1" name="Google Shape;15451;p24"/>
            <p:cNvSpPr/>
            <p:nvPr/>
          </p:nvSpPr>
          <p:spPr>
            <a:xfrm>
              <a:off x="4361750" y="3586450"/>
              <a:ext cx="43300" cy="27475"/>
            </a:xfrm>
            <a:custGeom>
              <a:avLst/>
              <a:gdLst/>
              <a:ahLst/>
              <a:cxnLst/>
              <a:rect l="l" t="t" r="r" b="b"/>
              <a:pathLst>
                <a:path w="1732" h="1099" extrusionOk="0">
                  <a:moveTo>
                    <a:pt x="159" y="0"/>
                  </a:moveTo>
                  <a:cubicBezTo>
                    <a:pt x="140" y="0"/>
                    <a:pt x="120" y="2"/>
                    <a:pt x="100" y="5"/>
                  </a:cubicBezTo>
                  <a:lnTo>
                    <a:pt x="41" y="64"/>
                  </a:lnTo>
                  <a:cubicBezTo>
                    <a:pt x="1" y="263"/>
                    <a:pt x="160" y="422"/>
                    <a:pt x="260" y="562"/>
                  </a:cubicBezTo>
                  <a:cubicBezTo>
                    <a:pt x="478" y="840"/>
                    <a:pt x="757" y="1039"/>
                    <a:pt x="1135" y="1099"/>
                  </a:cubicBezTo>
                  <a:cubicBezTo>
                    <a:pt x="1294" y="1019"/>
                    <a:pt x="1572" y="1099"/>
                    <a:pt x="1732" y="840"/>
                  </a:cubicBezTo>
                  <a:cubicBezTo>
                    <a:pt x="1473" y="522"/>
                    <a:pt x="976" y="562"/>
                    <a:pt x="757" y="224"/>
                  </a:cubicBezTo>
                  <a:cubicBezTo>
                    <a:pt x="555" y="205"/>
                    <a:pt x="387" y="0"/>
                    <a:pt x="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2" name="Google Shape;15452;p24"/>
            <p:cNvSpPr/>
            <p:nvPr/>
          </p:nvSpPr>
          <p:spPr>
            <a:xfrm>
              <a:off x="4390100" y="3607325"/>
              <a:ext cx="32850" cy="19050"/>
            </a:xfrm>
            <a:custGeom>
              <a:avLst/>
              <a:gdLst/>
              <a:ahLst/>
              <a:cxnLst/>
              <a:rect l="l" t="t" r="r" b="b"/>
              <a:pathLst>
                <a:path w="1314" h="762" extrusionOk="0">
                  <a:moveTo>
                    <a:pt x="192" y="1"/>
                  </a:moveTo>
                  <a:cubicBezTo>
                    <a:pt x="89" y="1"/>
                    <a:pt x="10" y="52"/>
                    <a:pt x="1" y="264"/>
                  </a:cubicBezTo>
                  <a:cubicBezTo>
                    <a:pt x="259" y="562"/>
                    <a:pt x="697" y="622"/>
                    <a:pt x="1055" y="761"/>
                  </a:cubicBezTo>
                  <a:lnTo>
                    <a:pt x="1135" y="701"/>
                  </a:lnTo>
                  <a:lnTo>
                    <a:pt x="1155" y="622"/>
                  </a:lnTo>
                  <a:cubicBezTo>
                    <a:pt x="1194" y="582"/>
                    <a:pt x="1234" y="562"/>
                    <a:pt x="1294" y="522"/>
                  </a:cubicBezTo>
                  <a:cubicBezTo>
                    <a:pt x="1294" y="522"/>
                    <a:pt x="1314" y="522"/>
                    <a:pt x="1314" y="483"/>
                  </a:cubicBezTo>
                  <a:cubicBezTo>
                    <a:pt x="1314" y="443"/>
                    <a:pt x="1294" y="403"/>
                    <a:pt x="1254" y="383"/>
                  </a:cubicBezTo>
                  <a:cubicBezTo>
                    <a:pt x="1103" y="194"/>
                    <a:pt x="916" y="24"/>
                    <a:pt x="643" y="24"/>
                  </a:cubicBezTo>
                  <a:cubicBezTo>
                    <a:pt x="628" y="24"/>
                    <a:pt x="613" y="24"/>
                    <a:pt x="598" y="25"/>
                  </a:cubicBezTo>
                  <a:cubicBezTo>
                    <a:pt x="569" y="39"/>
                    <a:pt x="537" y="45"/>
                    <a:pt x="503" y="45"/>
                  </a:cubicBezTo>
                  <a:cubicBezTo>
                    <a:pt x="404" y="45"/>
                    <a:pt x="288" y="1"/>
                    <a:pt x="1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3" name="Google Shape;15453;p24"/>
            <p:cNvSpPr/>
            <p:nvPr/>
          </p:nvSpPr>
          <p:spPr>
            <a:xfrm>
              <a:off x="4415975" y="3617400"/>
              <a:ext cx="26375" cy="18925"/>
            </a:xfrm>
            <a:custGeom>
              <a:avLst/>
              <a:gdLst/>
              <a:ahLst/>
              <a:cxnLst/>
              <a:rect l="l" t="t" r="r" b="b"/>
              <a:pathLst>
                <a:path w="1055" h="757" extrusionOk="0">
                  <a:moveTo>
                    <a:pt x="338" y="0"/>
                  </a:moveTo>
                  <a:cubicBezTo>
                    <a:pt x="299" y="139"/>
                    <a:pt x="199" y="298"/>
                    <a:pt x="20" y="318"/>
                  </a:cubicBezTo>
                  <a:lnTo>
                    <a:pt x="0" y="378"/>
                  </a:lnTo>
                  <a:cubicBezTo>
                    <a:pt x="239" y="577"/>
                    <a:pt x="577" y="657"/>
                    <a:pt x="876" y="756"/>
                  </a:cubicBezTo>
                  <a:cubicBezTo>
                    <a:pt x="876" y="597"/>
                    <a:pt x="895" y="458"/>
                    <a:pt x="1055" y="378"/>
                  </a:cubicBezTo>
                  <a:cubicBezTo>
                    <a:pt x="856" y="199"/>
                    <a:pt x="657" y="20"/>
                    <a:pt x="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4" name="Google Shape;15454;p24"/>
            <p:cNvSpPr/>
            <p:nvPr/>
          </p:nvSpPr>
          <p:spPr>
            <a:xfrm>
              <a:off x="4416475" y="3616825"/>
              <a:ext cx="12050" cy="9575"/>
            </a:xfrm>
            <a:custGeom>
              <a:avLst/>
              <a:gdLst/>
              <a:ahLst/>
              <a:cxnLst/>
              <a:rect l="l" t="t" r="r" b="b"/>
              <a:pathLst>
                <a:path w="482" h="383" extrusionOk="0">
                  <a:moveTo>
                    <a:pt x="250" y="0"/>
                  </a:moveTo>
                  <a:cubicBezTo>
                    <a:pt x="227" y="0"/>
                    <a:pt x="207" y="6"/>
                    <a:pt x="199" y="23"/>
                  </a:cubicBezTo>
                  <a:cubicBezTo>
                    <a:pt x="139" y="63"/>
                    <a:pt x="80" y="142"/>
                    <a:pt x="0" y="222"/>
                  </a:cubicBezTo>
                  <a:cubicBezTo>
                    <a:pt x="0" y="282"/>
                    <a:pt x="0" y="302"/>
                    <a:pt x="40" y="341"/>
                  </a:cubicBezTo>
                  <a:cubicBezTo>
                    <a:pt x="120" y="366"/>
                    <a:pt x="198" y="383"/>
                    <a:pt x="262" y="383"/>
                  </a:cubicBezTo>
                  <a:cubicBezTo>
                    <a:pt x="406" y="383"/>
                    <a:pt x="482" y="298"/>
                    <a:pt x="358" y="23"/>
                  </a:cubicBezTo>
                  <a:cubicBezTo>
                    <a:pt x="324" y="12"/>
                    <a:pt x="283" y="0"/>
                    <a:pt x="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5" name="Google Shape;15455;p24"/>
            <p:cNvSpPr/>
            <p:nvPr/>
          </p:nvSpPr>
          <p:spPr>
            <a:xfrm>
              <a:off x="4451275" y="3630725"/>
              <a:ext cx="8975" cy="4900"/>
            </a:xfrm>
            <a:custGeom>
              <a:avLst/>
              <a:gdLst/>
              <a:ahLst/>
              <a:cxnLst/>
              <a:rect l="l" t="t" r="r" b="b"/>
              <a:pathLst>
                <a:path w="359" h="196" extrusionOk="0">
                  <a:moveTo>
                    <a:pt x="58" y="0"/>
                  </a:moveTo>
                  <a:cubicBezTo>
                    <a:pt x="40" y="0"/>
                    <a:pt x="21" y="2"/>
                    <a:pt x="1" y="4"/>
                  </a:cubicBezTo>
                  <a:cubicBezTo>
                    <a:pt x="64" y="132"/>
                    <a:pt x="153" y="195"/>
                    <a:pt x="268" y="195"/>
                  </a:cubicBezTo>
                  <a:cubicBezTo>
                    <a:pt x="297" y="195"/>
                    <a:pt x="327" y="191"/>
                    <a:pt x="359" y="183"/>
                  </a:cubicBezTo>
                  <a:cubicBezTo>
                    <a:pt x="289" y="61"/>
                    <a:pt x="189" y="0"/>
                    <a:pt x="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6" name="Google Shape;15456;p24"/>
            <p:cNvSpPr/>
            <p:nvPr/>
          </p:nvSpPr>
          <p:spPr>
            <a:xfrm>
              <a:off x="4442825" y="3626850"/>
              <a:ext cx="6000" cy="3500"/>
            </a:xfrm>
            <a:custGeom>
              <a:avLst/>
              <a:gdLst/>
              <a:ahLst/>
              <a:cxnLst/>
              <a:rect l="l" t="t" r="r" b="b"/>
              <a:pathLst>
                <a:path w="240" h="140" extrusionOk="0">
                  <a:moveTo>
                    <a:pt x="0" y="0"/>
                  </a:moveTo>
                  <a:cubicBezTo>
                    <a:pt x="80" y="100"/>
                    <a:pt x="140" y="139"/>
                    <a:pt x="239" y="139"/>
                  </a:cubicBezTo>
                  <a:cubicBezTo>
                    <a:pt x="140" y="100"/>
                    <a:pt x="80" y="4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7" name="Google Shape;15457;p24"/>
            <p:cNvSpPr/>
            <p:nvPr/>
          </p:nvSpPr>
          <p:spPr>
            <a:xfrm>
              <a:off x="4460225" y="3634800"/>
              <a:ext cx="5500" cy="4500"/>
            </a:xfrm>
            <a:custGeom>
              <a:avLst/>
              <a:gdLst/>
              <a:ahLst/>
              <a:cxnLst/>
              <a:rect l="l" t="t" r="r" b="b"/>
              <a:pathLst>
                <a:path w="220" h="180" extrusionOk="0">
                  <a:moveTo>
                    <a:pt x="180" y="0"/>
                  </a:moveTo>
                  <a:cubicBezTo>
                    <a:pt x="120" y="20"/>
                    <a:pt x="40" y="20"/>
                    <a:pt x="1" y="20"/>
                  </a:cubicBezTo>
                  <a:cubicBezTo>
                    <a:pt x="40" y="120"/>
                    <a:pt x="120" y="179"/>
                    <a:pt x="220" y="179"/>
                  </a:cubicBezTo>
                  <a:cubicBezTo>
                    <a:pt x="220" y="120"/>
                    <a:pt x="200" y="6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8" name="Google Shape;15458;p24"/>
            <p:cNvSpPr/>
            <p:nvPr/>
          </p:nvSpPr>
          <p:spPr>
            <a:xfrm>
              <a:off x="5209200" y="3708900"/>
              <a:ext cx="243200" cy="72125"/>
            </a:xfrm>
            <a:custGeom>
              <a:avLst/>
              <a:gdLst/>
              <a:ahLst/>
              <a:cxnLst/>
              <a:rect l="l" t="t" r="r" b="b"/>
              <a:pathLst>
                <a:path w="9728" h="2885" extrusionOk="0">
                  <a:moveTo>
                    <a:pt x="199" y="0"/>
                  </a:moveTo>
                  <a:cubicBezTo>
                    <a:pt x="139" y="60"/>
                    <a:pt x="80" y="140"/>
                    <a:pt x="0" y="219"/>
                  </a:cubicBezTo>
                  <a:cubicBezTo>
                    <a:pt x="676" y="438"/>
                    <a:pt x="1373" y="677"/>
                    <a:pt x="2069" y="856"/>
                  </a:cubicBezTo>
                  <a:cubicBezTo>
                    <a:pt x="3203" y="1154"/>
                    <a:pt x="4317" y="1453"/>
                    <a:pt x="5391" y="1930"/>
                  </a:cubicBezTo>
                  <a:cubicBezTo>
                    <a:pt x="5610" y="2029"/>
                    <a:pt x="5849" y="2089"/>
                    <a:pt x="6067" y="2129"/>
                  </a:cubicBezTo>
                  <a:cubicBezTo>
                    <a:pt x="7161" y="2348"/>
                    <a:pt x="8236" y="2586"/>
                    <a:pt x="9330" y="2805"/>
                  </a:cubicBezTo>
                  <a:cubicBezTo>
                    <a:pt x="9360" y="2790"/>
                    <a:pt x="9385" y="2784"/>
                    <a:pt x="9406" y="2784"/>
                  </a:cubicBezTo>
                  <a:cubicBezTo>
                    <a:pt x="9440" y="2784"/>
                    <a:pt x="9464" y="2801"/>
                    <a:pt x="9489" y="2825"/>
                  </a:cubicBezTo>
                  <a:cubicBezTo>
                    <a:pt x="9549" y="2845"/>
                    <a:pt x="9628" y="2845"/>
                    <a:pt x="9668" y="2885"/>
                  </a:cubicBezTo>
                  <a:cubicBezTo>
                    <a:pt x="9708" y="2845"/>
                    <a:pt x="9728" y="2825"/>
                    <a:pt x="9668" y="2805"/>
                  </a:cubicBezTo>
                  <a:cubicBezTo>
                    <a:pt x="9688" y="2765"/>
                    <a:pt x="9668" y="2706"/>
                    <a:pt x="9628" y="2666"/>
                  </a:cubicBezTo>
                  <a:cubicBezTo>
                    <a:pt x="8872" y="2288"/>
                    <a:pt x="8037" y="2328"/>
                    <a:pt x="7321" y="1990"/>
                  </a:cubicBezTo>
                  <a:cubicBezTo>
                    <a:pt x="7142" y="1950"/>
                    <a:pt x="6943" y="1950"/>
                    <a:pt x="6784" y="1811"/>
                  </a:cubicBezTo>
                  <a:cubicBezTo>
                    <a:pt x="5868" y="1771"/>
                    <a:pt x="4993" y="1552"/>
                    <a:pt x="4178" y="1094"/>
                  </a:cubicBezTo>
                  <a:cubicBezTo>
                    <a:pt x="3979" y="1055"/>
                    <a:pt x="3780" y="1114"/>
                    <a:pt x="3621" y="935"/>
                  </a:cubicBezTo>
                  <a:cubicBezTo>
                    <a:pt x="3071" y="789"/>
                    <a:pt x="2556" y="491"/>
                    <a:pt x="1950" y="491"/>
                  </a:cubicBezTo>
                  <a:cubicBezTo>
                    <a:pt x="1897" y="491"/>
                    <a:pt x="1844" y="493"/>
                    <a:pt x="1790" y="498"/>
                  </a:cubicBezTo>
                  <a:cubicBezTo>
                    <a:pt x="1780" y="499"/>
                    <a:pt x="1770" y="499"/>
                    <a:pt x="1760" y="499"/>
                  </a:cubicBezTo>
                  <a:cubicBezTo>
                    <a:pt x="1596" y="499"/>
                    <a:pt x="1466" y="350"/>
                    <a:pt x="1373" y="219"/>
                  </a:cubicBezTo>
                  <a:cubicBezTo>
                    <a:pt x="995" y="140"/>
                    <a:pt x="597" y="6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9" name="Google Shape;15459;p24"/>
            <p:cNvSpPr/>
            <p:nvPr/>
          </p:nvSpPr>
          <p:spPr>
            <a:xfrm>
              <a:off x="5450875" y="3776525"/>
              <a:ext cx="70650" cy="27650"/>
            </a:xfrm>
            <a:custGeom>
              <a:avLst/>
              <a:gdLst/>
              <a:ahLst/>
              <a:cxnLst/>
              <a:rect l="l" t="t" r="r" b="b"/>
              <a:pathLst>
                <a:path w="2826" h="1106" extrusionOk="0">
                  <a:moveTo>
                    <a:pt x="339" y="1"/>
                  </a:moveTo>
                  <a:cubicBezTo>
                    <a:pt x="260" y="80"/>
                    <a:pt x="100" y="60"/>
                    <a:pt x="1" y="120"/>
                  </a:cubicBezTo>
                  <a:lnTo>
                    <a:pt x="1" y="180"/>
                  </a:lnTo>
                  <a:cubicBezTo>
                    <a:pt x="260" y="299"/>
                    <a:pt x="478" y="399"/>
                    <a:pt x="737" y="518"/>
                  </a:cubicBezTo>
                  <a:cubicBezTo>
                    <a:pt x="1208" y="754"/>
                    <a:pt x="1647" y="1105"/>
                    <a:pt x="2188" y="1105"/>
                  </a:cubicBezTo>
                  <a:cubicBezTo>
                    <a:pt x="2240" y="1105"/>
                    <a:pt x="2294" y="1102"/>
                    <a:pt x="2348" y="1095"/>
                  </a:cubicBezTo>
                  <a:cubicBezTo>
                    <a:pt x="2488" y="1075"/>
                    <a:pt x="2647" y="995"/>
                    <a:pt x="2766" y="876"/>
                  </a:cubicBezTo>
                  <a:lnTo>
                    <a:pt x="2826" y="816"/>
                  </a:lnTo>
                  <a:cubicBezTo>
                    <a:pt x="2686" y="617"/>
                    <a:pt x="2388" y="717"/>
                    <a:pt x="2269" y="498"/>
                  </a:cubicBezTo>
                  <a:cubicBezTo>
                    <a:pt x="2237" y="495"/>
                    <a:pt x="2205" y="494"/>
                    <a:pt x="2172" y="494"/>
                  </a:cubicBezTo>
                  <a:cubicBezTo>
                    <a:pt x="2127" y="494"/>
                    <a:pt x="2081" y="496"/>
                    <a:pt x="2035" y="496"/>
                  </a:cubicBezTo>
                  <a:cubicBezTo>
                    <a:pt x="1873" y="496"/>
                    <a:pt x="1705" y="478"/>
                    <a:pt x="1572" y="319"/>
                  </a:cubicBezTo>
                  <a:cubicBezTo>
                    <a:pt x="1433" y="319"/>
                    <a:pt x="1294" y="279"/>
                    <a:pt x="1234" y="140"/>
                  </a:cubicBezTo>
                  <a:lnTo>
                    <a:pt x="3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0" name="Google Shape;15460;p24"/>
            <p:cNvSpPr/>
            <p:nvPr/>
          </p:nvSpPr>
          <p:spPr>
            <a:xfrm>
              <a:off x="5451875" y="3774550"/>
              <a:ext cx="8000" cy="4650"/>
            </a:xfrm>
            <a:custGeom>
              <a:avLst/>
              <a:gdLst/>
              <a:ahLst/>
              <a:cxnLst/>
              <a:rect l="l" t="t" r="r" b="b"/>
              <a:pathLst>
                <a:path w="320" h="186" extrusionOk="0">
                  <a:moveTo>
                    <a:pt x="1" y="0"/>
                  </a:moveTo>
                  <a:lnTo>
                    <a:pt x="1" y="179"/>
                  </a:lnTo>
                  <a:cubicBezTo>
                    <a:pt x="26" y="184"/>
                    <a:pt x="52" y="186"/>
                    <a:pt x="77" y="186"/>
                  </a:cubicBezTo>
                  <a:cubicBezTo>
                    <a:pt x="170" y="186"/>
                    <a:pt x="257" y="154"/>
                    <a:pt x="319" y="60"/>
                  </a:cubicBezTo>
                  <a:cubicBezTo>
                    <a:pt x="200" y="60"/>
                    <a:pt x="100" y="4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1" name="Google Shape;15461;p24"/>
            <p:cNvSpPr/>
            <p:nvPr/>
          </p:nvSpPr>
          <p:spPr>
            <a:xfrm>
              <a:off x="3990775" y="4431750"/>
              <a:ext cx="11450" cy="10725"/>
            </a:xfrm>
            <a:custGeom>
              <a:avLst/>
              <a:gdLst/>
              <a:ahLst/>
              <a:cxnLst/>
              <a:rect l="l" t="t" r="r" b="b"/>
              <a:pathLst>
                <a:path w="458" h="429" extrusionOk="0">
                  <a:moveTo>
                    <a:pt x="108" y="1"/>
                  </a:moveTo>
                  <a:cubicBezTo>
                    <a:pt x="69" y="1"/>
                    <a:pt x="39" y="31"/>
                    <a:pt x="0" y="70"/>
                  </a:cubicBezTo>
                  <a:lnTo>
                    <a:pt x="0" y="428"/>
                  </a:lnTo>
                  <a:cubicBezTo>
                    <a:pt x="80" y="368"/>
                    <a:pt x="159" y="349"/>
                    <a:pt x="219" y="309"/>
                  </a:cubicBezTo>
                  <a:cubicBezTo>
                    <a:pt x="298" y="249"/>
                    <a:pt x="378" y="229"/>
                    <a:pt x="458" y="170"/>
                  </a:cubicBezTo>
                  <a:cubicBezTo>
                    <a:pt x="358" y="130"/>
                    <a:pt x="279" y="70"/>
                    <a:pt x="179" y="30"/>
                  </a:cubicBezTo>
                  <a:cubicBezTo>
                    <a:pt x="151" y="9"/>
                    <a:pt x="128"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2" name="Google Shape;15462;p24"/>
            <p:cNvSpPr/>
            <p:nvPr/>
          </p:nvSpPr>
          <p:spPr>
            <a:xfrm>
              <a:off x="3980325" y="4429375"/>
              <a:ext cx="14950" cy="4150"/>
            </a:xfrm>
            <a:custGeom>
              <a:avLst/>
              <a:gdLst/>
              <a:ahLst/>
              <a:cxnLst/>
              <a:rect l="l" t="t" r="r" b="b"/>
              <a:pathLst>
                <a:path w="598" h="166" extrusionOk="0">
                  <a:moveTo>
                    <a:pt x="281" y="0"/>
                  </a:moveTo>
                  <a:cubicBezTo>
                    <a:pt x="191" y="0"/>
                    <a:pt x="98" y="17"/>
                    <a:pt x="0" y="26"/>
                  </a:cubicBezTo>
                  <a:cubicBezTo>
                    <a:pt x="140" y="66"/>
                    <a:pt x="259" y="125"/>
                    <a:pt x="418" y="165"/>
                  </a:cubicBezTo>
                  <a:cubicBezTo>
                    <a:pt x="498" y="145"/>
                    <a:pt x="537" y="125"/>
                    <a:pt x="597" y="125"/>
                  </a:cubicBezTo>
                  <a:cubicBezTo>
                    <a:pt x="498" y="26"/>
                    <a:pt x="393" y="0"/>
                    <a:pt x="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3" name="Google Shape;15463;p24"/>
            <p:cNvSpPr/>
            <p:nvPr/>
          </p:nvSpPr>
          <p:spPr>
            <a:xfrm>
              <a:off x="3971375" y="4425025"/>
              <a:ext cx="6475" cy="4500"/>
            </a:xfrm>
            <a:custGeom>
              <a:avLst/>
              <a:gdLst/>
              <a:ahLst/>
              <a:cxnLst/>
              <a:rect l="l" t="t" r="r" b="b"/>
              <a:pathLst>
                <a:path w="259" h="180" extrusionOk="0">
                  <a:moveTo>
                    <a:pt x="80" y="1"/>
                  </a:moveTo>
                  <a:cubicBezTo>
                    <a:pt x="60" y="1"/>
                    <a:pt x="60" y="1"/>
                    <a:pt x="40" y="41"/>
                  </a:cubicBezTo>
                  <a:cubicBezTo>
                    <a:pt x="0" y="100"/>
                    <a:pt x="40" y="120"/>
                    <a:pt x="80" y="140"/>
                  </a:cubicBezTo>
                  <a:cubicBezTo>
                    <a:pt x="139" y="140"/>
                    <a:pt x="199" y="180"/>
                    <a:pt x="259" y="180"/>
                  </a:cubicBezTo>
                  <a:lnTo>
                    <a:pt x="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4" name="Google Shape;15464;p24"/>
            <p:cNvSpPr/>
            <p:nvPr/>
          </p:nvSpPr>
          <p:spPr>
            <a:xfrm>
              <a:off x="3968875" y="4425025"/>
              <a:ext cx="4500" cy="4500"/>
            </a:xfrm>
            <a:custGeom>
              <a:avLst/>
              <a:gdLst/>
              <a:ahLst/>
              <a:cxnLst/>
              <a:rect l="l" t="t" r="r" b="b"/>
              <a:pathLst>
                <a:path w="180" h="180" extrusionOk="0">
                  <a:moveTo>
                    <a:pt x="180" y="1"/>
                  </a:moveTo>
                  <a:cubicBezTo>
                    <a:pt x="140" y="1"/>
                    <a:pt x="60" y="1"/>
                    <a:pt x="1" y="21"/>
                  </a:cubicBezTo>
                  <a:cubicBezTo>
                    <a:pt x="41" y="41"/>
                    <a:pt x="41" y="100"/>
                    <a:pt x="41" y="140"/>
                  </a:cubicBezTo>
                  <a:lnTo>
                    <a:pt x="100" y="180"/>
                  </a:lnTo>
                  <a:lnTo>
                    <a:pt x="180" y="140"/>
                  </a:lnTo>
                  <a:lnTo>
                    <a:pt x="1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5" name="Google Shape;15465;p24"/>
            <p:cNvSpPr/>
            <p:nvPr/>
          </p:nvSpPr>
          <p:spPr>
            <a:xfrm>
              <a:off x="3952475" y="4416075"/>
              <a:ext cx="3500" cy="4000"/>
            </a:xfrm>
            <a:custGeom>
              <a:avLst/>
              <a:gdLst/>
              <a:ahLst/>
              <a:cxnLst/>
              <a:rect l="l" t="t" r="r" b="b"/>
              <a:pathLst>
                <a:path w="140" h="160" extrusionOk="0">
                  <a:moveTo>
                    <a:pt x="120" y="1"/>
                  </a:moveTo>
                  <a:lnTo>
                    <a:pt x="120" y="1"/>
                  </a:lnTo>
                  <a:cubicBezTo>
                    <a:pt x="0" y="60"/>
                    <a:pt x="0" y="100"/>
                    <a:pt x="100" y="160"/>
                  </a:cubicBezTo>
                  <a:cubicBezTo>
                    <a:pt x="120" y="100"/>
                    <a:pt x="140" y="60"/>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6" name="Google Shape;15466;p24"/>
            <p:cNvSpPr/>
            <p:nvPr/>
          </p:nvSpPr>
          <p:spPr>
            <a:xfrm>
              <a:off x="4547750" y="3687500"/>
              <a:ext cx="13950" cy="9050"/>
            </a:xfrm>
            <a:custGeom>
              <a:avLst/>
              <a:gdLst/>
              <a:ahLst/>
              <a:cxnLst/>
              <a:rect l="l" t="t" r="r" b="b"/>
              <a:pathLst>
                <a:path w="558" h="362" extrusionOk="0">
                  <a:moveTo>
                    <a:pt x="1" y="1"/>
                  </a:moveTo>
                  <a:lnTo>
                    <a:pt x="1" y="1"/>
                  </a:lnTo>
                  <a:cubicBezTo>
                    <a:pt x="93" y="241"/>
                    <a:pt x="254" y="361"/>
                    <a:pt x="500" y="361"/>
                  </a:cubicBezTo>
                  <a:cubicBezTo>
                    <a:pt x="519" y="361"/>
                    <a:pt x="538" y="360"/>
                    <a:pt x="558" y="359"/>
                  </a:cubicBezTo>
                  <a:cubicBezTo>
                    <a:pt x="399" y="180"/>
                    <a:pt x="259" y="4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7" name="Google Shape;15467;p24"/>
            <p:cNvSpPr/>
            <p:nvPr/>
          </p:nvSpPr>
          <p:spPr>
            <a:xfrm>
              <a:off x="5430500" y="4515025"/>
              <a:ext cx="51750" cy="30950"/>
            </a:xfrm>
            <a:custGeom>
              <a:avLst/>
              <a:gdLst/>
              <a:ahLst/>
              <a:cxnLst/>
              <a:rect l="l" t="t" r="r" b="b"/>
              <a:pathLst>
                <a:path w="2070" h="1238" extrusionOk="0">
                  <a:moveTo>
                    <a:pt x="1213" y="1"/>
                  </a:moveTo>
                  <a:cubicBezTo>
                    <a:pt x="1010" y="1"/>
                    <a:pt x="803" y="15"/>
                    <a:pt x="637" y="181"/>
                  </a:cubicBezTo>
                  <a:cubicBezTo>
                    <a:pt x="697" y="340"/>
                    <a:pt x="557" y="419"/>
                    <a:pt x="458" y="519"/>
                  </a:cubicBezTo>
                  <a:cubicBezTo>
                    <a:pt x="279" y="678"/>
                    <a:pt x="0" y="797"/>
                    <a:pt x="179" y="1076"/>
                  </a:cubicBezTo>
                  <a:cubicBezTo>
                    <a:pt x="247" y="1192"/>
                    <a:pt x="348" y="1237"/>
                    <a:pt x="457" y="1237"/>
                  </a:cubicBezTo>
                  <a:cubicBezTo>
                    <a:pt x="571" y="1237"/>
                    <a:pt x="694" y="1187"/>
                    <a:pt x="796" y="1115"/>
                  </a:cubicBezTo>
                  <a:cubicBezTo>
                    <a:pt x="1075" y="956"/>
                    <a:pt x="1393" y="956"/>
                    <a:pt x="1671" y="777"/>
                  </a:cubicBezTo>
                  <a:cubicBezTo>
                    <a:pt x="1719" y="699"/>
                    <a:pt x="1772" y="673"/>
                    <a:pt x="1827" y="673"/>
                  </a:cubicBezTo>
                  <a:cubicBezTo>
                    <a:pt x="1910" y="673"/>
                    <a:pt x="1997" y="733"/>
                    <a:pt x="2069" y="757"/>
                  </a:cubicBezTo>
                  <a:cubicBezTo>
                    <a:pt x="2049" y="300"/>
                    <a:pt x="1552" y="360"/>
                    <a:pt x="1333" y="1"/>
                  </a:cubicBezTo>
                  <a:cubicBezTo>
                    <a:pt x="1293" y="1"/>
                    <a:pt x="1253" y="1"/>
                    <a:pt x="1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8" name="Google Shape;15468;p24"/>
            <p:cNvSpPr/>
            <p:nvPr/>
          </p:nvSpPr>
          <p:spPr>
            <a:xfrm>
              <a:off x="4025575" y="4991300"/>
              <a:ext cx="50250" cy="18350"/>
            </a:xfrm>
            <a:custGeom>
              <a:avLst/>
              <a:gdLst/>
              <a:ahLst/>
              <a:cxnLst/>
              <a:rect l="l" t="t" r="r" b="b"/>
              <a:pathLst>
                <a:path w="2010" h="734" extrusionOk="0">
                  <a:moveTo>
                    <a:pt x="453" y="0"/>
                  </a:moveTo>
                  <a:cubicBezTo>
                    <a:pt x="388" y="0"/>
                    <a:pt x="324" y="8"/>
                    <a:pt x="259" y="28"/>
                  </a:cubicBezTo>
                  <a:cubicBezTo>
                    <a:pt x="100" y="107"/>
                    <a:pt x="20" y="167"/>
                    <a:pt x="0" y="326"/>
                  </a:cubicBezTo>
                  <a:cubicBezTo>
                    <a:pt x="0" y="366"/>
                    <a:pt x="0" y="425"/>
                    <a:pt x="20" y="465"/>
                  </a:cubicBezTo>
                  <a:cubicBezTo>
                    <a:pt x="319" y="525"/>
                    <a:pt x="677" y="406"/>
                    <a:pt x="916" y="644"/>
                  </a:cubicBezTo>
                  <a:cubicBezTo>
                    <a:pt x="1003" y="712"/>
                    <a:pt x="1091" y="733"/>
                    <a:pt x="1179" y="733"/>
                  </a:cubicBezTo>
                  <a:cubicBezTo>
                    <a:pt x="1339" y="733"/>
                    <a:pt x="1501" y="663"/>
                    <a:pt x="1671" y="663"/>
                  </a:cubicBezTo>
                  <a:cubicBezTo>
                    <a:pt x="1684" y="663"/>
                    <a:pt x="1698" y="663"/>
                    <a:pt x="1711" y="664"/>
                  </a:cubicBezTo>
                  <a:cubicBezTo>
                    <a:pt x="1851" y="624"/>
                    <a:pt x="1970" y="565"/>
                    <a:pt x="2010" y="425"/>
                  </a:cubicBezTo>
                  <a:cubicBezTo>
                    <a:pt x="1791" y="8"/>
                    <a:pt x="1373" y="167"/>
                    <a:pt x="1055" y="67"/>
                  </a:cubicBezTo>
                  <a:cubicBezTo>
                    <a:pt x="846" y="67"/>
                    <a:pt x="648" y="0"/>
                    <a:pt x="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9" name="Google Shape;15469;p24"/>
            <p:cNvSpPr/>
            <p:nvPr/>
          </p:nvSpPr>
          <p:spPr>
            <a:xfrm>
              <a:off x="4000200" y="4990475"/>
              <a:ext cx="29875" cy="9475"/>
            </a:xfrm>
            <a:custGeom>
              <a:avLst/>
              <a:gdLst/>
              <a:ahLst/>
              <a:cxnLst/>
              <a:rect l="l" t="t" r="r" b="b"/>
              <a:pathLst>
                <a:path w="1195" h="379" extrusionOk="0">
                  <a:moveTo>
                    <a:pt x="498" y="1"/>
                  </a:moveTo>
                  <a:cubicBezTo>
                    <a:pt x="339" y="1"/>
                    <a:pt x="180" y="41"/>
                    <a:pt x="1" y="41"/>
                  </a:cubicBezTo>
                  <a:cubicBezTo>
                    <a:pt x="279" y="339"/>
                    <a:pt x="638" y="359"/>
                    <a:pt x="1015" y="379"/>
                  </a:cubicBezTo>
                  <a:cubicBezTo>
                    <a:pt x="1075" y="299"/>
                    <a:pt x="1135" y="260"/>
                    <a:pt x="1195" y="200"/>
                  </a:cubicBezTo>
                  <a:cubicBezTo>
                    <a:pt x="1115" y="51"/>
                    <a:pt x="996" y="26"/>
                    <a:pt x="869" y="26"/>
                  </a:cubicBezTo>
                  <a:cubicBezTo>
                    <a:pt x="805" y="26"/>
                    <a:pt x="740" y="32"/>
                    <a:pt x="677" y="32"/>
                  </a:cubicBezTo>
                  <a:cubicBezTo>
                    <a:pt x="614" y="32"/>
                    <a:pt x="553" y="26"/>
                    <a:pt x="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0" name="Google Shape;15470;p24"/>
            <p:cNvSpPr/>
            <p:nvPr/>
          </p:nvSpPr>
          <p:spPr>
            <a:xfrm>
              <a:off x="3982800" y="4985500"/>
              <a:ext cx="14450" cy="4725"/>
            </a:xfrm>
            <a:custGeom>
              <a:avLst/>
              <a:gdLst/>
              <a:ahLst/>
              <a:cxnLst/>
              <a:rect l="l" t="t" r="r" b="b"/>
              <a:pathLst>
                <a:path w="578" h="189" extrusionOk="0">
                  <a:moveTo>
                    <a:pt x="498" y="1"/>
                  </a:moveTo>
                  <a:cubicBezTo>
                    <a:pt x="319" y="41"/>
                    <a:pt x="180" y="41"/>
                    <a:pt x="1" y="41"/>
                  </a:cubicBezTo>
                  <a:cubicBezTo>
                    <a:pt x="75" y="165"/>
                    <a:pt x="181" y="188"/>
                    <a:pt x="303" y="188"/>
                  </a:cubicBezTo>
                  <a:cubicBezTo>
                    <a:pt x="377" y="188"/>
                    <a:pt x="456" y="180"/>
                    <a:pt x="538" y="180"/>
                  </a:cubicBezTo>
                  <a:cubicBezTo>
                    <a:pt x="538" y="180"/>
                    <a:pt x="578" y="160"/>
                    <a:pt x="578" y="100"/>
                  </a:cubicBezTo>
                  <a:cubicBezTo>
                    <a:pt x="578" y="61"/>
                    <a:pt x="538" y="41"/>
                    <a:pt x="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1" name="Google Shape;15471;p24"/>
            <p:cNvSpPr/>
            <p:nvPr/>
          </p:nvSpPr>
          <p:spPr>
            <a:xfrm>
              <a:off x="3994750" y="4985500"/>
              <a:ext cx="4500" cy="4525"/>
            </a:xfrm>
            <a:custGeom>
              <a:avLst/>
              <a:gdLst/>
              <a:ahLst/>
              <a:cxnLst/>
              <a:rect l="l" t="t" r="r" b="b"/>
              <a:pathLst>
                <a:path w="180" h="181" extrusionOk="0">
                  <a:moveTo>
                    <a:pt x="0" y="1"/>
                  </a:moveTo>
                  <a:lnTo>
                    <a:pt x="0" y="1"/>
                  </a:lnTo>
                  <a:cubicBezTo>
                    <a:pt x="20" y="81"/>
                    <a:pt x="20" y="140"/>
                    <a:pt x="20" y="180"/>
                  </a:cubicBezTo>
                  <a:cubicBezTo>
                    <a:pt x="100" y="180"/>
                    <a:pt x="139" y="180"/>
                    <a:pt x="179" y="140"/>
                  </a:cubicBezTo>
                  <a:cubicBezTo>
                    <a:pt x="120" y="100"/>
                    <a:pt x="60" y="6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2" name="Google Shape;15472;p24"/>
            <p:cNvSpPr/>
            <p:nvPr/>
          </p:nvSpPr>
          <p:spPr>
            <a:xfrm>
              <a:off x="5473275" y="4406825"/>
              <a:ext cx="19400" cy="6300"/>
            </a:xfrm>
            <a:custGeom>
              <a:avLst/>
              <a:gdLst/>
              <a:ahLst/>
              <a:cxnLst/>
              <a:rect l="l" t="t" r="r" b="b"/>
              <a:pathLst>
                <a:path w="776" h="252" extrusionOk="0">
                  <a:moveTo>
                    <a:pt x="362" y="0"/>
                  </a:moveTo>
                  <a:cubicBezTo>
                    <a:pt x="221" y="0"/>
                    <a:pt x="92" y="47"/>
                    <a:pt x="0" y="251"/>
                  </a:cubicBezTo>
                  <a:cubicBezTo>
                    <a:pt x="259" y="172"/>
                    <a:pt x="557" y="212"/>
                    <a:pt x="776" y="33"/>
                  </a:cubicBezTo>
                  <a:lnTo>
                    <a:pt x="776" y="33"/>
                  </a:lnTo>
                  <a:cubicBezTo>
                    <a:pt x="762" y="34"/>
                    <a:pt x="748" y="34"/>
                    <a:pt x="734" y="34"/>
                  </a:cubicBezTo>
                  <a:cubicBezTo>
                    <a:pt x="611" y="34"/>
                    <a:pt x="482" y="0"/>
                    <a:pt x="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3" name="Google Shape;15473;p24"/>
            <p:cNvSpPr/>
            <p:nvPr/>
          </p:nvSpPr>
          <p:spPr>
            <a:xfrm>
              <a:off x="4043475" y="5003925"/>
              <a:ext cx="40800" cy="14450"/>
            </a:xfrm>
            <a:custGeom>
              <a:avLst/>
              <a:gdLst/>
              <a:ahLst/>
              <a:cxnLst/>
              <a:rect l="l" t="t" r="r" b="b"/>
              <a:pathLst>
                <a:path w="1632" h="578" extrusionOk="0">
                  <a:moveTo>
                    <a:pt x="876" y="0"/>
                  </a:moveTo>
                  <a:lnTo>
                    <a:pt x="200" y="139"/>
                  </a:lnTo>
                  <a:cubicBezTo>
                    <a:pt x="160" y="199"/>
                    <a:pt x="80" y="239"/>
                    <a:pt x="1" y="298"/>
                  </a:cubicBezTo>
                  <a:cubicBezTo>
                    <a:pt x="440" y="318"/>
                    <a:pt x="842" y="538"/>
                    <a:pt x="1296" y="538"/>
                  </a:cubicBezTo>
                  <a:cubicBezTo>
                    <a:pt x="1315" y="538"/>
                    <a:pt x="1334" y="538"/>
                    <a:pt x="1353" y="537"/>
                  </a:cubicBezTo>
                  <a:cubicBezTo>
                    <a:pt x="1404" y="565"/>
                    <a:pt x="1443" y="577"/>
                    <a:pt x="1475" y="577"/>
                  </a:cubicBezTo>
                  <a:cubicBezTo>
                    <a:pt x="1556" y="577"/>
                    <a:pt x="1589" y="498"/>
                    <a:pt x="1632" y="398"/>
                  </a:cubicBezTo>
                  <a:cubicBezTo>
                    <a:pt x="1493" y="40"/>
                    <a:pt x="1095" y="159"/>
                    <a:pt x="8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4" name="Google Shape;15474;p24"/>
            <p:cNvSpPr/>
            <p:nvPr/>
          </p:nvSpPr>
          <p:spPr>
            <a:xfrm>
              <a:off x="4077800" y="5006200"/>
              <a:ext cx="37825" cy="14150"/>
            </a:xfrm>
            <a:custGeom>
              <a:avLst/>
              <a:gdLst/>
              <a:ahLst/>
              <a:cxnLst/>
              <a:rect l="l" t="t" r="r" b="b"/>
              <a:pathLst>
                <a:path w="1513" h="566" extrusionOk="0">
                  <a:moveTo>
                    <a:pt x="820" y="0"/>
                  </a:moveTo>
                  <a:cubicBezTo>
                    <a:pt x="610" y="0"/>
                    <a:pt x="409" y="68"/>
                    <a:pt x="219" y="247"/>
                  </a:cubicBezTo>
                  <a:cubicBezTo>
                    <a:pt x="159" y="327"/>
                    <a:pt x="80" y="367"/>
                    <a:pt x="0" y="446"/>
                  </a:cubicBezTo>
                  <a:cubicBezTo>
                    <a:pt x="0" y="506"/>
                    <a:pt x="20" y="546"/>
                    <a:pt x="80" y="565"/>
                  </a:cubicBezTo>
                  <a:cubicBezTo>
                    <a:pt x="199" y="565"/>
                    <a:pt x="319" y="546"/>
                    <a:pt x="438" y="546"/>
                  </a:cubicBezTo>
                  <a:cubicBezTo>
                    <a:pt x="585" y="417"/>
                    <a:pt x="749" y="386"/>
                    <a:pt x="917" y="386"/>
                  </a:cubicBezTo>
                  <a:cubicBezTo>
                    <a:pt x="1072" y="386"/>
                    <a:pt x="1230" y="412"/>
                    <a:pt x="1379" y="412"/>
                  </a:cubicBezTo>
                  <a:cubicBezTo>
                    <a:pt x="1417" y="412"/>
                    <a:pt x="1455" y="411"/>
                    <a:pt x="1492" y="406"/>
                  </a:cubicBezTo>
                  <a:cubicBezTo>
                    <a:pt x="1512" y="267"/>
                    <a:pt x="1492" y="207"/>
                    <a:pt x="1393" y="128"/>
                  </a:cubicBezTo>
                  <a:cubicBezTo>
                    <a:pt x="1197" y="53"/>
                    <a:pt x="1005" y="0"/>
                    <a:pt x="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5" name="Google Shape;15475;p24"/>
            <p:cNvSpPr/>
            <p:nvPr/>
          </p:nvSpPr>
          <p:spPr>
            <a:xfrm>
              <a:off x="5766675" y="4688125"/>
              <a:ext cx="15950" cy="13950"/>
            </a:xfrm>
            <a:custGeom>
              <a:avLst/>
              <a:gdLst/>
              <a:ahLst/>
              <a:cxnLst/>
              <a:rect l="l" t="t" r="r" b="b"/>
              <a:pathLst>
                <a:path w="638" h="558" extrusionOk="0">
                  <a:moveTo>
                    <a:pt x="200" y="0"/>
                  </a:moveTo>
                  <a:cubicBezTo>
                    <a:pt x="61" y="60"/>
                    <a:pt x="41" y="219"/>
                    <a:pt x="1" y="338"/>
                  </a:cubicBezTo>
                  <a:cubicBezTo>
                    <a:pt x="1" y="438"/>
                    <a:pt x="100" y="438"/>
                    <a:pt x="180" y="517"/>
                  </a:cubicBezTo>
                  <a:lnTo>
                    <a:pt x="200" y="557"/>
                  </a:lnTo>
                  <a:cubicBezTo>
                    <a:pt x="339" y="537"/>
                    <a:pt x="438" y="537"/>
                    <a:pt x="558" y="517"/>
                  </a:cubicBezTo>
                  <a:cubicBezTo>
                    <a:pt x="598" y="458"/>
                    <a:pt x="637" y="418"/>
                    <a:pt x="598" y="338"/>
                  </a:cubicBezTo>
                  <a:cubicBezTo>
                    <a:pt x="538" y="219"/>
                    <a:pt x="458" y="100"/>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6" name="Google Shape;15476;p24"/>
            <p:cNvSpPr/>
            <p:nvPr/>
          </p:nvSpPr>
          <p:spPr>
            <a:xfrm>
              <a:off x="5780100" y="4696575"/>
              <a:ext cx="3025" cy="7475"/>
            </a:xfrm>
            <a:custGeom>
              <a:avLst/>
              <a:gdLst/>
              <a:ahLst/>
              <a:cxnLst/>
              <a:rect l="l" t="t" r="r" b="b"/>
              <a:pathLst>
                <a:path w="121" h="299" extrusionOk="0">
                  <a:moveTo>
                    <a:pt x="21" y="0"/>
                  </a:moveTo>
                  <a:cubicBezTo>
                    <a:pt x="21" y="60"/>
                    <a:pt x="1" y="120"/>
                    <a:pt x="1" y="179"/>
                  </a:cubicBezTo>
                  <a:cubicBezTo>
                    <a:pt x="41" y="219"/>
                    <a:pt x="100" y="259"/>
                    <a:pt x="120" y="299"/>
                  </a:cubicBezTo>
                  <a:lnTo>
                    <a:pt x="1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7" name="Google Shape;15477;p24"/>
            <p:cNvSpPr/>
            <p:nvPr/>
          </p:nvSpPr>
          <p:spPr>
            <a:xfrm>
              <a:off x="5604550" y="4367850"/>
              <a:ext cx="4500" cy="4500"/>
            </a:xfrm>
            <a:custGeom>
              <a:avLst/>
              <a:gdLst/>
              <a:ahLst/>
              <a:cxnLst/>
              <a:rect l="l" t="t" r="r" b="b"/>
              <a:pathLst>
                <a:path w="180" h="180" extrusionOk="0">
                  <a:moveTo>
                    <a:pt x="180" y="0"/>
                  </a:moveTo>
                  <a:cubicBezTo>
                    <a:pt x="100" y="40"/>
                    <a:pt x="60" y="120"/>
                    <a:pt x="1" y="179"/>
                  </a:cubicBezTo>
                  <a:cubicBezTo>
                    <a:pt x="100" y="139"/>
                    <a:pt x="160" y="10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8" name="Google Shape;15478;p24"/>
            <p:cNvSpPr/>
            <p:nvPr/>
          </p:nvSpPr>
          <p:spPr>
            <a:xfrm>
              <a:off x="4469675" y="3640950"/>
              <a:ext cx="4000" cy="3325"/>
            </a:xfrm>
            <a:custGeom>
              <a:avLst/>
              <a:gdLst/>
              <a:ahLst/>
              <a:cxnLst/>
              <a:rect l="l" t="t" r="r" b="b"/>
              <a:pathLst>
                <a:path w="160" h="133" extrusionOk="0">
                  <a:moveTo>
                    <a:pt x="49" y="0"/>
                  </a:moveTo>
                  <a:cubicBezTo>
                    <a:pt x="34" y="0"/>
                    <a:pt x="18" y="4"/>
                    <a:pt x="1" y="13"/>
                  </a:cubicBezTo>
                  <a:cubicBezTo>
                    <a:pt x="40" y="53"/>
                    <a:pt x="120" y="73"/>
                    <a:pt x="160" y="132"/>
                  </a:cubicBezTo>
                  <a:cubicBezTo>
                    <a:pt x="144" y="54"/>
                    <a:pt x="104"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9" name="Google Shape;15479;p24"/>
            <p:cNvSpPr/>
            <p:nvPr/>
          </p:nvSpPr>
          <p:spPr>
            <a:xfrm>
              <a:off x="5507075" y="4624950"/>
              <a:ext cx="14950" cy="14450"/>
            </a:xfrm>
            <a:custGeom>
              <a:avLst/>
              <a:gdLst/>
              <a:ahLst/>
              <a:cxnLst/>
              <a:rect l="l" t="t" r="r" b="b"/>
              <a:pathLst>
                <a:path w="598" h="578" extrusionOk="0">
                  <a:moveTo>
                    <a:pt x="80" y="1"/>
                  </a:moveTo>
                  <a:cubicBezTo>
                    <a:pt x="41" y="41"/>
                    <a:pt x="41" y="60"/>
                    <a:pt x="21" y="80"/>
                  </a:cubicBezTo>
                  <a:cubicBezTo>
                    <a:pt x="1" y="279"/>
                    <a:pt x="41" y="458"/>
                    <a:pt x="220" y="578"/>
                  </a:cubicBezTo>
                  <a:cubicBezTo>
                    <a:pt x="339" y="558"/>
                    <a:pt x="478" y="558"/>
                    <a:pt x="598" y="538"/>
                  </a:cubicBezTo>
                  <a:cubicBezTo>
                    <a:pt x="578" y="438"/>
                    <a:pt x="578" y="299"/>
                    <a:pt x="578" y="200"/>
                  </a:cubicBezTo>
                  <a:cubicBezTo>
                    <a:pt x="498" y="160"/>
                    <a:pt x="438" y="140"/>
                    <a:pt x="379" y="80"/>
                  </a:cubicBezTo>
                  <a:lnTo>
                    <a:pt x="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0" name="Google Shape;15480;p24"/>
            <p:cNvSpPr/>
            <p:nvPr/>
          </p:nvSpPr>
          <p:spPr>
            <a:xfrm>
              <a:off x="4292125" y="3560700"/>
              <a:ext cx="72150" cy="31350"/>
            </a:xfrm>
            <a:custGeom>
              <a:avLst/>
              <a:gdLst/>
              <a:ahLst/>
              <a:cxnLst/>
              <a:rect l="l" t="t" r="r" b="b"/>
              <a:pathLst>
                <a:path w="2886" h="1254" extrusionOk="0">
                  <a:moveTo>
                    <a:pt x="478" y="0"/>
                  </a:moveTo>
                  <a:cubicBezTo>
                    <a:pt x="299" y="20"/>
                    <a:pt x="100" y="0"/>
                    <a:pt x="1" y="199"/>
                  </a:cubicBezTo>
                  <a:lnTo>
                    <a:pt x="2328" y="1254"/>
                  </a:lnTo>
                  <a:cubicBezTo>
                    <a:pt x="2527" y="1234"/>
                    <a:pt x="2686" y="1234"/>
                    <a:pt x="2826" y="1094"/>
                  </a:cubicBezTo>
                  <a:lnTo>
                    <a:pt x="2885" y="1055"/>
                  </a:lnTo>
                  <a:cubicBezTo>
                    <a:pt x="2706" y="856"/>
                    <a:pt x="2348" y="915"/>
                    <a:pt x="2269" y="597"/>
                  </a:cubicBezTo>
                  <a:cubicBezTo>
                    <a:pt x="1672" y="478"/>
                    <a:pt x="1195" y="60"/>
                    <a:pt x="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1" name="Google Shape;15481;p24"/>
            <p:cNvSpPr/>
            <p:nvPr/>
          </p:nvSpPr>
          <p:spPr>
            <a:xfrm>
              <a:off x="4296125" y="3556225"/>
              <a:ext cx="10950" cy="6225"/>
            </a:xfrm>
            <a:custGeom>
              <a:avLst/>
              <a:gdLst/>
              <a:ahLst/>
              <a:cxnLst/>
              <a:rect l="l" t="t" r="r" b="b"/>
              <a:pathLst>
                <a:path w="438" h="249" extrusionOk="0">
                  <a:moveTo>
                    <a:pt x="60" y="0"/>
                  </a:moveTo>
                  <a:cubicBezTo>
                    <a:pt x="20" y="80"/>
                    <a:pt x="0" y="140"/>
                    <a:pt x="40" y="219"/>
                  </a:cubicBezTo>
                  <a:cubicBezTo>
                    <a:pt x="90" y="239"/>
                    <a:pt x="149" y="249"/>
                    <a:pt x="209" y="249"/>
                  </a:cubicBezTo>
                  <a:cubicBezTo>
                    <a:pt x="269" y="249"/>
                    <a:pt x="328" y="239"/>
                    <a:pt x="378" y="219"/>
                  </a:cubicBezTo>
                  <a:lnTo>
                    <a:pt x="438" y="159"/>
                  </a:lnTo>
                  <a:cubicBezTo>
                    <a:pt x="418" y="100"/>
                    <a:pt x="398" y="80"/>
                    <a:pt x="398" y="40"/>
                  </a:cubicBezTo>
                  <a:cubicBezTo>
                    <a:pt x="259" y="40"/>
                    <a:pt x="159" y="0"/>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2" name="Google Shape;15482;p24"/>
            <p:cNvSpPr/>
            <p:nvPr/>
          </p:nvSpPr>
          <p:spPr>
            <a:xfrm>
              <a:off x="5731375" y="4731875"/>
              <a:ext cx="5500" cy="39825"/>
            </a:xfrm>
            <a:custGeom>
              <a:avLst/>
              <a:gdLst/>
              <a:ahLst/>
              <a:cxnLst/>
              <a:rect l="l" t="t" r="r" b="b"/>
              <a:pathLst>
                <a:path w="220" h="1593" extrusionOk="0">
                  <a:moveTo>
                    <a:pt x="219" y="1"/>
                  </a:moveTo>
                  <a:lnTo>
                    <a:pt x="219" y="1"/>
                  </a:lnTo>
                  <a:cubicBezTo>
                    <a:pt x="60" y="60"/>
                    <a:pt x="0" y="180"/>
                    <a:pt x="0" y="339"/>
                  </a:cubicBezTo>
                  <a:cubicBezTo>
                    <a:pt x="20" y="757"/>
                    <a:pt x="20" y="1174"/>
                    <a:pt x="60" y="1592"/>
                  </a:cubicBezTo>
                  <a:cubicBezTo>
                    <a:pt x="100" y="1592"/>
                    <a:pt x="160" y="1572"/>
                    <a:pt x="199" y="1552"/>
                  </a:cubicBezTo>
                  <a:cubicBezTo>
                    <a:pt x="199" y="1055"/>
                    <a:pt x="219" y="538"/>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3" name="Google Shape;15483;p24"/>
            <p:cNvSpPr/>
            <p:nvPr/>
          </p:nvSpPr>
          <p:spPr>
            <a:xfrm>
              <a:off x="4112600" y="5006375"/>
              <a:ext cx="49275" cy="18950"/>
            </a:xfrm>
            <a:custGeom>
              <a:avLst/>
              <a:gdLst/>
              <a:ahLst/>
              <a:cxnLst/>
              <a:rect l="l" t="t" r="r" b="b"/>
              <a:pathLst>
                <a:path w="1971" h="758" extrusionOk="0">
                  <a:moveTo>
                    <a:pt x="648" y="1"/>
                  </a:moveTo>
                  <a:cubicBezTo>
                    <a:pt x="504" y="1"/>
                    <a:pt x="360" y="17"/>
                    <a:pt x="220" y="61"/>
                  </a:cubicBezTo>
                  <a:cubicBezTo>
                    <a:pt x="120" y="121"/>
                    <a:pt x="60" y="161"/>
                    <a:pt x="1" y="240"/>
                  </a:cubicBezTo>
                  <a:cubicBezTo>
                    <a:pt x="1" y="300"/>
                    <a:pt x="21" y="340"/>
                    <a:pt x="60" y="399"/>
                  </a:cubicBezTo>
                  <a:cubicBezTo>
                    <a:pt x="120" y="419"/>
                    <a:pt x="180" y="419"/>
                    <a:pt x="200" y="439"/>
                  </a:cubicBezTo>
                  <a:cubicBezTo>
                    <a:pt x="379" y="539"/>
                    <a:pt x="578" y="439"/>
                    <a:pt x="757" y="558"/>
                  </a:cubicBezTo>
                  <a:cubicBezTo>
                    <a:pt x="796" y="558"/>
                    <a:pt x="856" y="558"/>
                    <a:pt x="896" y="578"/>
                  </a:cubicBezTo>
                  <a:cubicBezTo>
                    <a:pt x="1274" y="638"/>
                    <a:pt x="1612" y="718"/>
                    <a:pt x="1970" y="757"/>
                  </a:cubicBezTo>
                  <a:lnTo>
                    <a:pt x="1970" y="539"/>
                  </a:lnTo>
                  <a:cubicBezTo>
                    <a:pt x="1871" y="141"/>
                    <a:pt x="1473" y="200"/>
                    <a:pt x="1194" y="61"/>
                  </a:cubicBezTo>
                  <a:cubicBezTo>
                    <a:pt x="1016" y="28"/>
                    <a:pt x="832" y="1"/>
                    <a:pt x="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4" name="Google Shape;15484;p24"/>
            <p:cNvSpPr/>
            <p:nvPr/>
          </p:nvSpPr>
          <p:spPr>
            <a:xfrm>
              <a:off x="4118075" y="5017100"/>
              <a:ext cx="13950" cy="3925"/>
            </a:xfrm>
            <a:custGeom>
              <a:avLst/>
              <a:gdLst/>
              <a:ahLst/>
              <a:cxnLst/>
              <a:rect l="l" t="t" r="r" b="b"/>
              <a:pathLst>
                <a:path w="558" h="157" extrusionOk="0">
                  <a:moveTo>
                    <a:pt x="163" y="1"/>
                  </a:moveTo>
                  <a:cubicBezTo>
                    <a:pt x="110" y="1"/>
                    <a:pt x="55" y="5"/>
                    <a:pt x="1" y="10"/>
                  </a:cubicBezTo>
                  <a:cubicBezTo>
                    <a:pt x="100" y="122"/>
                    <a:pt x="216" y="156"/>
                    <a:pt x="337" y="156"/>
                  </a:cubicBezTo>
                  <a:cubicBezTo>
                    <a:pt x="409" y="156"/>
                    <a:pt x="483" y="144"/>
                    <a:pt x="558" y="129"/>
                  </a:cubicBezTo>
                  <a:cubicBezTo>
                    <a:pt x="442" y="28"/>
                    <a:pt x="306"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5" name="Google Shape;15485;p24"/>
            <p:cNvSpPr/>
            <p:nvPr/>
          </p:nvSpPr>
          <p:spPr>
            <a:xfrm>
              <a:off x="3925625" y="4088875"/>
              <a:ext cx="40300" cy="28850"/>
            </a:xfrm>
            <a:custGeom>
              <a:avLst/>
              <a:gdLst/>
              <a:ahLst/>
              <a:cxnLst/>
              <a:rect l="l" t="t" r="r" b="b"/>
              <a:pathLst>
                <a:path w="1612" h="1154" extrusionOk="0">
                  <a:moveTo>
                    <a:pt x="373" y="1"/>
                  </a:moveTo>
                  <a:cubicBezTo>
                    <a:pt x="258" y="1"/>
                    <a:pt x="135" y="24"/>
                    <a:pt x="0" y="79"/>
                  </a:cubicBezTo>
                  <a:cubicBezTo>
                    <a:pt x="0" y="139"/>
                    <a:pt x="20" y="178"/>
                    <a:pt x="20" y="238"/>
                  </a:cubicBezTo>
                  <a:cubicBezTo>
                    <a:pt x="438" y="537"/>
                    <a:pt x="836" y="815"/>
                    <a:pt x="1233" y="1113"/>
                  </a:cubicBezTo>
                  <a:cubicBezTo>
                    <a:pt x="1333" y="1113"/>
                    <a:pt x="1432" y="1133"/>
                    <a:pt x="1532" y="1153"/>
                  </a:cubicBezTo>
                  <a:cubicBezTo>
                    <a:pt x="1591" y="1113"/>
                    <a:pt x="1611" y="1034"/>
                    <a:pt x="1611" y="934"/>
                  </a:cubicBezTo>
                  <a:cubicBezTo>
                    <a:pt x="1611" y="875"/>
                    <a:pt x="1611" y="855"/>
                    <a:pt x="1591" y="815"/>
                  </a:cubicBezTo>
                  <a:cubicBezTo>
                    <a:pt x="1552" y="735"/>
                    <a:pt x="1512" y="656"/>
                    <a:pt x="1452" y="576"/>
                  </a:cubicBezTo>
                  <a:cubicBezTo>
                    <a:pt x="1107" y="326"/>
                    <a:pt x="800"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6" name="Google Shape;15486;p24"/>
            <p:cNvSpPr/>
            <p:nvPr/>
          </p:nvSpPr>
          <p:spPr>
            <a:xfrm>
              <a:off x="4271750" y="3578100"/>
              <a:ext cx="8975" cy="5000"/>
            </a:xfrm>
            <a:custGeom>
              <a:avLst/>
              <a:gdLst/>
              <a:ahLst/>
              <a:cxnLst/>
              <a:rect l="l" t="t" r="r" b="b"/>
              <a:pathLst>
                <a:path w="359" h="200" extrusionOk="0">
                  <a:moveTo>
                    <a:pt x="0" y="1"/>
                  </a:moveTo>
                  <a:cubicBezTo>
                    <a:pt x="80" y="120"/>
                    <a:pt x="179" y="199"/>
                    <a:pt x="319" y="199"/>
                  </a:cubicBezTo>
                  <a:cubicBezTo>
                    <a:pt x="358" y="120"/>
                    <a:pt x="358" y="80"/>
                    <a:pt x="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7" name="Google Shape;15487;p24"/>
            <p:cNvSpPr/>
            <p:nvPr/>
          </p:nvSpPr>
          <p:spPr>
            <a:xfrm>
              <a:off x="4279700" y="3583075"/>
              <a:ext cx="4500" cy="4500"/>
            </a:xfrm>
            <a:custGeom>
              <a:avLst/>
              <a:gdLst/>
              <a:ahLst/>
              <a:cxnLst/>
              <a:rect l="l" t="t" r="r" b="b"/>
              <a:pathLst>
                <a:path w="180" h="180" extrusionOk="0">
                  <a:moveTo>
                    <a:pt x="1" y="0"/>
                  </a:moveTo>
                  <a:cubicBezTo>
                    <a:pt x="40" y="100"/>
                    <a:pt x="100" y="160"/>
                    <a:pt x="180" y="180"/>
                  </a:cubicBezTo>
                  <a:cubicBezTo>
                    <a:pt x="160" y="80"/>
                    <a:pt x="100" y="4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8" name="Google Shape;15488;p24"/>
            <p:cNvSpPr/>
            <p:nvPr/>
          </p:nvSpPr>
          <p:spPr>
            <a:xfrm>
              <a:off x="5552350" y="3880475"/>
              <a:ext cx="12450" cy="8500"/>
            </a:xfrm>
            <a:custGeom>
              <a:avLst/>
              <a:gdLst/>
              <a:ahLst/>
              <a:cxnLst/>
              <a:rect l="l" t="t" r="r" b="b"/>
              <a:pathLst>
                <a:path w="498" h="340" extrusionOk="0">
                  <a:moveTo>
                    <a:pt x="0" y="0"/>
                  </a:moveTo>
                  <a:cubicBezTo>
                    <a:pt x="0" y="313"/>
                    <a:pt x="177" y="340"/>
                    <a:pt x="373" y="340"/>
                  </a:cubicBezTo>
                  <a:cubicBezTo>
                    <a:pt x="414" y="340"/>
                    <a:pt x="456" y="339"/>
                    <a:pt x="497" y="339"/>
                  </a:cubicBezTo>
                  <a:cubicBezTo>
                    <a:pt x="497" y="299"/>
                    <a:pt x="477" y="219"/>
                    <a:pt x="477" y="179"/>
                  </a:cubicBezTo>
                  <a:lnTo>
                    <a:pt x="318" y="20"/>
                  </a:lnTo>
                  <a:cubicBezTo>
                    <a:pt x="219" y="20"/>
                    <a:pt x="100" y="2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9" name="Google Shape;15489;p24"/>
            <p:cNvSpPr/>
            <p:nvPr/>
          </p:nvSpPr>
          <p:spPr>
            <a:xfrm>
              <a:off x="3866925" y="4052875"/>
              <a:ext cx="163650" cy="96675"/>
            </a:xfrm>
            <a:custGeom>
              <a:avLst/>
              <a:gdLst/>
              <a:ahLst/>
              <a:cxnLst/>
              <a:rect l="l" t="t" r="r" b="b"/>
              <a:pathLst>
                <a:path w="6546" h="3867" extrusionOk="0">
                  <a:moveTo>
                    <a:pt x="298" y="1"/>
                  </a:moveTo>
                  <a:cubicBezTo>
                    <a:pt x="201" y="1"/>
                    <a:pt x="102" y="43"/>
                    <a:pt x="1" y="166"/>
                  </a:cubicBezTo>
                  <a:cubicBezTo>
                    <a:pt x="259" y="345"/>
                    <a:pt x="498" y="485"/>
                    <a:pt x="757" y="664"/>
                  </a:cubicBezTo>
                  <a:cubicBezTo>
                    <a:pt x="1075" y="763"/>
                    <a:pt x="1393" y="882"/>
                    <a:pt x="1652" y="1161"/>
                  </a:cubicBezTo>
                  <a:cubicBezTo>
                    <a:pt x="1751" y="1161"/>
                    <a:pt x="1811" y="1201"/>
                    <a:pt x="1851" y="1300"/>
                  </a:cubicBezTo>
                  <a:cubicBezTo>
                    <a:pt x="1970" y="1340"/>
                    <a:pt x="2089" y="1380"/>
                    <a:pt x="2169" y="1499"/>
                  </a:cubicBezTo>
                  <a:cubicBezTo>
                    <a:pt x="2229" y="1499"/>
                    <a:pt x="2288" y="1499"/>
                    <a:pt x="2348" y="1539"/>
                  </a:cubicBezTo>
                  <a:cubicBezTo>
                    <a:pt x="2885" y="1658"/>
                    <a:pt x="3382" y="1797"/>
                    <a:pt x="3741" y="2255"/>
                  </a:cubicBezTo>
                  <a:cubicBezTo>
                    <a:pt x="3800" y="2295"/>
                    <a:pt x="3860" y="2354"/>
                    <a:pt x="3860" y="2434"/>
                  </a:cubicBezTo>
                  <a:cubicBezTo>
                    <a:pt x="4059" y="2752"/>
                    <a:pt x="4616" y="2553"/>
                    <a:pt x="4735" y="2971"/>
                  </a:cubicBezTo>
                  <a:cubicBezTo>
                    <a:pt x="4832" y="3067"/>
                    <a:pt x="5021" y="2996"/>
                    <a:pt x="5069" y="3154"/>
                  </a:cubicBezTo>
                  <a:lnTo>
                    <a:pt x="5069" y="3154"/>
                  </a:lnTo>
                  <a:cubicBezTo>
                    <a:pt x="5064" y="3152"/>
                    <a:pt x="5059" y="3151"/>
                    <a:pt x="5053" y="3150"/>
                  </a:cubicBezTo>
                  <a:lnTo>
                    <a:pt x="5053" y="3150"/>
                  </a:lnTo>
                  <a:lnTo>
                    <a:pt x="5073" y="3170"/>
                  </a:lnTo>
                  <a:cubicBezTo>
                    <a:pt x="5072" y="3164"/>
                    <a:pt x="5071" y="3159"/>
                    <a:pt x="5069" y="3154"/>
                  </a:cubicBezTo>
                  <a:lnTo>
                    <a:pt x="5069" y="3154"/>
                  </a:lnTo>
                  <a:cubicBezTo>
                    <a:pt x="5159" y="3178"/>
                    <a:pt x="5216" y="3251"/>
                    <a:pt x="5272" y="3270"/>
                  </a:cubicBezTo>
                  <a:cubicBezTo>
                    <a:pt x="5317" y="3314"/>
                    <a:pt x="5351" y="3337"/>
                    <a:pt x="5390" y="3337"/>
                  </a:cubicBezTo>
                  <a:cubicBezTo>
                    <a:pt x="5403" y="3337"/>
                    <a:pt x="5417" y="3334"/>
                    <a:pt x="5431" y="3329"/>
                  </a:cubicBezTo>
                  <a:cubicBezTo>
                    <a:pt x="5551" y="3429"/>
                    <a:pt x="5750" y="3349"/>
                    <a:pt x="5809" y="3528"/>
                  </a:cubicBezTo>
                  <a:lnTo>
                    <a:pt x="5770" y="3528"/>
                  </a:lnTo>
                  <a:cubicBezTo>
                    <a:pt x="5909" y="3568"/>
                    <a:pt x="6068" y="3528"/>
                    <a:pt x="6167" y="3667"/>
                  </a:cubicBezTo>
                  <a:lnTo>
                    <a:pt x="6148" y="3667"/>
                  </a:lnTo>
                  <a:cubicBezTo>
                    <a:pt x="6227" y="3727"/>
                    <a:pt x="6267" y="3747"/>
                    <a:pt x="6346" y="3787"/>
                  </a:cubicBezTo>
                  <a:cubicBezTo>
                    <a:pt x="6426" y="3827"/>
                    <a:pt x="6466" y="3846"/>
                    <a:pt x="6526" y="3866"/>
                  </a:cubicBezTo>
                  <a:cubicBezTo>
                    <a:pt x="6545" y="3667"/>
                    <a:pt x="6446" y="3488"/>
                    <a:pt x="6346" y="3329"/>
                  </a:cubicBezTo>
                  <a:cubicBezTo>
                    <a:pt x="6128" y="3289"/>
                    <a:pt x="6028" y="3170"/>
                    <a:pt x="5969" y="2971"/>
                  </a:cubicBezTo>
                  <a:cubicBezTo>
                    <a:pt x="5849" y="2951"/>
                    <a:pt x="5730" y="2892"/>
                    <a:pt x="5650" y="2772"/>
                  </a:cubicBezTo>
                  <a:lnTo>
                    <a:pt x="5471" y="2593"/>
                  </a:lnTo>
                  <a:lnTo>
                    <a:pt x="5312" y="2434"/>
                  </a:lnTo>
                  <a:cubicBezTo>
                    <a:pt x="5252" y="2354"/>
                    <a:pt x="5173" y="2295"/>
                    <a:pt x="5133" y="2255"/>
                  </a:cubicBezTo>
                  <a:cubicBezTo>
                    <a:pt x="4815" y="2235"/>
                    <a:pt x="4477" y="2136"/>
                    <a:pt x="4258" y="1877"/>
                  </a:cubicBezTo>
                  <a:cubicBezTo>
                    <a:pt x="3780" y="1658"/>
                    <a:pt x="3303" y="1400"/>
                    <a:pt x="2845" y="1161"/>
                  </a:cubicBezTo>
                  <a:cubicBezTo>
                    <a:pt x="2587" y="1042"/>
                    <a:pt x="2288" y="962"/>
                    <a:pt x="2169" y="664"/>
                  </a:cubicBezTo>
                  <a:cubicBezTo>
                    <a:pt x="1990" y="544"/>
                    <a:pt x="1791" y="445"/>
                    <a:pt x="1632" y="306"/>
                  </a:cubicBezTo>
                  <a:cubicBezTo>
                    <a:pt x="1606" y="267"/>
                    <a:pt x="1580" y="236"/>
                    <a:pt x="1543" y="236"/>
                  </a:cubicBezTo>
                  <a:cubicBezTo>
                    <a:pt x="1523" y="236"/>
                    <a:pt x="1501" y="245"/>
                    <a:pt x="1473" y="266"/>
                  </a:cubicBezTo>
                  <a:cubicBezTo>
                    <a:pt x="1353" y="246"/>
                    <a:pt x="1194" y="206"/>
                    <a:pt x="1075" y="186"/>
                  </a:cubicBezTo>
                  <a:cubicBezTo>
                    <a:pt x="1030" y="209"/>
                    <a:pt x="985" y="218"/>
                    <a:pt x="941" y="218"/>
                  </a:cubicBezTo>
                  <a:cubicBezTo>
                    <a:pt x="726" y="218"/>
                    <a:pt x="516"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0" name="Google Shape;15490;p24"/>
            <p:cNvSpPr/>
            <p:nvPr/>
          </p:nvSpPr>
          <p:spPr>
            <a:xfrm>
              <a:off x="3860475" y="4043100"/>
              <a:ext cx="33325" cy="16875"/>
            </a:xfrm>
            <a:custGeom>
              <a:avLst/>
              <a:gdLst/>
              <a:ahLst/>
              <a:cxnLst/>
              <a:rect l="l" t="t" r="r" b="b"/>
              <a:pathLst>
                <a:path w="1333" h="675" extrusionOk="0">
                  <a:moveTo>
                    <a:pt x="318" y="0"/>
                  </a:moveTo>
                  <a:cubicBezTo>
                    <a:pt x="40" y="100"/>
                    <a:pt x="0" y="279"/>
                    <a:pt x="139" y="498"/>
                  </a:cubicBezTo>
                  <a:lnTo>
                    <a:pt x="199" y="557"/>
                  </a:lnTo>
                  <a:lnTo>
                    <a:pt x="259" y="557"/>
                  </a:lnTo>
                  <a:cubicBezTo>
                    <a:pt x="316" y="529"/>
                    <a:pt x="373" y="517"/>
                    <a:pt x="430" y="517"/>
                  </a:cubicBezTo>
                  <a:cubicBezTo>
                    <a:pt x="641" y="517"/>
                    <a:pt x="849" y="675"/>
                    <a:pt x="1065" y="675"/>
                  </a:cubicBezTo>
                  <a:cubicBezTo>
                    <a:pt x="1153" y="675"/>
                    <a:pt x="1242" y="649"/>
                    <a:pt x="1333" y="577"/>
                  </a:cubicBezTo>
                  <a:cubicBezTo>
                    <a:pt x="1233" y="498"/>
                    <a:pt x="1114" y="418"/>
                    <a:pt x="1015" y="358"/>
                  </a:cubicBezTo>
                  <a:cubicBezTo>
                    <a:pt x="856" y="279"/>
                    <a:pt x="696" y="219"/>
                    <a:pt x="537" y="159"/>
                  </a:cubicBezTo>
                  <a:lnTo>
                    <a:pt x="3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1" name="Google Shape;15491;p24"/>
            <p:cNvSpPr/>
            <p:nvPr/>
          </p:nvSpPr>
          <p:spPr>
            <a:xfrm>
              <a:off x="4021100" y="4144550"/>
              <a:ext cx="5000" cy="4000"/>
            </a:xfrm>
            <a:custGeom>
              <a:avLst/>
              <a:gdLst/>
              <a:ahLst/>
              <a:cxnLst/>
              <a:rect l="l" t="t" r="r" b="b"/>
              <a:pathLst>
                <a:path w="200" h="160" extrusionOk="0">
                  <a:moveTo>
                    <a:pt x="0" y="0"/>
                  </a:moveTo>
                  <a:cubicBezTo>
                    <a:pt x="6" y="4"/>
                    <a:pt x="11" y="8"/>
                    <a:pt x="16" y="12"/>
                  </a:cubicBezTo>
                  <a:lnTo>
                    <a:pt x="16" y="12"/>
                  </a:lnTo>
                  <a:cubicBezTo>
                    <a:pt x="12" y="7"/>
                    <a:pt x="7" y="3"/>
                    <a:pt x="0" y="0"/>
                  </a:cubicBezTo>
                  <a:close/>
                  <a:moveTo>
                    <a:pt x="16" y="12"/>
                  </a:moveTo>
                  <a:cubicBezTo>
                    <a:pt x="41" y="39"/>
                    <a:pt x="43" y="92"/>
                    <a:pt x="60" y="160"/>
                  </a:cubicBezTo>
                  <a:cubicBezTo>
                    <a:pt x="100" y="160"/>
                    <a:pt x="160" y="120"/>
                    <a:pt x="199" y="120"/>
                  </a:cubicBezTo>
                  <a:cubicBezTo>
                    <a:pt x="125" y="101"/>
                    <a:pt x="86" y="65"/>
                    <a:pt x="16"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2" name="Google Shape;15492;p24"/>
            <p:cNvSpPr/>
            <p:nvPr/>
          </p:nvSpPr>
          <p:spPr>
            <a:xfrm>
              <a:off x="5537425" y="4212175"/>
              <a:ext cx="86050" cy="28025"/>
            </a:xfrm>
            <a:custGeom>
              <a:avLst/>
              <a:gdLst/>
              <a:ahLst/>
              <a:cxnLst/>
              <a:rect l="l" t="t" r="r" b="b"/>
              <a:pathLst>
                <a:path w="3442" h="1121" extrusionOk="0">
                  <a:moveTo>
                    <a:pt x="2765" y="1"/>
                  </a:moveTo>
                  <a:cubicBezTo>
                    <a:pt x="1811" y="100"/>
                    <a:pt x="876" y="200"/>
                    <a:pt x="0" y="617"/>
                  </a:cubicBezTo>
                  <a:cubicBezTo>
                    <a:pt x="0" y="777"/>
                    <a:pt x="80" y="856"/>
                    <a:pt x="199" y="936"/>
                  </a:cubicBezTo>
                  <a:cubicBezTo>
                    <a:pt x="461" y="1028"/>
                    <a:pt x="735" y="1121"/>
                    <a:pt x="1021" y="1121"/>
                  </a:cubicBezTo>
                  <a:cubicBezTo>
                    <a:pt x="1104" y="1121"/>
                    <a:pt x="1188" y="1113"/>
                    <a:pt x="1273" y="1095"/>
                  </a:cubicBezTo>
                  <a:cubicBezTo>
                    <a:pt x="1393" y="1075"/>
                    <a:pt x="1492" y="995"/>
                    <a:pt x="1572" y="936"/>
                  </a:cubicBezTo>
                  <a:cubicBezTo>
                    <a:pt x="1639" y="902"/>
                    <a:pt x="1712" y="875"/>
                    <a:pt x="1787" y="875"/>
                  </a:cubicBezTo>
                  <a:cubicBezTo>
                    <a:pt x="1847" y="875"/>
                    <a:pt x="1908" y="892"/>
                    <a:pt x="1970" y="936"/>
                  </a:cubicBezTo>
                  <a:cubicBezTo>
                    <a:pt x="2049" y="936"/>
                    <a:pt x="2089" y="956"/>
                    <a:pt x="2149" y="956"/>
                  </a:cubicBezTo>
                  <a:cubicBezTo>
                    <a:pt x="2188" y="936"/>
                    <a:pt x="2248" y="936"/>
                    <a:pt x="2308" y="896"/>
                  </a:cubicBezTo>
                  <a:cubicBezTo>
                    <a:pt x="2368" y="598"/>
                    <a:pt x="2606" y="598"/>
                    <a:pt x="2865" y="578"/>
                  </a:cubicBezTo>
                  <a:cubicBezTo>
                    <a:pt x="2984" y="379"/>
                    <a:pt x="3183" y="419"/>
                    <a:pt x="3382" y="399"/>
                  </a:cubicBezTo>
                  <a:cubicBezTo>
                    <a:pt x="3442" y="359"/>
                    <a:pt x="3442" y="279"/>
                    <a:pt x="3382" y="200"/>
                  </a:cubicBezTo>
                  <a:cubicBezTo>
                    <a:pt x="3322" y="160"/>
                    <a:pt x="3283" y="100"/>
                    <a:pt x="3203" y="80"/>
                  </a:cubicBezTo>
                  <a:lnTo>
                    <a:pt x="29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3" name="Google Shape;15493;p24"/>
            <p:cNvSpPr/>
            <p:nvPr/>
          </p:nvSpPr>
          <p:spPr>
            <a:xfrm>
              <a:off x="5621975" y="4209200"/>
              <a:ext cx="8975" cy="12950"/>
            </a:xfrm>
            <a:custGeom>
              <a:avLst/>
              <a:gdLst/>
              <a:ahLst/>
              <a:cxnLst/>
              <a:rect l="l" t="t" r="r" b="b"/>
              <a:pathLst>
                <a:path w="359" h="518" extrusionOk="0">
                  <a:moveTo>
                    <a:pt x="199" y="0"/>
                  </a:moveTo>
                  <a:cubicBezTo>
                    <a:pt x="179" y="0"/>
                    <a:pt x="119" y="20"/>
                    <a:pt x="100" y="60"/>
                  </a:cubicBezTo>
                  <a:cubicBezTo>
                    <a:pt x="20" y="160"/>
                    <a:pt x="0" y="239"/>
                    <a:pt x="0" y="378"/>
                  </a:cubicBezTo>
                  <a:lnTo>
                    <a:pt x="0" y="518"/>
                  </a:lnTo>
                  <a:cubicBezTo>
                    <a:pt x="100" y="518"/>
                    <a:pt x="199" y="498"/>
                    <a:pt x="318" y="498"/>
                  </a:cubicBezTo>
                  <a:cubicBezTo>
                    <a:pt x="318" y="319"/>
                    <a:pt x="358" y="179"/>
                    <a:pt x="358" y="20"/>
                  </a:cubicBezTo>
                  <a:cubicBezTo>
                    <a:pt x="298" y="20"/>
                    <a:pt x="259" y="2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4" name="Google Shape;15494;p24"/>
            <p:cNvSpPr/>
            <p:nvPr/>
          </p:nvSpPr>
          <p:spPr>
            <a:xfrm>
              <a:off x="4293275" y="3555225"/>
              <a:ext cx="5350" cy="6075"/>
            </a:xfrm>
            <a:custGeom>
              <a:avLst/>
              <a:gdLst/>
              <a:ahLst/>
              <a:cxnLst/>
              <a:rect l="l" t="t" r="r" b="b"/>
              <a:pathLst>
                <a:path w="214" h="243" extrusionOk="0">
                  <a:moveTo>
                    <a:pt x="35" y="1"/>
                  </a:moveTo>
                  <a:lnTo>
                    <a:pt x="15" y="40"/>
                  </a:lnTo>
                  <a:cubicBezTo>
                    <a:pt x="1" y="166"/>
                    <a:pt x="16" y="243"/>
                    <a:pt x="89" y="243"/>
                  </a:cubicBezTo>
                  <a:cubicBezTo>
                    <a:pt x="119" y="243"/>
                    <a:pt x="160" y="229"/>
                    <a:pt x="214" y="199"/>
                  </a:cubicBezTo>
                  <a:cubicBezTo>
                    <a:pt x="174" y="140"/>
                    <a:pt x="174" y="100"/>
                    <a:pt x="174" y="40"/>
                  </a:cubicBezTo>
                  <a:cubicBezTo>
                    <a:pt x="134" y="20"/>
                    <a:pt x="94" y="1"/>
                    <a:pt x="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5" name="Google Shape;15495;p24"/>
            <p:cNvSpPr/>
            <p:nvPr/>
          </p:nvSpPr>
          <p:spPr>
            <a:xfrm>
              <a:off x="5776125" y="4688125"/>
              <a:ext cx="8000" cy="8475"/>
            </a:xfrm>
            <a:custGeom>
              <a:avLst/>
              <a:gdLst/>
              <a:ahLst/>
              <a:cxnLst/>
              <a:rect l="l" t="t" r="r" b="b"/>
              <a:pathLst>
                <a:path w="320" h="339" extrusionOk="0">
                  <a:moveTo>
                    <a:pt x="1" y="0"/>
                  </a:moveTo>
                  <a:lnTo>
                    <a:pt x="1" y="0"/>
                  </a:lnTo>
                  <a:cubicBezTo>
                    <a:pt x="21" y="139"/>
                    <a:pt x="21" y="299"/>
                    <a:pt x="200" y="338"/>
                  </a:cubicBezTo>
                  <a:lnTo>
                    <a:pt x="299" y="338"/>
                  </a:lnTo>
                  <a:cubicBezTo>
                    <a:pt x="299" y="299"/>
                    <a:pt x="299" y="239"/>
                    <a:pt x="319" y="199"/>
                  </a:cubicBezTo>
                  <a:cubicBezTo>
                    <a:pt x="220" y="119"/>
                    <a:pt x="100" y="6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6" name="Google Shape;15496;p24"/>
            <p:cNvSpPr/>
            <p:nvPr/>
          </p:nvSpPr>
          <p:spPr>
            <a:xfrm>
              <a:off x="4016125" y="3630825"/>
              <a:ext cx="145750" cy="46275"/>
            </a:xfrm>
            <a:custGeom>
              <a:avLst/>
              <a:gdLst/>
              <a:ahLst/>
              <a:cxnLst/>
              <a:rect l="l" t="t" r="r" b="b"/>
              <a:pathLst>
                <a:path w="5830" h="1851" extrusionOk="0">
                  <a:moveTo>
                    <a:pt x="961" y="1"/>
                  </a:moveTo>
                  <a:cubicBezTo>
                    <a:pt x="613" y="1"/>
                    <a:pt x="302" y="142"/>
                    <a:pt x="1" y="378"/>
                  </a:cubicBezTo>
                  <a:cubicBezTo>
                    <a:pt x="160" y="478"/>
                    <a:pt x="279" y="617"/>
                    <a:pt x="398" y="716"/>
                  </a:cubicBezTo>
                  <a:cubicBezTo>
                    <a:pt x="478" y="756"/>
                    <a:pt x="538" y="816"/>
                    <a:pt x="597" y="856"/>
                  </a:cubicBezTo>
                  <a:cubicBezTo>
                    <a:pt x="737" y="875"/>
                    <a:pt x="856" y="935"/>
                    <a:pt x="916" y="1055"/>
                  </a:cubicBezTo>
                  <a:cubicBezTo>
                    <a:pt x="975" y="1134"/>
                    <a:pt x="1055" y="1174"/>
                    <a:pt x="1095" y="1234"/>
                  </a:cubicBezTo>
                  <a:cubicBezTo>
                    <a:pt x="1154" y="1234"/>
                    <a:pt x="1194" y="1234"/>
                    <a:pt x="1254" y="1253"/>
                  </a:cubicBezTo>
                  <a:cubicBezTo>
                    <a:pt x="1338" y="1239"/>
                    <a:pt x="1421" y="1233"/>
                    <a:pt x="1502" y="1233"/>
                  </a:cubicBezTo>
                  <a:cubicBezTo>
                    <a:pt x="1878" y="1233"/>
                    <a:pt x="2216" y="1375"/>
                    <a:pt x="2527" y="1572"/>
                  </a:cubicBezTo>
                  <a:cubicBezTo>
                    <a:pt x="2547" y="1751"/>
                    <a:pt x="2666" y="1830"/>
                    <a:pt x="2845" y="1850"/>
                  </a:cubicBezTo>
                  <a:cubicBezTo>
                    <a:pt x="2905" y="1850"/>
                    <a:pt x="2984" y="1830"/>
                    <a:pt x="3064" y="1771"/>
                  </a:cubicBezTo>
                  <a:cubicBezTo>
                    <a:pt x="3084" y="1711"/>
                    <a:pt x="3084" y="1631"/>
                    <a:pt x="3064" y="1552"/>
                  </a:cubicBezTo>
                  <a:lnTo>
                    <a:pt x="2845" y="1413"/>
                  </a:lnTo>
                  <a:cubicBezTo>
                    <a:pt x="2786" y="1353"/>
                    <a:pt x="2746" y="1313"/>
                    <a:pt x="2666" y="1273"/>
                  </a:cubicBezTo>
                  <a:cubicBezTo>
                    <a:pt x="2646" y="1234"/>
                    <a:pt x="2587" y="1214"/>
                    <a:pt x="2547" y="1214"/>
                  </a:cubicBezTo>
                  <a:cubicBezTo>
                    <a:pt x="2467" y="1214"/>
                    <a:pt x="2388" y="1134"/>
                    <a:pt x="2308" y="1074"/>
                  </a:cubicBezTo>
                  <a:cubicBezTo>
                    <a:pt x="2288" y="1035"/>
                    <a:pt x="2248" y="1035"/>
                    <a:pt x="2189" y="1035"/>
                  </a:cubicBezTo>
                  <a:cubicBezTo>
                    <a:pt x="2069" y="975"/>
                    <a:pt x="1890" y="995"/>
                    <a:pt x="1791" y="875"/>
                  </a:cubicBezTo>
                  <a:cubicBezTo>
                    <a:pt x="1691" y="736"/>
                    <a:pt x="1294" y="577"/>
                    <a:pt x="1791" y="438"/>
                  </a:cubicBezTo>
                  <a:cubicBezTo>
                    <a:pt x="2049" y="370"/>
                    <a:pt x="2307" y="339"/>
                    <a:pt x="2559" y="339"/>
                  </a:cubicBezTo>
                  <a:cubicBezTo>
                    <a:pt x="2676" y="339"/>
                    <a:pt x="2791" y="346"/>
                    <a:pt x="2905" y="358"/>
                  </a:cubicBezTo>
                  <a:cubicBezTo>
                    <a:pt x="3662" y="436"/>
                    <a:pt x="4420" y="549"/>
                    <a:pt x="5177" y="549"/>
                  </a:cubicBezTo>
                  <a:cubicBezTo>
                    <a:pt x="5395" y="549"/>
                    <a:pt x="5612" y="540"/>
                    <a:pt x="5829" y="517"/>
                  </a:cubicBezTo>
                  <a:cubicBezTo>
                    <a:pt x="5113" y="279"/>
                    <a:pt x="4337" y="279"/>
                    <a:pt x="3581" y="159"/>
                  </a:cubicBezTo>
                  <a:cubicBezTo>
                    <a:pt x="3457" y="138"/>
                    <a:pt x="3333" y="130"/>
                    <a:pt x="3209" y="130"/>
                  </a:cubicBezTo>
                  <a:cubicBezTo>
                    <a:pt x="2836" y="130"/>
                    <a:pt x="2465" y="202"/>
                    <a:pt x="2102" y="202"/>
                  </a:cubicBezTo>
                  <a:cubicBezTo>
                    <a:pt x="1910" y="202"/>
                    <a:pt x="1719" y="182"/>
                    <a:pt x="1532" y="120"/>
                  </a:cubicBezTo>
                  <a:cubicBezTo>
                    <a:pt x="1329" y="38"/>
                    <a:pt x="1140" y="1"/>
                    <a:pt x="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7" name="Google Shape;15497;p24"/>
            <p:cNvSpPr/>
            <p:nvPr/>
          </p:nvSpPr>
          <p:spPr>
            <a:xfrm>
              <a:off x="5619475" y="4200750"/>
              <a:ext cx="7475" cy="9975"/>
            </a:xfrm>
            <a:custGeom>
              <a:avLst/>
              <a:gdLst/>
              <a:ahLst/>
              <a:cxnLst/>
              <a:rect l="l" t="t" r="r" b="b"/>
              <a:pathLst>
                <a:path w="299" h="399" extrusionOk="0">
                  <a:moveTo>
                    <a:pt x="120" y="0"/>
                  </a:moveTo>
                  <a:lnTo>
                    <a:pt x="80" y="40"/>
                  </a:lnTo>
                  <a:cubicBezTo>
                    <a:pt x="1" y="239"/>
                    <a:pt x="20" y="358"/>
                    <a:pt x="259" y="398"/>
                  </a:cubicBezTo>
                  <a:lnTo>
                    <a:pt x="299" y="338"/>
                  </a:lnTo>
                  <a:cubicBezTo>
                    <a:pt x="259" y="219"/>
                    <a:pt x="180" y="12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8" name="Google Shape;15498;p24"/>
            <p:cNvSpPr/>
            <p:nvPr/>
          </p:nvSpPr>
          <p:spPr>
            <a:xfrm>
              <a:off x="4482600" y="3604950"/>
              <a:ext cx="3025" cy="4000"/>
            </a:xfrm>
            <a:custGeom>
              <a:avLst/>
              <a:gdLst/>
              <a:ahLst/>
              <a:cxnLst/>
              <a:rect l="l" t="t" r="r" b="b"/>
              <a:pathLst>
                <a:path w="121" h="160" extrusionOk="0">
                  <a:moveTo>
                    <a:pt x="1" y="1"/>
                  </a:moveTo>
                  <a:lnTo>
                    <a:pt x="1" y="160"/>
                  </a:lnTo>
                  <a:cubicBezTo>
                    <a:pt x="21" y="120"/>
                    <a:pt x="61" y="100"/>
                    <a:pt x="120" y="80"/>
                  </a:cubicBezTo>
                  <a:cubicBezTo>
                    <a:pt x="61" y="60"/>
                    <a:pt x="41" y="2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9" name="Google Shape;15499;p24"/>
            <p:cNvSpPr/>
            <p:nvPr/>
          </p:nvSpPr>
          <p:spPr>
            <a:xfrm>
              <a:off x="3964900" y="4113725"/>
              <a:ext cx="21800" cy="13450"/>
            </a:xfrm>
            <a:custGeom>
              <a:avLst/>
              <a:gdLst/>
              <a:ahLst/>
              <a:cxnLst/>
              <a:rect l="l" t="t" r="r" b="b"/>
              <a:pathLst>
                <a:path w="872" h="538" extrusionOk="0">
                  <a:moveTo>
                    <a:pt x="1" y="0"/>
                  </a:moveTo>
                  <a:lnTo>
                    <a:pt x="1" y="179"/>
                  </a:lnTo>
                  <a:cubicBezTo>
                    <a:pt x="1" y="219"/>
                    <a:pt x="20" y="259"/>
                    <a:pt x="20" y="318"/>
                  </a:cubicBezTo>
                  <a:cubicBezTo>
                    <a:pt x="219" y="338"/>
                    <a:pt x="418" y="318"/>
                    <a:pt x="538" y="477"/>
                  </a:cubicBezTo>
                  <a:cubicBezTo>
                    <a:pt x="637" y="517"/>
                    <a:pt x="757" y="517"/>
                    <a:pt x="856" y="537"/>
                  </a:cubicBezTo>
                  <a:cubicBezTo>
                    <a:pt x="871" y="227"/>
                    <a:pt x="827" y="2"/>
                    <a:pt x="581" y="2"/>
                  </a:cubicBezTo>
                  <a:cubicBezTo>
                    <a:pt x="511" y="2"/>
                    <a:pt x="424" y="20"/>
                    <a:pt x="319" y="60"/>
                  </a:cubicBezTo>
                  <a:cubicBezTo>
                    <a:pt x="308" y="62"/>
                    <a:pt x="295" y="64"/>
                    <a:pt x="282" y="64"/>
                  </a:cubicBezTo>
                  <a:cubicBezTo>
                    <a:pt x="201" y="64"/>
                    <a:pt x="86" y="1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0" name="Google Shape;15500;p24"/>
            <p:cNvSpPr/>
            <p:nvPr/>
          </p:nvSpPr>
          <p:spPr>
            <a:xfrm>
              <a:off x="3986275" y="4126650"/>
              <a:ext cx="9000" cy="5000"/>
            </a:xfrm>
            <a:custGeom>
              <a:avLst/>
              <a:gdLst/>
              <a:ahLst/>
              <a:cxnLst/>
              <a:rect l="l" t="t" r="r" b="b"/>
              <a:pathLst>
                <a:path w="360" h="200" extrusionOk="0">
                  <a:moveTo>
                    <a:pt x="1" y="0"/>
                  </a:moveTo>
                  <a:cubicBezTo>
                    <a:pt x="1" y="40"/>
                    <a:pt x="1" y="100"/>
                    <a:pt x="41" y="139"/>
                  </a:cubicBezTo>
                  <a:cubicBezTo>
                    <a:pt x="140" y="139"/>
                    <a:pt x="260" y="159"/>
                    <a:pt x="359" y="199"/>
                  </a:cubicBezTo>
                  <a:cubicBezTo>
                    <a:pt x="299" y="20"/>
                    <a:pt x="18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1" name="Google Shape;15501;p24"/>
            <p:cNvSpPr/>
            <p:nvPr/>
          </p:nvSpPr>
          <p:spPr>
            <a:xfrm>
              <a:off x="4003200" y="4136100"/>
              <a:ext cx="9475" cy="4500"/>
            </a:xfrm>
            <a:custGeom>
              <a:avLst/>
              <a:gdLst/>
              <a:ahLst/>
              <a:cxnLst/>
              <a:rect l="l" t="t" r="r" b="b"/>
              <a:pathLst>
                <a:path w="379" h="180" extrusionOk="0">
                  <a:moveTo>
                    <a:pt x="0" y="0"/>
                  </a:moveTo>
                  <a:cubicBezTo>
                    <a:pt x="20" y="20"/>
                    <a:pt x="60" y="60"/>
                    <a:pt x="60" y="120"/>
                  </a:cubicBezTo>
                  <a:cubicBezTo>
                    <a:pt x="179" y="139"/>
                    <a:pt x="279" y="159"/>
                    <a:pt x="378" y="179"/>
                  </a:cubicBezTo>
                  <a:cubicBezTo>
                    <a:pt x="319" y="20"/>
                    <a:pt x="179"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2" name="Google Shape;15502;p24"/>
            <p:cNvSpPr/>
            <p:nvPr/>
          </p:nvSpPr>
          <p:spPr>
            <a:xfrm>
              <a:off x="4011650" y="4139850"/>
              <a:ext cx="10475" cy="4225"/>
            </a:xfrm>
            <a:custGeom>
              <a:avLst/>
              <a:gdLst/>
              <a:ahLst/>
              <a:cxnLst/>
              <a:rect l="l" t="t" r="r" b="b"/>
              <a:pathLst>
                <a:path w="419" h="169" extrusionOk="0">
                  <a:moveTo>
                    <a:pt x="127" y="1"/>
                  </a:moveTo>
                  <a:cubicBezTo>
                    <a:pt x="88" y="1"/>
                    <a:pt x="45" y="4"/>
                    <a:pt x="0" y="9"/>
                  </a:cubicBezTo>
                  <a:cubicBezTo>
                    <a:pt x="0" y="69"/>
                    <a:pt x="40" y="109"/>
                    <a:pt x="60" y="149"/>
                  </a:cubicBezTo>
                  <a:cubicBezTo>
                    <a:pt x="180" y="168"/>
                    <a:pt x="279" y="168"/>
                    <a:pt x="418" y="168"/>
                  </a:cubicBezTo>
                  <a:cubicBezTo>
                    <a:pt x="344" y="34"/>
                    <a:pt x="24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3" name="Google Shape;15503;p24"/>
            <p:cNvSpPr/>
            <p:nvPr/>
          </p:nvSpPr>
          <p:spPr>
            <a:xfrm>
              <a:off x="3994750" y="4131625"/>
              <a:ext cx="5475" cy="3500"/>
            </a:xfrm>
            <a:custGeom>
              <a:avLst/>
              <a:gdLst/>
              <a:ahLst/>
              <a:cxnLst/>
              <a:rect l="l" t="t" r="r" b="b"/>
              <a:pathLst>
                <a:path w="219" h="140" extrusionOk="0">
                  <a:moveTo>
                    <a:pt x="0" y="0"/>
                  </a:moveTo>
                  <a:cubicBezTo>
                    <a:pt x="0" y="40"/>
                    <a:pt x="0" y="100"/>
                    <a:pt x="40" y="139"/>
                  </a:cubicBezTo>
                  <a:cubicBezTo>
                    <a:pt x="100" y="139"/>
                    <a:pt x="159" y="120"/>
                    <a:pt x="219" y="120"/>
                  </a:cubicBezTo>
                  <a:cubicBezTo>
                    <a:pt x="159" y="20"/>
                    <a:pt x="10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4" name="Google Shape;15504;p24"/>
            <p:cNvSpPr/>
            <p:nvPr/>
          </p:nvSpPr>
          <p:spPr>
            <a:xfrm>
              <a:off x="3980825" y="3960550"/>
              <a:ext cx="112400" cy="54600"/>
            </a:xfrm>
            <a:custGeom>
              <a:avLst/>
              <a:gdLst/>
              <a:ahLst/>
              <a:cxnLst/>
              <a:rect l="l" t="t" r="r" b="b"/>
              <a:pathLst>
                <a:path w="4496" h="2184" extrusionOk="0">
                  <a:moveTo>
                    <a:pt x="219" y="0"/>
                  </a:moveTo>
                  <a:cubicBezTo>
                    <a:pt x="100" y="20"/>
                    <a:pt x="0" y="100"/>
                    <a:pt x="0" y="239"/>
                  </a:cubicBezTo>
                  <a:cubicBezTo>
                    <a:pt x="20" y="318"/>
                    <a:pt x="40" y="398"/>
                    <a:pt x="100" y="478"/>
                  </a:cubicBezTo>
                  <a:cubicBezTo>
                    <a:pt x="816" y="1015"/>
                    <a:pt x="1651" y="1333"/>
                    <a:pt x="2467" y="1671"/>
                  </a:cubicBezTo>
                  <a:cubicBezTo>
                    <a:pt x="2686" y="1771"/>
                    <a:pt x="2904" y="1790"/>
                    <a:pt x="3103" y="1890"/>
                  </a:cubicBezTo>
                  <a:cubicBezTo>
                    <a:pt x="3121" y="1884"/>
                    <a:pt x="3135" y="1882"/>
                    <a:pt x="3147" y="1882"/>
                  </a:cubicBezTo>
                  <a:cubicBezTo>
                    <a:pt x="3176" y="1882"/>
                    <a:pt x="3195" y="1896"/>
                    <a:pt x="3223" y="1910"/>
                  </a:cubicBezTo>
                  <a:cubicBezTo>
                    <a:pt x="3382" y="2069"/>
                    <a:pt x="3601" y="1910"/>
                    <a:pt x="3760" y="2089"/>
                  </a:cubicBezTo>
                  <a:cubicBezTo>
                    <a:pt x="3800" y="2129"/>
                    <a:pt x="3899" y="2168"/>
                    <a:pt x="3979" y="2168"/>
                  </a:cubicBezTo>
                  <a:cubicBezTo>
                    <a:pt x="4042" y="2175"/>
                    <a:pt x="4108" y="2183"/>
                    <a:pt x="4171" y="2183"/>
                  </a:cubicBezTo>
                  <a:cubicBezTo>
                    <a:pt x="4306" y="2183"/>
                    <a:pt x="4428" y="2145"/>
                    <a:pt x="4496" y="1969"/>
                  </a:cubicBezTo>
                  <a:cubicBezTo>
                    <a:pt x="4436" y="1731"/>
                    <a:pt x="4257" y="1631"/>
                    <a:pt x="4058" y="1572"/>
                  </a:cubicBezTo>
                  <a:cubicBezTo>
                    <a:pt x="4042" y="1572"/>
                    <a:pt x="4026" y="1573"/>
                    <a:pt x="4010" y="1573"/>
                  </a:cubicBezTo>
                  <a:cubicBezTo>
                    <a:pt x="3656" y="1573"/>
                    <a:pt x="3388" y="1367"/>
                    <a:pt x="3084" y="1233"/>
                  </a:cubicBezTo>
                  <a:cubicBezTo>
                    <a:pt x="2109" y="836"/>
                    <a:pt x="1214" y="318"/>
                    <a:pt x="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5" name="Google Shape;15505;p24"/>
            <p:cNvSpPr/>
            <p:nvPr/>
          </p:nvSpPr>
          <p:spPr>
            <a:xfrm>
              <a:off x="4077800" y="4006300"/>
              <a:ext cx="111925" cy="52725"/>
            </a:xfrm>
            <a:custGeom>
              <a:avLst/>
              <a:gdLst/>
              <a:ahLst/>
              <a:cxnLst/>
              <a:rect l="l" t="t" r="r" b="b"/>
              <a:pathLst>
                <a:path w="4477" h="2109" extrusionOk="0">
                  <a:moveTo>
                    <a:pt x="659" y="0"/>
                  </a:moveTo>
                  <a:cubicBezTo>
                    <a:pt x="627" y="0"/>
                    <a:pt x="597" y="20"/>
                    <a:pt x="577" y="60"/>
                  </a:cubicBezTo>
                  <a:cubicBezTo>
                    <a:pt x="458" y="279"/>
                    <a:pt x="219" y="219"/>
                    <a:pt x="60" y="239"/>
                  </a:cubicBezTo>
                  <a:cubicBezTo>
                    <a:pt x="20" y="239"/>
                    <a:pt x="0" y="259"/>
                    <a:pt x="60" y="259"/>
                  </a:cubicBezTo>
                  <a:cubicBezTo>
                    <a:pt x="20" y="279"/>
                    <a:pt x="60" y="318"/>
                    <a:pt x="120" y="338"/>
                  </a:cubicBezTo>
                  <a:lnTo>
                    <a:pt x="199" y="338"/>
                  </a:lnTo>
                  <a:lnTo>
                    <a:pt x="259" y="358"/>
                  </a:lnTo>
                  <a:cubicBezTo>
                    <a:pt x="398" y="517"/>
                    <a:pt x="617" y="577"/>
                    <a:pt x="776" y="736"/>
                  </a:cubicBezTo>
                  <a:cubicBezTo>
                    <a:pt x="856" y="836"/>
                    <a:pt x="1015" y="776"/>
                    <a:pt x="1094" y="915"/>
                  </a:cubicBezTo>
                  <a:cubicBezTo>
                    <a:pt x="1691" y="1134"/>
                    <a:pt x="2288" y="1373"/>
                    <a:pt x="2706" y="1870"/>
                  </a:cubicBezTo>
                  <a:cubicBezTo>
                    <a:pt x="2765" y="1950"/>
                    <a:pt x="2944" y="1930"/>
                    <a:pt x="3044" y="1950"/>
                  </a:cubicBezTo>
                  <a:cubicBezTo>
                    <a:pt x="3481" y="1731"/>
                    <a:pt x="4237" y="2109"/>
                    <a:pt x="4476" y="1353"/>
                  </a:cubicBezTo>
                  <a:cubicBezTo>
                    <a:pt x="4369" y="1198"/>
                    <a:pt x="4249" y="1151"/>
                    <a:pt x="4121" y="1151"/>
                  </a:cubicBezTo>
                  <a:cubicBezTo>
                    <a:pt x="3986" y="1151"/>
                    <a:pt x="3843" y="1203"/>
                    <a:pt x="3700" y="1234"/>
                  </a:cubicBezTo>
                  <a:cubicBezTo>
                    <a:pt x="3675" y="1229"/>
                    <a:pt x="3649" y="1227"/>
                    <a:pt x="3624" y="1227"/>
                  </a:cubicBezTo>
                  <a:cubicBezTo>
                    <a:pt x="3380" y="1227"/>
                    <a:pt x="3137" y="1401"/>
                    <a:pt x="2886" y="1401"/>
                  </a:cubicBezTo>
                  <a:cubicBezTo>
                    <a:pt x="2794" y="1401"/>
                    <a:pt x="2701" y="1378"/>
                    <a:pt x="2606" y="1313"/>
                  </a:cubicBezTo>
                  <a:cubicBezTo>
                    <a:pt x="2069" y="915"/>
                    <a:pt x="1413" y="716"/>
                    <a:pt x="915" y="239"/>
                  </a:cubicBezTo>
                  <a:cubicBezTo>
                    <a:pt x="876" y="159"/>
                    <a:pt x="816" y="120"/>
                    <a:pt x="756" y="60"/>
                  </a:cubicBezTo>
                  <a:cubicBezTo>
                    <a:pt x="726" y="20"/>
                    <a:pt x="691" y="0"/>
                    <a:pt x="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6" name="Google Shape;15506;p24"/>
            <p:cNvSpPr/>
            <p:nvPr/>
          </p:nvSpPr>
          <p:spPr>
            <a:xfrm>
              <a:off x="3973350" y="3975750"/>
              <a:ext cx="64175" cy="41500"/>
            </a:xfrm>
            <a:custGeom>
              <a:avLst/>
              <a:gdLst/>
              <a:ahLst/>
              <a:cxnLst/>
              <a:rect l="l" t="t" r="r" b="b"/>
              <a:pathLst>
                <a:path w="2567" h="1660" extrusionOk="0">
                  <a:moveTo>
                    <a:pt x="361" y="1"/>
                  </a:moveTo>
                  <a:cubicBezTo>
                    <a:pt x="312" y="1"/>
                    <a:pt x="256" y="15"/>
                    <a:pt x="200" y="29"/>
                  </a:cubicBezTo>
                  <a:cubicBezTo>
                    <a:pt x="140" y="88"/>
                    <a:pt x="100" y="128"/>
                    <a:pt x="80" y="208"/>
                  </a:cubicBezTo>
                  <a:cubicBezTo>
                    <a:pt x="1" y="327"/>
                    <a:pt x="120" y="486"/>
                    <a:pt x="1" y="586"/>
                  </a:cubicBezTo>
                  <a:lnTo>
                    <a:pt x="1" y="765"/>
                  </a:lnTo>
                  <a:cubicBezTo>
                    <a:pt x="816" y="944"/>
                    <a:pt x="1493" y="1461"/>
                    <a:pt x="2288" y="1660"/>
                  </a:cubicBezTo>
                  <a:cubicBezTo>
                    <a:pt x="2467" y="1600"/>
                    <a:pt x="2527" y="1461"/>
                    <a:pt x="2567" y="1282"/>
                  </a:cubicBezTo>
                  <a:cubicBezTo>
                    <a:pt x="2567" y="1202"/>
                    <a:pt x="2527" y="1123"/>
                    <a:pt x="2487" y="1063"/>
                  </a:cubicBezTo>
                  <a:cubicBezTo>
                    <a:pt x="1970" y="665"/>
                    <a:pt x="1314" y="427"/>
                    <a:pt x="737" y="108"/>
                  </a:cubicBezTo>
                  <a:cubicBezTo>
                    <a:pt x="637" y="88"/>
                    <a:pt x="518" y="29"/>
                    <a:pt x="419" y="9"/>
                  </a:cubicBezTo>
                  <a:cubicBezTo>
                    <a:pt x="401" y="3"/>
                    <a:pt x="382"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7" name="Google Shape;15507;p24"/>
            <p:cNvSpPr/>
            <p:nvPr/>
          </p:nvSpPr>
          <p:spPr>
            <a:xfrm>
              <a:off x="4152900" y="4039250"/>
              <a:ext cx="54725" cy="26750"/>
            </a:xfrm>
            <a:custGeom>
              <a:avLst/>
              <a:gdLst/>
              <a:ahLst/>
              <a:cxnLst/>
              <a:rect l="l" t="t" r="r" b="b"/>
              <a:pathLst>
                <a:path w="2189" h="1070" extrusionOk="0">
                  <a:moveTo>
                    <a:pt x="1805" y="1"/>
                  </a:moveTo>
                  <a:cubicBezTo>
                    <a:pt x="1666" y="1"/>
                    <a:pt x="1533" y="53"/>
                    <a:pt x="1432" y="154"/>
                  </a:cubicBezTo>
                  <a:cubicBezTo>
                    <a:pt x="975" y="393"/>
                    <a:pt x="438" y="333"/>
                    <a:pt x="0" y="691"/>
                  </a:cubicBezTo>
                  <a:cubicBezTo>
                    <a:pt x="239" y="711"/>
                    <a:pt x="497" y="632"/>
                    <a:pt x="497" y="1010"/>
                  </a:cubicBezTo>
                  <a:cubicBezTo>
                    <a:pt x="557" y="1030"/>
                    <a:pt x="577" y="1049"/>
                    <a:pt x="597" y="1069"/>
                  </a:cubicBezTo>
                  <a:cubicBezTo>
                    <a:pt x="1074" y="950"/>
                    <a:pt x="1552" y="771"/>
                    <a:pt x="1989" y="572"/>
                  </a:cubicBezTo>
                  <a:cubicBezTo>
                    <a:pt x="2089" y="512"/>
                    <a:pt x="2168" y="413"/>
                    <a:pt x="2188" y="254"/>
                  </a:cubicBezTo>
                  <a:cubicBezTo>
                    <a:pt x="2168" y="194"/>
                    <a:pt x="2129" y="114"/>
                    <a:pt x="2049" y="55"/>
                  </a:cubicBezTo>
                  <a:cubicBezTo>
                    <a:pt x="1969" y="18"/>
                    <a:pt x="1886" y="1"/>
                    <a:pt x="18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8" name="Google Shape;15508;p24"/>
            <p:cNvSpPr/>
            <p:nvPr/>
          </p:nvSpPr>
          <p:spPr>
            <a:xfrm>
              <a:off x="4030550" y="4005050"/>
              <a:ext cx="44775" cy="30825"/>
            </a:xfrm>
            <a:custGeom>
              <a:avLst/>
              <a:gdLst/>
              <a:ahLst/>
              <a:cxnLst/>
              <a:rect l="l" t="t" r="r" b="b"/>
              <a:pathLst>
                <a:path w="1791" h="1233" extrusionOk="0">
                  <a:moveTo>
                    <a:pt x="421" y="1"/>
                  </a:moveTo>
                  <a:cubicBezTo>
                    <a:pt x="360" y="1"/>
                    <a:pt x="293" y="16"/>
                    <a:pt x="219" y="50"/>
                  </a:cubicBezTo>
                  <a:cubicBezTo>
                    <a:pt x="160" y="209"/>
                    <a:pt x="80" y="329"/>
                    <a:pt x="0" y="488"/>
                  </a:cubicBezTo>
                  <a:cubicBezTo>
                    <a:pt x="478" y="687"/>
                    <a:pt x="856" y="1105"/>
                    <a:pt x="1413" y="1164"/>
                  </a:cubicBezTo>
                  <a:cubicBezTo>
                    <a:pt x="1474" y="1208"/>
                    <a:pt x="1536" y="1233"/>
                    <a:pt x="1594" y="1233"/>
                  </a:cubicBezTo>
                  <a:cubicBezTo>
                    <a:pt x="1667" y="1233"/>
                    <a:pt x="1735" y="1193"/>
                    <a:pt x="1791" y="1105"/>
                  </a:cubicBezTo>
                  <a:cubicBezTo>
                    <a:pt x="1791" y="906"/>
                    <a:pt x="1612" y="906"/>
                    <a:pt x="1512" y="826"/>
                  </a:cubicBezTo>
                  <a:lnTo>
                    <a:pt x="1453" y="766"/>
                  </a:lnTo>
                  <a:lnTo>
                    <a:pt x="1293" y="607"/>
                  </a:lnTo>
                  <a:cubicBezTo>
                    <a:pt x="1214" y="528"/>
                    <a:pt x="1114" y="508"/>
                    <a:pt x="1075" y="428"/>
                  </a:cubicBezTo>
                  <a:lnTo>
                    <a:pt x="1055" y="428"/>
                  </a:lnTo>
                  <a:cubicBezTo>
                    <a:pt x="995" y="388"/>
                    <a:pt x="915" y="329"/>
                    <a:pt x="876" y="289"/>
                  </a:cubicBezTo>
                  <a:cubicBezTo>
                    <a:pt x="741" y="139"/>
                    <a:pt x="606"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9" name="Google Shape;15509;p24"/>
            <p:cNvSpPr/>
            <p:nvPr/>
          </p:nvSpPr>
          <p:spPr>
            <a:xfrm>
              <a:off x="4034400" y="3997425"/>
              <a:ext cx="24025" cy="15350"/>
            </a:xfrm>
            <a:custGeom>
              <a:avLst/>
              <a:gdLst/>
              <a:ahLst/>
              <a:cxnLst/>
              <a:rect l="l" t="t" r="r" b="b"/>
              <a:pathLst>
                <a:path w="961" h="614" extrusionOk="0">
                  <a:moveTo>
                    <a:pt x="199" y="1"/>
                  </a:moveTo>
                  <a:cubicBezTo>
                    <a:pt x="82" y="1"/>
                    <a:pt x="1" y="55"/>
                    <a:pt x="25" y="276"/>
                  </a:cubicBezTo>
                  <a:cubicBezTo>
                    <a:pt x="45" y="315"/>
                    <a:pt x="45" y="335"/>
                    <a:pt x="65" y="395"/>
                  </a:cubicBezTo>
                  <a:cubicBezTo>
                    <a:pt x="264" y="475"/>
                    <a:pt x="503" y="534"/>
                    <a:pt x="722" y="614"/>
                  </a:cubicBezTo>
                  <a:cubicBezTo>
                    <a:pt x="801" y="534"/>
                    <a:pt x="861" y="475"/>
                    <a:pt x="960" y="395"/>
                  </a:cubicBezTo>
                  <a:cubicBezTo>
                    <a:pt x="887" y="139"/>
                    <a:pt x="747" y="34"/>
                    <a:pt x="509" y="34"/>
                  </a:cubicBezTo>
                  <a:cubicBezTo>
                    <a:pt x="488" y="34"/>
                    <a:pt x="466" y="35"/>
                    <a:pt x="443" y="37"/>
                  </a:cubicBezTo>
                  <a:cubicBezTo>
                    <a:pt x="359" y="22"/>
                    <a:pt x="272"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0" name="Google Shape;15510;p24"/>
            <p:cNvSpPr/>
            <p:nvPr/>
          </p:nvSpPr>
          <p:spPr>
            <a:xfrm>
              <a:off x="4065350" y="4028175"/>
              <a:ext cx="28375" cy="14450"/>
            </a:xfrm>
            <a:custGeom>
              <a:avLst/>
              <a:gdLst/>
              <a:ahLst/>
              <a:cxnLst/>
              <a:rect l="l" t="t" r="r" b="b"/>
              <a:pathLst>
                <a:path w="1135" h="578" extrusionOk="0">
                  <a:moveTo>
                    <a:pt x="339" y="0"/>
                  </a:moveTo>
                  <a:cubicBezTo>
                    <a:pt x="339" y="60"/>
                    <a:pt x="319" y="80"/>
                    <a:pt x="319" y="100"/>
                  </a:cubicBezTo>
                  <a:cubicBezTo>
                    <a:pt x="260" y="239"/>
                    <a:pt x="120" y="239"/>
                    <a:pt x="1" y="259"/>
                  </a:cubicBezTo>
                  <a:cubicBezTo>
                    <a:pt x="180" y="478"/>
                    <a:pt x="478" y="458"/>
                    <a:pt x="677" y="577"/>
                  </a:cubicBezTo>
                  <a:cubicBezTo>
                    <a:pt x="777" y="438"/>
                    <a:pt x="1135" y="577"/>
                    <a:pt x="1035" y="239"/>
                  </a:cubicBezTo>
                  <a:cubicBezTo>
                    <a:pt x="976" y="180"/>
                    <a:pt x="916" y="140"/>
                    <a:pt x="836" y="80"/>
                  </a:cubicBezTo>
                  <a:cubicBezTo>
                    <a:pt x="757" y="80"/>
                    <a:pt x="618" y="60"/>
                    <a:pt x="518" y="60"/>
                  </a:cubicBezTo>
                  <a:cubicBezTo>
                    <a:pt x="478" y="0"/>
                    <a:pt x="419" y="0"/>
                    <a:pt x="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1" name="Google Shape;15511;p24"/>
            <p:cNvSpPr/>
            <p:nvPr/>
          </p:nvSpPr>
          <p:spPr>
            <a:xfrm>
              <a:off x="3947500" y="3986325"/>
              <a:ext cx="21400" cy="13025"/>
            </a:xfrm>
            <a:custGeom>
              <a:avLst/>
              <a:gdLst/>
              <a:ahLst/>
              <a:cxnLst/>
              <a:rect l="l" t="t" r="r" b="b"/>
              <a:pathLst>
                <a:path w="856" h="521" extrusionOk="0">
                  <a:moveTo>
                    <a:pt x="300" y="1"/>
                  </a:moveTo>
                  <a:cubicBezTo>
                    <a:pt x="210" y="1"/>
                    <a:pt x="112" y="45"/>
                    <a:pt x="0" y="163"/>
                  </a:cubicBezTo>
                  <a:cubicBezTo>
                    <a:pt x="339" y="163"/>
                    <a:pt x="557" y="441"/>
                    <a:pt x="856" y="521"/>
                  </a:cubicBezTo>
                  <a:lnTo>
                    <a:pt x="856" y="342"/>
                  </a:lnTo>
                  <a:cubicBezTo>
                    <a:pt x="664" y="218"/>
                    <a:pt x="500"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2" name="Google Shape;15512;p24"/>
            <p:cNvSpPr/>
            <p:nvPr/>
          </p:nvSpPr>
          <p:spPr>
            <a:xfrm>
              <a:off x="4082775" y="4034150"/>
              <a:ext cx="14925" cy="8850"/>
            </a:xfrm>
            <a:custGeom>
              <a:avLst/>
              <a:gdLst/>
              <a:ahLst/>
              <a:cxnLst/>
              <a:rect l="l" t="t" r="r" b="b"/>
              <a:pathLst>
                <a:path w="597" h="354" extrusionOk="0">
                  <a:moveTo>
                    <a:pt x="378" y="0"/>
                  </a:moveTo>
                  <a:cubicBezTo>
                    <a:pt x="259" y="120"/>
                    <a:pt x="120" y="219"/>
                    <a:pt x="0" y="338"/>
                  </a:cubicBezTo>
                  <a:cubicBezTo>
                    <a:pt x="60" y="348"/>
                    <a:pt x="115" y="353"/>
                    <a:pt x="172" y="353"/>
                  </a:cubicBezTo>
                  <a:cubicBezTo>
                    <a:pt x="229" y="353"/>
                    <a:pt x="289" y="348"/>
                    <a:pt x="358" y="338"/>
                  </a:cubicBezTo>
                  <a:cubicBezTo>
                    <a:pt x="380" y="338"/>
                    <a:pt x="404" y="339"/>
                    <a:pt x="428" y="339"/>
                  </a:cubicBezTo>
                  <a:cubicBezTo>
                    <a:pt x="513" y="339"/>
                    <a:pt x="597" y="327"/>
                    <a:pt x="597" y="219"/>
                  </a:cubicBezTo>
                  <a:cubicBezTo>
                    <a:pt x="597" y="100"/>
                    <a:pt x="478" y="4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3" name="Google Shape;15513;p24"/>
            <p:cNvSpPr/>
            <p:nvPr/>
          </p:nvSpPr>
          <p:spPr>
            <a:xfrm>
              <a:off x="4083275" y="4016200"/>
              <a:ext cx="13450" cy="9525"/>
            </a:xfrm>
            <a:custGeom>
              <a:avLst/>
              <a:gdLst/>
              <a:ahLst/>
              <a:cxnLst/>
              <a:rect l="l" t="t" r="r" b="b"/>
              <a:pathLst>
                <a:path w="538" h="381" extrusionOk="0">
                  <a:moveTo>
                    <a:pt x="38" y="1"/>
                  </a:moveTo>
                  <a:cubicBezTo>
                    <a:pt x="26" y="1"/>
                    <a:pt x="13" y="1"/>
                    <a:pt x="0" y="2"/>
                  </a:cubicBezTo>
                  <a:cubicBezTo>
                    <a:pt x="80" y="261"/>
                    <a:pt x="259" y="380"/>
                    <a:pt x="537" y="380"/>
                  </a:cubicBezTo>
                  <a:cubicBezTo>
                    <a:pt x="404" y="190"/>
                    <a:pt x="290" y="1"/>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4" name="Google Shape;15514;p24"/>
            <p:cNvSpPr/>
            <p:nvPr/>
          </p:nvSpPr>
          <p:spPr>
            <a:xfrm>
              <a:off x="4060875" y="4008125"/>
              <a:ext cx="13450" cy="4675"/>
            </a:xfrm>
            <a:custGeom>
              <a:avLst/>
              <a:gdLst/>
              <a:ahLst/>
              <a:cxnLst/>
              <a:rect l="l" t="t" r="r" b="b"/>
              <a:pathLst>
                <a:path w="538" h="187" extrusionOk="0">
                  <a:moveTo>
                    <a:pt x="114" y="1"/>
                  </a:moveTo>
                  <a:cubicBezTo>
                    <a:pt x="77" y="1"/>
                    <a:pt x="39" y="3"/>
                    <a:pt x="1" y="7"/>
                  </a:cubicBezTo>
                  <a:cubicBezTo>
                    <a:pt x="117" y="173"/>
                    <a:pt x="274" y="186"/>
                    <a:pt x="439" y="186"/>
                  </a:cubicBezTo>
                  <a:cubicBezTo>
                    <a:pt x="472" y="186"/>
                    <a:pt x="505" y="186"/>
                    <a:pt x="538" y="186"/>
                  </a:cubicBezTo>
                  <a:cubicBezTo>
                    <a:pt x="410" y="41"/>
                    <a:pt x="268" y="1"/>
                    <a:pt x="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5" name="Google Shape;15515;p24"/>
            <p:cNvSpPr/>
            <p:nvPr/>
          </p:nvSpPr>
          <p:spPr>
            <a:xfrm>
              <a:off x="4096700" y="4025700"/>
              <a:ext cx="7975" cy="4500"/>
            </a:xfrm>
            <a:custGeom>
              <a:avLst/>
              <a:gdLst/>
              <a:ahLst/>
              <a:cxnLst/>
              <a:rect l="l" t="t" r="r" b="b"/>
              <a:pathLst>
                <a:path w="319" h="180" extrusionOk="0">
                  <a:moveTo>
                    <a:pt x="0" y="0"/>
                  </a:moveTo>
                  <a:cubicBezTo>
                    <a:pt x="40" y="119"/>
                    <a:pt x="159" y="179"/>
                    <a:pt x="318" y="179"/>
                  </a:cubicBezTo>
                  <a:cubicBezTo>
                    <a:pt x="239" y="60"/>
                    <a:pt x="139"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6" name="Google Shape;15516;p24"/>
            <p:cNvSpPr/>
            <p:nvPr/>
          </p:nvSpPr>
          <p:spPr>
            <a:xfrm>
              <a:off x="4065350" y="4024500"/>
              <a:ext cx="9975" cy="6175"/>
            </a:xfrm>
            <a:custGeom>
              <a:avLst/>
              <a:gdLst/>
              <a:ahLst/>
              <a:cxnLst/>
              <a:rect l="l" t="t" r="r" b="b"/>
              <a:pathLst>
                <a:path w="399" h="247" extrusionOk="0">
                  <a:moveTo>
                    <a:pt x="99" y="0"/>
                  </a:moveTo>
                  <a:cubicBezTo>
                    <a:pt x="67" y="0"/>
                    <a:pt x="34" y="15"/>
                    <a:pt x="1" y="48"/>
                  </a:cubicBezTo>
                  <a:cubicBezTo>
                    <a:pt x="61" y="207"/>
                    <a:pt x="200" y="227"/>
                    <a:pt x="319" y="247"/>
                  </a:cubicBezTo>
                  <a:lnTo>
                    <a:pt x="379" y="207"/>
                  </a:lnTo>
                  <a:cubicBezTo>
                    <a:pt x="379" y="207"/>
                    <a:pt x="399" y="187"/>
                    <a:pt x="399" y="147"/>
                  </a:cubicBezTo>
                  <a:cubicBezTo>
                    <a:pt x="399" y="128"/>
                    <a:pt x="379" y="88"/>
                    <a:pt x="359" y="48"/>
                  </a:cubicBezTo>
                  <a:cubicBezTo>
                    <a:pt x="299" y="28"/>
                    <a:pt x="220" y="28"/>
                    <a:pt x="180" y="28"/>
                  </a:cubicBezTo>
                  <a:cubicBezTo>
                    <a:pt x="153" y="10"/>
                    <a:pt x="126" y="0"/>
                    <a:pt x="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7" name="Google Shape;15517;p24"/>
            <p:cNvSpPr/>
            <p:nvPr/>
          </p:nvSpPr>
          <p:spPr>
            <a:xfrm>
              <a:off x="4057400" y="4016250"/>
              <a:ext cx="8475" cy="6475"/>
            </a:xfrm>
            <a:custGeom>
              <a:avLst/>
              <a:gdLst/>
              <a:ahLst/>
              <a:cxnLst/>
              <a:rect l="l" t="t" r="r" b="b"/>
              <a:pathLst>
                <a:path w="339" h="259" extrusionOk="0">
                  <a:moveTo>
                    <a:pt x="1" y="0"/>
                  </a:moveTo>
                  <a:cubicBezTo>
                    <a:pt x="40" y="60"/>
                    <a:pt x="100" y="139"/>
                    <a:pt x="140" y="179"/>
                  </a:cubicBezTo>
                  <a:cubicBezTo>
                    <a:pt x="200" y="219"/>
                    <a:pt x="219" y="239"/>
                    <a:pt x="239" y="259"/>
                  </a:cubicBezTo>
                  <a:cubicBezTo>
                    <a:pt x="299" y="239"/>
                    <a:pt x="319" y="219"/>
                    <a:pt x="339" y="179"/>
                  </a:cubicBezTo>
                  <a:cubicBezTo>
                    <a:pt x="279" y="60"/>
                    <a:pt x="14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8" name="Google Shape;15518;p24"/>
            <p:cNvSpPr/>
            <p:nvPr/>
          </p:nvSpPr>
          <p:spPr>
            <a:xfrm>
              <a:off x="4087250" y="4030650"/>
              <a:ext cx="5000" cy="4025"/>
            </a:xfrm>
            <a:custGeom>
              <a:avLst/>
              <a:gdLst/>
              <a:ahLst/>
              <a:cxnLst/>
              <a:rect l="l" t="t" r="r" b="b"/>
              <a:pathLst>
                <a:path w="200" h="161" extrusionOk="0">
                  <a:moveTo>
                    <a:pt x="0" y="1"/>
                  </a:moveTo>
                  <a:cubicBezTo>
                    <a:pt x="80" y="61"/>
                    <a:pt x="120" y="100"/>
                    <a:pt x="199" y="160"/>
                  </a:cubicBezTo>
                  <a:cubicBezTo>
                    <a:pt x="139" y="61"/>
                    <a:pt x="10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9" name="Google Shape;15519;p24"/>
            <p:cNvSpPr/>
            <p:nvPr/>
          </p:nvSpPr>
          <p:spPr>
            <a:xfrm>
              <a:off x="4073825" y="4025700"/>
              <a:ext cx="4500" cy="4000"/>
            </a:xfrm>
            <a:custGeom>
              <a:avLst/>
              <a:gdLst/>
              <a:ahLst/>
              <a:cxnLst/>
              <a:rect l="l" t="t" r="r" b="b"/>
              <a:pathLst>
                <a:path w="180" h="160" extrusionOk="0">
                  <a:moveTo>
                    <a:pt x="0" y="0"/>
                  </a:moveTo>
                  <a:cubicBezTo>
                    <a:pt x="0" y="60"/>
                    <a:pt x="40" y="99"/>
                    <a:pt x="40" y="159"/>
                  </a:cubicBezTo>
                  <a:lnTo>
                    <a:pt x="179" y="159"/>
                  </a:lnTo>
                  <a:cubicBezTo>
                    <a:pt x="139" y="99"/>
                    <a:pt x="60" y="6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0" name="Google Shape;15520;p24"/>
            <p:cNvSpPr/>
            <p:nvPr/>
          </p:nvSpPr>
          <p:spPr>
            <a:xfrm>
              <a:off x="4063875" y="4021700"/>
              <a:ext cx="5975" cy="4025"/>
            </a:xfrm>
            <a:custGeom>
              <a:avLst/>
              <a:gdLst/>
              <a:ahLst/>
              <a:cxnLst/>
              <a:rect l="l" t="t" r="r" b="b"/>
              <a:pathLst>
                <a:path w="239" h="161" extrusionOk="0">
                  <a:moveTo>
                    <a:pt x="80" y="1"/>
                  </a:moveTo>
                  <a:lnTo>
                    <a:pt x="60" y="21"/>
                  </a:lnTo>
                  <a:cubicBezTo>
                    <a:pt x="60" y="21"/>
                    <a:pt x="40" y="21"/>
                    <a:pt x="40" y="61"/>
                  </a:cubicBezTo>
                  <a:cubicBezTo>
                    <a:pt x="0" y="100"/>
                    <a:pt x="40" y="140"/>
                    <a:pt x="60" y="160"/>
                  </a:cubicBezTo>
                  <a:cubicBezTo>
                    <a:pt x="120" y="160"/>
                    <a:pt x="179" y="140"/>
                    <a:pt x="239" y="140"/>
                  </a:cubicBezTo>
                  <a:cubicBezTo>
                    <a:pt x="179" y="100"/>
                    <a:pt x="139" y="21"/>
                    <a:pt x="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1" name="Google Shape;15521;p24"/>
            <p:cNvSpPr/>
            <p:nvPr/>
          </p:nvSpPr>
          <p:spPr>
            <a:xfrm>
              <a:off x="4074800" y="4012250"/>
              <a:ext cx="5500" cy="3525"/>
            </a:xfrm>
            <a:custGeom>
              <a:avLst/>
              <a:gdLst/>
              <a:ahLst/>
              <a:cxnLst/>
              <a:rect l="l" t="t" r="r" b="b"/>
              <a:pathLst>
                <a:path w="220" h="141" extrusionOk="0">
                  <a:moveTo>
                    <a:pt x="1" y="1"/>
                  </a:moveTo>
                  <a:cubicBezTo>
                    <a:pt x="41" y="100"/>
                    <a:pt x="120" y="140"/>
                    <a:pt x="220" y="140"/>
                  </a:cubicBezTo>
                  <a:cubicBezTo>
                    <a:pt x="200" y="100"/>
                    <a:pt x="180" y="4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2" name="Google Shape;15522;p24"/>
            <p:cNvSpPr/>
            <p:nvPr/>
          </p:nvSpPr>
          <p:spPr>
            <a:xfrm>
              <a:off x="4052425" y="4012750"/>
              <a:ext cx="4500" cy="3525"/>
            </a:xfrm>
            <a:custGeom>
              <a:avLst/>
              <a:gdLst/>
              <a:ahLst/>
              <a:cxnLst/>
              <a:rect l="l" t="t" r="r" b="b"/>
              <a:pathLst>
                <a:path w="180" h="141" extrusionOk="0">
                  <a:moveTo>
                    <a:pt x="1" y="1"/>
                  </a:moveTo>
                  <a:lnTo>
                    <a:pt x="1" y="1"/>
                  </a:lnTo>
                  <a:cubicBezTo>
                    <a:pt x="21" y="80"/>
                    <a:pt x="80" y="140"/>
                    <a:pt x="180" y="140"/>
                  </a:cubicBezTo>
                  <a:cubicBezTo>
                    <a:pt x="120" y="100"/>
                    <a:pt x="40" y="6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3" name="Google Shape;15523;p24"/>
            <p:cNvSpPr/>
            <p:nvPr/>
          </p:nvSpPr>
          <p:spPr>
            <a:xfrm>
              <a:off x="4164325" y="4064975"/>
              <a:ext cx="3500" cy="5500"/>
            </a:xfrm>
            <a:custGeom>
              <a:avLst/>
              <a:gdLst/>
              <a:ahLst/>
              <a:cxnLst/>
              <a:rect l="l" t="t" r="r" b="b"/>
              <a:pathLst>
                <a:path w="140" h="220" extrusionOk="0">
                  <a:moveTo>
                    <a:pt x="40" y="1"/>
                  </a:moveTo>
                  <a:cubicBezTo>
                    <a:pt x="20" y="1"/>
                    <a:pt x="1" y="20"/>
                    <a:pt x="1" y="40"/>
                  </a:cubicBezTo>
                  <a:cubicBezTo>
                    <a:pt x="20" y="100"/>
                    <a:pt x="20" y="120"/>
                    <a:pt x="40" y="180"/>
                  </a:cubicBezTo>
                  <a:cubicBezTo>
                    <a:pt x="80" y="180"/>
                    <a:pt x="100" y="180"/>
                    <a:pt x="120" y="219"/>
                  </a:cubicBezTo>
                  <a:cubicBezTo>
                    <a:pt x="120" y="219"/>
                    <a:pt x="140" y="199"/>
                    <a:pt x="140" y="140"/>
                  </a:cubicBezTo>
                  <a:cubicBezTo>
                    <a:pt x="140" y="100"/>
                    <a:pt x="120" y="40"/>
                    <a:pt x="80" y="20"/>
                  </a:cubicBezTo>
                  <a:lnTo>
                    <a:pt x="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4" name="Google Shape;15524;p24"/>
            <p:cNvSpPr/>
            <p:nvPr/>
          </p:nvSpPr>
          <p:spPr>
            <a:xfrm>
              <a:off x="4655175" y="3958725"/>
              <a:ext cx="80475" cy="40675"/>
            </a:xfrm>
            <a:custGeom>
              <a:avLst/>
              <a:gdLst/>
              <a:ahLst/>
              <a:cxnLst/>
              <a:rect l="l" t="t" r="r" b="b"/>
              <a:pathLst>
                <a:path w="3219" h="1627" extrusionOk="0">
                  <a:moveTo>
                    <a:pt x="2345" y="0"/>
                  </a:moveTo>
                  <a:cubicBezTo>
                    <a:pt x="2177" y="0"/>
                    <a:pt x="1999" y="55"/>
                    <a:pt x="1831" y="93"/>
                  </a:cubicBezTo>
                  <a:cubicBezTo>
                    <a:pt x="1822" y="89"/>
                    <a:pt x="1813" y="88"/>
                    <a:pt x="1804" y="88"/>
                  </a:cubicBezTo>
                  <a:cubicBezTo>
                    <a:pt x="1739" y="88"/>
                    <a:pt x="1690" y="181"/>
                    <a:pt x="1629" y="181"/>
                  </a:cubicBezTo>
                  <a:cubicBezTo>
                    <a:pt x="1611" y="181"/>
                    <a:pt x="1592" y="173"/>
                    <a:pt x="1572" y="153"/>
                  </a:cubicBezTo>
                  <a:cubicBezTo>
                    <a:pt x="1493" y="93"/>
                    <a:pt x="1453" y="73"/>
                    <a:pt x="1373" y="73"/>
                  </a:cubicBezTo>
                  <a:cubicBezTo>
                    <a:pt x="1234" y="73"/>
                    <a:pt x="1135" y="133"/>
                    <a:pt x="1035" y="252"/>
                  </a:cubicBezTo>
                  <a:cubicBezTo>
                    <a:pt x="1035" y="305"/>
                    <a:pt x="1018" y="329"/>
                    <a:pt x="1003" y="329"/>
                  </a:cubicBezTo>
                  <a:cubicBezTo>
                    <a:pt x="989" y="329"/>
                    <a:pt x="975" y="310"/>
                    <a:pt x="975" y="272"/>
                  </a:cubicBezTo>
                  <a:cubicBezTo>
                    <a:pt x="955" y="252"/>
                    <a:pt x="995" y="192"/>
                    <a:pt x="955" y="153"/>
                  </a:cubicBezTo>
                  <a:cubicBezTo>
                    <a:pt x="822" y="122"/>
                    <a:pt x="694" y="80"/>
                    <a:pt x="571" y="80"/>
                  </a:cubicBezTo>
                  <a:cubicBezTo>
                    <a:pt x="456" y="80"/>
                    <a:pt x="345" y="117"/>
                    <a:pt x="239" y="232"/>
                  </a:cubicBezTo>
                  <a:cubicBezTo>
                    <a:pt x="180" y="451"/>
                    <a:pt x="1" y="650"/>
                    <a:pt x="80" y="889"/>
                  </a:cubicBezTo>
                  <a:cubicBezTo>
                    <a:pt x="376" y="1153"/>
                    <a:pt x="695" y="1247"/>
                    <a:pt x="1049" y="1247"/>
                  </a:cubicBezTo>
                  <a:cubicBezTo>
                    <a:pt x="1148" y="1247"/>
                    <a:pt x="1249" y="1240"/>
                    <a:pt x="1353" y="1227"/>
                  </a:cubicBezTo>
                  <a:cubicBezTo>
                    <a:pt x="1361" y="1231"/>
                    <a:pt x="1369" y="1233"/>
                    <a:pt x="1378" y="1233"/>
                  </a:cubicBezTo>
                  <a:cubicBezTo>
                    <a:pt x="1469" y="1233"/>
                    <a:pt x="1580" y="985"/>
                    <a:pt x="1683" y="985"/>
                  </a:cubicBezTo>
                  <a:cubicBezTo>
                    <a:pt x="1736" y="985"/>
                    <a:pt x="1786" y="1050"/>
                    <a:pt x="1831" y="1247"/>
                  </a:cubicBezTo>
                  <a:cubicBezTo>
                    <a:pt x="1967" y="1520"/>
                    <a:pt x="2188" y="1526"/>
                    <a:pt x="2412" y="1526"/>
                  </a:cubicBezTo>
                  <a:cubicBezTo>
                    <a:pt x="2423" y="1526"/>
                    <a:pt x="2434" y="1526"/>
                    <a:pt x="2445" y="1526"/>
                  </a:cubicBezTo>
                  <a:cubicBezTo>
                    <a:pt x="2602" y="1526"/>
                    <a:pt x="2758" y="1529"/>
                    <a:pt x="2885" y="1625"/>
                  </a:cubicBezTo>
                  <a:cubicBezTo>
                    <a:pt x="2902" y="1626"/>
                    <a:pt x="2919" y="1626"/>
                    <a:pt x="2934" y="1626"/>
                  </a:cubicBezTo>
                  <a:cubicBezTo>
                    <a:pt x="3219" y="1626"/>
                    <a:pt x="3177" y="1455"/>
                    <a:pt x="3064" y="1267"/>
                  </a:cubicBezTo>
                  <a:lnTo>
                    <a:pt x="2885" y="1088"/>
                  </a:lnTo>
                  <a:cubicBezTo>
                    <a:pt x="2587" y="869"/>
                    <a:pt x="2885" y="630"/>
                    <a:pt x="2845" y="312"/>
                  </a:cubicBezTo>
                  <a:cubicBezTo>
                    <a:pt x="2709" y="70"/>
                    <a:pt x="2533" y="0"/>
                    <a:pt x="2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5" name="Google Shape;15525;p24"/>
            <p:cNvSpPr/>
            <p:nvPr/>
          </p:nvSpPr>
          <p:spPr>
            <a:xfrm>
              <a:off x="4795425" y="3961400"/>
              <a:ext cx="77100" cy="41425"/>
            </a:xfrm>
            <a:custGeom>
              <a:avLst/>
              <a:gdLst/>
              <a:ahLst/>
              <a:cxnLst/>
              <a:rect l="l" t="t" r="r" b="b"/>
              <a:pathLst>
                <a:path w="3084" h="1657" extrusionOk="0">
                  <a:moveTo>
                    <a:pt x="416" y="0"/>
                  </a:moveTo>
                  <a:cubicBezTo>
                    <a:pt x="311" y="0"/>
                    <a:pt x="207" y="21"/>
                    <a:pt x="100" y="66"/>
                  </a:cubicBezTo>
                  <a:cubicBezTo>
                    <a:pt x="0" y="324"/>
                    <a:pt x="199" y="424"/>
                    <a:pt x="319" y="563"/>
                  </a:cubicBezTo>
                  <a:cubicBezTo>
                    <a:pt x="557" y="623"/>
                    <a:pt x="358" y="841"/>
                    <a:pt x="438" y="941"/>
                  </a:cubicBezTo>
                  <a:cubicBezTo>
                    <a:pt x="896" y="1239"/>
                    <a:pt x="1313" y="1557"/>
                    <a:pt x="1850" y="1657"/>
                  </a:cubicBezTo>
                  <a:cubicBezTo>
                    <a:pt x="2328" y="1219"/>
                    <a:pt x="1811" y="1219"/>
                    <a:pt x="1592" y="1060"/>
                  </a:cubicBezTo>
                  <a:cubicBezTo>
                    <a:pt x="1532" y="1020"/>
                    <a:pt x="1453" y="1020"/>
                    <a:pt x="1433" y="941"/>
                  </a:cubicBezTo>
                  <a:lnTo>
                    <a:pt x="1433" y="941"/>
                  </a:lnTo>
                  <a:cubicBezTo>
                    <a:pt x="1492" y="981"/>
                    <a:pt x="1552" y="1040"/>
                    <a:pt x="1632" y="1060"/>
                  </a:cubicBezTo>
                  <a:cubicBezTo>
                    <a:pt x="1661" y="1078"/>
                    <a:pt x="1671" y="1083"/>
                    <a:pt x="1674" y="1083"/>
                  </a:cubicBezTo>
                  <a:cubicBezTo>
                    <a:pt x="1678" y="1083"/>
                    <a:pt x="1661" y="1068"/>
                    <a:pt x="1673" y="1068"/>
                  </a:cubicBezTo>
                  <a:cubicBezTo>
                    <a:pt x="1678" y="1068"/>
                    <a:pt x="1689" y="1071"/>
                    <a:pt x="1711" y="1080"/>
                  </a:cubicBezTo>
                  <a:cubicBezTo>
                    <a:pt x="1766" y="1104"/>
                    <a:pt x="1824" y="1115"/>
                    <a:pt x="1883" y="1115"/>
                  </a:cubicBezTo>
                  <a:cubicBezTo>
                    <a:pt x="1973" y="1115"/>
                    <a:pt x="2064" y="1088"/>
                    <a:pt x="2149" y="1040"/>
                  </a:cubicBezTo>
                  <a:cubicBezTo>
                    <a:pt x="2187" y="896"/>
                    <a:pt x="2248" y="853"/>
                    <a:pt x="2319" y="853"/>
                  </a:cubicBezTo>
                  <a:cubicBezTo>
                    <a:pt x="2423" y="853"/>
                    <a:pt x="2548" y="944"/>
                    <a:pt x="2652" y="944"/>
                  </a:cubicBezTo>
                  <a:cubicBezTo>
                    <a:pt x="2664" y="944"/>
                    <a:pt x="2675" y="943"/>
                    <a:pt x="2686" y="941"/>
                  </a:cubicBezTo>
                  <a:cubicBezTo>
                    <a:pt x="2746" y="941"/>
                    <a:pt x="2825" y="921"/>
                    <a:pt x="2885" y="861"/>
                  </a:cubicBezTo>
                  <a:cubicBezTo>
                    <a:pt x="2925" y="722"/>
                    <a:pt x="2905" y="543"/>
                    <a:pt x="3084" y="444"/>
                  </a:cubicBezTo>
                  <a:cubicBezTo>
                    <a:pt x="2959" y="281"/>
                    <a:pt x="2803" y="205"/>
                    <a:pt x="2636" y="205"/>
                  </a:cubicBezTo>
                  <a:cubicBezTo>
                    <a:pt x="2536" y="205"/>
                    <a:pt x="2432" y="232"/>
                    <a:pt x="2328" y="284"/>
                  </a:cubicBezTo>
                  <a:cubicBezTo>
                    <a:pt x="2189" y="371"/>
                    <a:pt x="2050" y="409"/>
                    <a:pt x="1913" y="409"/>
                  </a:cubicBezTo>
                  <a:cubicBezTo>
                    <a:pt x="1736" y="409"/>
                    <a:pt x="1561" y="346"/>
                    <a:pt x="1393" y="245"/>
                  </a:cubicBezTo>
                  <a:cubicBezTo>
                    <a:pt x="1214" y="125"/>
                    <a:pt x="1015" y="125"/>
                    <a:pt x="816" y="85"/>
                  </a:cubicBezTo>
                  <a:cubicBezTo>
                    <a:pt x="674" y="31"/>
                    <a:pt x="544" y="0"/>
                    <a:pt x="4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6" name="Google Shape;15526;p24"/>
            <p:cNvSpPr/>
            <p:nvPr/>
          </p:nvSpPr>
          <p:spPr>
            <a:xfrm>
              <a:off x="4713375" y="3956000"/>
              <a:ext cx="63675" cy="33625"/>
            </a:xfrm>
            <a:custGeom>
              <a:avLst/>
              <a:gdLst/>
              <a:ahLst/>
              <a:cxnLst/>
              <a:rect l="l" t="t" r="r" b="b"/>
              <a:pathLst>
                <a:path w="2547" h="1345" extrusionOk="0">
                  <a:moveTo>
                    <a:pt x="857" y="0"/>
                  </a:moveTo>
                  <a:cubicBezTo>
                    <a:pt x="770" y="0"/>
                    <a:pt x="671" y="31"/>
                    <a:pt x="577" y="83"/>
                  </a:cubicBezTo>
                  <a:cubicBezTo>
                    <a:pt x="577" y="341"/>
                    <a:pt x="557" y="441"/>
                    <a:pt x="378" y="500"/>
                  </a:cubicBezTo>
                  <a:cubicBezTo>
                    <a:pt x="0" y="1097"/>
                    <a:pt x="0" y="1097"/>
                    <a:pt x="557" y="1197"/>
                  </a:cubicBezTo>
                  <a:cubicBezTo>
                    <a:pt x="803" y="1197"/>
                    <a:pt x="1044" y="1156"/>
                    <a:pt x="1276" y="1156"/>
                  </a:cubicBezTo>
                  <a:cubicBezTo>
                    <a:pt x="1474" y="1156"/>
                    <a:pt x="1666" y="1186"/>
                    <a:pt x="1850" y="1296"/>
                  </a:cubicBezTo>
                  <a:cubicBezTo>
                    <a:pt x="1903" y="1329"/>
                    <a:pt x="1961" y="1345"/>
                    <a:pt x="2018" y="1345"/>
                  </a:cubicBezTo>
                  <a:cubicBezTo>
                    <a:pt x="2133" y="1345"/>
                    <a:pt x="2248" y="1283"/>
                    <a:pt x="2328" y="1177"/>
                  </a:cubicBezTo>
                  <a:cubicBezTo>
                    <a:pt x="2049" y="819"/>
                    <a:pt x="2546" y="679"/>
                    <a:pt x="2526" y="381"/>
                  </a:cubicBezTo>
                  <a:cubicBezTo>
                    <a:pt x="2447" y="202"/>
                    <a:pt x="2308" y="182"/>
                    <a:pt x="2129" y="182"/>
                  </a:cubicBezTo>
                  <a:cubicBezTo>
                    <a:pt x="1930" y="266"/>
                    <a:pt x="1732" y="349"/>
                    <a:pt x="1542" y="349"/>
                  </a:cubicBezTo>
                  <a:cubicBezTo>
                    <a:pt x="1370" y="349"/>
                    <a:pt x="1206" y="281"/>
                    <a:pt x="1054" y="83"/>
                  </a:cubicBezTo>
                  <a:cubicBezTo>
                    <a:pt x="1007" y="26"/>
                    <a:pt x="937" y="0"/>
                    <a:pt x="8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7" name="Google Shape;15527;p24"/>
            <p:cNvSpPr/>
            <p:nvPr/>
          </p:nvSpPr>
          <p:spPr>
            <a:xfrm>
              <a:off x="4629825" y="3974625"/>
              <a:ext cx="97500" cy="28700"/>
            </a:xfrm>
            <a:custGeom>
              <a:avLst/>
              <a:gdLst/>
              <a:ahLst/>
              <a:cxnLst/>
              <a:rect l="l" t="t" r="r" b="b"/>
              <a:pathLst>
                <a:path w="3900" h="1148" extrusionOk="0">
                  <a:moveTo>
                    <a:pt x="459" y="0"/>
                  </a:moveTo>
                  <a:cubicBezTo>
                    <a:pt x="282" y="0"/>
                    <a:pt x="120" y="76"/>
                    <a:pt x="0" y="352"/>
                  </a:cubicBezTo>
                  <a:cubicBezTo>
                    <a:pt x="107" y="559"/>
                    <a:pt x="247" y="612"/>
                    <a:pt x="397" y="612"/>
                  </a:cubicBezTo>
                  <a:cubicBezTo>
                    <a:pt x="556" y="612"/>
                    <a:pt x="727" y="551"/>
                    <a:pt x="881" y="551"/>
                  </a:cubicBezTo>
                  <a:cubicBezTo>
                    <a:pt x="957" y="551"/>
                    <a:pt x="1030" y="566"/>
                    <a:pt x="1094" y="611"/>
                  </a:cubicBezTo>
                  <a:cubicBezTo>
                    <a:pt x="1731" y="790"/>
                    <a:pt x="2447" y="730"/>
                    <a:pt x="3044" y="1148"/>
                  </a:cubicBezTo>
                  <a:cubicBezTo>
                    <a:pt x="3303" y="1131"/>
                    <a:pt x="3518" y="978"/>
                    <a:pt x="3779" y="978"/>
                  </a:cubicBezTo>
                  <a:cubicBezTo>
                    <a:pt x="3818" y="978"/>
                    <a:pt x="3858" y="981"/>
                    <a:pt x="3899" y="989"/>
                  </a:cubicBezTo>
                  <a:cubicBezTo>
                    <a:pt x="3601" y="710"/>
                    <a:pt x="3103" y="810"/>
                    <a:pt x="2845" y="491"/>
                  </a:cubicBezTo>
                  <a:cubicBezTo>
                    <a:pt x="2791" y="416"/>
                    <a:pt x="2737" y="381"/>
                    <a:pt x="2677" y="381"/>
                  </a:cubicBezTo>
                  <a:cubicBezTo>
                    <a:pt x="2626" y="381"/>
                    <a:pt x="2570" y="406"/>
                    <a:pt x="2507" y="452"/>
                  </a:cubicBezTo>
                  <a:cubicBezTo>
                    <a:pt x="2460" y="450"/>
                    <a:pt x="2414" y="449"/>
                    <a:pt x="2367" y="449"/>
                  </a:cubicBezTo>
                  <a:cubicBezTo>
                    <a:pt x="2260" y="449"/>
                    <a:pt x="2153" y="453"/>
                    <a:pt x="2047" y="453"/>
                  </a:cubicBezTo>
                  <a:cubicBezTo>
                    <a:pt x="1703" y="453"/>
                    <a:pt x="1370" y="417"/>
                    <a:pt x="1094" y="113"/>
                  </a:cubicBezTo>
                  <a:cubicBezTo>
                    <a:pt x="891" y="103"/>
                    <a:pt x="665"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8" name="Google Shape;15528;p24"/>
            <p:cNvSpPr/>
            <p:nvPr/>
          </p:nvSpPr>
          <p:spPr>
            <a:xfrm>
              <a:off x="4761600" y="4008275"/>
              <a:ext cx="67175" cy="23900"/>
            </a:xfrm>
            <a:custGeom>
              <a:avLst/>
              <a:gdLst/>
              <a:ahLst/>
              <a:cxnLst/>
              <a:rect l="l" t="t" r="r" b="b"/>
              <a:pathLst>
                <a:path w="2687" h="956" extrusionOk="0">
                  <a:moveTo>
                    <a:pt x="621" y="0"/>
                  </a:moveTo>
                  <a:cubicBezTo>
                    <a:pt x="607" y="0"/>
                    <a:pt x="592" y="0"/>
                    <a:pt x="578" y="1"/>
                  </a:cubicBezTo>
                  <a:cubicBezTo>
                    <a:pt x="299" y="100"/>
                    <a:pt x="1" y="200"/>
                    <a:pt x="100" y="578"/>
                  </a:cubicBezTo>
                  <a:cubicBezTo>
                    <a:pt x="120" y="677"/>
                    <a:pt x="180" y="757"/>
                    <a:pt x="279" y="796"/>
                  </a:cubicBezTo>
                  <a:cubicBezTo>
                    <a:pt x="627" y="906"/>
                    <a:pt x="985" y="921"/>
                    <a:pt x="1343" y="921"/>
                  </a:cubicBezTo>
                  <a:cubicBezTo>
                    <a:pt x="1478" y="921"/>
                    <a:pt x="1612" y="919"/>
                    <a:pt x="1746" y="919"/>
                  </a:cubicBezTo>
                  <a:cubicBezTo>
                    <a:pt x="1969" y="919"/>
                    <a:pt x="2190" y="925"/>
                    <a:pt x="2408" y="956"/>
                  </a:cubicBezTo>
                  <a:cubicBezTo>
                    <a:pt x="2467" y="956"/>
                    <a:pt x="2507" y="916"/>
                    <a:pt x="2567" y="916"/>
                  </a:cubicBezTo>
                  <a:cubicBezTo>
                    <a:pt x="2607" y="896"/>
                    <a:pt x="2646" y="876"/>
                    <a:pt x="2686" y="856"/>
                  </a:cubicBezTo>
                  <a:cubicBezTo>
                    <a:pt x="2686" y="757"/>
                    <a:pt x="2666" y="598"/>
                    <a:pt x="2547" y="578"/>
                  </a:cubicBezTo>
                  <a:cubicBezTo>
                    <a:pt x="1884" y="461"/>
                    <a:pt x="1317" y="0"/>
                    <a:pt x="6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9" name="Google Shape;15529;p24"/>
            <p:cNvSpPr/>
            <p:nvPr/>
          </p:nvSpPr>
          <p:spPr>
            <a:xfrm>
              <a:off x="4758625" y="3968000"/>
              <a:ext cx="52725" cy="27375"/>
            </a:xfrm>
            <a:custGeom>
              <a:avLst/>
              <a:gdLst/>
              <a:ahLst/>
              <a:cxnLst/>
              <a:rect l="l" t="t" r="r" b="b"/>
              <a:pathLst>
                <a:path w="2109" h="1095" extrusionOk="0">
                  <a:moveTo>
                    <a:pt x="677" y="20"/>
                  </a:moveTo>
                  <a:cubicBezTo>
                    <a:pt x="597" y="100"/>
                    <a:pt x="498" y="160"/>
                    <a:pt x="398" y="219"/>
                  </a:cubicBezTo>
                  <a:cubicBezTo>
                    <a:pt x="0" y="557"/>
                    <a:pt x="0" y="557"/>
                    <a:pt x="518" y="756"/>
                  </a:cubicBezTo>
                  <a:lnTo>
                    <a:pt x="597" y="776"/>
                  </a:lnTo>
                  <a:lnTo>
                    <a:pt x="677" y="776"/>
                  </a:lnTo>
                  <a:cubicBezTo>
                    <a:pt x="876" y="816"/>
                    <a:pt x="1035" y="975"/>
                    <a:pt x="1273" y="995"/>
                  </a:cubicBezTo>
                  <a:cubicBezTo>
                    <a:pt x="1319" y="972"/>
                    <a:pt x="1364" y="963"/>
                    <a:pt x="1409" y="963"/>
                  </a:cubicBezTo>
                  <a:cubicBezTo>
                    <a:pt x="1522" y="963"/>
                    <a:pt x="1632" y="1024"/>
                    <a:pt x="1731" y="1095"/>
                  </a:cubicBezTo>
                  <a:cubicBezTo>
                    <a:pt x="1890" y="995"/>
                    <a:pt x="1890" y="876"/>
                    <a:pt x="1910" y="717"/>
                  </a:cubicBezTo>
                  <a:cubicBezTo>
                    <a:pt x="1930" y="597"/>
                    <a:pt x="2109" y="438"/>
                    <a:pt x="1890" y="359"/>
                  </a:cubicBezTo>
                  <a:cubicBezTo>
                    <a:pt x="1532" y="0"/>
                    <a:pt x="1094" y="60"/>
                    <a:pt x="677"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0" name="Google Shape;15530;p24"/>
            <p:cNvSpPr/>
            <p:nvPr/>
          </p:nvSpPr>
          <p:spPr>
            <a:xfrm>
              <a:off x="4847650" y="4005075"/>
              <a:ext cx="38800" cy="22350"/>
            </a:xfrm>
            <a:custGeom>
              <a:avLst/>
              <a:gdLst/>
              <a:ahLst/>
              <a:cxnLst/>
              <a:rect l="l" t="t" r="r" b="b"/>
              <a:pathLst>
                <a:path w="1552" h="894" extrusionOk="0">
                  <a:moveTo>
                    <a:pt x="910" y="1"/>
                  </a:moveTo>
                  <a:cubicBezTo>
                    <a:pt x="880" y="1"/>
                    <a:pt x="849" y="3"/>
                    <a:pt x="816" y="9"/>
                  </a:cubicBezTo>
                  <a:cubicBezTo>
                    <a:pt x="557" y="89"/>
                    <a:pt x="299" y="89"/>
                    <a:pt x="139" y="328"/>
                  </a:cubicBezTo>
                  <a:cubicBezTo>
                    <a:pt x="119" y="367"/>
                    <a:pt x="119" y="407"/>
                    <a:pt x="100" y="427"/>
                  </a:cubicBezTo>
                  <a:cubicBezTo>
                    <a:pt x="0" y="706"/>
                    <a:pt x="40" y="885"/>
                    <a:pt x="358" y="885"/>
                  </a:cubicBezTo>
                  <a:cubicBezTo>
                    <a:pt x="458" y="891"/>
                    <a:pt x="555" y="894"/>
                    <a:pt x="651" y="894"/>
                  </a:cubicBezTo>
                  <a:cubicBezTo>
                    <a:pt x="844" y="894"/>
                    <a:pt x="1035" y="885"/>
                    <a:pt x="1233" y="885"/>
                  </a:cubicBezTo>
                  <a:cubicBezTo>
                    <a:pt x="1313" y="885"/>
                    <a:pt x="1393" y="825"/>
                    <a:pt x="1432" y="765"/>
                  </a:cubicBezTo>
                  <a:cubicBezTo>
                    <a:pt x="1552" y="387"/>
                    <a:pt x="1413" y="169"/>
                    <a:pt x="1094" y="9"/>
                  </a:cubicBezTo>
                  <a:cubicBezTo>
                    <a:pt x="1028" y="9"/>
                    <a:pt x="970" y="1"/>
                    <a:pt x="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1" name="Google Shape;15531;p24"/>
            <p:cNvSpPr/>
            <p:nvPr/>
          </p:nvSpPr>
          <p:spPr>
            <a:xfrm>
              <a:off x="4843175" y="4015750"/>
              <a:ext cx="37325" cy="27600"/>
            </a:xfrm>
            <a:custGeom>
              <a:avLst/>
              <a:gdLst/>
              <a:ahLst/>
              <a:cxnLst/>
              <a:rect l="l" t="t" r="r" b="b"/>
              <a:pathLst>
                <a:path w="1493" h="1104" extrusionOk="0">
                  <a:moveTo>
                    <a:pt x="279" y="0"/>
                  </a:moveTo>
                  <a:lnTo>
                    <a:pt x="279" y="0"/>
                  </a:lnTo>
                  <a:cubicBezTo>
                    <a:pt x="0" y="378"/>
                    <a:pt x="40" y="557"/>
                    <a:pt x="537" y="597"/>
                  </a:cubicBezTo>
                  <a:cubicBezTo>
                    <a:pt x="915" y="597"/>
                    <a:pt x="716" y="776"/>
                    <a:pt x="617" y="895"/>
                  </a:cubicBezTo>
                  <a:cubicBezTo>
                    <a:pt x="728" y="1040"/>
                    <a:pt x="858" y="1104"/>
                    <a:pt x="997" y="1104"/>
                  </a:cubicBezTo>
                  <a:cubicBezTo>
                    <a:pt x="1106" y="1104"/>
                    <a:pt x="1219" y="1065"/>
                    <a:pt x="1333" y="995"/>
                  </a:cubicBezTo>
                  <a:cubicBezTo>
                    <a:pt x="1492" y="796"/>
                    <a:pt x="1492" y="597"/>
                    <a:pt x="1333" y="398"/>
                  </a:cubicBezTo>
                  <a:cubicBezTo>
                    <a:pt x="1321" y="251"/>
                    <a:pt x="1286" y="187"/>
                    <a:pt x="1210" y="187"/>
                  </a:cubicBezTo>
                  <a:cubicBezTo>
                    <a:pt x="1163" y="187"/>
                    <a:pt x="1099" y="213"/>
                    <a:pt x="1015" y="259"/>
                  </a:cubicBezTo>
                  <a:cubicBezTo>
                    <a:pt x="876" y="346"/>
                    <a:pt x="737" y="410"/>
                    <a:pt x="616" y="410"/>
                  </a:cubicBezTo>
                  <a:cubicBezTo>
                    <a:pt x="460" y="410"/>
                    <a:pt x="335" y="303"/>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2" name="Google Shape;15532;p24"/>
            <p:cNvSpPr/>
            <p:nvPr/>
          </p:nvSpPr>
          <p:spPr>
            <a:xfrm>
              <a:off x="4833225" y="3989050"/>
              <a:ext cx="34325" cy="25225"/>
            </a:xfrm>
            <a:custGeom>
              <a:avLst/>
              <a:gdLst/>
              <a:ahLst/>
              <a:cxnLst/>
              <a:rect l="l" t="t" r="r" b="b"/>
              <a:pathLst>
                <a:path w="1373" h="1009" extrusionOk="0">
                  <a:moveTo>
                    <a:pt x="441" y="1"/>
                  </a:moveTo>
                  <a:cubicBezTo>
                    <a:pt x="327" y="1"/>
                    <a:pt x="213" y="14"/>
                    <a:pt x="100" y="14"/>
                  </a:cubicBezTo>
                  <a:cubicBezTo>
                    <a:pt x="40" y="34"/>
                    <a:pt x="20" y="54"/>
                    <a:pt x="0" y="74"/>
                  </a:cubicBezTo>
                  <a:cubicBezTo>
                    <a:pt x="40" y="292"/>
                    <a:pt x="617" y="173"/>
                    <a:pt x="338" y="591"/>
                  </a:cubicBezTo>
                  <a:lnTo>
                    <a:pt x="716" y="969"/>
                  </a:lnTo>
                  <a:cubicBezTo>
                    <a:pt x="935" y="929"/>
                    <a:pt x="1214" y="1008"/>
                    <a:pt x="1373" y="750"/>
                  </a:cubicBezTo>
                  <a:cubicBezTo>
                    <a:pt x="1114" y="531"/>
                    <a:pt x="995" y="173"/>
                    <a:pt x="696" y="34"/>
                  </a:cubicBezTo>
                  <a:cubicBezTo>
                    <a:pt x="611" y="8"/>
                    <a:pt x="526" y="1"/>
                    <a:pt x="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3" name="Google Shape;15533;p24"/>
            <p:cNvSpPr/>
            <p:nvPr/>
          </p:nvSpPr>
          <p:spPr>
            <a:xfrm>
              <a:off x="4836200" y="4041200"/>
              <a:ext cx="46275" cy="16975"/>
            </a:xfrm>
            <a:custGeom>
              <a:avLst/>
              <a:gdLst/>
              <a:ahLst/>
              <a:cxnLst/>
              <a:rect l="l" t="t" r="r" b="b"/>
              <a:pathLst>
                <a:path w="1851" h="679" extrusionOk="0">
                  <a:moveTo>
                    <a:pt x="1189" y="0"/>
                  </a:moveTo>
                  <a:cubicBezTo>
                    <a:pt x="987" y="0"/>
                    <a:pt x="778" y="47"/>
                    <a:pt x="577" y="56"/>
                  </a:cubicBezTo>
                  <a:cubicBezTo>
                    <a:pt x="478" y="315"/>
                    <a:pt x="219" y="196"/>
                    <a:pt x="20" y="255"/>
                  </a:cubicBezTo>
                  <a:cubicBezTo>
                    <a:pt x="1" y="375"/>
                    <a:pt x="20" y="454"/>
                    <a:pt x="100" y="534"/>
                  </a:cubicBezTo>
                  <a:cubicBezTo>
                    <a:pt x="359" y="633"/>
                    <a:pt x="627" y="678"/>
                    <a:pt x="896" y="678"/>
                  </a:cubicBezTo>
                  <a:cubicBezTo>
                    <a:pt x="1164" y="678"/>
                    <a:pt x="1433" y="633"/>
                    <a:pt x="1691" y="554"/>
                  </a:cubicBezTo>
                  <a:cubicBezTo>
                    <a:pt x="1771" y="514"/>
                    <a:pt x="1811" y="434"/>
                    <a:pt x="1851" y="335"/>
                  </a:cubicBezTo>
                  <a:cubicBezTo>
                    <a:pt x="1657" y="66"/>
                    <a:pt x="1428" y="0"/>
                    <a:pt x="11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4" name="Google Shape;15534;p24"/>
            <p:cNvSpPr/>
            <p:nvPr/>
          </p:nvSpPr>
          <p:spPr>
            <a:xfrm>
              <a:off x="4851125" y="4035800"/>
              <a:ext cx="42300" cy="13725"/>
            </a:xfrm>
            <a:custGeom>
              <a:avLst/>
              <a:gdLst/>
              <a:ahLst/>
              <a:cxnLst/>
              <a:rect l="l" t="t" r="r" b="b"/>
              <a:pathLst>
                <a:path w="1692" h="549" extrusionOk="0">
                  <a:moveTo>
                    <a:pt x="1288" y="0"/>
                  </a:moveTo>
                  <a:cubicBezTo>
                    <a:pt x="1204" y="0"/>
                    <a:pt x="1129" y="31"/>
                    <a:pt x="1055" y="93"/>
                  </a:cubicBezTo>
                  <a:cubicBezTo>
                    <a:pt x="796" y="73"/>
                    <a:pt x="557" y="73"/>
                    <a:pt x="299" y="73"/>
                  </a:cubicBezTo>
                  <a:cubicBezTo>
                    <a:pt x="160" y="93"/>
                    <a:pt x="0" y="73"/>
                    <a:pt x="0" y="272"/>
                  </a:cubicBezTo>
                  <a:cubicBezTo>
                    <a:pt x="398" y="392"/>
                    <a:pt x="856" y="292"/>
                    <a:pt x="1214" y="491"/>
                  </a:cubicBezTo>
                  <a:cubicBezTo>
                    <a:pt x="1280" y="529"/>
                    <a:pt x="1341" y="549"/>
                    <a:pt x="1402" y="549"/>
                  </a:cubicBezTo>
                  <a:cubicBezTo>
                    <a:pt x="1470" y="549"/>
                    <a:pt x="1538" y="524"/>
                    <a:pt x="1612" y="471"/>
                  </a:cubicBezTo>
                  <a:cubicBezTo>
                    <a:pt x="1691" y="272"/>
                    <a:pt x="1651" y="133"/>
                    <a:pt x="1453" y="34"/>
                  </a:cubicBezTo>
                  <a:cubicBezTo>
                    <a:pt x="1393" y="11"/>
                    <a:pt x="1339" y="0"/>
                    <a:pt x="1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5" name="Google Shape;15535;p24"/>
            <p:cNvSpPr/>
            <p:nvPr/>
          </p:nvSpPr>
          <p:spPr>
            <a:xfrm>
              <a:off x="4754150" y="4007725"/>
              <a:ext cx="21900" cy="16775"/>
            </a:xfrm>
            <a:custGeom>
              <a:avLst/>
              <a:gdLst/>
              <a:ahLst/>
              <a:cxnLst/>
              <a:rect l="l" t="t" r="r" b="b"/>
              <a:pathLst>
                <a:path w="876" h="671" extrusionOk="0">
                  <a:moveTo>
                    <a:pt x="726" y="0"/>
                  </a:moveTo>
                  <a:cubicBezTo>
                    <a:pt x="473" y="0"/>
                    <a:pt x="254" y="182"/>
                    <a:pt x="20" y="182"/>
                  </a:cubicBezTo>
                  <a:cubicBezTo>
                    <a:pt x="20" y="281"/>
                    <a:pt x="0" y="361"/>
                    <a:pt x="0" y="421"/>
                  </a:cubicBezTo>
                  <a:cubicBezTo>
                    <a:pt x="54" y="604"/>
                    <a:pt x="138" y="671"/>
                    <a:pt x="238" y="671"/>
                  </a:cubicBezTo>
                  <a:cubicBezTo>
                    <a:pt x="322" y="671"/>
                    <a:pt x="417" y="624"/>
                    <a:pt x="518" y="560"/>
                  </a:cubicBezTo>
                  <a:cubicBezTo>
                    <a:pt x="498" y="281"/>
                    <a:pt x="776" y="202"/>
                    <a:pt x="876" y="23"/>
                  </a:cubicBezTo>
                  <a:cubicBezTo>
                    <a:pt x="824" y="7"/>
                    <a:pt x="774"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6" name="Google Shape;15536;p24"/>
            <p:cNvSpPr/>
            <p:nvPr/>
          </p:nvSpPr>
          <p:spPr>
            <a:xfrm>
              <a:off x="4775525" y="3983250"/>
              <a:ext cx="18925" cy="11775"/>
            </a:xfrm>
            <a:custGeom>
              <a:avLst/>
              <a:gdLst/>
              <a:ahLst/>
              <a:cxnLst/>
              <a:rect l="l" t="t" r="r" b="b"/>
              <a:pathLst>
                <a:path w="757" h="471" extrusionOk="0">
                  <a:moveTo>
                    <a:pt x="229" y="0"/>
                  </a:moveTo>
                  <a:cubicBezTo>
                    <a:pt x="165" y="0"/>
                    <a:pt x="92" y="39"/>
                    <a:pt x="1" y="146"/>
                  </a:cubicBezTo>
                  <a:cubicBezTo>
                    <a:pt x="65" y="428"/>
                    <a:pt x="227" y="471"/>
                    <a:pt x="415" y="471"/>
                  </a:cubicBezTo>
                  <a:cubicBezTo>
                    <a:pt x="497" y="471"/>
                    <a:pt x="583" y="463"/>
                    <a:pt x="668" y="463"/>
                  </a:cubicBezTo>
                  <a:cubicBezTo>
                    <a:pt x="691" y="463"/>
                    <a:pt x="714" y="463"/>
                    <a:pt x="737" y="465"/>
                  </a:cubicBezTo>
                  <a:cubicBezTo>
                    <a:pt x="737" y="465"/>
                    <a:pt x="757" y="465"/>
                    <a:pt x="757" y="405"/>
                  </a:cubicBezTo>
                  <a:cubicBezTo>
                    <a:pt x="757" y="365"/>
                    <a:pt x="737" y="345"/>
                    <a:pt x="697" y="306"/>
                  </a:cubicBezTo>
                  <a:cubicBezTo>
                    <a:pt x="508" y="291"/>
                    <a:pt x="404" y="0"/>
                    <a:pt x="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7" name="Google Shape;15537;p24"/>
            <p:cNvSpPr/>
            <p:nvPr/>
          </p:nvSpPr>
          <p:spPr>
            <a:xfrm>
              <a:off x="4816300" y="4028675"/>
              <a:ext cx="12975" cy="20600"/>
            </a:xfrm>
            <a:custGeom>
              <a:avLst/>
              <a:gdLst/>
              <a:ahLst/>
              <a:cxnLst/>
              <a:rect l="l" t="t" r="r" b="b"/>
              <a:pathLst>
                <a:path w="519" h="824" extrusionOk="0">
                  <a:moveTo>
                    <a:pt x="359" y="0"/>
                  </a:moveTo>
                  <a:cubicBezTo>
                    <a:pt x="61" y="219"/>
                    <a:pt x="1" y="458"/>
                    <a:pt x="220" y="756"/>
                  </a:cubicBezTo>
                  <a:cubicBezTo>
                    <a:pt x="279" y="801"/>
                    <a:pt x="339" y="823"/>
                    <a:pt x="399" y="823"/>
                  </a:cubicBezTo>
                  <a:cubicBezTo>
                    <a:pt x="419" y="823"/>
                    <a:pt x="439" y="821"/>
                    <a:pt x="458" y="816"/>
                  </a:cubicBezTo>
                  <a:cubicBezTo>
                    <a:pt x="478" y="776"/>
                    <a:pt x="498" y="736"/>
                    <a:pt x="518" y="717"/>
                  </a:cubicBezTo>
                  <a:cubicBezTo>
                    <a:pt x="518" y="478"/>
                    <a:pt x="498" y="259"/>
                    <a:pt x="498" y="40"/>
                  </a:cubicBezTo>
                  <a:cubicBezTo>
                    <a:pt x="458" y="0"/>
                    <a:pt x="399" y="0"/>
                    <a:pt x="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8" name="Google Shape;15538;p24"/>
            <p:cNvSpPr/>
            <p:nvPr/>
          </p:nvSpPr>
          <p:spPr>
            <a:xfrm>
              <a:off x="4792925" y="3987400"/>
              <a:ext cx="9975" cy="9725"/>
            </a:xfrm>
            <a:custGeom>
              <a:avLst/>
              <a:gdLst/>
              <a:ahLst/>
              <a:cxnLst/>
              <a:rect l="l" t="t" r="r" b="b"/>
              <a:pathLst>
                <a:path w="399" h="389" extrusionOk="0">
                  <a:moveTo>
                    <a:pt x="206" y="0"/>
                  </a:moveTo>
                  <a:cubicBezTo>
                    <a:pt x="153" y="0"/>
                    <a:pt x="87" y="40"/>
                    <a:pt x="1" y="140"/>
                  </a:cubicBezTo>
                  <a:cubicBezTo>
                    <a:pt x="1" y="199"/>
                    <a:pt x="21" y="239"/>
                    <a:pt x="21" y="299"/>
                  </a:cubicBezTo>
                  <a:cubicBezTo>
                    <a:pt x="101" y="312"/>
                    <a:pt x="182" y="389"/>
                    <a:pt x="268" y="389"/>
                  </a:cubicBezTo>
                  <a:cubicBezTo>
                    <a:pt x="310" y="389"/>
                    <a:pt x="353" y="371"/>
                    <a:pt x="399" y="319"/>
                  </a:cubicBezTo>
                  <a:cubicBezTo>
                    <a:pt x="359" y="159"/>
                    <a:pt x="310" y="0"/>
                    <a:pt x="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9" name="Google Shape;15539;p24"/>
            <p:cNvSpPr/>
            <p:nvPr/>
          </p:nvSpPr>
          <p:spPr>
            <a:xfrm>
              <a:off x="4727300" y="3990875"/>
              <a:ext cx="10950" cy="11900"/>
            </a:xfrm>
            <a:custGeom>
              <a:avLst/>
              <a:gdLst/>
              <a:ahLst/>
              <a:cxnLst/>
              <a:rect l="l" t="t" r="r" b="b"/>
              <a:pathLst>
                <a:path w="438" h="476" extrusionOk="0">
                  <a:moveTo>
                    <a:pt x="179" y="1"/>
                  </a:moveTo>
                  <a:cubicBezTo>
                    <a:pt x="179" y="160"/>
                    <a:pt x="159" y="279"/>
                    <a:pt x="0" y="359"/>
                  </a:cubicBezTo>
                  <a:cubicBezTo>
                    <a:pt x="54" y="426"/>
                    <a:pt x="126" y="475"/>
                    <a:pt x="192" y="475"/>
                  </a:cubicBezTo>
                  <a:cubicBezTo>
                    <a:pt x="223" y="475"/>
                    <a:pt x="253" y="464"/>
                    <a:pt x="279" y="438"/>
                  </a:cubicBezTo>
                  <a:cubicBezTo>
                    <a:pt x="438" y="259"/>
                    <a:pt x="358" y="100"/>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0" name="Google Shape;15540;p24"/>
            <p:cNvSpPr/>
            <p:nvPr/>
          </p:nvSpPr>
          <p:spPr>
            <a:xfrm>
              <a:off x="4828250" y="4045575"/>
              <a:ext cx="9975" cy="8050"/>
            </a:xfrm>
            <a:custGeom>
              <a:avLst/>
              <a:gdLst/>
              <a:ahLst/>
              <a:cxnLst/>
              <a:rect l="l" t="t" r="r" b="b"/>
              <a:pathLst>
                <a:path w="399" h="322" extrusionOk="0">
                  <a:moveTo>
                    <a:pt x="40" y="1"/>
                  </a:moveTo>
                  <a:lnTo>
                    <a:pt x="0" y="80"/>
                  </a:lnTo>
                  <a:cubicBezTo>
                    <a:pt x="24" y="256"/>
                    <a:pt x="88" y="321"/>
                    <a:pt x="178" y="321"/>
                  </a:cubicBezTo>
                  <a:cubicBezTo>
                    <a:pt x="241" y="321"/>
                    <a:pt x="316" y="289"/>
                    <a:pt x="398" y="239"/>
                  </a:cubicBezTo>
                  <a:cubicBezTo>
                    <a:pt x="378" y="180"/>
                    <a:pt x="338" y="140"/>
                    <a:pt x="338" y="80"/>
                  </a:cubicBezTo>
                  <a:cubicBezTo>
                    <a:pt x="239" y="80"/>
                    <a:pt x="140" y="60"/>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1" name="Google Shape;15541;p24"/>
            <p:cNvSpPr/>
            <p:nvPr/>
          </p:nvSpPr>
          <p:spPr>
            <a:xfrm>
              <a:off x="4714850" y="4010450"/>
              <a:ext cx="4000" cy="2325"/>
            </a:xfrm>
            <a:custGeom>
              <a:avLst/>
              <a:gdLst/>
              <a:ahLst/>
              <a:cxnLst/>
              <a:rect l="l" t="t" r="r" b="b"/>
              <a:pathLst>
                <a:path w="160" h="93" extrusionOk="0">
                  <a:moveTo>
                    <a:pt x="69" y="1"/>
                  </a:moveTo>
                  <a:cubicBezTo>
                    <a:pt x="42" y="1"/>
                    <a:pt x="22" y="30"/>
                    <a:pt x="1" y="93"/>
                  </a:cubicBezTo>
                  <a:lnTo>
                    <a:pt x="80" y="93"/>
                  </a:lnTo>
                  <a:lnTo>
                    <a:pt x="160" y="73"/>
                  </a:lnTo>
                  <a:cubicBezTo>
                    <a:pt x="122" y="25"/>
                    <a:pt x="93"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2" name="Google Shape;15542;p24"/>
            <p:cNvSpPr/>
            <p:nvPr/>
          </p:nvSpPr>
          <p:spPr>
            <a:xfrm>
              <a:off x="4165825" y="4050925"/>
              <a:ext cx="42625" cy="18550"/>
            </a:xfrm>
            <a:custGeom>
              <a:avLst/>
              <a:gdLst/>
              <a:ahLst/>
              <a:cxnLst/>
              <a:rect l="l" t="t" r="r" b="b"/>
              <a:pathLst>
                <a:path w="1705" h="742" extrusionOk="0">
                  <a:moveTo>
                    <a:pt x="1468" y="0"/>
                  </a:moveTo>
                  <a:cubicBezTo>
                    <a:pt x="1446" y="0"/>
                    <a:pt x="1421" y="2"/>
                    <a:pt x="1393" y="6"/>
                  </a:cubicBezTo>
                  <a:cubicBezTo>
                    <a:pt x="895" y="105"/>
                    <a:pt x="458" y="304"/>
                    <a:pt x="0" y="563"/>
                  </a:cubicBezTo>
                  <a:cubicBezTo>
                    <a:pt x="40" y="602"/>
                    <a:pt x="40" y="682"/>
                    <a:pt x="60" y="742"/>
                  </a:cubicBezTo>
                  <a:cubicBezTo>
                    <a:pt x="358" y="682"/>
                    <a:pt x="637" y="642"/>
                    <a:pt x="895" y="582"/>
                  </a:cubicBezTo>
                  <a:cubicBezTo>
                    <a:pt x="1174" y="582"/>
                    <a:pt x="1452" y="543"/>
                    <a:pt x="1651" y="344"/>
                  </a:cubicBezTo>
                  <a:cubicBezTo>
                    <a:pt x="1669" y="180"/>
                    <a:pt x="1704" y="0"/>
                    <a:pt x="1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3" name="Google Shape;15543;p24"/>
            <p:cNvSpPr/>
            <p:nvPr/>
          </p:nvSpPr>
          <p:spPr>
            <a:xfrm>
              <a:off x="4183950" y="4055400"/>
              <a:ext cx="35600" cy="17300"/>
            </a:xfrm>
            <a:custGeom>
              <a:avLst/>
              <a:gdLst/>
              <a:ahLst/>
              <a:cxnLst/>
              <a:rect l="l" t="t" r="r" b="b"/>
              <a:pathLst>
                <a:path w="1424" h="692" extrusionOk="0">
                  <a:moveTo>
                    <a:pt x="1120" y="0"/>
                  </a:moveTo>
                  <a:cubicBezTo>
                    <a:pt x="1023" y="0"/>
                    <a:pt x="969" y="116"/>
                    <a:pt x="887" y="185"/>
                  </a:cubicBezTo>
                  <a:cubicBezTo>
                    <a:pt x="628" y="185"/>
                    <a:pt x="409" y="284"/>
                    <a:pt x="210" y="403"/>
                  </a:cubicBezTo>
                  <a:cubicBezTo>
                    <a:pt x="192" y="492"/>
                    <a:pt x="1" y="691"/>
                    <a:pt x="171" y="691"/>
                  </a:cubicBezTo>
                  <a:cubicBezTo>
                    <a:pt x="191" y="691"/>
                    <a:pt x="218" y="688"/>
                    <a:pt x="250" y="682"/>
                  </a:cubicBezTo>
                  <a:cubicBezTo>
                    <a:pt x="648" y="602"/>
                    <a:pt x="1026" y="384"/>
                    <a:pt x="1424" y="244"/>
                  </a:cubicBezTo>
                  <a:lnTo>
                    <a:pt x="1284" y="85"/>
                  </a:lnTo>
                  <a:cubicBezTo>
                    <a:pt x="1217" y="23"/>
                    <a:pt x="1164" y="0"/>
                    <a:pt x="1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4" name="Google Shape;15544;p24"/>
            <p:cNvSpPr/>
            <p:nvPr/>
          </p:nvSpPr>
          <p:spPr>
            <a:xfrm>
              <a:off x="4612400" y="4017225"/>
              <a:ext cx="154700" cy="43300"/>
            </a:xfrm>
            <a:custGeom>
              <a:avLst/>
              <a:gdLst/>
              <a:ahLst/>
              <a:cxnLst/>
              <a:rect l="l" t="t" r="r" b="b"/>
              <a:pathLst>
                <a:path w="6188" h="1732" extrusionOk="0">
                  <a:moveTo>
                    <a:pt x="5471" y="1"/>
                  </a:moveTo>
                  <a:cubicBezTo>
                    <a:pt x="5392" y="21"/>
                    <a:pt x="5332" y="61"/>
                    <a:pt x="5253" y="100"/>
                  </a:cubicBezTo>
                  <a:cubicBezTo>
                    <a:pt x="5034" y="140"/>
                    <a:pt x="4795" y="200"/>
                    <a:pt x="4576" y="220"/>
                  </a:cubicBezTo>
                  <a:cubicBezTo>
                    <a:pt x="3184" y="419"/>
                    <a:pt x="1891" y="995"/>
                    <a:pt x="518" y="1194"/>
                  </a:cubicBezTo>
                  <a:cubicBezTo>
                    <a:pt x="379" y="1254"/>
                    <a:pt x="200" y="1334"/>
                    <a:pt x="21" y="1413"/>
                  </a:cubicBezTo>
                  <a:cubicBezTo>
                    <a:pt x="1" y="1652"/>
                    <a:pt x="220" y="1692"/>
                    <a:pt x="399" y="1732"/>
                  </a:cubicBezTo>
                  <a:cubicBezTo>
                    <a:pt x="1294" y="1652"/>
                    <a:pt x="2209" y="1533"/>
                    <a:pt x="3084" y="1254"/>
                  </a:cubicBezTo>
                  <a:cubicBezTo>
                    <a:pt x="3383" y="1194"/>
                    <a:pt x="3661" y="1095"/>
                    <a:pt x="3960" y="1015"/>
                  </a:cubicBezTo>
                  <a:cubicBezTo>
                    <a:pt x="4059" y="995"/>
                    <a:pt x="4139" y="956"/>
                    <a:pt x="4198" y="936"/>
                  </a:cubicBezTo>
                  <a:cubicBezTo>
                    <a:pt x="4536" y="836"/>
                    <a:pt x="4875" y="896"/>
                    <a:pt x="5193" y="797"/>
                  </a:cubicBezTo>
                  <a:cubicBezTo>
                    <a:pt x="5531" y="618"/>
                    <a:pt x="6048" y="896"/>
                    <a:pt x="6188" y="339"/>
                  </a:cubicBezTo>
                  <a:lnTo>
                    <a:pt x="6188" y="140"/>
                  </a:lnTo>
                  <a:cubicBezTo>
                    <a:pt x="6113" y="155"/>
                    <a:pt x="6045" y="167"/>
                    <a:pt x="5979" y="167"/>
                  </a:cubicBezTo>
                  <a:cubicBezTo>
                    <a:pt x="5870" y="167"/>
                    <a:pt x="5770" y="133"/>
                    <a:pt x="5670" y="21"/>
                  </a:cubicBezTo>
                  <a:cubicBezTo>
                    <a:pt x="5631" y="21"/>
                    <a:pt x="5571" y="21"/>
                    <a:pt x="5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5" name="Google Shape;15545;p24"/>
            <p:cNvSpPr/>
            <p:nvPr/>
          </p:nvSpPr>
          <p:spPr>
            <a:xfrm>
              <a:off x="4744700" y="4017600"/>
              <a:ext cx="6000" cy="2650"/>
            </a:xfrm>
            <a:custGeom>
              <a:avLst/>
              <a:gdLst/>
              <a:ahLst/>
              <a:cxnLst/>
              <a:rect l="l" t="t" r="r" b="b"/>
              <a:pathLst>
                <a:path w="240" h="106" extrusionOk="0">
                  <a:moveTo>
                    <a:pt x="190" y="1"/>
                  </a:moveTo>
                  <a:cubicBezTo>
                    <a:pt x="113" y="1"/>
                    <a:pt x="50" y="39"/>
                    <a:pt x="0" y="105"/>
                  </a:cubicBezTo>
                  <a:cubicBezTo>
                    <a:pt x="80" y="85"/>
                    <a:pt x="159" y="26"/>
                    <a:pt x="239" y="6"/>
                  </a:cubicBezTo>
                  <a:cubicBezTo>
                    <a:pt x="222" y="2"/>
                    <a:pt x="205" y="1"/>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6" name="Google Shape;15546;p24"/>
            <p:cNvSpPr/>
            <p:nvPr/>
          </p:nvSpPr>
          <p:spPr>
            <a:xfrm>
              <a:off x="4397075" y="4025200"/>
              <a:ext cx="14450" cy="4500"/>
            </a:xfrm>
            <a:custGeom>
              <a:avLst/>
              <a:gdLst/>
              <a:ahLst/>
              <a:cxnLst/>
              <a:rect l="l" t="t" r="r" b="b"/>
              <a:pathLst>
                <a:path w="578" h="180" extrusionOk="0">
                  <a:moveTo>
                    <a:pt x="577" y="0"/>
                  </a:moveTo>
                  <a:cubicBezTo>
                    <a:pt x="378" y="0"/>
                    <a:pt x="179" y="20"/>
                    <a:pt x="0" y="139"/>
                  </a:cubicBezTo>
                  <a:cubicBezTo>
                    <a:pt x="92" y="162"/>
                    <a:pt x="177" y="179"/>
                    <a:pt x="256" y="179"/>
                  </a:cubicBezTo>
                  <a:cubicBezTo>
                    <a:pt x="383" y="179"/>
                    <a:pt x="491" y="135"/>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7" name="Google Shape;15547;p24"/>
            <p:cNvSpPr/>
            <p:nvPr/>
          </p:nvSpPr>
          <p:spPr>
            <a:xfrm>
              <a:off x="4412500" y="4023075"/>
              <a:ext cx="4975" cy="2150"/>
            </a:xfrm>
            <a:custGeom>
              <a:avLst/>
              <a:gdLst/>
              <a:ahLst/>
              <a:cxnLst/>
              <a:rect l="l" t="t" r="r" b="b"/>
              <a:pathLst>
                <a:path w="199" h="86" extrusionOk="0">
                  <a:moveTo>
                    <a:pt x="85" y="1"/>
                  </a:moveTo>
                  <a:cubicBezTo>
                    <a:pt x="50" y="1"/>
                    <a:pt x="20" y="25"/>
                    <a:pt x="0" y="85"/>
                  </a:cubicBezTo>
                  <a:cubicBezTo>
                    <a:pt x="40" y="85"/>
                    <a:pt x="119" y="85"/>
                    <a:pt x="199" y="65"/>
                  </a:cubicBezTo>
                  <a:cubicBezTo>
                    <a:pt x="159" y="25"/>
                    <a:pt x="119" y="1"/>
                    <a:pt x="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8" name="Google Shape;15548;p24"/>
            <p:cNvSpPr/>
            <p:nvPr/>
          </p:nvSpPr>
          <p:spPr>
            <a:xfrm>
              <a:off x="4326450" y="4090550"/>
              <a:ext cx="156675" cy="41100"/>
            </a:xfrm>
            <a:custGeom>
              <a:avLst/>
              <a:gdLst/>
              <a:ahLst/>
              <a:cxnLst/>
              <a:rect l="l" t="t" r="r" b="b"/>
              <a:pathLst>
                <a:path w="6267" h="1644" extrusionOk="0">
                  <a:moveTo>
                    <a:pt x="6077" y="0"/>
                  </a:moveTo>
                  <a:cubicBezTo>
                    <a:pt x="6017" y="0"/>
                    <a:pt x="5946" y="26"/>
                    <a:pt x="5869" y="72"/>
                  </a:cubicBezTo>
                  <a:cubicBezTo>
                    <a:pt x="5153" y="211"/>
                    <a:pt x="4457" y="370"/>
                    <a:pt x="3760" y="609"/>
                  </a:cubicBezTo>
                  <a:cubicBezTo>
                    <a:pt x="3641" y="708"/>
                    <a:pt x="3482" y="668"/>
                    <a:pt x="3362" y="748"/>
                  </a:cubicBezTo>
                  <a:cubicBezTo>
                    <a:pt x="3203" y="748"/>
                    <a:pt x="3044" y="768"/>
                    <a:pt x="2885" y="788"/>
                  </a:cubicBezTo>
                  <a:cubicBezTo>
                    <a:pt x="2805" y="847"/>
                    <a:pt x="2746" y="887"/>
                    <a:pt x="2666" y="927"/>
                  </a:cubicBezTo>
                  <a:cubicBezTo>
                    <a:pt x="2427" y="947"/>
                    <a:pt x="2209" y="947"/>
                    <a:pt x="1990" y="967"/>
                  </a:cubicBezTo>
                  <a:cubicBezTo>
                    <a:pt x="1950" y="1027"/>
                    <a:pt x="1870" y="1066"/>
                    <a:pt x="1791" y="1086"/>
                  </a:cubicBezTo>
                  <a:cubicBezTo>
                    <a:pt x="1751" y="1086"/>
                    <a:pt x="1691" y="1086"/>
                    <a:pt x="1652" y="1126"/>
                  </a:cubicBezTo>
                  <a:cubicBezTo>
                    <a:pt x="1572" y="1166"/>
                    <a:pt x="1493" y="1245"/>
                    <a:pt x="1393" y="1245"/>
                  </a:cubicBezTo>
                  <a:cubicBezTo>
                    <a:pt x="1174" y="1265"/>
                    <a:pt x="975" y="1285"/>
                    <a:pt x="756" y="1325"/>
                  </a:cubicBezTo>
                  <a:cubicBezTo>
                    <a:pt x="677" y="1365"/>
                    <a:pt x="617" y="1385"/>
                    <a:pt x="558" y="1444"/>
                  </a:cubicBezTo>
                  <a:cubicBezTo>
                    <a:pt x="398" y="1424"/>
                    <a:pt x="219" y="1424"/>
                    <a:pt x="60" y="1424"/>
                  </a:cubicBezTo>
                  <a:lnTo>
                    <a:pt x="80" y="1464"/>
                  </a:lnTo>
                  <a:lnTo>
                    <a:pt x="20" y="1524"/>
                  </a:lnTo>
                  <a:cubicBezTo>
                    <a:pt x="1" y="1544"/>
                    <a:pt x="20" y="1583"/>
                    <a:pt x="80" y="1623"/>
                  </a:cubicBezTo>
                  <a:cubicBezTo>
                    <a:pt x="214" y="1637"/>
                    <a:pt x="343" y="1644"/>
                    <a:pt x="469" y="1644"/>
                  </a:cubicBezTo>
                  <a:cubicBezTo>
                    <a:pt x="700" y="1644"/>
                    <a:pt x="923" y="1622"/>
                    <a:pt x="1154" y="1583"/>
                  </a:cubicBezTo>
                  <a:cubicBezTo>
                    <a:pt x="1194" y="1554"/>
                    <a:pt x="1235" y="1542"/>
                    <a:pt x="1277" y="1542"/>
                  </a:cubicBezTo>
                  <a:cubicBezTo>
                    <a:pt x="1402" y="1542"/>
                    <a:pt x="1532" y="1643"/>
                    <a:pt x="1652" y="1643"/>
                  </a:cubicBezTo>
                  <a:cubicBezTo>
                    <a:pt x="1711" y="1603"/>
                    <a:pt x="1771" y="1603"/>
                    <a:pt x="1831" y="1583"/>
                  </a:cubicBezTo>
                  <a:cubicBezTo>
                    <a:pt x="2010" y="1504"/>
                    <a:pt x="2169" y="1484"/>
                    <a:pt x="2328" y="1464"/>
                  </a:cubicBezTo>
                  <a:cubicBezTo>
                    <a:pt x="2408" y="1464"/>
                    <a:pt x="2467" y="1444"/>
                    <a:pt x="2527" y="1404"/>
                  </a:cubicBezTo>
                  <a:cubicBezTo>
                    <a:pt x="2666" y="1365"/>
                    <a:pt x="2805" y="1345"/>
                    <a:pt x="2925" y="1305"/>
                  </a:cubicBezTo>
                  <a:cubicBezTo>
                    <a:pt x="3044" y="1305"/>
                    <a:pt x="3144" y="1285"/>
                    <a:pt x="3243" y="1245"/>
                  </a:cubicBezTo>
                  <a:cubicBezTo>
                    <a:pt x="3313" y="1196"/>
                    <a:pt x="3377" y="1181"/>
                    <a:pt x="3444" y="1181"/>
                  </a:cubicBezTo>
                  <a:cubicBezTo>
                    <a:pt x="3512" y="1181"/>
                    <a:pt x="3581" y="1196"/>
                    <a:pt x="3661" y="1206"/>
                  </a:cubicBezTo>
                  <a:cubicBezTo>
                    <a:pt x="4536" y="887"/>
                    <a:pt x="5531" y="907"/>
                    <a:pt x="6267" y="211"/>
                  </a:cubicBezTo>
                  <a:cubicBezTo>
                    <a:pt x="6242" y="64"/>
                    <a:pt x="6173" y="0"/>
                    <a:pt x="6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9" name="Google Shape;15549;p24"/>
            <p:cNvSpPr/>
            <p:nvPr/>
          </p:nvSpPr>
          <p:spPr>
            <a:xfrm>
              <a:off x="4410500" y="4104750"/>
              <a:ext cx="9975" cy="3575"/>
            </a:xfrm>
            <a:custGeom>
              <a:avLst/>
              <a:gdLst/>
              <a:ahLst/>
              <a:cxnLst/>
              <a:rect l="l" t="t" r="r" b="b"/>
              <a:pathLst>
                <a:path w="399" h="143" extrusionOk="0">
                  <a:moveTo>
                    <a:pt x="40" y="1"/>
                  </a:moveTo>
                  <a:cubicBezTo>
                    <a:pt x="40" y="61"/>
                    <a:pt x="20" y="81"/>
                    <a:pt x="0" y="120"/>
                  </a:cubicBezTo>
                  <a:cubicBezTo>
                    <a:pt x="47" y="134"/>
                    <a:pt x="95" y="142"/>
                    <a:pt x="143" y="142"/>
                  </a:cubicBezTo>
                  <a:cubicBezTo>
                    <a:pt x="239" y="142"/>
                    <a:pt x="332" y="107"/>
                    <a:pt x="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0" name="Google Shape;15550;p24"/>
            <p:cNvSpPr/>
            <p:nvPr/>
          </p:nvSpPr>
          <p:spPr>
            <a:xfrm>
              <a:off x="4340875" y="4122675"/>
              <a:ext cx="5000" cy="3500"/>
            </a:xfrm>
            <a:custGeom>
              <a:avLst/>
              <a:gdLst/>
              <a:ahLst/>
              <a:cxnLst/>
              <a:rect l="l" t="t" r="r" b="b"/>
              <a:pathLst>
                <a:path w="200" h="140" extrusionOk="0">
                  <a:moveTo>
                    <a:pt x="199" y="0"/>
                  </a:moveTo>
                  <a:lnTo>
                    <a:pt x="199" y="0"/>
                  </a:lnTo>
                  <a:cubicBezTo>
                    <a:pt x="120" y="60"/>
                    <a:pt x="80" y="80"/>
                    <a:pt x="0" y="139"/>
                  </a:cubicBezTo>
                  <a:cubicBezTo>
                    <a:pt x="80" y="100"/>
                    <a:pt x="140" y="6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1" name="Google Shape;15551;p24"/>
            <p:cNvSpPr/>
            <p:nvPr/>
          </p:nvSpPr>
          <p:spPr>
            <a:xfrm>
              <a:off x="4393100" y="4109725"/>
              <a:ext cx="5475" cy="3025"/>
            </a:xfrm>
            <a:custGeom>
              <a:avLst/>
              <a:gdLst/>
              <a:ahLst/>
              <a:cxnLst/>
              <a:rect l="l" t="t" r="r" b="b"/>
              <a:pathLst>
                <a:path w="219" h="121" extrusionOk="0">
                  <a:moveTo>
                    <a:pt x="219" y="1"/>
                  </a:moveTo>
                  <a:cubicBezTo>
                    <a:pt x="139" y="61"/>
                    <a:pt x="80" y="80"/>
                    <a:pt x="0" y="120"/>
                  </a:cubicBezTo>
                  <a:cubicBezTo>
                    <a:pt x="80" y="80"/>
                    <a:pt x="139" y="61"/>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2" name="Google Shape;15552;p24"/>
            <p:cNvSpPr/>
            <p:nvPr/>
          </p:nvSpPr>
          <p:spPr>
            <a:xfrm>
              <a:off x="4361750" y="4117700"/>
              <a:ext cx="6500" cy="3500"/>
            </a:xfrm>
            <a:custGeom>
              <a:avLst/>
              <a:gdLst/>
              <a:ahLst/>
              <a:cxnLst/>
              <a:rect l="l" t="t" r="r" b="b"/>
              <a:pathLst>
                <a:path w="260" h="140" extrusionOk="0">
                  <a:moveTo>
                    <a:pt x="260" y="0"/>
                  </a:moveTo>
                  <a:cubicBezTo>
                    <a:pt x="180" y="60"/>
                    <a:pt x="81" y="100"/>
                    <a:pt x="1" y="139"/>
                  </a:cubicBezTo>
                  <a:cubicBezTo>
                    <a:pt x="140" y="139"/>
                    <a:pt x="200" y="100"/>
                    <a:pt x="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3" name="Google Shape;15553;p24"/>
            <p:cNvSpPr/>
            <p:nvPr/>
          </p:nvSpPr>
          <p:spPr>
            <a:xfrm>
              <a:off x="4371700" y="4114200"/>
              <a:ext cx="5000" cy="3025"/>
            </a:xfrm>
            <a:custGeom>
              <a:avLst/>
              <a:gdLst/>
              <a:ahLst/>
              <a:cxnLst/>
              <a:rect l="l" t="t" r="r" b="b"/>
              <a:pathLst>
                <a:path w="200" h="121" extrusionOk="0">
                  <a:moveTo>
                    <a:pt x="200" y="1"/>
                  </a:moveTo>
                  <a:lnTo>
                    <a:pt x="200" y="1"/>
                  </a:lnTo>
                  <a:cubicBezTo>
                    <a:pt x="140" y="41"/>
                    <a:pt x="60" y="61"/>
                    <a:pt x="1" y="120"/>
                  </a:cubicBezTo>
                  <a:cubicBezTo>
                    <a:pt x="60" y="100"/>
                    <a:pt x="140" y="41"/>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4" name="Google Shape;15554;p24"/>
            <p:cNvSpPr/>
            <p:nvPr/>
          </p:nvSpPr>
          <p:spPr>
            <a:xfrm>
              <a:off x="4280700" y="4141350"/>
              <a:ext cx="39800" cy="16925"/>
            </a:xfrm>
            <a:custGeom>
              <a:avLst/>
              <a:gdLst/>
              <a:ahLst/>
              <a:cxnLst/>
              <a:rect l="l" t="t" r="r" b="b"/>
              <a:pathLst>
                <a:path w="1592" h="677" extrusionOk="0">
                  <a:moveTo>
                    <a:pt x="1060" y="1"/>
                  </a:moveTo>
                  <a:cubicBezTo>
                    <a:pt x="980" y="1"/>
                    <a:pt x="904" y="41"/>
                    <a:pt x="836" y="108"/>
                  </a:cubicBezTo>
                  <a:cubicBezTo>
                    <a:pt x="717" y="128"/>
                    <a:pt x="617" y="128"/>
                    <a:pt x="498" y="148"/>
                  </a:cubicBezTo>
                  <a:cubicBezTo>
                    <a:pt x="438" y="208"/>
                    <a:pt x="359" y="248"/>
                    <a:pt x="299" y="268"/>
                  </a:cubicBezTo>
                  <a:cubicBezTo>
                    <a:pt x="179" y="268"/>
                    <a:pt x="100" y="307"/>
                    <a:pt x="0" y="327"/>
                  </a:cubicBezTo>
                  <a:lnTo>
                    <a:pt x="0" y="467"/>
                  </a:lnTo>
                  <a:cubicBezTo>
                    <a:pt x="187" y="639"/>
                    <a:pt x="395" y="677"/>
                    <a:pt x="601" y="677"/>
                  </a:cubicBezTo>
                  <a:cubicBezTo>
                    <a:pt x="680" y="677"/>
                    <a:pt x="759" y="671"/>
                    <a:pt x="836" y="665"/>
                  </a:cubicBezTo>
                  <a:cubicBezTo>
                    <a:pt x="916" y="646"/>
                    <a:pt x="1015" y="626"/>
                    <a:pt x="1095" y="606"/>
                  </a:cubicBezTo>
                  <a:cubicBezTo>
                    <a:pt x="1154" y="566"/>
                    <a:pt x="1234" y="526"/>
                    <a:pt x="1313" y="506"/>
                  </a:cubicBezTo>
                  <a:cubicBezTo>
                    <a:pt x="1433" y="447"/>
                    <a:pt x="1532" y="367"/>
                    <a:pt x="1592" y="248"/>
                  </a:cubicBezTo>
                  <a:cubicBezTo>
                    <a:pt x="1541" y="43"/>
                    <a:pt x="1402" y="29"/>
                    <a:pt x="1250" y="29"/>
                  </a:cubicBezTo>
                  <a:cubicBezTo>
                    <a:pt x="1225" y="29"/>
                    <a:pt x="1200" y="29"/>
                    <a:pt x="1174" y="29"/>
                  </a:cubicBezTo>
                  <a:cubicBezTo>
                    <a:pt x="1136" y="10"/>
                    <a:pt x="1098"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5" name="Google Shape;15555;p24"/>
            <p:cNvSpPr/>
            <p:nvPr/>
          </p:nvSpPr>
          <p:spPr>
            <a:xfrm>
              <a:off x="4291650" y="4131375"/>
              <a:ext cx="18900" cy="10575"/>
            </a:xfrm>
            <a:custGeom>
              <a:avLst/>
              <a:gdLst/>
              <a:ahLst/>
              <a:cxnLst/>
              <a:rect l="l" t="t" r="r" b="b"/>
              <a:pathLst>
                <a:path w="756" h="423" extrusionOk="0">
                  <a:moveTo>
                    <a:pt x="353" y="1"/>
                  </a:moveTo>
                  <a:cubicBezTo>
                    <a:pt x="199" y="1"/>
                    <a:pt x="59" y="34"/>
                    <a:pt x="20" y="229"/>
                  </a:cubicBezTo>
                  <a:cubicBezTo>
                    <a:pt x="0" y="408"/>
                    <a:pt x="279" y="348"/>
                    <a:pt x="418" y="408"/>
                  </a:cubicBezTo>
                  <a:cubicBezTo>
                    <a:pt x="467" y="415"/>
                    <a:pt x="514" y="422"/>
                    <a:pt x="557" y="422"/>
                  </a:cubicBezTo>
                  <a:cubicBezTo>
                    <a:pt x="637" y="422"/>
                    <a:pt x="705" y="399"/>
                    <a:pt x="756" y="309"/>
                  </a:cubicBezTo>
                  <a:lnTo>
                    <a:pt x="597" y="10"/>
                  </a:lnTo>
                  <a:cubicBezTo>
                    <a:pt x="521" y="10"/>
                    <a:pt x="435" y="1"/>
                    <a:pt x="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6" name="Google Shape;15556;p24"/>
            <p:cNvSpPr/>
            <p:nvPr/>
          </p:nvSpPr>
          <p:spPr>
            <a:xfrm>
              <a:off x="4302075" y="4138575"/>
              <a:ext cx="10475" cy="4000"/>
            </a:xfrm>
            <a:custGeom>
              <a:avLst/>
              <a:gdLst/>
              <a:ahLst/>
              <a:cxnLst/>
              <a:rect l="l" t="t" r="r" b="b"/>
              <a:pathLst>
                <a:path w="419" h="160" extrusionOk="0">
                  <a:moveTo>
                    <a:pt x="319" y="1"/>
                  </a:moveTo>
                  <a:cubicBezTo>
                    <a:pt x="200" y="40"/>
                    <a:pt x="100" y="60"/>
                    <a:pt x="1" y="80"/>
                  </a:cubicBezTo>
                  <a:lnTo>
                    <a:pt x="1" y="160"/>
                  </a:lnTo>
                  <a:lnTo>
                    <a:pt x="359" y="160"/>
                  </a:lnTo>
                  <a:cubicBezTo>
                    <a:pt x="419" y="140"/>
                    <a:pt x="419" y="120"/>
                    <a:pt x="399" y="40"/>
                  </a:cubicBezTo>
                  <a:cubicBezTo>
                    <a:pt x="379" y="40"/>
                    <a:pt x="359" y="2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7" name="Google Shape;15557;p24"/>
            <p:cNvSpPr/>
            <p:nvPr/>
          </p:nvSpPr>
          <p:spPr>
            <a:xfrm>
              <a:off x="4288650" y="4145050"/>
              <a:ext cx="5000" cy="3500"/>
            </a:xfrm>
            <a:custGeom>
              <a:avLst/>
              <a:gdLst/>
              <a:ahLst/>
              <a:cxnLst/>
              <a:rect l="l" t="t" r="r" b="b"/>
              <a:pathLst>
                <a:path w="200" h="140" extrusionOk="0">
                  <a:moveTo>
                    <a:pt x="200" y="0"/>
                  </a:moveTo>
                  <a:lnTo>
                    <a:pt x="200" y="0"/>
                  </a:lnTo>
                  <a:cubicBezTo>
                    <a:pt x="120" y="40"/>
                    <a:pt x="41" y="80"/>
                    <a:pt x="1" y="140"/>
                  </a:cubicBezTo>
                  <a:cubicBezTo>
                    <a:pt x="80" y="80"/>
                    <a:pt x="120" y="6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8" name="Google Shape;15558;p24"/>
            <p:cNvSpPr/>
            <p:nvPr/>
          </p:nvSpPr>
          <p:spPr>
            <a:xfrm>
              <a:off x="4587550" y="3990700"/>
              <a:ext cx="17925" cy="4675"/>
            </a:xfrm>
            <a:custGeom>
              <a:avLst/>
              <a:gdLst/>
              <a:ahLst/>
              <a:cxnLst/>
              <a:rect l="l" t="t" r="r" b="b"/>
              <a:pathLst>
                <a:path w="717" h="187" extrusionOk="0">
                  <a:moveTo>
                    <a:pt x="454" y="0"/>
                  </a:moveTo>
                  <a:cubicBezTo>
                    <a:pt x="291" y="0"/>
                    <a:pt x="129" y="25"/>
                    <a:pt x="0" y="167"/>
                  </a:cubicBezTo>
                  <a:cubicBezTo>
                    <a:pt x="179" y="167"/>
                    <a:pt x="338" y="187"/>
                    <a:pt x="517" y="187"/>
                  </a:cubicBezTo>
                  <a:cubicBezTo>
                    <a:pt x="597" y="127"/>
                    <a:pt x="657" y="67"/>
                    <a:pt x="716" y="8"/>
                  </a:cubicBezTo>
                  <a:cubicBezTo>
                    <a:pt x="632" y="8"/>
                    <a:pt x="543" y="0"/>
                    <a:pt x="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9" name="Google Shape;15559;p24"/>
            <p:cNvSpPr/>
            <p:nvPr/>
          </p:nvSpPr>
          <p:spPr>
            <a:xfrm>
              <a:off x="4556700" y="3994500"/>
              <a:ext cx="17950" cy="5000"/>
            </a:xfrm>
            <a:custGeom>
              <a:avLst/>
              <a:gdLst/>
              <a:ahLst/>
              <a:cxnLst/>
              <a:rect l="l" t="t" r="r" b="b"/>
              <a:pathLst>
                <a:path w="718" h="200" extrusionOk="0">
                  <a:moveTo>
                    <a:pt x="389" y="1"/>
                  </a:moveTo>
                  <a:cubicBezTo>
                    <a:pt x="242" y="1"/>
                    <a:pt x="105" y="27"/>
                    <a:pt x="1" y="154"/>
                  </a:cubicBezTo>
                  <a:cubicBezTo>
                    <a:pt x="99" y="178"/>
                    <a:pt x="203" y="199"/>
                    <a:pt x="306" y="199"/>
                  </a:cubicBezTo>
                  <a:cubicBezTo>
                    <a:pt x="454" y="199"/>
                    <a:pt x="600" y="156"/>
                    <a:pt x="717" y="15"/>
                  </a:cubicBezTo>
                  <a:cubicBezTo>
                    <a:pt x="608" y="15"/>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0" name="Google Shape;15560;p24"/>
            <p:cNvSpPr/>
            <p:nvPr/>
          </p:nvSpPr>
          <p:spPr>
            <a:xfrm>
              <a:off x="4494550" y="4012750"/>
              <a:ext cx="8975" cy="3875"/>
            </a:xfrm>
            <a:custGeom>
              <a:avLst/>
              <a:gdLst/>
              <a:ahLst/>
              <a:cxnLst/>
              <a:rect l="l" t="t" r="r" b="b"/>
              <a:pathLst>
                <a:path w="359" h="155" extrusionOk="0">
                  <a:moveTo>
                    <a:pt x="358" y="1"/>
                  </a:moveTo>
                  <a:cubicBezTo>
                    <a:pt x="219" y="1"/>
                    <a:pt x="80" y="21"/>
                    <a:pt x="0" y="140"/>
                  </a:cubicBezTo>
                  <a:cubicBezTo>
                    <a:pt x="34" y="150"/>
                    <a:pt x="69" y="155"/>
                    <a:pt x="103" y="155"/>
                  </a:cubicBezTo>
                  <a:cubicBezTo>
                    <a:pt x="211" y="155"/>
                    <a:pt x="313" y="106"/>
                    <a:pt x="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1" name="Google Shape;15561;p24"/>
            <p:cNvSpPr/>
            <p:nvPr/>
          </p:nvSpPr>
          <p:spPr>
            <a:xfrm>
              <a:off x="4507475" y="4008275"/>
              <a:ext cx="9475" cy="4000"/>
            </a:xfrm>
            <a:custGeom>
              <a:avLst/>
              <a:gdLst/>
              <a:ahLst/>
              <a:cxnLst/>
              <a:rect l="l" t="t" r="r" b="b"/>
              <a:pathLst>
                <a:path w="379" h="160" extrusionOk="0">
                  <a:moveTo>
                    <a:pt x="378" y="1"/>
                  </a:moveTo>
                  <a:cubicBezTo>
                    <a:pt x="219" y="1"/>
                    <a:pt x="100" y="41"/>
                    <a:pt x="1" y="160"/>
                  </a:cubicBezTo>
                  <a:cubicBezTo>
                    <a:pt x="140" y="160"/>
                    <a:pt x="299" y="160"/>
                    <a:pt x="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2" name="Google Shape;15562;p24"/>
            <p:cNvSpPr/>
            <p:nvPr/>
          </p:nvSpPr>
          <p:spPr>
            <a:xfrm>
              <a:off x="4478125" y="4016500"/>
              <a:ext cx="4500" cy="4250"/>
            </a:xfrm>
            <a:custGeom>
              <a:avLst/>
              <a:gdLst/>
              <a:ahLst/>
              <a:cxnLst/>
              <a:rect l="l" t="t" r="r" b="b"/>
              <a:pathLst>
                <a:path w="180" h="170" extrusionOk="0">
                  <a:moveTo>
                    <a:pt x="90" y="0"/>
                  </a:moveTo>
                  <a:cubicBezTo>
                    <a:pt x="61" y="0"/>
                    <a:pt x="31" y="10"/>
                    <a:pt x="1" y="30"/>
                  </a:cubicBezTo>
                  <a:cubicBezTo>
                    <a:pt x="61" y="70"/>
                    <a:pt x="100" y="129"/>
                    <a:pt x="180" y="169"/>
                  </a:cubicBezTo>
                  <a:lnTo>
                    <a:pt x="180" y="30"/>
                  </a:lnTo>
                  <a:cubicBezTo>
                    <a:pt x="150" y="10"/>
                    <a:pt x="120" y="0"/>
                    <a:pt x="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3" name="Google Shape;15563;p24"/>
            <p:cNvSpPr/>
            <p:nvPr/>
          </p:nvSpPr>
          <p:spPr>
            <a:xfrm>
              <a:off x="4524875" y="4003800"/>
              <a:ext cx="5500" cy="4000"/>
            </a:xfrm>
            <a:custGeom>
              <a:avLst/>
              <a:gdLst/>
              <a:ahLst/>
              <a:cxnLst/>
              <a:rect l="l" t="t" r="r" b="b"/>
              <a:pathLst>
                <a:path w="220" h="160" extrusionOk="0">
                  <a:moveTo>
                    <a:pt x="60" y="1"/>
                  </a:moveTo>
                  <a:cubicBezTo>
                    <a:pt x="60" y="60"/>
                    <a:pt x="21" y="100"/>
                    <a:pt x="1" y="160"/>
                  </a:cubicBezTo>
                  <a:cubicBezTo>
                    <a:pt x="80" y="120"/>
                    <a:pt x="140" y="60"/>
                    <a:pt x="220" y="41"/>
                  </a:cubicBezTo>
                  <a:cubicBezTo>
                    <a:pt x="160" y="41"/>
                    <a:pt x="120" y="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4" name="Google Shape;15564;p24"/>
            <p:cNvSpPr/>
            <p:nvPr/>
          </p:nvSpPr>
          <p:spPr>
            <a:xfrm>
              <a:off x="4473150" y="4077925"/>
              <a:ext cx="61700" cy="20375"/>
            </a:xfrm>
            <a:custGeom>
              <a:avLst/>
              <a:gdLst/>
              <a:ahLst/>
              <a:cxnLst/>
              <a:rect l="l" t="t" r="r" b="b"/>
              <a:pathLst>
                <a:path w="2468" h="815" extrusionOk="0">
                  <a:moveTo>
                    <a:pt x="1957" y="0"/>
                  </a:moveTo>
                  <a:cubicBezTo>
                    <a:pt x="1752" y="0"/>
                    <a:pt x="1550" y="81"/>
                    <a:pt x="1354" y="179"/>
                  </a:cubicBezTo>
                  <a:cubicBezTo>
                    <a:pt x="1044" y="293"/>
                    <a:pt x="721" y="393"/>
                    <a:pt x="396" y="393"/>
                  </a:cubicBezTo>
                  <a:cubicBezTo>
                    <a:pt x="324" y="393"/>
                    <a:pt x="252" y="389"/>
                    <a:pt x="180" y="378"/>
                  </a:cubicBezTo>
                  <a:cubicBezTo>
                    <a:pt x="120" y="437"/>
                    <a:pt x="61" y="477"/>
                    <a:pt x="1" y="517"/>
                  </a:cubicBezTo>
                  <a:cubicBezTo>
                    <a:pt x="120" y="557"/>
                    <a:pt x="279" y="557"/>
                    <a:pt x="359" y="696"/>
                  </a:cubicBezTo>
                  <a:cubicBezTo>
                    <a:pt x="505" y="784"/>
                    <a:pt x="646" y="815"/>
                    <a:pt x="785" y="815"/>
                  </a:cubicBezTo>
                  <a:cubicBezTo>
                    <a:pt x="1119" y="815"/>
                    <a:pt x="1440" y="636"/>
                    <a:pt x="1791" y="636"/>
                  </a:cubicBezTo>
                  <a:cubicBezTo>
                    <a:pt x="2050" y="557"/>
                    <a:pt x="2308" y="477"/>
                    <a:pt x="2468" y="199"/>
                  </a:cubicBezTo>
                  <a:cubicBezTo>
                    <a:pt x="2297" y="55"/>
                    <a:pt x="2126" y="0"/>
                    <a:pt x="19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5" name="Google Shape;15565;p24"/>
            <p:cNvSpPr/>
            <p:nvPr/>
          </p:nvSpPr>
          <p:spPr>
            <a:xfrm>
              <a:off x="4157850" y="4144550"/>
              <a:ext cx="5000" cy="3000"/>
            </a:xfrm>
            <a:custGeom>
              <a:avLst/>
              <a:gdLst/>
              <a:ahLst/>
              <a:cxnLst/>
              <a:rect l="l" t="t" r="r" b="b"/>
              <a:pathLst>
                <a:path w="200" h="120" extrusionOk="0">
                  <a:moveTo>
                    <a:pt x="200" y="0"/>
                  </a:moveTo>
                  <a:cubicBezTo>
                    <a:pt x="120" y="60"/>
                    <a:pt x="61" y="80"/>
                    <a:pt x="1" y="120"/>
                  </a:cubicBezTo>
                  <a:cubicBezTo>
                    <a:pt x="81" y="80"/>
                    <a:pt x="140" y="6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6" name="Google Shape;15566;p24"/>
            <p:cNvSpPr/>
            <p:nvPr/>
          </p:nvSpPr>
          <p:spPr>
            <a:xfrm>
              <a:off x="4552225" y="4052550"/>
              <a:ext cx="71650" cy="26375"/>
            </a:xfrm>
            <a:custGeom>
              <a:avLst/>
              <a:gdLst/>
              <a:ahLst/>
              <a:cxnLst/>
              <a:rect l="l" t="t" r="r" b="b"/>
              <a:pathLst>
                <a:path w="2866" h="1055" extrusionOk="0">
                  <a:moveTo>
                    <a:pt x="2487" y="0"/>
                  </a:moveTo>
                  <a:cubicBezTo>
                    <a:pt x="1692" y="159"/>
                    <a:pt x="916" y="358"/>
                    <a:pt x="200" y="677"/>
                  </a:cubicBezTo>
                  <a:cubicBezTo>
                    <a:pt x="140" y="696"/>
                    <a:pt x="100" y="696"/>
                    <a:pt x="41" y="716"/>
                  </a:cubicBezTo>
                  <a:cubicBezTo>
                    <a:pt x="1" y="995"/>
                    <a:pt x="240" y="995"/>
                    <a:pt x="399" y="1055"/>
                  </a:cubicBezTo>
                  <a:cubicBezTo>
                    <a:pt x="1035" y="1015"/>
                    <a:pt x="1672" y="876"/>
                    <a:pt x="2269" y="677"/>
                  </a:cubicBezTo>
                  <a:cubicBezTo>
                    <a:pt x="2487" y="557"/>
                    <a:pt x="2806" y="517"/>
                    <a:pt x="2865" y="179"/>
                  </a:cubicBezTo>
                  <a:cubicBezTo>
                    <a:pt x="2706" y="159"/>
                    <a:pt x="2567" y="159"/>
                    <a:pt x="24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7" name="Google Shape;15567;p24"/>
            <p:cNvSpPr/>
            <p:nvPr/>
          </p:nvSpPr>
          <p:spPr>
            <a:xfrm>
              <a:off x="4490075" y="4035800"/>
              <a:ext cx="249675" cy="74725"/>
            </a:xfrm>
            <a:custGeom>
              <a:avLst/>
              <a:gdLst/>
              <a:ahLst/>
              <a:cxnLst/>
              <a:rect l="l" t="t" r="r" b="b"/>
              <a:pathLst>
                <a:path w="9987" h="2989" extrusionOk="0">
                  <a:moveTo>
                    <a:pt x="9335" y="0"/>
                  </a:moveTo>
                  <a:cubicBezTo>
                    <a:pt x="9212" y="0"/>
                    <a:pt x="9086" y="29"/>
                    <a:pt x="8952" y="73"/>
                  </a:cubicBezTo>
                  <a:cubicBezTo>
                    <a:pt x="8713" y="213"/>
                    <a:pt x="8475" y="292"/>
                    <a:pt x="8256" y="451"/>
                  </a:cubicBezTo>
                  <a:cubicBezTo>
                    <a:pt x="8216" y="471"/>
                    <a:pt x="8176" y="471"/>
                    <a:pt x="8156" y="491"/>
                  </a:cubicBezTo>
                  <a:cubicBezTo>
                    <a:pt x="8077" y="531"/>
                    <a:pt x="7997" y="551"/>
                    <a:pt x="7918" y="551"/>
                  </a:cubicBezTo>
                  <a:cubicBezTo>
                    <a:pt x="7848" y="523"/>
                    <a:pt x="7784" y="511"/>
                    <a:pt x="7723" y="511"/>
                  </a:cubicBezTo>
                  <a:cubicBezTo>
                    <a:pt x="7351" y="511"/>
                    <a:pt x="7107" y="949"/>
                    <a:pt x="6726" y="949"/>
                  </a:cubicBezTo>
                  <a:cubicBezTo>
                    <a:pt x="6719" y="949"/>
                    <a:pt x="6711" y="949"/>
                    <a:pt x="6704" y="949"/>
                  </a:cubicBezTo>
                  <a:cubicBezTo>
                    <a:pt x="6605" y="949"/>
                    <a:pt x="6485" y="989"/>
                    <a:pt x="6386" y="1028"/>
                  </a:cubicBezTo>
                  <a:cubicBezTo>
                    <a:pt x="6286" y="1048"/>
                    <a:pt x="6167" y="1088"/>
                    <a:pt x="6068" y="1128"/>
                  </a:cubicBezTo>
                  <a:cubicBezTo>
                    <a:pt x="5849" y="1168"/>
                    <a:pt x="5590" y="1267"/>
                    <a:pt x="5351" y="1267"/>
                  </a:cubicBezTo>
                  <a:cubicBezTo>
                    <a:pt x="5342" y="1268"/>
                    <a:pt x="5332" y="1268"/>
                    <a:pt x="5323" y="1268"/>
                  </a:cubicBezTo>
                  <a:cubicBezTo>
                    <a:pt x="5141" y="1268"/>
                    <a:pt x="5017" y="1123"/>
                    <a:pt x="4862" y="1123"/>
                  </a:cubicBezTo>
                  <a:cubicBezTo>
                    <a:pt x="4828" y="1123"/>
                    <a:pt x="4793" y="1130"/>
                    <a:pt x="4755" y="1148"/>
                  </a:cubicBezTo>
                  <a:cubicBezTo>
                    <a:pt x="4118" y="1287"/>
                    <a:pt x="3481" y="1426"/>
                    <a:pt x="2865" y="1546"/>
                  </a:cubicBezTo>
                  <a:cubicBezTo>
                    <a:pt x="2745" y="1645"/>
                    <a:pt x="2586" y="1565"/>
                    <a:pt x="2447" y="1685"/>
                  </a:cubicBezTo>
                  <a:cubicBezTo>
                    <a:pt x="2318" y="1826"/>
                    <a:pt x="2165" y="1851"/>
                    <a:pt x="2002" y="1851"/>
                  </a:cubicBezTo>
                  <a:cubicBezTo>
                    <a:pt x="1913" y="1851"/>
                    <a:pt x="1822" y="1844"/>
                    <a:pt x="1731" y="1844"/>
                  </a:cubicBezTo>
                  <a:lnTo>
                    <a:pt x="1055" y="2063"/>
                  </a:lnTo>
                  <a:cubicBezTo>
                    <a:pt x="856" y="2262"/>
                    <a:pt x="597" y="2262"/>
                    <a:pt x="338" y="2301"/>
                  </a:cubicBezTo>
                  <a:cubicBezTo>
                    <a:pt x="0" y="2401"/>
                    <a:pt x="140" y="2580"/>
                    <a:pt x="299" y="2759"/>
                  </a:cubicBezTo>
                  <a:cubicBezTo>
                    <a:pt x="369" y="2787"/>
                    <a:pt x="439" y="2815"/>
                    <a:pt x="517" y="2815"/>
                  </a:cubicBezTo>
                  <a:cubicBezTo>
                    <a:pt x="549" y="2815"/>
                    <a:pt x="582" y="2810"/>
                    <a:pt x="617" y="2799"/>
                  </a:cubicBezTo>
                  <a:cubicBezTo>
                    <a:pt x="697" y="2779"/>
                    <a:pt x="716" y="2699"/>
                    <a:pt x="796" y="2679"/>
                  </a:cubicBezTo>
                  <a:lnTo>
                    <a:pt x="796" y="2679"/>
                  </a:lnTo>
                  <a:cubicBezTo>
                    <a:pt x="796" y="2759"/>
                    <a:pt x="617" y="2779"/>
                    <a:pt x="697" y="2898"/>
                  </a:cubicBezTo>
                  <a:cubicBezTo>
                    <a:pt x="770" y="2962"/>
                    <a:pt x="851" y="2988"/>
                    <a:pt x="935" y="2988"/>
                  </a:cubicBezTo>
                  <a:cubicBezTo>
                    <a:pt x="1034" y="2988"/>
                    <a:pt x="1137" y="2952"/>
                    <a:pt x="1234" y="2898"/>
                  </a:cubicBezTo>
                  <a:cubicBezTo>
                    <a:pt x="1393" y="2759"/>
                    <a:pt x="1631" y="2878"/>
                    <a:pt x="1811" y="2759"/>
                  </a:cubicBezTo>
                  <a:cubicBezTo>
                    <a:pt x="2129" y="2679"/>
                    <a:pt x="2487" y="2640"/>
                    <a:pt x="2805" y="2560"/>
                  </a:cubicBezTo>
                  <a:cubicBezTo>
                    <a:pt x="2905" y="2461"/>
                    <a:pt x="3084" y="2500"/>
                    <a:pt x="3183" y="2401"/>
                  </a:cubicBezTo>
                  <a:cubicBezTo>
                    <a:pt x="4834" y="1983"/>
                    <a:pt x="6525" y="1565"/>
                    <a:pt x="8216" y="1148"/>
                  </a:cubicBezTo>
                  <a:cubicBezTo>
                    <a:pt x="8594" y="1068"/>
                    <a:pt x="8972" y="1008"/>
                    <a:pt x="9290" y="790"/>
                  </a:cubicBezTo>
                  <a:cubicBezTo>
                    <a:pt x="9390" y="710"/>
                    <a:pt x="9509" y="670"/>
                    <a:pt x="9589" y="591"/>
                  </a:cubicBezTo>
                  <a:cubicBezTo>
                    <a:pt x="9768" y="491"/>
                    <a:pt x="9986" y="412"/>
                    <a:pt x="9787" y="153"/>
                  </a:cubicBezTo>
                  <a:cubicBezTo>
                    <a:pt x="9634" y="43"/>
                    <a:pt x="9486" y="0"/>
                    <a:pt x="9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8" name="Google Shape;15568;p24"/>
            <p:cNvSpPr/>
            <p:nvPr/>
          </p:nvSpPr>
          <p:spPr>
            <a:xfrm>
              <a:off x="4542775" y="4069950"/>
              <a:ext cx="18925" cy="8975"/>
            </a:xfrm>
            <a:custGeom>
              <a:avLst/>
              <a:gdLst/>
              <a:ahLst/>
              <a:cxnLst/>
              <a:rect l="l" t="t" r="r" b="b"/>
              <a:pathLst>
                <a:path w="757" h="359" extrusionOk="0">
                  <a:moveTo>
                    <a:pt x="419" y="0"/>
                  </a:moveTo>
                  <a:cubicBezTo>
                    <a:pt x="260" y="0"/>
                    <a:pt x="1" y="0"/>
                    <a:pt x="1" y="199"/>
                  </a:cubicBezTo>
                  <a:cubicBezTo>
                    <a:pt x="1" y="318"/>
                    <a:pt x="83" y="331"/>
                    <a:pt x="177" y="331"/>
                  </a:cubicBezTo>
                  <a:cubicBezTo>
                    <a:pt x="204" y="331"/>
                    <a:pt x="232" y="330"/>
                    <a:pt x="259" y="330"/>
                  </a:cubicBezTo>
                  <a:cubicBezTo>
                    <a:pt x="312" y="330"/>
                    <a:pt x="363" y="335"/>
                    <a:pt x="399" y="359"/>
                  </a:cubicBezTo>
                  <a:cubicBezTo>
                    <a:pt x="518" y="319"/>
                    <a:pt x="657" y="299"/>
                    <a:pt x="757" y="180"/>
                  </a:cubicBezTo>
                  <a:cubicBezTo>
                    <a:pt x="618" y="160"/>
                    <a:pt x="478" y="160"/>
                    <a:pt x="4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9" name="Google Shape;15569;p24"/>
            <p:cNvSpPr/>
            <p:nvPr/>
          </p:nvSpPr>
          <p:spPr>
            <a:xfrm>
              <a:off x="4317000" y="4124500"/>
              <a:ext cx="351625" cy="70300"/>
            </a:xfrm>
            <a:custGeom>
              <a:avLst/>
              <a:gdLst/>
              <a:ahLst/>
              <a:cxnLst/>
              <a:rect l="l" t="t" r="r" b="b"/>
              <a:pathLst>
                <a:path w="14065" h="2812" extrusionOk="0">
                  <a:moveTo>
                    <a:pt x="2485" y="0"/>
                  </a:moveTo>
                  <a:cubicBezTo>
                    <a:pt x="2390" y="0"/>
                    <a:pt x="2292" y="15"/>
                    <a:pt x="2209" y="86"/>
                  </a:cubicBezTo>
                  <a:cubicBezTo>
                    <a:pt x="2195" y="100"/>
                    <a:pt x="2181" y="114"/>
                    <a:pt x="2159" y="114"/>
                  </a:cubicBezTo>
                  <a:cubicBezTo>
                    <a:pt x="2151" y="114"/>
                    <a:pt x="2141" y="112"/>
                    <a:pt x="2129" y="106"/>
                  </a:cubicBezTo>
                  <a:cubicBezTo>
                    <a:pt x="1970" y="146"/>
                    <a:pt x="1831" y="126"/>
                    <a:pt x="1691" y="245"/>
                  </a:cubicBezTo>
                  <a:cubicBezTo>
                    <a:pt x="1552" y="424"/>
                    <a:pt x="1353" y="405"/>
                    <a:pt x="1154" y="444"/>
                  </a:cubicBezTo>
                  <a:cubicBezTo>
                    <a:pt x="955" y="524"/>
                    <a:pt x="757" y="484"/>
                    <a:pt x="558" y="504"/>
                  </a:cubicBezTo>
                  <a:cubicBezTo>
                    <a:pt x="379" y="524"/>
                    <a:pt x="200" y="544"/>
                    <a:pt x="319" y="802"/>
                  </a:cubicBezTo>
                  <a:cubicBezTo>
                    <a:pt x="414" y="870"/>
                    <a:pt x="500" y="901"/>
                    <a:pt x="589" y="901"/>
                  </a:cubicBezTo>
                  <a:cubicBezTo>
                    <a:pt x="631" y="901"/>
                    <a:pt x="673" y="895"/>
                    <a:pt x="717" y="882"/>
                  </a:cubicBezTo>
                  <a:cubicBezTo>
                    <a:pt x="816" y="882"/>
                    <a:pt x="677" y="842"/>
                    <a:pt x="796" y="842"/>
                  </a:cubicBezTo>
                  <a:cubicBezTo>
                    <a:pt x="896" y="842"/>
                    <a:pt x="896" y="882"/>
                    <a:pt x="796" y="882"/>
                  </a:cubicBezTo>
                  <a:cubicBezTo>
                    <a:pt x="717" y="902"/>
                    <a:pt x="677" y="902"/>
                    <a:pt x="617" y="922"/>
                  </a:cubicBezTo>
                  <a:cubicBezTo>
                    <a:pt x="498" y="942"/>
                    <a:pt x="359" y="942"/>
                    <a:pt x="219" y="1001"/>
                  </a:cubicBezTo>
                  <a:cubicBezTo>
                    <a:pt x="120" y="1081"/>
                    <a:pt x="1" y="1121"/>
                    <a:pt x="60" y="1280"/>
                  </a:cubicBezTo>
                  <a:cubicBezTo>
                    <a:pt x="136" y="1356"/>
                    <a:pt x="231" y="1382"/>
                    <a:pt x="330" y="1382"/>
                  </a:cubicBezTo>
                  <a:cubicBezTo>
                    <a:pt x="438" y="1382"/>
                    <a:pt x="553" y="1351"/>
                    <a:pt x="657" y="1320"/>
                  </a:cubicBezTo>
                  <a:cubicBezTo>
                    <a:pt x="757" y="1320"/>
                    <a:pt x="856" y="1300"/>
                    <a:pt x="955" y="1280"/>
                  </a:cubicBezTo>
                  <a:cubicBezTo>
                    <a:pt x="1075" y="1200"/>
                    <a:pt x="1214" y="1220"/>
                    <a:pt x="1314" y="1141"/>
                  </a:cubicBezTo>
                  <a:cubicBezTo>
                    <a:pt x="1547" y="1052"/>
                    <a:pt x="1781" y="1015"/>
                    <a:pt x="2012" y="1015"/>
                  </a:cubicBezTo>
                  <a:cubicBezTo>
                    <a:pt x="2352" y="1015"/>
                    <a:pt x="2685" y="1094"/>
                    <a:pt x="3004" y="1200"/>
                  </a:cubicBezTo>
                  <a:cubicBezTo>
                    <a:pt x="3263" y="1320"/>
                    <a:pt x="3482" y="1499"/>
                    <a:pt x="3760" y="1499"/>
                  </a:cubicBezTo>
                  <a:cubicBezTo>
                    <a:pt x="3804" y="1510"/>
                    <a:pt x="3847" y="1514"/>
                    <a:pt x="3890" y="1514"/>
                  </a:cubicBezTo>
                  <a:cubicBezTo>
                    <a:pt x="4096" y="1514"/>
                    <a:pt x="4290" y="1407"/>
                    <a:pt x="4495" y="1407"/>
                  </a:cubicBezTo>
                  <a:cubicBezTo>
                    <a:pt x="4554" y="1407"/>
                    <a:pt x="4614" y="1416"/>
                    <a:pt x="4675" y="1439"/>
                  </a:cubicBezTo>
                  <a:cubicBezTo>
                    <a:pt x="5670" y="1598"/>
                    <a:pt x="6685" y="1618"/>
                    <a:pt x="7659" y="1996"/>
                  </a:cubicBezTo>
                  <a:cubicBezTo>
                    <a:pt x="7691" y="2039"/>
                    <a:pt x="7718" y="2058"/>
                    <a:pt x="7747" y="2058"/>
                  </a:cubicBezTo>
                  <a:cubicBezTo>
                    <a:pt x="7773" y="2058"/>
                    <a:pt x="7801" y="2044"/>
                    <a:pt x="7838" y="2016"/>
                  </a:cubicBezTo>
                  <a:cubicBezTo>
                    <a:pt x="7876" y="2013"/>
                    <a:pt x="7913" y="2012"/>
                    <a:pt x="7950" y="2012"/>
                  </a:cubicBezTo>
                  <a:cubicBezTo>
                    <a:pt x="8211" y="2012"/>
                    <a:pt x="8470" y="2073"/>
                    <a:pt x="8714" y="2195"/>
                  </a:cubicBezTo>
                  <a:cubicBezTo>
                    <a:pt x="8972" y="2414"/>
                    <a:pt x="9251" y="2553"/>
                    <a:pt x="9609" y="2553"/>
                  </a:cubicBezTo>
                  <a:cubicBezTo>
                    <a:pt x="9851" y="2504"/>
                    <a:pt x="10094" y="2443"/>
                    <a:pt x="10347" y="2443"/>
                  </a:cubicBezTo>
                  <a:cubicBezTo>
                    <a:pt x="10405" y="2443"/>
                    <a:pt x="10464" y="2446"/>
                    <a:pt x="10524" y="2453"/>
                  </a:cubicBezTo>
                  <a:cubicBezTo>
                    <a:pt x="10684" y="2413"/>
                    <a:pt x="10844" y="2390"/>
                    <a:pt x="11003" y="2390"/>
                  </a:cubicBezTo>
                  <a:cubicBezTo>
                    <a:pt x="11239" y="2390"/>
                    <a:pt x="11472" y="2442"/>
                    <a:pt x="11698" y="2573"/>
                  </a:cubicBezTo>
                  <a:lnTo>
                    <a:pt x="11658" y="2573"/>
                  </a:lnTo>
                  <a:cubicBezTo>
                    <a:pt x="11751" y="2628"/>
                    <a:pt x="11848" y="2636"/>
                    <a:pt x="11946" y="2636"/>
                  </a:cubicBezTo>
                  <a:cubicBezTo>
                    <a:pt x="11991" y="2636"/>
                    <a:pt x="12036" y="2634"/>
                    <a:pt x="12082" y="2634"/>
                  </a:cubicBezTo>
                  <a:cubicBezTo>
                    <a:pt x="12187" y="2634"/>
                    <a:pt x="12292" y="2644"/>
                    <a:pt x="12394" y="2712"/>
                  </a:cubicBezTo>
                  <a:lnTo>
                    <a:pt x="12434" y="2772"/>
                  </a:lnTo>
                  <a:lnTo>
                    <a:pt x="12513" y="2772"/>
                  </a:lnTo>
                  <a:cubicBezTo>
                    <a:pt x="12575" y="2798"/>
                    <a:pt x="12640" y="2806"/>
                    <a:pt x="12706" y="2806"/>
                  </a:cubicBezTo>
                  <a:cubicBezTo>
                    <a:pt x="12829" y="2806"/>
                    <a:pt x="12957" y="2777"/>
                    <a:pt x="13084" y="2777"/>
                  </a:cubicBezTo>
                  <a:cubicBezTo>
                    <a:pt x="13153" y="2777"/>
                    <a:pt x="13222" y="2786"/>
                    <a:pt x="13289" y="2812"/>
                  </a:cubicBezTo>
                  <a:cubicBezTo>
                    <a:pt x="13408" y="2812"/>
                    <a:pt x="13508" y="2812"/>
                    <a:pt x="13627" y="2792"/>
                  </a:cubicBezTo>
                  <a:cubicBezTo>
                    <a:pt x="13786" y="2772"/>
                    <a:pt x="13926" y="2692"/>
                    <a:pt x="14025" y="2573"/>
                  </a:cubicBezTo>
                  <a:cubicBezTo>
                    <a:pt x="14065" y="2493"/>
                    <a:pt x="14065" y="2414"/>
                    <a:pt x="14005" y="2354"/>
                  </a:cubicBezTo>
                  <a:lnTo>
                    <a:pt x="13985" y="2354"/>
                  </a:lnTo>
                  <a:cubicBezTo>
                    <a:pt x="13891" y="2289"/>
                    <a:pt x="13781" y="2276"/>
                    <a:pt x="13667" y="2276"/>
                  </a:cubicBezTo>
                  <a:cubicBezTo>
                    <a:pt x="13598" y="2276"/>
                    <a:pt x="13527" y="2281"/>
                    <a:pt x="13458" y="2281"/>
                  </a:cubicBezTo>
                  <a:cubicBezTo>
                    <a:pt x="13330" y="2281"/>
                    <a:pt x="13208" y="2265"/>
                    <a:pt x="13110" y="2175"/>
                  </a:cubicBezTo>
                  <a:cubicBezTo>
                    <a:pt x="12215" y="1956"/>
                    <a:pt x="11300" y="1698"/>
                    <a:pt x="10365" y="1698"/>
                  </a:cubicBezTo>
                  <a:cubicBezTo>
                    <a:pt x="9231" y="1698"/>
                    <a:pt x="8117" y="1578"/>
                    <a:pt x="7023" y="1280"/>
                  </a:cubicBezTo>
                  <a:cubicBezTo>
                    <a:pt x="6645" y="1180"/>
                    <a:pt x="6227" y="1180"/>
                    <a:pt x="5829" y="1101"/>
                  </a:cubicBezTo>
                  <a:cubicBezTo>
                    <a:pt x="5073" y="981"/>
                    <a:pt x="4317" y="1001"/>
                    <a:pt x="3522" y="723"/>
                  </a:cubicBezTo>
                  <a:cubicBezTo>
                    <a:pt x="3681" y="603"/>
                    <a:pt x="3760" y="524"/>
                    <a:pt x="3860" y="464"/>
                  </a:cubicBezTo>
                  <a:cubicBezTo>
                    <a:pt x="3780" y="285"/>
                    <a:pt x="3641" y="186"/>
                    <a:pt x="3482" y="86"/>
                  </a:cubicBezTo>
                  <a:cubicBezTo>
                    <a:pt x="3442" y="73"/>
                    <a:pt x="3407" y="66"/>
                    <a:pt x="3378" y="66"/>
                  </a:cubicBezTo>
                  <a:cubicBezTo>
                    <a:pt x="3276" y="66"/>
                    <a:pt x="3230" y="142"/>
                    <a:pt x="3183" y="265"/>
                  </a:cubicBezTo>
                  <a:cubicBezTo>
                    <a:pt x="3064" y="225"/>
                    <a:pt x="3183" y="86"/>
                    <a:pt x="3084" y="66"/>
                  </a:cubicBezTo>
                  <a:cubicBezTo>
                    <a:pt x="3024" y="17"/>
                    <a:pt x="2955" y="7"/>
                    <a:pt x="2883" y="7"/>
                  </a:cubicBezTo>
                  <a:cubicBezTo>
                    <a:pt x="2834" y="7"/>
                    <a:pt x="2785" y="11"/>
                    <a:pt x="2737" y="11"/>
                  </a:cubicBezTo>
                  <a:cubicBezTo>
                    <a:pt x="2713" y="11"/>
                    <a:pt x="2689" y="10"/>
                    <a:pt x="2666" y="7"/>
                  </a:cubicBezTo>
                  <a:cubicBezTo>
                    <a:pt x="2611" y="7"/>
                    <a:pt x="2548" y="0"/>
                    <a:pt x="24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0" name="Google Shape;15570;p24"/>
            <p:cNvSpPr/>
            <p:nvPr/>
          </p:nvSpPr>
          <p:spPr>
            <a:xfrm>
              <a:off x="4311025" y="4135450"/>
              <a:ext cx="34850" cy="15200"/>
            </a:xfrm>
            <a:custGeom>
              <a:avLst/>
              <a:gdLst/>
              <a:ahLst/>
              <a:cxnLst/>
              <a:rect l="l" t="t" r="r" b="b"/>
              <a:pathLst>
                <a:path w="1394" h="608" extrusionOk="0">
                  <a:moveTo>
                    <a:pt x="658" y="1"/>
                  </a:moveTo>
                  <a:cubicBezTo>
                    <a:pt x="440" y="1"/>
                    <a:pt x="229" y="46"/>
                    <a:pt x="41" y="225"/>
                  </a:cubicBezTo>
                  <a:cubicBezTo>
                    <a:pt x="21" y="245"/>
                    <a:pt x="21" y="285"/>
                    <a:pt x="1" y="344"/>
                  </a:cubicBezTo>
                  <a:cubicBezTo>
                    <a:pt x="120" y="344"/>
                    <a:pt x="279" y="364"/>
                    <a:pt x="339" y="484"/>
                  </a:cubicBezTo>
                  <a:cubicBezTo>
                    <a:pt x="385" y="575"/>
                    <a:pt x="443" y="607"/>
                    <a:pt x="507" y="607"/>
                  </a:cubicBezTo>
                  <a:cubicBezTo>
                    <a:pt x="555" y="607"/>
                    <a:pt x="606" y="589"/>
                    <a:pt x="657" y="563"/>
                  </a:cubicBezTo>
                  <a:cubicBezTo>
                    <a:pt x="737" y="484"/>
                    <a:pt x="737" y="424"/>
                    <a:pt x="717" y="344"/>
                  </a:cubicBezTo>
                  <a:cubicBezTo>
                    <a:pt x="598" y="165"/>
                    <a:pt x="737" y="165"/>
                    <a:pt x="836" y="165"/>
                  </a:cubicBezTo>
                  <a:cubicBezTo>
                    <a:pt x="916" y="165"/>
                    <a:pt x="996" y="175"/>
                    <a:pt x="1073" y="175"/>
                  </a:cubicBezTo>
                  <a:cubicBezTo>
                    <a:pt x="1188" y="175"/>
                    <a:pt x="1298" y="154"/>
                    <a:pt x="1393" y="46"/>
                  </a:cubicBezTo>
                  <a:lnTo>
                    <a:pt x="1393" y="46"/>
                  </a:lnTo>
                  <a:cubicBezTo>
                    <a:pt x="1373" y="47"/>
                    <a:pt x="1352" y="47"/>
                    <a:pt x="1331" y="47"/>
                  </a:cubicBezTo>
                  <a:cubicBezTo>
                    <a:pt x="1109" y="47"/>
                    <a:pt x="880" y="1"/>
                    <a:pt x="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1" name="Google Shape;15571;p24"/>
            <p:cNvSpPr/>
            <p:nvPr/>
          </p:nvSpPr>
          <p:spPr>
            <a:xfrm>
              <a:off x="4355800" y="4126550"/>
              <a:ext cx="14450" cy="5100"/>
            </a:xfrm>
            <a:custGeom>
              <a:avLst/>
              <a:gdLst/>
              <a:ahLst/>
              <a:cxnLst/>
              <a:rect l="l" t="t" r="r" b="b"/>
              <a:pathLst>
                <a:path w="578" h="204" extrusionOk="0">
                  <a:moveTo>
                    <a:pt x="313" y="0"/>
                  </a:moveTo>
                  <a:cubicBezTo>
                    <a:pt x="194" y="0"/>
                    <a:pt x="80" y="29"/>
                    <a:pt x="0" y="143"/>
                  </a:cubicBezTo>
                  <a:cubicBezTo>
                    <a:pt x="40" y="183"/>
                    <a:pt x="120" y="183"/>
                    <a:pt x="159" y="203"/>
                  </a:cubicBezTo>
                  <a:cubicBezTo>
                    <a:pt x="319" y="183"/>
                    <a:pt x="478" y="143"/>
                    <a:pt x="577" y="24"/>
                  </a:cubicBezTo>
                  <a:cubicBezTo>
                    <a:pt x="493" y="16"/>
                    <a:pt x="401" y="0"/>
                    <a:pt x="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2" name="Google Shape;15572;p24"/>
            <p:cNvSpPr/>
            <p:nvPr/>
          </p:nvSpPr>
          <p:spPr>
            <a:xfrm>
              <a:off x="4323475" y="4126650"/>
              <a:ext cx="5500" cy="3500"/>
            </a:xfrm>
            <a:custGeom>
              <a:avLst/>
              <a:gdLst/>
              <a:ahLst/>
              <a:cxnLst/>
              <a:rect l="l" t="t" r="r" b="b"/>
              <a:pathLst>
                <a:path w="220" h="140" extrusionOk="0">
                  <a:moveTo>
                    <a:pt x="219" y="0"/>
                  </a:moveTo>
                  <a:cubicBezTo>
                    <a:pt x="139" y="20"/>
                    <a:pt x="40" y="40"/>
                    <a:pt x="0" y="80"/>
                  </a:cubicBezTo>
                  <a:lnTo>
                    <a:pt x="219" y="139"/>
                  </a:lnTo>
                  <a:lnTo>
                    <a:pt x="2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3" name="Google Shape;15573;p24"/>
            <p:cNvSpPr/>
            <p:nvPr/>
          </p:nvSpPr>
          <p:spPr>
            <a:xfrm>
              <a:off x="3903725" y="4057625"/>
              <a:ext cx="5000" cy="3900"/>
            </a:xfrm>
            <a:custGeom>
              <a:avLst/>
              <a:gdLst/>
              <a:ahLst/>
              <a:cxnLst/>
              <a:rect l="l" t="t" r="r" b="b"/>
              <a:pathLst>
                <a:path w="200" h="156" extrusionOk="0">
                  <a:moveTo>
                    <a:pt x="131" y="0"/>
                  </a:moveTo>
                  <a:cubicBezTo>
                    <a:pt x="77" y="0"/>
                    <a:pt x="44" y="37"/>
                    <a:pt x="1" y="96"/>
                  </a:cubicBezTo>
                  <a:cubicBezTo>
                    <a:pt x="60" y="116"/>
                    <a:pt x="100" y="155"/>
                    <a:pt x="160" y="155"/>
                  </a:cubicBezTo>
                  <a:cubicBezTo>
                    <a:pt x="180" y="96"/>
                    <a:pt x="180" y="56"/>
                    <a:pt x="200" y="16"/>
                  </a:cubicBezTo>
                  <a:cubicBezTo>
                    <a:pt x="173" y="5"/>
                    <a:pt x="151"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4" name="Google Shape;15574;p24"/>
            <p:cNvSpPr/>
            <p:nvPr/>
          </p:nvSpPr>
          <p:spPr>
            <a:xfrm>
              <a:off x="3945500" y="3967500"/>
              <a:ext cx="15950" cy="10475"/>
            </a:xfrm>
            <a:custGeom>
              <a:avLst/>
              <a:gdLst/>
              <a:ahLst/>
              <a:cxnLst/>
              <a:rect l="l" t="t" r="r" b="b"/>
              <a:pathLst>
                <a:path w="638" h="419" extrusionOk="0">
                  <a:moveTo>
                    <a:pt x="355" y="1"/>
                  </a:moveTo>
                  <a:cubicBezTo>
                    <a:pt x="314" y="1"/>
                    <a:pt x="269" y="13"/>
                    <a:pt x="220" y="40"/>
                  </a:cubicBezTo>
                  <a:cubicBezTo>
                    <a:pt x="140" y="120"/>
                    <a:pt x="80" y="180"/>
                    <a:pt x="1" y="239"/>
                  </a:cubicBezTo>
                  <a:cubicBezTo>
                    <a:pt x="80" y="299"/>
                    <a:pt x="160" y="339"/>
                    <a:pt x="220" y="398"/>
                  </a:cubicBezTo>
                  <a:cubicBezTo>
                    <a:pt x="319" y="418"/>
                    <a:pt x="438" y="418"/>
                    <a:pt x="578" y="418"/>
                  </a:cubicBezTo>
                  <a:cubicBezTo>
                    <a:pt x="617" y="339"/>
                    <a:pt x="637" y="279"/>
                    <a:pt x="617" y="200"/>
                  </a:cubicBezTo>
                  <a:cubicBezTo>
                    <a:pt x="546" y="84"/>
                    <a:pt x="463" y="1"/>
                    <a:pt x="3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5" name="Google Shape;15575;p24"/>
            <p:cNvSpPr/>
            <p:nvPr/>
          </p:nvSpPr>
          <p:spPr>
            <a:xfrm>
              <a:off x="4613900" y="3990375"/>
              <a:ext cx="35325" cy="4650"/>
            </a:xfrm>
            <a:custGeom>
              <a:avLst/>
              <a:gdLst/>
              <a:ahLst/>
              <a:cxnLst/>
              <a:rect l="l" t="t" r="r" b="b"/>
              <a:pathLst>
                <a:path w="1413" h="186" extrusionOk="0">
                  <a:moveTo>
                    <a:pt x="1" y="1"/>
                  </a:moveTo>
                  <a:cubicBezTo>
                    <a:pt x="196" y="149"/>
                    <a:pt x="408" y="185"/>
                    <a:pt x="630" y="185"/>
                  </a:cubicBezTo>
                  <a:cubicBezTo>
                    <a:pt x="836" y="185"/>
                    <a:pt x="1050" y="154"/>
                    <a:pt x="1266" y="154"/>
                  </a:cubicBezTo>
                  <a:cubicBezTo>
                    <a:pt x="1315" y="154"/>
                    <a:pt x="1364" y="156"/>
                    <a:pt x="1413" y="160"/>
                  </a:cubicBezTo>
                  <a:lnTo>
                    <a:pt x="1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6" name="Google Shape;15576;p24"/>
            <p:cNvSpPr/>
            <p:nvPr/>
          </p:nvSpPr>
          <p:spPr>
            <a:xfrm>
              <a:off x="3960425" y="3971975"/>
              <a:ext cx="17425" cy="18925"/>
            </a:xfrm>
            <a:custGeom>
              <a:avLst/>
              <a:gdLst/>
              <a:ahLst/>
              <a:cxnLst/>
              <a:rect l="l" t="t" r="r" b="b"/>
              <a:pathLst>
                <a:path w="697" h="757" extrusionOk="0">
                  <a:moveTo>
                    <a:pt x="60" y="1"/>
                  </a:moveTo>
                  <a:cubicBezTo>
                    <a:pt x="40" y="1"/>
                    <a:pt x="20" y="21"/>
                    <a:pt x="1" y="40"/>
                  </a:cubicBezTo>
                  <a:lnTo>
                    <a:pt x="1" y="239"/>
                  </a:lnTo>
                  <a:cubicBezTo>
                    <a:pt x="100" y="498"/>
                    <a:pt x="379" y="538"/>
                    <a:pt x="518" y="757"/>
                  </a:cubicBezTo>
                  <a:cubicBezTo>
                    <a:pt x="657" y="697"/>
                    <a:pt x="697" y="558"/>
                    <a:pt x="697" y="418"/>
                  </a:cubicBezTo>
                  <a:cubicBezTo>
                    <a:pt x="637" y="339"/>
                    <a:pt x="617" y="239"/>
                    <a:pt x="538" y="160"/>
                  </a:cubicBezTo>
                  <a:cubicBezTo>
                    <a:pt x="418" y="100"/>
                    <a:pt x="299" y="2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7" name="Google Shape;15577;p24"/>
            <p:cNvSpPr/>
            <p:nvPr/>
          </p:nvSpPr>
          <p:spPr>
            <a:xfrm>
              <a:off x="5513050" y="3798050"/>
              <a:ext cx="8475" cy="3875"/>
            </a:xfrm>
            <a:custGeom>
              <a:avLst/>
              <a:gdLst/>
              <a:ahLst/>
              <a:cxnLst/>
              <a:rect l="l" t="t" r="r" b="b"/>
              <a:pathLst>
                <a:path w="339" h="155" extrusionOk="0">
                  <a:moveTo>
                    <a:pt x="213" y="0"/>
                  </a:moveTo>
                  <a:cubicBezTo>
                    <a:pt x="131" y="0"/>
                    <a:pt x="60" y="45"/>
                    <a:pt x="1" y="134"/>
                  </a:cubicBezTo>
                  <a:cubicBezTo>
                    <a:pt x="100" y="134"/>
                    <a:pt x="239" y="154"/>
                    <a:pt x="339" y="154"/>
                  </a:cubicBezTo>
                  <a:cubicBezTo>
                    <a:pt x="339" y="115"/>
                    <a:pt x="339" y="55"/>
                    <a:pt x="299" y="15"/>
                  </a:cubicBezTo>
                  <a:cubicBezTo>
                    <a:pt x="269" y="5"/>
                    <a:pt x="241" y="0"/>
                    <a:pt x="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8" name="Google Shape;15578;p24"/>
            <p:cNvSpPr/>
            <p:nvPr/>
          </p:nvSpPr>
          <p:spPr>
            <a:xfrm>
              <a:off x="5547375" y="3806375"/>
              <a:ext cx="6475" cy="4500"/>
            </a:xfrm>
            <a:custGeom>
              <a:avLst/>
              <a:gdLst/>
              <a:ahLst/>
              <a:cxnLst/>
              <a:rect l="l" t="t" r="r" b="b"/>
              <a:pathLst>
                <a:path w="259" h="180" extrusionOk="0">
                  <a:moveTo>
                    <a:pt x="20" y="0"/>
                  </a:moveTo>
                  <a:cubicBezTo>
                    <a:pt x="0" y="60"/>
                    <a:pt x="0" y="120"/>
                    <a:pt x="20" y="179"/>
                  </a:cubicBezTo>
                  <a:cubicBezTo>
                    <a:pt x="40" y="175"/>
                    <a:pt x="61" y="175"/>
                    <a:pt x="83" y="175"/>
                  </a:cubicBezTo>
                  <a:cubicBezTo>
                    <a:pt x="97" y="175"/>
                    <a:pt x="112" y="175"/>
                    <a:pt x="126" y="175"/>
                  </a:cubicBezTo>
                  <a:cubicBezTo>
                    <a:pt x="197" y="175"/>
                    <a:pt x="259" y="166"/>
                    <a:pt x="259" y="60"/>
                  </a:cubicBezTo>
                  <a:cubicBezTo>
                    <a:pt x="259" y="60"/>
                    <a:pt x="100" y="2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9" name="Google Shape;15579;p24"/>
            <p:cNvSpPr/>
            <p:nvPr/>
          </p:nvSpPr>
          <p:spPr>
            <a:xfrm>
              <a:off x="5001800" y="3933675"/>
              <a:ext cx="212400" cy="70900"/>
            </a:xfrm>
            <a:custGeom>
              <a:avLst/>
              <a:gdLst/>
              <a:ahLst/>
              <a:cxnLst/>
              <a:rect l="l" t="t" r="r" b="b"/>
              <a:pathLst>
                <a:path w="8496" h="2836" extrusionOk="0">
                  <a:moveTo>
                    <a:pt x="7978" y="1"/>
                  </a:moveTo>
                  <a:cubicBezTo>
                    <a:pt x="7759" y="41"/>
                    <a:pt x="7500" y="41"/>
                    <a:pt x="7222" y="80"/>
                  </a:cubicBezTo>
                  <a:cubicBezTo>
                    <a:pt x="6585" y="399"/>
                    <a:pt x="5829" y="379"/>
                    <a:pt x="5133" y="578"/>
                  </a:cubicBezTo>
                  <a:cubicBezTo>
                    <a:pt x="4447" y="864"/>
                    <a:pt x="3707" y="1076"/>
                    <a:pt x="2946" y="1076"/>
                  </a:cubicBezTo>
                  <a:cubicBezTo>
                    <a:pt x="2913" y="1076"/>
                    <a:pt x="2879" y="1076"/>
                    <a:pt x="2846" y="1075"/>
                  </a:cubicBezTo>
                  <a:cubicBezTo>
                    <a:pt x="2587" y="1294"/>
                    <a:pt x="2289" y="1473"/>
                    <a:pt x="2010" y="1652"/>
                  </a:cubicBezTo>
                  <a:cubicBezTo>
                    <a:pt x="1393" y="2050"/>
                    <a:pt x="618" y="1990"/>
                    <a:pt x="41" y="2468"/>
                  </a:cubicBezTo>
                  <a:cubicBezTo>
                    <a:pt x="21" y="2468"/>
                    <a:pt x="21" y="2468"/>
                    <a:pt x="1" y="2507"/>
                  </a:cubicBezTo>
                  <a:cubicBezTo>
                    <a:pt x="1" y="2567"/>
                    <a:pt x="1" y="2587"/>
                    <a:pt x="41" y="2647"/>
                  </a:cubicBezTo>
                  <a:cubicBezTo>
                    <a:pt x="120" y="2647"/>
                    <a:pt x="200" y="2666"/>
                    <a:pt x="259" y="2666"/>
                  </a:cubicBezTo>
                  <a:cubicBezTo>
                    <a:pt x="425" y="2791"/>
                    <a:pt x="591" y="2836"/>
                    <a:pt x="755" y="2836"/>
                  </a:cubicBezTo>
                  <a:cubicBezTo>
                    <a:pt x="985" y="2836"/>
                    <a:pt x="1213" y="2748"/>
                    <a:pt x="1433" y="2666"/>
                  </a:cubicBezTo>
                  <a:cubicBezTo>
                    <a:pt x="2527" y="2189"/>
                    <a:pt x="3701" y="1891"/>
                    <a:pt x="4815" y="1473"/>
                  </a:cubicBezTo>
                  <a:cubicBezTo>
                    <a:pt x="5571" y="1214"/>
                    <a:pt x="6367" y="1115"/>
                    <a:pt x="7103" y="896"/>
                  </a:cubicBezTo>
                  <a:cubicBezTo>
                    <a:pt x="7262" y="856"/>
                    <a:pt x="7401" y="777"/>
                    <a:pt x="7560" y="697"/>
                  </a:cubicBezTo>
                  <a:cubicBezTo>
                    <a:pt x="7620" y="657"/>
                    <a:pt x="7699" y="637"/>
                    <a:pt x="7779" y="598"/>
                  </a:cubicBezTo>
                  <a:cubicBezTo>
                    <a:pt x="8018" y="498"/>
                    <a:pt x="8316" y="578"/>
                    <a:pt x="8495" y="319"/>
                  </a:cubicBezTo>
                  <a:cubicBezTo>
                    <a:pt x="8396" y="100"/>
                    <a:pt x="8097" y="200"/>
                    <a:pt x="7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0" name="Google Shape;15580;p24"/>
            <p:cNvSpPr/>
            <p:nvPr/>
          </p:nvSpPr>
          <p:spPr>
            <a:xfrm>
              <a:off x="4990375" y="3964525"/>
              <a:ext cx="135800" cy="57800"/>
            </a:xfrm>
            <a:custGeom>
              <a:avLst/>
              <a:gdLst/>
              <a:ahLst/>
              <a:cxnLst/>
              <a:rect l="l" t="t" r="r" b="b"/>
              <a:pathLst>
                <a:path w="5432" h="2312" extrusionOk="0">
                  <a:moveTo>
                    <a:pt x="5272" y="0"/>
                  </a:moveTo>
                  <a:cubicBezTo>
                    <a:pt x="4854" y="139"/>
                    <a:pt x="4417" y="319"/>
                    <a:pt x="3979" y="438"/>
                  </a:cubicBezTo>
                  <a:cubicBezTo>
                    <a:pt x="2905" y="736"/>
                    <a:pt x="1910" y="1333"/>
                    <a:pt x="776" y="1413"/>
                  </a:cubicBezTo>
                  <a:cubicBezTo>
                    <a:pt x="518" y="1532"/>
                    <a:pt x="279" y="1631"/>
                    <a:pt x="80" y="1731"/>
                  </a:cubicBezTo>
                  <a:cubicBezTo>
                    <a:pt x="60" y="1731"/>
                    <a:pt x="60" y="1751"/>
                    <a:pt x="20" y="1791"/>
                  </a:cubicBezTo>
                  <a:cubicBezTo>
                    <a:pt x="0" y="1830"/>
                    <a:pt x="20" y="1850"/>
                    <a:pt x="60" y="1910"/>
                  </a:cubicBezTo>
                  <a:cubicBezTo>
                    <a:pt x="120" y="1989"/>
                    <a:pt x="179" y="2029"/>
                    <a:pt x="259" y="2089"/>
                  </a:cubicBezTo>
                  <a:lnTo>
                    <a:pt x="398" y="2089"/>
                  </a:lnTo>
                  <a:cubicBezTo>
                    <a:pt x="557" y="1930"/>
                    <a:pt x="796" y="2089"/>
                    <a:pt x="955" y="1910"/>
                  </a:cubicBezTo>
                  <a:lnTo>
                    <a:pt x="1015" y="1890"/>
                  </a:lnTo>
                  <a:lnTo>
                    <a:pt x="1094" y="1890"/>
                  </a:lnTo>
                  <a:cubicBezTo>
                    <a:pt x="1214" y="1910"/>
                    <a:pt x="1353" y="1989"/>
                    <a:pt x="1413" y="2089"/>
                  </a:cubicBezTo>
                  <a:cubicBezTo>
                    <a:pt x="1452" y="2109"/>
                    <a:pt x="1472" y="2149"/>
                    <a:pt x="1472" y="2208"/>
                  </a:cubicBezTo>
                  <a:cubicBezTo>
                    <a:pt x="1484" y="2276"/>
                    <a:pt x="1508" y="2312"/>
                    <a:pt x="1537" y="2312"/>
                  </a:cubicBezTo>
                  <a:cubicBezTo>
                    <a:pt x="1560" y="2312"/>
                    <a:pt x="1586" y="2291"/>
                    <a:pt x="1612" y="2248"/>
                  </a:cubicBezTo>
                  <a:cubicBezTo>
                    <a:pt x="1771" y="2049"/>
                    <a:pt x="1990" y="2109"/>
                    <a:pt x="2189" y="2049"/>
                  </a:cubicBezTo>
                  <a:cubicBezTo>
                    <a:pt x="2606" y="1989"/>
                    <a:pt x="2865" y="1691"/>
                    <a:pt x="3104" y="1393"/>
                  </a:cubicBezTo>
                  <a:cubicBezTo>
                    <a:pt x="3482" y="1154"/>
                    <a:pt x="3979" y="1253"/>
                    <a:pt x="4277" y="895"/>
                  </a:cubicBezTo>
                  <a:cubicBezTo>
                    <a:pt x="4357" y="736"/>
                    <a:pt x="4536" y="796"/>
                    <a:pt x="4596" y="696"/>
                  </a:cubicBezTo>
                  <a:cubicBezTo>
                    <a:pt x="4665" y="647"/>
                    <a:pt x="4725" y="622"/>
                    <a:pt x="4782" y="622"/>
                  </a:cubicBezTo>
                  <a:cubicBezTo>
                    <a:pt x="4839" y="622"/>
                    <a:pt x="4894" y="647"/>
                    <a:pt x="4954" y="696"/>
                  </a:cubicBezTo>
                  <a:cubicBezTo>
                    <a:pt x="4993" y="696"/>
                    <a:pt x="5053" y="657"/>
                    <a:pt x="5093" y="657"/>
                  </a:cubicBezTo>
                  <a:cubicBezTo>
                    <a:pt x="5172" y="617"/>
                    <a:pt x="5232" y="557"/>
                    <a:pt x="5292" y="517"/>
                  </a:cubicBezTo>
                  <a:lnTo>
                    <a:pt x="5272" y="498"/>
                  </a:lnTo>
                  <a:cubicBezTo>
                    <a:pt x="5431" y="319"/>
                    <a:pt x="5431" y="159"/>
                    <a:pt x="5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1" name="Google Shape;15581;p24"/>
            <p:cNvSpPr/>
            <p:nvPr/>
          </p:nvSpPr>
          <p:spPr>
            <a:xfrm>
              <a:off x="4961025" y="3963025"/>
              <a:ext cx="48775" cy="31850"/>
            </a:xfrm>
            <a:custGeom>
              <a:avLst/>
              <a:gdLst/>
              <a:ahLst/>
              <a:cxnLst/>
              <a:rect l="l" t="t" r="r" b="b"/>
              <a:pathLst>
                <a:path w="1951" h="1274" extrusionOk="0">
                  <a:moveTo>
                    <a:pt x="1692" y="1"/>
                  </a:moveTo>
                  <a:cubicBezTo>
                    <a:pt x="1174" y="120"/>
                    <a:pt x="776" y="498"/>
                    <a:pt x="359" y="737"/>
                  </a:cubicBezTo>
                  <a:cubicBezTo>
                    <a:pt x="1" y="955"/>
                    <a:pt x="60" y="1194"/>
                    <a:pt x="478" y="1274"/>
                  </a:cubicBezTo>
                  <a:cubicBezTo>
                    <a:pt x="856" y="776"/>
                    <a:pt x="1433" y="577"/>
                    <a:pt x="1950" y="239"/>
                  </a:cubicBezTo>
                  <a:lnTo>
                    <a:pt x="1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2" name="Google Shape;15582;p24"/>
            <p:cNvSpPr/>
            <p:nvPr/>
          </p:nvSpPr>
          <p:spPr>
            <a:xfrm>
              <a:off x="4982425" y="3985400"/>
              <a:ext cx="21900" cy="13950"/>
            </a:xfrm>
            <a:custGeom>
              <a:avLst/>
              <a:gdLst/>
              <a:ahLst/>
              <a:cxnLst/>
              <a:rect l="l" t="t" r="r" b="b"/>
              <a:pathLst>
                <a:path w="876" h="558" extrusionOk="0">
                  <a:moveTo>
                    <a:pt x="696" y="1"/>
                  </a:moveTo>
                  <a:cubicBezTo>
                    <a:pt x="418" y="60"/>
                    <a:pt x="139" y="120"/>
                    <a:pt x="0" y="418"/>
                  </a:cubicBezTo>
                  <a:cubicBezTo>
                    <a:pt x="173" y="526"/>
                    <a:pt x="333" y="541"/>
                    <a:pt x="489" y="541"/>
                  </a:cubicBezTo>
                  <a:cubicBezTo>
                    <a:pt x="545" y="541"/>
                    <a:pt x="601" y="539"/>
                    <a:pt x="656" y="539"/>
                  </a:cubicBezTo>
                  <a:cubicBezTo>
                    <a:pt x="729" y="539"/>
                    <a:pt x="802" y="542"/>
                    <a:pt x="875" y="558"/>
                  </a:cubicBezTo>
                  <a:lnTo>
                    <a:pt x="875" y="379"/>
                  </a:lnTo>
                  <a:cubicBezTo>
                    <a:pt x="875" y="220"/>
                    <a:pt x="816" y="100"/>
                    <a:pt x="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3" name="Google Shape;15583;p24"/>
            <p:cNvSpPr/>
            <p:nvPr/>
          </p:nvSpPr>
          <p:spPr>
            <a:xfrm>
              <a:off x="5534425" y="3885675"/>
              <a:ext cx="9475" cy="4275"/>
            </a:xfrm>
            <a:custGeom>
              <a:avLst/>
              <a:gdLst/>
              <a:ahLst/>
              <a:cxnLst/>
              <a:rect l="l" t="t" r="r" b="b"/>
              <a:pathLst>
                <a:path w="379" h="171" extrusionOk="0">
                  <a:moveTo>
                    <a:pt x="244" y="1"/>
                  </a:moveTo>
                  <a:cubicBezTo>
                    <a:pt x="221" y="1"/>
                    <a:pt x="198" y="5"/>
                    <a:pt x="180" y="11"/>
                  </a:cubicBezTo>
                  <a:cubicBezTo>
                    <a:pt x="120" y="31"/>
                    <a:pt x="41" y="111"/>
                    <a:pt x="1" y="170"/>
                  </a:cubicBezTo>
                  <a:cubicBezTo>
                    <a:pt x="100" y="170"/>
                    <a:pt x="180" y="170"/>
                    <a:pt x="240" y="131"/>
                  </a:cubicBezTo>
                  <a:cubicBezTo>
                    <a:pt x="299" y="131"/>
                    <a:pt x="379" y="91"/>
                    <a:pt x="379" y="91"/>
                  </a:cubicBezTo>
                  <a:cubicBezTo>
                    <a:pt x="351" y="22"/>
                    <a:pt x="295" y="1"/>
                    <a:pt x="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4" name="Google Shape;15584;p24"/>
            <p:cNvSpPr/>
            <p:nvPr/>
          </p:nvSpPr>
          <p:spPr>
            <a:xfrm>
              <a:off x="5100275" y="3906825"/>
              <a:ext cx="8975" cy="4500"/>
            </a:xfrm>
            <a:custGeom>
              <a:avLst/>
              <a:gdLst/>
              <a:ahLst/>
              <a:cxnLst/>
              <a:rect l="l" t="t" r="r" b="b"/>
              <a:pathLst>
                <a:path w="359" h="180" extrusionOk="0">
                  <a:moveTo>
                    <a:pt x="359" y="1"/>
                  </a:moveTo>
                  <a:cubicBezTo>
                    <a:pt x="200" y="1"/>
                    <a:pt x="80" y="40"/>
                    <a:pt x="1" y="180"/>
                  </a:cubicBezTo>
                  <a:cubicBezTo>
                    <a:pt x="160" y="180"/>
                    <a:pt x="279" y="160"/>
                    <a:pt x="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5" name="Google Shape;15585;p24"/>
            <p:cNvSpPr/>
            <p:nvPr/>
          </p:nvSpPr>
          <p:spPr>
            <a:xfrm>
              <a:off x="5043075" y="3938000"/>
              <a:ext cx="9475" cy="3675"/>
            </a:xfrm>
            <a:custGeom>
              <a:avLst/>
              <a:gdLst/>
              <a:ahLst/>
              <a:cxnLst/>
              <a:rect l="l" t="t" r="r" b="b"/>
              <a:pathLst>
                <a:path w="379" h="147" extrusionOk="0">
                  <a:moveTo>
                    <a:pt x="293" y="0"/>
                  </a:moveTo>
                  <a:cubicBezTo>
                    <a:pt x="184" y="0"/>
                    <a:pt x="80" y="36"/>
                    <a:pt x="1" y="146"/>
                  </a:cubicBezTo>
                  <a:cubicBezTo>
                    <a:pt x="160" y="146"/>
                    <a:pt x="279" y="126"/>
                    <a:pt x="379" y="7"/>
                  </a:cubicBezTo>
                  <a:cubicBezTo>
                    <a:pt x="350" y="3"/>
                    <a:pt x="321" y="0"/>
                    <a:pt x="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6" name="Google Shape;15586;p24"/>
            <p:cNvSpPr/>
            <p:nvPr/>
          </p:nvSpPr>
          <p:spPr>
            <a:xfrm>
              <a:off x="4215050" y="5020125"/>
              <a:ext cx="136800" cy="40000"/>
            </a:xfrm>
            <a:custGeom>
              <a:avLst/>
              <a:gdLst/>
              <a:ahLst/>
              <a:cxnLst/>
              <a:rect l="l" t="t" r="r" b="b"/>
              <a:pathLst>
                <a:path w="5472" h="1600" extrusionOk="0">
                  <a:moveTo>
                    <a:pt x="622" y="1"/>
                  </a:moveTo>
                  <a:cubicBezTo>
                    <a:pt x="608" y="1"/>
                    <a:pt x="593" y="3"/>
                    <a:pt x="577" y="8"/>
                  </a:cubicBezTo>
                  <a:cubicBezTo>
                    <a:pt x="526" y="5"/>
                    <a:pt x="474" y="2"/>
                    <a:pt x="425" y="2"/>
                  </a:cubicBezTo>
                  <a:cubicBezTo>
                    <a:pt x="211" y="2"/>
                    <a:pt x="40" y="59"/>
                    <a:pt x="40" y="367"/>
                  </a:cubicBezTo>
                  <a:lnTo>
                    <a:pt x="1" y="386"/>
                  </a:lnTo>
                  <a:cubicBezTo>
                    <a:pt x="1353" y="745"/>
                    <a:pt x="2726" y="1063"/>
                    <a:pt x="4059" y="1401"/>
                  </a:cubicBezTo>
                  <a:cubicBezTo>
                    <a:pt x="4457" y="1461"/>
                    <a:pt x="4854" y="1540"/>
                    <a:pt x="5252" y="1600"/>
                  </a:cubicBezTo>
                  <a:cubicBezTo>
                    <a:pt x="5252" y="1461"/>
                    <a:pt x="5272" y="1341"/>
                    <a:pt x="5471" y="1242"/>
                  </a:cubicBezTo>
                  <a:cubicBezTo>
                    <a:pt x="4079" y="764"/>
                    <a:pt x="2666" y="546"/>
                    <a:pt x="1254" y="188"/>
                  </a:cubicBezTo>
                  <a:cubicBezTo>
                    <a:pt x="1174" y="118"/>
                    <a:pt x="1080" y="118"/>
                    <a:pt x="988" y="118"/>
                  </a:cubicBezTo>
                  <a:cubicBezTo>
                    <a:pt x="896" y="118"/>
                    <a:pt x="806" y="118"/>
                    <a:pt x="737" y="48"/>
                  </a:cubicBezTo>
                  <a:cubicBezTo>
                    <a:pt x="693" y="19"/>
                    <a:pt x="660" y="1"/>
                    <a:pt x="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7" name="Google Shape;15587;p24"/>
            <p:cNvSpPr/>
            <p:nvPr/>
          </p:nvSpPr>
          <p:spPr>
            <a:xfrm>
              <a:off x="4394075" y="4963675"/>
              <a:ext cx="40325" cy="100925"/>
            </a:xfrm>
            <a:custGeom>
              <a:avLst/>
              <a:gdLst/>
              <a:ahLst/>
              <a:cxnLst/>
              <a:rect l="l" t="t" r="r" b="b"/>
              <a:pathLst>
                <a:path w="1613" h="4037" extrusionOk="0">
                  <a:moveTo>
                    <a:pt x="247" y="0"/>
                  </a:moveTo>
                  <a:cubicBezTo>
                    <a:pt x="36" y="0"/>
                    <a:pt x="140" y="270"/>
                    <a:pt x="1" y="357"/>
                  </a:cubicBezTo>
                  <a:cubicBezTo>
                    <a:pt x="1" y="416"/>
                    <a:pt x="41" y="476"/>
                    <a:pt x="41" y="536"/>
                  </a:cubicBezTo>
                  <a:cubicBezTo>
                    <a:pt x="120" y="715"/>
                    <a:pt x="41" y="914"/>
                    <a:pt x="160" y="1073"/>
                  </a:cubicBezTo>
                  <a:cubicBezTo>
                    <a:pt x="439" y="2068"/>
                    <a:pt x="677" y="3062"/>
                    <a:pt x="1055" y="4037"/>
                  </a:cubicBezTo>
                  <a:cubicBezTo>
                    <a:pt x="1254" y="4037"/>
                    <a:pt x="1433" y="4017"/>
                    <a:pt x="1612" y="4017"/>
                  </a:cubicBezTo>
                  <a:cubicBezTo>
                    <a:pt x="1175" y="2823"/>
                    <a:pt x="856" y="1570"/>
                    <a:pt x="498" y="357"/>
                  </a:cubicBezTo>
                  <a:cubicBezTo>
                    <a:pt x="439" y="257"/>
                    <a:pt x="459" y="118"/>
                    <a:pt x="359" y="19"/>
                  </a:cubicBezTo>
                  <a:cubicBezTo>
                    <a:pt x="314" y="6"/>
                    <a:pt x="277" y="0"/>
                    <a:pt x="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8" name="Google Shape;15588;p24"/>
            <p:cNvSpPr/>
            <p:nvPr/>
          </p:nvSpPr>
          <p:spPr>
            <a:xfrm>
              <a:off x="4390600" y="5060025"/>
              <a:ext cx="22400" cy="6650"/>
            </a:xfrm>
            <a:custGeom>
              <a:avLst/>
              <a:gdLst/>
              <a:ahLst/>
              <a:cxnLst/>
              <a:rect l="l" t="t" r="r" b="b"/>
              <a:pathLst>
                <a:path w="896" h="266" extrusionOk="0">
                  <a:moveTo>
                    <a:pt x="119" y="0"/>
                  </a:moveTo>
                  <a:cubicBezTo>
                    <a:pt x="80" y="0"/>
                    <a:pt x="41" y="1"/>
                    <a:pt x="1" y="4"/>
                  </a:cubicBezTo>
                  <a:cubicBezTo>
                    <a:pt x="113" y="207"/>
                    <a:pt x="261" y="265"/>
                    <a:pt x="421" y="265"/>
                  </a:cubicBezTo>
                  <a:cubicBezTo>
                    <a:pt x="575" y="265"/>
                    <a:pt x="740" y="212"/>
                    <a:pt x="896" y="183"/>
                  </a:cubicBezTo>
                  <a:cubicBezTo>
                    <a:pt x="652" y="61"/>
                    <a:pt x="393"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9" name="Google Shape;15589;p24"/>
            <p:cNvSpPr/>
            <p:nvPr/>
          </p:nvSpPr>
          <p:spPr>
            <a:xfrm>
              <a:off x="4425425" y="5082500"/>
              <a:ext cx="7975" cy="4075"/>
            </a:xfrm>
            <a:custGeom>
              <a:avLst/>
              <a:gdLst/>
              <a:ahLst/>
              <a:cxnLst/>
              <a:rect l="l" t="t" r="r" b="b"/>
              <a:pathLst>
                <a:path w="319" h="163" extrusionOk="0">
                  <a:moveTo>
                    <a:pt x="319" y="0"/>
                  </a:moveTo>
                  <a:cubicBezTo>
                    <a:pt x="199" y="0"/>
                    <a:pt x="60" y="40"/>
                    <a:pt x="0" y="159"/>
                  </a:cubicBezTo>
                  <a:cubicBezTo>
                    <a:pt x="34" y="159"/>
                    <a:pt x="72" y="162"/>
                    <a:pt x="109" y="162"/>
                  </a:cubicBezTo>
                  <a:cubicBezTo>
                    <a:pt x="201" y="162"/>
                    <a:pt x="290" y="142"/>
                    <a:pt x="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0" name="Google Shape;15590;p24"/>
            <p:cNvSpPr/>
            <p:nvPr/>
          </p:nvSpPr>
          <p:spPr>
            <a:xfrm>
              <a:off x="4416475" y="5064225"/>
              <a:ext cx="4500" cy="3000"/>
            </a:xfrm>
            <a:custGeom>
              <a:avLst/>
              <a:gdLst/>
              <a:ahLst/>
              <a:cxnLst/>
              <a:rect l="l" t="t" r="r" b="b"/>
              <a:pathLst>
                <a:path w="180" h="120" extrusionOk="0">
                  <a:moveTo>
                    <a:pt x="97" y="0"/>
                  </a:moveTo>
                  <a:cubicBezTo>
                    <a:pt x="65" y="0"/>
                    <a:pt x="30" y="5"/>
                    <a:pt x="0" y="15"/>
                  </a:cubicBezTo>
                  <a:cubicBezTo>
                    <a:pt x="32" y="79"/>
                    <a:pt x="58" y="120"/>
                    <a:pt x="88" y="120"/>
                  </a:cubicBezTo>
                  <a:cubicBezTo>
                    <a:pt x="114" y="120"/>
                    <a:pt x="142" y="89"/>
                    <a:pt x="179" y="15"/>
                  </a:cubicBezTo>
                  <a:cubicBezTo>
                    <a:pt x="159" y="5"/>
                    <a:pt x="129"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1" name="Google Shape;15591;p24"/>
            <p:cNvSpPr/>
            <p:nvPr/>
          </p:nvSpPr>
          <p:spPr>
            <a:xfrm>
              <a:off x="4434375" y="5064100"/>
              <a:ext cx="4500" cy="4975"/>
            </a:xfrm>
            <a:custGeom>
              <a:avLst/>
              <a:gdLst/>
              <a:ahLst/>
              <a:cxnLst/>
              <a:rect l="l" t="t" r="r" b="b"/>
              <a:pathLst>
                <a:path w="180" h="199" extrusionOk="0">
                  <a:moveTo>
                    <a:pt x="0" y="0"/>
                  </a:moveTo>
                  <a:cubicBezTo>
                    <a:pt x="0" y="119"/>
                    <a:pt x="60" y="179"/>
                    <a:pt x="179" y="199"/>
                  </a:cubicBezTo>
                  <a:cubicBezTo>
                    <a:pt x="159" y="100"/>
                    <a:pt x="100" y="2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2" name="Google Shape;15592;p24"/>
            <p:cNvSpPr/>
            <p:nvPr/>
          </p:nvSpPr>
          <p:spPr>
            <a:xfrm>
              <a:off x="4508475" y="5100700"/>
              <a:ext cx="56725" cy="17200"/>
            </a:xfrm>
            <a:custGeom>
              <a:avLst/>
              <a:gdLst/>
              <a:ahLst/>
              <a:cxnLst/>
              <a:rect l="l" t="t" r="r" b="b"/>
              <a:pathLst>
                <a:path w="2269" h="688" extrusionOk="0">
                  <a:moveTo>
                    <a:pt x="779" y="0"/>
                  </a:moveTo>
                  <a:cubicBezTo>
                    <a:pt x="707" y="0"/>
                    <a:pt x="640" y="12"/>
                    <a:pt x="577" y="48"/>
                  </a:cubicBezTo>
                  <a:cubicBezTo>
                    <a:pt x="521" y="69"/>
                    <a:pt x="464" y="75"/>
                    <a:pt x="408" y="75"/>
                  </a:cubicBezTo>
                  <a:cubicBezTo>
                    <a:pt x="330" y="75"/>
                    <a:pt x="252" y="64"/>
                    <a:pt x="174" y="64"/>
                  </a:cubicBezTo>
                  <a:cubicBezTo>
                    <a:pt x="149" y="64"/>
                    <a:pt x="124" y="65"/>
                    <a:pt x="100" y="68"/>
                  </a:cubicBezTo>
                  <a:cubicBezTo>
                    <a:pt x="60" y="108"/>
                    <a:pt x="20" y="127"/>
                    <a:pt x="0" y="147"/>
                  </a:cubicBezTo>
                  <a:cubicBezTo>
                    <a:pt x="299" y="366"/>
                    <a:pt x="677" y="466"/>
                    <a:pt x="1055" y="525"/>
                  </a:cubicBezTo>
                  <a:cubicBezTo>
                    <a:pt x="1293" y="585"/>
                    <a:pt x="1538" y="687"/>
                    <a:pt x="1782" y="687"/>
                  </a:cubicBezTo>
                  <a:cubicBezTo>
                    <a:pt x="1945" y="687"/>
                    <a:pt x="2108" y="641"/>
                    <a:pt x="2268" y="505"/>
                  </a:cubicBezTo>
                  <a:cubicBezTo>
                    <a:pt x="1970" y="48"/>
                    <a:pt x="1472" y="108"/>
                    <a:pt x="1055" y="28"/>
                  </a:cubicBezTo>
                  <a:cubicBezTo>
                    <a:pt x="957" y="17"/>
                    <a:pt x="865" y="0"/>
                    <a:pt x="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3" name="Google Shape;15593;p24"/>
            <p:cNvSpPr/>
            <p:nvPr/>
          </p:nvSpPr>
          <p:spPr>
            <a:xfrm>
              <a:off x="4482100" y="5093050"/>
              <a:ext cx="28875" cy="10850"/>
            </a:xfrm>
            <a:custGeom>
              <a:avLst/>
              <a:gdLst/>
              <a:ahLst/>
              <a:cxnLst/>
              <a:rect l="l" t="t" r="r" b="b"/>
              <a:pathLst>
                <a:path w="1155" h="434" extrusionOk="0">
                  <a:moveTo>
                    <a:pt x="202" y="1"/>
                  </a:moveTo>
                  <a:cubicBezTo>
                    <a:pt x="100" y="1"/>
                    <a:pt x="21" y="55"/>
                    <a:pt x="1" y="254"/>
                  </a:cubicBezTo>
                  <a:cubicBezTo>
                    <a:pt x="283" y="420"/>
                    <a:pt x="565" y="434"/>
                    <a:pt x="869" y="434"/>
                  </a:cubicBezTo>
                  <a:cubicBezTo>
                    <a:pt x="930" y="434"/>
                    <a:pt x="992" y="433"/>
                    <a:pt x="1055" y="433"/>
                  </a:cubicBezTo>
                  <a:cubicBezTo>
                    <a:pt x="1155" y="235"/>
                    <a:pt x="996" y="175"/>
                    <a:pt x="856" y="115"/>
                  </a:cubicBezTo>
                  <a:cubicBezTo>
                    <a:pt x="757" y="115"/>
                    <a:pt x="638" y="75"/>
                    <a:pt x="538" y="75"/>
                  </a:cubicBezTo>
                  <a:cubicBezTo>
                    <a:pt x="429" y="55"/>
                    <a:pt x="304" y="1"/>
                    <a:pt x="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4" name="Google Shape;15594;p24"/>
            <p:cNvSpPr/>
            <p:nvPr/>
          </p:nvSpPr>
          <p:spPr>
            <a:xfrm>
              <a:off x="4519900" y="5093375"/>
              <a:ext cx="20425" cy="11725"/>
            </a:xfrm>
            <a:custGeom>
              <a:avLst/>
              <a:gdLst/>
              <a:ahLst/>
              <a:cxnLst/>
              <a:rect l="l" t="t" r="r" b="b"/>
              <a:pathLst>
                <a:path w="817" h="469" extrusionOk="0">
                  <a:moveTo>
                    <a:pt x="320" y="0"/>
                  </a:moveTo>
                  <a:cubicBezTo>
                    <a:pt x="237" y="0"/>
                    <a:pt x="156" y="25"/>
                    <a:pt x="80" y="82"/>
                  </a:cubicBezTo>
                  <a:lnTo>
                    <a:pt x="80" y="261"/>
                  </a:lnTo>
                  <a:cubicBezTo>
                    <a:pt x="41" y="261"/>
                    <a:pt x="41" y="261"/>
                    <a:pt x="21" y="321"/>
                  </a:cubicBezTo>
                  <a:cubicBezTo>
                    <a:pt x="1" y="361"/>
                    <a:pt x="21" y="381"/>
                    <a:pt x="100" y="420"/>
                  </a:cubicBezTo>
                  <a:cubicBezTo>
                    <a:pt x="240" y="420"/>
                    <a:pt x="419" y="440"/>
                    <a:pt x="598" y="440"/>
                  </a:cubicBezTo>
                  <a:cubicBezTo>
                    <a:pt x="641" y="451"/>
                    <a:pt x="679" y="468"/>
                    <a:pt x="710" y="468"/>
                  </a:cubicBezTo>
                  <a:cubicBezTo>
                    <a:pt x="737" y="468"/>
                    <a:pt x="759" y="457"/>
                    <a:pt x="777" y="420"/>
                  </a:cubicBezTo>
                  <a:cubicBezTo>
                    <a:pt x="816" y="241"/>
                    <a:pt x="697" y="162"/>
                    <a:pt x="598" y="82"/>
                  </a:cubicBezTo>
                  <a:cubicBezTo>
                    <a:pt x="504" y="30"/>
                    <a:pt x="410" y="0"/>
                    <a:pt x="3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5" name="Google Shape;15595;p24"/>
            <p:cNvSpPr/>
            <p:nvPr/>
          </p:nvSpPr>
          <p:spPr>
            <a:xfrm>
              <a:off x="4475650" y="5091300"/>
              <a:ext cx="19925" cy="8625"/>
            </a:xfrm>
            <a:custGeom>
              <a:avLst/>
              <a:gdLst/>
              <a:ahLst/>
              <a:cxnLst/>
              <a:rect l="l" t="t" r="r" b="b"/>
              <a:pathLst>
                <a:path w="797" h="345" extrusionOk="0">
                  <a:moveTo>
                    <a:pt x="407" y="0"/>
                  </a:moveTo>
                  <a:cubicBezTo>
                    <a:pt x="326" y="0"/>
                    <a:pt x="245" y="9"/>
                    <a:pt x="168" y="9"/>
                  </a:cubicBezTo>
                  <a:cubicBezTo>
                    <a:pt x="145" y="9"/>
                    <a:pt x="122" y="8"/>
                    <a:pt x="100" y="6"/>
                  </a:cubicBezTo>
                  <a:cubicBezTo>
                    <a:pt x="0" y="106"/>
                    <a:pt x="20" y="225"/>
                    <a:pt x="100" y="324"/>
                  </a:cubicBezTo>
                  <a:cubicBezTo>
                    <a:pt x="160" y="344"/>
                    <a:pt x="219" y="344"/>
                    <a:pt x="279" y="344"/>
                  </a:cubicBezTo>
                  <a:cubicBezTo>
                    <a:pt x="378" y="106"/>
                    <a:pt x="597" y="185"/>
                    <a:pt x="796" y="145"/>
                  </a:cubicBezTo>
                  <a:cubicBezTo>
                    <a:pt x="674" y="23"/>
                    <a:pt x="540" y="0"/>
                    <a:pt x="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6" name="Google Shape;15596;p24"/>
            <p:cNvSpPr/>
            <p:nvPr/>
          </p:nvSpPr>
          <p:spPr>
            <a:xfrm>
              <a:off x="4463225" y="5090950"/>
              <a:ext cx="14425" cy="8475"/>
            </a:xfrm>
            <a:custGeom>
              <a:avLst/>
              <a:gdLst/>
              <a:ahLst/>
              <a:cxnLst/>
              <a:rect l="l" t="t" r="r" b="b"/>
              <a:pathLst>
                <a:path w="577" h="339" extrusionOk="0">
                  <a:moveTo>
                    <a:pt x="296" y="0"/>
                  </a:moveTo>
                  <a:cubicBezTo>
                    <a:pt x="199" y="0"/>
                    <a:pt x="100" y="20"/>
                    <a:pt x="0" y="100"/>
                  </a:cubicBezTo>
                  <a:cubicBezTo>
                    <a:pt x="219" y="199"/>
                    <a:pt x="398" y="259"/>
                    <a:pt x="577" y="338"/>
                  </a:cubicBezTo>
                  <a:lnTo>
                    <a:pt x="577" y="20"/>
                  </a:lnTo>
                  <a:cubicBezTo>
                    <a:pt x="487" y="20"/>
                    <a:pt x="393" y="0"/>
                    <a:pt x="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7" name="Google Shape;15597;p24"/>
            <p:cNvSpPr/>
            <p:nvPr/>
          </p:nvSpPr>
          <p:spPr>
            <a:xfrm>
              <a:off x="4503500" y="5096425"/>
              <a:ext cx="18925" cy="7975"/>
            </a:xfrm>
            <a:custGeom>
              <a:avLst/>
              <a:gdLst/>
              <a:ahLst/>
              <a:cxnLst/>
              <a:rect l="l" t="t" r="r" b="b"/>
              <a:pathLst>
                <a:path w="757" h="319" extrusionOk="0">
                  <a:moveTo>
                    <a:pt x="0" y="0"/>
                  </a:moveTo>
                  <a:cubicBezTo>
                    <a:pt x="80" y="100"/>
                    <a:pt x="140" y="219"/>
                    <a:pt x="199" y="318"/>
                  </a:cubicBezTo>
                  <a:cubicBezTo>
                    <a:pt x="378" y="318"/>
                    <a:pt x="577" y="298"/>
                    <a:pt x="756" y="298"/>
                  </a:cubicBezTo>
                  <a:cubicBezTo>
                    <a:pt x="717" y="239"/>
                    <a:pt x="717" y="199"/>
                    <a:pt x="717" y="139"/>
                  </a:cubicBezTo>
                  <a:cubicBezTo>
                    <a:pt x="478" y="100"/>
                    <a:pt x="219" y="4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8" name="Google Shape;15598;p24"/>
            <p:cNvSpPr/>
            <p:nvPr/>
          </p:nvSpPr>
          <p:spPr>
            <a:xfrm>
              <a:off x="4521400" y="5090450"/>
              <a:ext cx="13450" cy="4500"/>
            </a:xfrm>
            <a:custGeom>
              <a:avLst/>
              <a:gdLst/>
              <a:ahLst/>
              <a:cxnLst/>
              <a:rect l="l" t="t" r="r" b="b"/>
              <a:pathLst>
                <a:path w="538" h="180" extrusionOk="0">
                  <a:moveTo>
                    <a:pt x="1" y="0"/>
                  </a:moveTo>
                  <a:lnTo>
                    <a:pt x="1" y="179"/>
                  </a:lnTo>
                  <a:lnTo>
                    <a:pt x="538" y="179"/>
                  </a:lnTo>
                  <a:cubicBezTo>
                    <a:pt x="378" y="20"/>
                    <a:pt x="219" y="2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9" name="Google Shape;15599;p24"/>
            <p:cNvSpPr/>
            <p:nvPr/>
          </p:nvSpPr>
          <p:spPr>
            <a:xfrm>
              <a:off x="4504500" y="5087300"/>
              <a:ext cx="9950" cy="3900"/>
            </a:xfrm>
            <a:custGeom>
              <a:avLst/>
              <a:gdLst/>
              <a:ahLst/>
              <a:cxnLst/>
              <a:rect l="l" t="t" r="r" b="b"/>
              <a:pathLst>
                <a:path w="398" h="156" extrusionOk="0">
                  <a:moveTo>
                    <a:pt x="89" y="0"/>
                  </a:moveTo>
                  <a:cubicBezTo>
                    <a:pt x="59" y="0"/>
                    <a:pt x="29" y="3"/>
                    <a:pt x="0" y="7"/>
                  </a:cubicBezTo>
                  <a:cubicBezTo>
                    <a:pt x="74" y="125"/>
                    <a:pt x="158" y="155"/>
                    <a:pt x="269" y="155"/>
                  </a:cubicBezTo>
                  <a:cubicBezTo>
                    <a:pt x="309" y="155"/>
                    <a:pt x="351" y="151"/>
                    <a:pt x="398" y="146"/>
                  </a:cubicBezTo>
                  <a:cubicBezTo>
                    <a:pt x="319" y="36"/>
                    <a:pt x="203" y="0"/>
                    <a:pt x="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0" name="Google Shape;15600;p24"/>
            <p:cNvSpPr/>
            <p:nvPr/>
          </p:nvSpPr>
          <p:spPr>
            <a:xfrm>
              <a:off x="4534825" y="5094925"/>
              <a:ext cx="73125" cy="22125"/>
            </a:xfrm>
            <a:custGeom>
              <a:avLst/>
              <a:gdLst/>
              <a:ahLst/>
              <a:cxnLst/>
              <a:rect l="l" t="t" r="r" b="b"/>
              <a:pathLst>
                <a:path w="2925" h="885" extrusionOk="0">
                  <a:moveTo>
                    <a:pt x="21" y="0"/>
                  </a:moveTo>
                  <a:cubicBezTo>
                    <a:pt x="21" y="140"/>
                    <a:pt x="200" y="259"/>
                    <a:pt x="1" y="378"/>
                  </a:cubicBezTo>
                  <a:cubicBezTo>
                    <a:pt x="398" y="498"/>
                    <a:pt x="816" y="637"/>
                    <a:pt x="1214" y="697"/>
                  </a:cubicBezTo>
                  <a:cubicBezTo>
                    <a:pt x="1496" y="855"/>
                    <a:pt x="1804" y="885"/>
                    <a:pt x="2111" y="885"/>
                  </a:cubicBezTo>
                  <a:cubicBezTo>
                    <a:pt x="2300" y="885"/>
                    <a:pt x="2489" y="873"/>
                    <a:pt x="2672" y="873"/>
                  </a:cubicBezTo>
                  <a:cubicBezTo>
                    <a:pt x="2717" y="873"/>
                    <a:pt x="2761" y="874"/>
                    <a:pt x="2805" y="876"/>
                  </a:cubicBezTo>
                  <a:cubicBezTo>
                    <a:pt x="2925" y="557"/>
                    <a:pt x="2527" y="697"/>
                    <a:pt x="2447" y="537"/>
                  </a:cubicBezTo>
                  <a:cubicBezTo>
                    <a:pt x="1691" y="239"/>
                    <a:pt x="836" y="179"/>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1" name="Google Shape;15601;p24"/>
            <p:cNvSpPr/>
            <p:nvPr/>
          </p:nvSpPr>
          <p:spPr>
            <a:xfrm>
              <a:off x="4596500" y="5108850"/>
              <a:ext cx="62675" cy="25875"/>
            </a:xfrm>
            <a:custGeom>
              <a:avLst/>
              <a:gdLst/>
              <a:ahLst/>
              <a:cxnLst/>
              <a:rect l="l" t="t" r="r" b="b"/>
              <a:pathLst>
                <a:path w="2507" h="1035" extrusionOk="0">
                  <a:moveTo>
                    <a:pt x="0" y="0"/>
                  </a:moveTo>
                  <a:lnTo>
                    <a:pt x="0" y="0"/>
                  </a:lnTo>
                  <a:cubicBezTo>
                    <a:pt x="120" y="100"/>
                    <a:pt x="219" y="219"/>
                    <a:pt x="338" y="339"/>
                  </a:cubicBezTo>
                  <a:cubicBezTo>
                    <a:pt x="557" y="339"/>
                    <a:pt x="697" y="478"/>
                    <a:pt x="697" y="677"/>
                  </a:cubicBezTo>
                  <a:cubicBezTo>
                    <a:pt x="1035" y="935"/>
                    <a:pt x="1472" y="935"/>
                    <a:pt x="1910" y="1035"/>
                  </a:cubicBezTo>
                  <a:cubicBezTo>
                    <a:pt x="2029" y="1035"/>
                    <a:pt x="2129" y="1015"/>
                    <a:pt x="2248" y="1015"/>
                  </a:cubicBezTo>
                  <a:cubicBezTo>
                    <a:pt x="2507" y="876"/>
                    <a:pt x="2109" y="677"/>
                    <a:pt x="2308" y="498"/>
                  </a:cubicBezTo>
                  <a:cubicBezTo>
                    <a:pt x="1532" y="339"/>
                    <a:pt x="756" y="17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2" name="Google Shape;15602;p24"/>
            <p:cNvSpPr/>
            <p:nvPr/>
          </p:nvSpPr>
          <p:spPr>
            <a:xfrm>
              <a:off x="4591525" y="5122075"/>
              <a:ext cx="52725" cy="17625"/>
            </a:xfrm>
            <a:custGeom>
              <a:avLst/>
              <a:gdLst/>
              <a:ahLst/>
              <a:cxnLst/>
              <a:rect l="l" t="t" r="r" b="b"/>
              <a:pathLst>
                <a:path w="2109" h="705" extrusionOk="0">
                  <a:moveTo>
                    <a:pt x="425" y="1"/>
                  </a:moveTo>
                  <a:cubicBezTo>
                    <a:pt x="397" y="1"/>
                    <a:pt x="368" y="3"/>
                    <a:pt x="339" y="8"/>
                  </a:cubicBezTo>
                  <a:cubicBezTo>
                    <a:pt x="239" y="148"/>
                    <a:pt x="60" y="68"/>
                    <a:pt x="0" y="188"/>
                  </a:cubicBezTo>
                  <a:cubicBezTo>
                    <a:pt x="657" y="546"/>
                    <a:pt x="1413" y="486"/>
                    <a:pt x="2109" y="705"/>
                  </a:cubicBezTo>
                  <a:lnTo>
                    <a:pt x="2109" y="546"/>
                  </a:lnTo>
                  <a:cubicBezTo>
                    <a:pt x="1752" y="320"/>
                    <a:pt x="1378" y="166"/>
                    <a:pt x="969" y="166"/>
                  </a:cubicBezTo>
                  <a:cubicBezTo>
                    <a:pt x="945" y="166"/>
                    <a:pt x="920" y="167"/>
                    <a:pt x="896" y="168"/>
                  </a:cubicBezTo>
                  <a:cubicBezTo>
                    <a:pt x="741" y="99"/>
                    <a:pt x="601" y="1"/>
                    <a:pt x="4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3" name="Google Shape;15603;p24"/>
            <p:cNvSpPr/>
            <p:nvPr/>
          </p:nvSpPr>
          <p:spPr>
            <a:xfrm>
              <a:off x="4592025" y="5121575"/>
              <a:ext cx="8475" cy="4700"/>
            </a:xfrm>
            <a:custGeom>
              <a:avLst/>
              <a:gdLst/>
              <a:ahLst/>
              <a:cxnLst/>
              <a:rect l="l" t="t" r="r" b="b"/>
              <a:pathLst>
                <a:path w="339" h="188" extrusionOk="0">
                  <a:moveTo>
                    <a:pt x="149" y="0"/>
                  </a:moveTo>
                  <a:cubicBezTo>
                    <a:pt x="0" y="0"/>
                    <a:pt x="0" y="36"/>
                    <a:pt x="0" y="188"/>
                  </a:cubicBezTo>
                  <a:cubicBezTo>
                    <a:pt x="140" y="168"/>
                    <a:pt x="279" y="168"/>
                    <a:pt x="338" y="9"/>
                  </a:cubicBezTo>
                  <a:cubicBezTo>
                    <a:pt x="257" y="4"/>
                    <a:pt x="195"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4" name="Google Shape;15604;p24"/>
            <p:cNvSpPr/>
            <p:nvPr/>
          </p:nvSpPr>
          <p:spPr>
            <a:xfrm>
              <a:off x="4458975" y="4329800"/>
              <a:ext cx="404600" cy="75475"/>
            </a:xfrm>
            <a:custGeom>
              <a:avLst/>
              <a:gdLst/>
              <a:ahLst/>
              <a:cxnLst/>
              <a:rect l="l" t="t" r="r" b="b"/>
              <a:pathLst>
                <a:path w="16184" h="3019" extrusionOk="0">
                  <a:moveTo>
                    <a:pt x="265" y="0"/>
                  </a:moveTo>
                  <a:cubicBezTo>
                    <a:pt x="110" y="0"/>
                    <a:pt x="1" y="90"/>
                    <a:pt x="31" y="448"/>
                  </a:cubicBezTo>
                  <a:lnTo>
                    <a:pt x="190" y="448"/>
                  </a:lnTo>
                  <a:cubicBezTo>
                    <a:pt x="254" y="393"/>
                    <a:pt x="313" y="368"/>
                    <a:pt x="369" y="368"/>
                  </a:cubicBezTo>
                  <a:cubicBezTo>
                    <a:pt x="435" y="368"/>
                    <a:pt x="494" y="403"/>
                    <a:pt x="548" y="468"/>
                  </a:cubicBezTo>
                  <a:cubicBezTo>
                    <a:pt x="727" y="587"/>
                    <a:pt x="946" y="468"/>
                    <a:pt x="1085" y="627"/>
                  </a:cubicBezTo>
                  <a:lnTo>
                    <a:pt x="1165" y="647"/>
                  </a:lnTo>
                  <a:lnTo>
                    <a:pt x="1244" y="647"/>
                  </a:lnTo>
                  <a:cubicBezTo>
                    <a:pt x="1370" y="713"/>
                    <a:pt x="1503" y="728"/>
                    <a:pt x="1636" y="728"/>
                  </a:cubicBezTo>
                  <a:cubicBezTo>
                    <a:pt x="1738" y="728"/>
                    <a:pt x="1840" y="719"/>
                    <a:pt x="1937" y="719"/>
                  </a:cubicBezTo>
                  <a:cubicBezTo>
                    <a:pt x="2053" y="719"/>
                    <a:pt x="2163" y="732"/>
                    <a:pt x="2259" y="786"/>
                  </a:cubicBezTo>
                  <a:lnTo>
                    <a:pt x="2318" y="846"/>
                  </a:lnTo>
                  <a:lnTo>
                    <a:pt x="2378" y="846"/>
                  </a:lnTo>
                  <a:cubicBezTo>
                    <a:pt x="2577" y="945"/>
                    <a:pt x="2816" y="846"/>
                    <a:pt x="2975" y="985"/>
                  </a:cubicBezTo>
                  <a:cubicBezTo>
                    <a:pt x="3074" y="985"/>
                    <a:pt x="3174" y="1025"/>
                    <a:pt x="3273" y="1025"/>
                  </a:cubicBezTo>
                  <a:cubicBezTo>
                    <a:pt x="3452" y="1085"/>
                    <a:pt x="3671" y="1045"/>
                    <a:pt x="3850" y="1124"/>
                  </a:cubicBezTo>
                  <a:cubicBezTo>
                    <a:pt x="3930" y="1144"/>
                    <a:pt x="3970" y="1144"/>
                    <a:pt x="4049" y="1164"/>
                  </a:cubicBezTo>
                  <a:lnTo>
                    <a:pt x="6516" y="1542"/>
                  </a:lnTo>
                  <a:cubicBezTo>
                    <a:pt x="6615" y="1562"/>
                    <a:pt x="6695" y="1622"/>
                    <a:pt x="6755" y="1642"/>
                  </a:cubicBezTo>
                  <a:cubicBezTo>
                    <a:pt x="8724" y="1960"/>
                    <a:pt x="10713" y="2378"/>
                    <a:pt x="12702" y="2577"/>
                  </a:cubicBezTo>
                  <a:cubicBezTo>
                    <a:pt x="13529" y="2650"/>
                    <a:pt x="14322" y="2961"/>
                    <a:pt x="15160" y="2961"/>
                  </a:cubicBezTo>
                  <a:cubicBezTo>
                    <a:pt x="15229" y="2961"/>
                    <a:pt x="15298" y="2959"/>
                    <a:pt x="15368" y="2955"/>
                  </a:cubicBezTo>
                  <a:cubicBezTo>
                    <a:pt x="15471" y="2972"/>
                    <a:pt x="15573" y="3018"/>
                    <a:pt x="15689" y="3018"/>
                  </a:cubicBezTo>
                  <a:cubicBezTo>
                    <a:pt x="15708" y="3018"/>
                    <a:pt x="15727" y="3017"/>
                    <a:pt x="15746" y="3014"/>
                  </a:cubicBezTo>
                  <a:cubicBezTo>
                    <a:pt x="15905" y="2955"/>
                    <a:pt x="16064" y="2935"/>
                    <a:pt x="16184" y="2775"/>
                  </a:cubicBezTo>
                  <a:cubicBezTo>
                    <a:pt x="16184" y="2676"/>
                    <a:pt x="16184" y="2616"/>
                    <a:pt x="16144" y="2537"/>
                  </a:cubicBezTo>
                  <a:cubicBezTo>
                    <a:pt x="16044" y="2457"/>
                    <a:pt x="15905" y="2417"/>
                    <a:pt x="15786" y="2378"/>
                  </a:cubicBezTo>
                  <a:cubicBezTo>
                    <a:pt x="15706" y="2378"/>
                    <a:pt x="15607" y="2358"/>
                    <a:pt x="15547" y="2358"/>
                  </a:cubicBezTo>
                  <a:cubicBezTo>
                    <a:pt x="14811" y="2258"/>
                    <a:pt x="14115" y="2059"/>
                    <a:pt x="13419" y="1821"/>
                  </a:cubicBezTo>
                  <a:cubicBezTo>
                    <a:pt x="13321" y="1826"/>
                    <a:pt x="13223" y="1828"/>
                    <a:pt x="13126" y="1828"/>
                  </a:cubicBezTo>
                  <a:cubicBezTo>
                    <a:pt x="12139" y="1828"/>
                    <a:pt x="11194" y="1573"/>
                    <a:pt x="10216" y="1482"/>
                  </a:cubicBezTo>
                  <a:cubicBezTo>
                    <a:pt x="10017" y="1482"/>
                    <a:pt x="9937" y="1323"/>
                    <a:pt x="9878" y="1164"/>
                  </a:cubicBezTo>
                  <a:cubicBezTo>
                    <a:pt x="9609" y="1199"/>
                    <a:pt x="9342" y="1219"/>
                    <a:pt x="9079" y="1219"/>
                  </a:cubicBezTo>
                  <a:cubicBezTo>
                    <a:pt x="8583" y="1219"/>
                    <a:pt x="8098" y="1147"/>
                    <a:pt x="7630" y="965"/>
                  </a:cubicBezTo>
                  <a:cubicBezTo>
                    <a:pt x="7534" y="931"/>
                    <a:pt x="7443" y="918"/>
                    <a:pt x="7355" y="918"/>
                  </a:cubicBezTo>
                  <a:cubicBezTo>
                    <a:pt x="7185" y="918"/>
                    <a:pt x="7024" y="966"/>
                    <a:pt x="6854" y="1005"/>
                  </a:cubicBezTo>
                  <a:cubicBezTo>
                    <a:pt x="6834" y="1012"/>
                    <a:pt x="6810" y="1014"/>
                    <a:pt x="6783" y="1014"/>
                  </a:cubicBezTo>
                  <a:cubicBezTo>
                    <a:pt x="6730" y="1014"/>
                    <a:pt x="6668" y="1005"/>
                    <a:pt x="6615" y="1005"/>
                  </a:cubicBezTo>
                  <a:cubicBezTo>
                    <a:pt x="6317" y="906"/>
                    <a:pt x="5999" y="945"/>
                    <a:pt x="5700" y="925"/>
                  </a:cubicBezTo>
                  <a:cubicBezTo>
                    <a:pt x="5103" y="766"/>
                    <a:pt x="4507" y="647"/>
                    <a:pt x="3910" y="547"/>
                  </a:cubicBezTo>
                  <a:cubicBezTo>
                    <a:pt x="2915" y="368"/>
                    <a:pt x="1881" y="468"/>
                    <a:pt x="926" y="130"/>
                  </a:cubicBezTo>
                  <a:cubicBezTo>
                    <a:pt x="888" y="92"/>
                    <a:pt x="858" y="78"/>
                    <a:pt x="826" y="78"/>
                  </a:cubicBezTo>
                  <a:cubicBezTo>
                    <a:pt x="808" y="78"/>
                    <a:pt x="789" y="83"/>
                    <a:pt x="767" y="90"/>
                  </a:cubicBezTo>
                  <a:cubicBezTo>
                    <a:pt x="618" y="90"/>
                    <a:pt x="419" y="0"/>
                    <a:pt x="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5" name="Google Shape;15605;p24"/>
            <p:cNvSpPr/>
            <p:nvPr/>
          </p:nvSpPr>
          <p:spPr>
            <a:xfrm>
              <a:off x="4330925" y="4471350"/>
              <a:ext cx="237625" cy="52175"/>
            </a:xfrm>
            <a:custGeom>
              <a:avLst/>
              <a:gdLst/>
              <a:ahLst/>
              <a:cxnLst/>
              <a:rect l="l" t="t" r="r" b="b"/>
              <a:pathLst>
                <a:path w="9505" h="2087" extrusionOk="0">
                  <a:moveTo>
                    <a:pt x="939" y="1"/>
                  </a:moveTo>
                  <a:cubicBezTo>
                    <a:pt x="787" y="1"/>
                    <a:pt x="634" y="12"/>
                    <a:pt x="478" y="38"/>
                  </a:cubicBezTo>
                  <a:cubicBezTo>
                    <a:pt x="200" y="117"/>
                    <a:pt x="1" y="217"/>
                    <a:pt x="21" y="535"/>
                  </a:cubicBezTo>
                  <a:cubicBezTo>
                    <a:pt x="80" y="674"/>
                    <a:pt x="180" y="774"/>
                    <a:pt x="299" y="853"/>
                  </a:cubicBezTo>
                  <a:cubicBezTo>
                    <a:pt x="577" y="973"/>
                    <a:pt x="836" y="973"/>
                    <a:pt x="1115" y="1012"/>
                  </a:cubicBezTo>
                  <a:cubicBezTo>
                    <a:pt x="1413" y="1032"/>
                    <a:pt x="1711" y="1152"/>
                    <a:pt x="2010" y="1152"/>
                  </a:cubicBezTo>
                  <a:cubicBezTo>
                    <a:pt x="2766" y="1251"/>
                    <a:pt x="3502" y="1351"/>
                    <a:pt x="4218" y="1550"/>
                  </a:cubicBezTo>
                  <a:cubicBezTo>
                    <a:pt x="4293" y="1561"/>
                    <a:pt x="4370" y="1565"/>
                    <a:pt x="4447" y="1565"/>
                  </a:cubicBezTo>
                  <a:cubicBezTo>
                    <a:pt x="4600" y="1565"/>
                    <a:pt x="4756" y="1550"/>
                    <a:pt x="4911" y="1550"/>
                  </a:cubicBezTo>
                  <a:cubicBezTo>
                    <a:pt x="5066" y="1550"/>
                    <a:pt x="5220" y="1565"/>
                    <a:pt x="5372" y="1629"/>
                  </a:cubicBezTo>
                  <a:cubicBezTo>
                    <a:pt x="6247" y="1629"/>
                    <a:pt x="7102" y="1729"/>
                    <a:pt x="7958" y="1928"/>
                  </a:cubicBezTo>
                  <a:cubicBezTo>
                    <a:pt x="8131" y="1956"/>
                    <a:pt x="8326" y="2059"/>
                    <a:pt x="8535" y="2059"/>
                  </a:cubicBezTo>
                  <a:cubicBezTo>
                    <a:pt x="8613" y="2059"/>
                    <a:pt x="8692" y="2045"/>
                    <a:pt x="8773" y="2007"/>
                  </a:cubicBezTo>
                  <a:cubicBezTo>
                    <a:pt x="8907" y="2025"/>
                    <a:pt x="9077" y="2087"/>
                    <a:pt x="9215" y="2087"/>
                  </a:cubicBezTo>
                  <a:cubicBezTo>
                    <a:pt x="9384" y="2087"/>
                    <a:pt x="9504" y="1993"/>
                    <a:pt x="9450" y="1609"/>
                  </a:cubicBezTo>
                  <a:cubicBezTo>
                    <a:pt x="7361" y="1112"/>
                    <a:pt x="5252" y="933"/>
                    <a:pt x="3124" y="555"/>
                  </a:cubicBezTo>
                  <a:cubicBezTo>
                    <a:pt x="2786" y="535"/>
                    <a:pt x="2567" y="237"/>
                    <a:pt x="2209" y="177"/>
                  </a:cubicBezTo>
                  <a:cubicBezTo>
                    <a:pt x="1783" y="89"/>
                    <a:pt x="1367" y="1"/>
                    <a:pt x="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6" name="Google Shape;15606;p24"/>
            <p:cNvSpPr/>
            <p:nvPr/>
          </p:nvSpPr>
          <p:spPr>
            <a:xfrm>
              <a:off x="4550250" y="4511575"/>
              <a:ext cx="269075" cy="48875"/>
            </a:xfrm>
            <a:custGeom>
              <a:avLst/>
              <a:gdLst/>
              <a:ahLst/>
              <a:cxnLst/>
              <a:rect l="l" t="t" r="r" b="b"/>
              <a:pathLst>
                <a:path w="10763" h="1955" extrusionOk="0">
                  <a:moveTo>
                    <a:pt x="617" y="0"/>
                  </a:moveTo>
                  <a:cubicBezTo>
                    <a:pt x="597" y="398"/>
                    <a:pt x="279" y="358"/>
                    <a:pt x="0" y="398"/>
                  </a:cubicBezTo>
                  <a:cubicBezTo>
                    <a:pt x="211" y="525"/>
                    <a:pt x="445" y="545"/>
                    <a:pt x="674" y="545"/>
                  </a:cubicBezTo>
                  <a:cubicBezTo>
                    <a:pt x="782" y="545"/>
                    <a:pt x="888" y="541"/>
                    <a:pt x="991" y="541"/>
                  </a:cubicBezTo>
                  <a:cubicBezTo>
                    <a:pt x="1082" y="541"/>
                    <a:pt x="1170" y="544"/>
                    <a:pt x="1254" y="557"/>
                  </a:cubicBezTo>
                  <a:cubicBezTo>
                    <a:pt x="2785" y="995"/>
                    <a:pt x="4357" y="1194"/>
                    <a:pt x="5908" y="1432"/>
                  </a:cubicBezTo>
                  <a:cubicBezTo>
                    <a:pt x="6883" y="1592"/>
                    <a:pt x="7838" y="1850"/>
                    <a:pt x="8833" y="1910"/>
                  </a:cubicBezTo>
                  <a:cubicBezTo>
                    <a:pt x="8961" y="1850"/>
                    <a:pt x="9091" y="1829"/>
                    <a:pt x="9223" y="1829"/>
                  </a:cubicBezTo>
                  <a:cubicBezTo>
                    <a:pt x="9544" y="1829"/>
                    <a:pt x="9873" y="1955"/>
                    <a:pt x="10206" y="1955"/>
                  </a:cubicBezTo>
                  <a:cubicBezTo>
                    <a:pt x="10371" y="1955"/>
                    <a:pt x="10537" y="1924"/>
                    <a:pt x="10703" y="1830"/>
                  </a:cubicBezTo>
                  <a:cubicBezTo>
                    <a:pt x="10722" y="1810"/>
                    <a:pt x="10742" y="1751"/>
                    <a:pt x="10762" y="1731"/>
                  </a:cubicBezTo>
                  <a:cubicBezTo>
                    <a:pt x="10464" y="1552"/>
                    <a:pt x="10126" y="1512"/>
                    <a:pt x="9768" y="1452"/>
                  </a:cubicBezTo>
                  <a:cubicBezTo>
                    <a:pt x="7540" y="1114"/>
                    <a:pt x="5272" y="736"/>
                    <a:pt x="3024" y="398"/>
                  </a:cubicBezTo>
                  <a:cubicBezTo>
                    <a:pt x="2956" y="432"/>
                    <a:pt x="2889" y="498"/>
                    <a:pt x="2832" y="498"/>
                  </a:cubicBezTo>
                  <a:cubicBezTo>
                    <a:pt x="2789" y="498"/>
                    <a:pt x="2751" y="459"/>
                    <a:pt x="2726" y="338"/>
                  </a:cubicBezTo>
                  <a:cubicBezTo>
                    <a:pt x="2610" y="237"/>
                    <a:pt x="2474" y="210"/>
                    <a:pt x="2331" y="210"/>
                  </a:cubicBezTo>
                  <a:cubicBezTo>
                    <a:pt x="2278" y="210"/>
                    <a:pt x="2223" y="214"/>
                    <a:pt x="2169" y="219"/>
                  </a:cubicBezTo>
                  <a:cubicBezTo>
                    <a:pt x="2042" y="243"/>
                    <a:pt x="1914" y="256"/>
                    <a:pt x="1786" y="256"/>
                  </a:cubicBezTo>
                  <a:cubicBezTo>
                    <a:pt x="1491" y="256"/>
                    <a:pt x="1199" y="187"/>
                    <a:pt x="935" y="20"/>
                  </a:cubicBezTo>
                  <a:cubicBezTo>
                    <a:pt x="836" y="20"/>
                    <a:pt x="716" y="0"/>
                    <a:pt x="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7" name="Google Shape;15607;p24"/>
            <p:cNvSpPr/>
            <p:nvPr/>
          </p:nvSpPr>
          <p:spPr>
            <a:xfrm>
              <a:off x="5218150" y="4385250"/>
              <a:ext cx="211375" cy="35525"/>
            </a:xfrm>
            <a:custGeom>
              <a:avLst/>
              <a:gdLst/>
              <a:ahLst/>
              <a:cxnLst/>
              <a:rect l="l" t="t" r="r" b="b"/>
              <a:pathLst>
                <a:path w="8455" h="1421" extrusionOk="0">
                  <a:moveTo>
                    <a:pt x="7321" y="0"/>
                  </a:moveTo>
                  <a:cubicBezTo>
                    <a:pt x="6644" y="20"/>
                    <a:pt x="5988" y="20"/>
                    <a:pt x="5312" y="80"/>
                  </a:cubicBezTo>
                  <a:cubicBezTo>
                    <a:pt x="3720" y="180"/>
                    <a:pt x="2168" y="677"/>
                    <a:pt x="557" y="776"/>
                  </a:cubicBezTo>
                  <a:cubicBezTo>
                    <a:pt x="458" y="776"/>
                    <a:pt x="338" y="816"/>
                    <a:pt x="239" y="876"/>
                  </a:cubicBezTo>
                  <a:cubicBezTo>
                    <a:pt x="120" y="916"/>
                    <a:pt x="0" y="995"/>
                    <a:pt x="20" y="1174"/>
                  </a:cubicBezTo>
                  <a:cubicBezTo>
                    <a:pt x="40" y="1293"/>
                    <a:pt x="139" y="1333"/>
                    <a:pt x="259" y="1373"/>
                  </a:cubicBezTo>
                  <a:cubicBezTo>
                    <a:pt x="418" y="1393"/>
                    <a:pt x="557" y="1393"/>
                    <a:pt x="716" y="1393"/>
                  </a:cubicBezTo>
                  <a:cubicBezTo>
                    <a:pt x="856" y="1343"/>
                    <a:pt x="995" y="1326"/>
                    <a:pt x="1135" y="1326"/>
                  </a:cubicBezTo>
                  <a:cubicBezTo>
                    <a:pt x="1461" y="1326"/>
                    <a:pt x="1791" y="1421"/>
                    <a:pt x="2132" y="1421"/>
                  </a:cubicBezTo>
                  <a:cubicBezTo>
                    <a:pt x="2229" y="1421"/>
                    <a:pt x="2328" y="1413"/>
                    <a:pt x="2427" y="1393"/>
                  </a:cubicBezTo>
                  <a:cubicBezTo>
                    <a:pt x="3839" y="1075"/>
                    <a:pt x="5292" y="836"/>
                    <a:pt x="6744" y="776"/>
                  </a:cubicBezTo>
                  <a:cubicBezTo>
                    <a:pt x="7022" y="737"/>
                    <a:pt x="7360" y="776"/>
                    <a:pt x="7559" y="498"/>
                  </a:cubicBezTo>
                  <a:cubicBezTo>
                    <a:pt x="7818" y="279"/>
                    <a:pt x="8136" y="418"/>
                    <a:pt x="8455" y="319"/>
                  </a:cubicBezTo>
                  <a:cubicBezTo>
                    <a:pt x="8315" y="50"/>
                    <a:pt x="8112" y="2"/>
                    <a:pt x="7891" y="2"/>
                  </a:cubicBezTo>
                  <a:cubicBezTo>
                    <a:pt x="7768" y="2"/>
                    <a:pt x="7640" y="17"/>
                    <a:pt x="7514" y="17"/>
                  </a:cubicBezTo>
                  <a:cubicBezTo>
                    <a:pt x="7448" y="17"/>
                    <a:pt x="7384" y="13"/>
                    <a:pt x="7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8" name="Google Shape;15608;p24"/>
            <p:cNvSpPr/>
            <p:nvPr/>
          </p:nvSpPr>
          <p:spPr>
            <a:xfrm>
              <a:off x="4237425" y="4290250"/>
              <a:ext cx="219850" cy="49075"/>
            </a:xfrm>
            <a:custGeom>
              <a:avLst/>
              <a:gdLst/>
              <a:ahLst/>
              <a:cxnLst/>
              <a:rect l="l" t="t" r="r" b="b"/>
              <a:pathLst>
                <a:path w="8794" h="1963" extrusionOk="0">
                  <a:moveTo>
                    <a:pt x="584" y="53"/>
                  </a:moveTo>
                  <a:cubicBezTo>
                    <a:pt x="523" y="53"/>
                    <a:pt x="461" y="55"/>
                    <a:pt x="399" y="61"/>
                  </a:cubicBezTo>
                  <a:cubicBezTo>
                    <a:pt x="239" y="100"/>
                    <a:pt x="1" y="1"/>
                    <a:pt x="1" y="260"/>
                  </a:cubicBezTo>
                  <a:cubicBezTo>
                    <a:pt x="1" y="439"/>
                    <a:pt x="200" y="458"/>
                    <a:pt x="339" y="518"/>
                  </a:cubicBezTo>
                  <a:cubicBezTo>
                    <a:pt x="1135" y="896"/>
                    <a:pt x="2030" y="936"/>
                    <a:pt x="2865" y="1115"/>
                  </a:cubicBezTo>
                  <a:cubicBezTo>
                    <a:pt x="4039" y="1334"/>
                    <a:pt x="5173" y="1612"/>
                    <a:pt x="6366" y="1712"/>
                  </a:cubicBezTo>
                  <a:cubicBezTo>
                    <a:pt x="6484" y="1766"/>
                    <a:pt x="6610" y="1775"/>
                    <a:pt x="6738" y="1775"/>
                  </a:cubicBezTo>
                  <a:cubicBezTo>
                    <a:pt x="6798" y="1775"/>
                    <a:pt x="6858" y="1773"/>
                    <a:pt x="6918" y="1773"/>
                  </a:cubicBezTo>
                  <a:cubicBezTo>
                    <a:pt x="7057" y="1773"/>
                    <a:pt x="7195" y="1783"/>
                    <a:pt x="7321" y="1851"/>
                  </a:cubicBezTo>
                  <a:cubicBezTo>
                    <a:pt x="7473" y="1898"/>
                    <a:pt x="7631" y="1917"/>
                    <a:pt x="7792" y="1917"/>
                  </a:cubicBezTo>
                  <a:cubicBezTo>
                    <a:pt x="7906" y="1917"/>
                    <a:pt x="8022" y="1907"/>
                    <a:pt x="8137" y="1891"/>
                  </a:cubicBezTo>
                  <a:cubicBezTo>
                    <a:pt x="8248" y="1902"/>
                    <a:pt x="8383" y="1962"/>
                    <a:pt x="8498" y="1962"/>
                  </a:cubicBezTo>
                  <a:cubicBezTo>
                    <a:pt x="8590" y="1962"/>
                    <a:pt x="8670" y="1924"/>
                    <a:pt x="8714" y="1791"/>
                  </a:cubicBezTo>
                  <a:cubicBezTo>
                    <a:pt x="8793" y="1592"/>
                    <a:pt x="8455" y="1632"/>
                    <a:pt x="8376" y="1493"/>
                  </a:cubicBezTo>
                  <a:cubicBezTo>
                    <a:pt x="8243" y="1440"/>
                    <a:pt x="8106" y="1429"/>
                    <a:pt x="7968" y="1429"/>
                  </a:cubicBezTo>
                  <a:cubicBezTo>
                    <a:pt x="7870" y="1429"/>
                    <a:pt x="7771" y="1434"/>
                    <a:pt x="7673" y="1434"/>
                  </a:cubicBezTo>
                  <a:cubicBezTo>
                    <a:pt x="7497" y="1434"/>
                    <a:pt x="7324" y="1416"/>
                    <a:pt x="7162" y="1314"/>
                  </a:cubicBezTo>
                  <a:cubicBezTo>
                    <a:pt x="7051" y="1252"/>
                    <a:pt x="6928" y="1236"/>
                    <a:pt x="6800" y="1236"/>
                  </a:cubicBezTo>
                  <a:cubicBezTo>
                    <a:pt x="6669" y="1236"/>
                    <a:pt x="6532" y="1253"/>
                    <a:pt x="6398" y="1253"/>
                  </a:cubicBezTo>
                  <a:cubicBezTo>
                    <a:pt x="6242" y="1253"/>
                    <a:pt x="6089" y="1231"/>
                    <a:pt x="5949" y="1135"/>
                  </a:cubicBezTo>
                  <a:cubicBezTo>
                    <a:pt x="4775" y="757"/>
                    <a:pt x="3562" y="657"/>
                    <a:pt x="2368" y="419"/>
                  </a:cubicBezTo>
                  <a:cubicBezTo>
                    <a:pt x="1788" y="310"/>
                    <a:pt x="1209" y="53"/>
                    <a:pt x="584" y="5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9" name="Google Shape;15609;p24"/>
            <p:cNvSpPr/>
            <p:nvPr/>
          </p:nvSpPr>
          <p:spPr>
            <a:xfrm>
              <a:off x="5233050" y="4398175"/>
              <a:ext cx="209400" cy="36475"/>
            </a:xfrm>
            <a:custGeom>
              <a:avLst/>
              <a:gdLst/>
              <a:ahLst/>
              <a:cxnLst/>
              <a:rect l="l" t="t" r="r" b="b"/>
              <a:pathLst>
                <a:path w="8376" h="1459" extrusionOk="0">
                  <a:moveTo>
                    <a:pt x="6963" y="1"/>
                  </a:moveTo>
                  <a:cubicBezTo>
                    <a:pt x="5989" y="100"/>
                    <a:pt x="4994" y="21"/>
                    <a:pt x="4019" y="200"/>
                  </a:cubicBezTo>
                  <a:cubicBezTo>
                    <a:pt x="3243" y="319"/>
                    <a:pt x="2488" y="478"/>
                    <a:pt x="1712" y="657"/>
                  </a:cubicBezTo>
                  <a:cubicBezTo>
                    <a:pt x="1550" y="695"/>
                    <a:pt x="1380" y="701"/>
                    <a:pt x="1208" y="701"/>
                  </a:cubicBezTo>
                  <a:cubicBezTo>
                    <a:pt x="1123" y="701"/>
                    <a:pt x="1038" y="699"/>
                    <a:pt x="953" y="699"/>
                  </a:cubicBezTo>
                  <a:cubicBezTo>
                    <a:pt x="658" y="699"/>
                    <a:pt x="365" y="717"/>
                    <a:pt x="100" y="876"/>
                  </a:cubicBezTo>
                  <a:cubicBezTo>
                    <a:pt x="240" y="896"/>
                    <a:pt x="359" y="896"/>
                    <a:pt x="578" y="956"/>
                  </a:cubicBezTo>
                  <a:cubicBezTo>
                    <a:pt x="359" y="1095"/>
                    <a:pt x="81" y="995"/>
                    <a:pt x="1" y="1254"/>
                  </a:cubicBezTo>
                  <a:cubicBezTo>
                    <a:pt x="130" y="1415"/>
                    <a:pt x="325" y="1459"/>
                    <a:pt x="511" y="1459"/>
                  </a:cubicBezTo>
                  <a:cubicBezTo>
                    <a:pt x="554" y="1459"/>
                    <a:pt x="596" y="1457"/>
                    <a:pt x="638" y="1453"/>
                  </a:cubicBezTo>
                  <a:cubicBezTo>
                    <a:pt x="1831" y="1254"/>
                    <a:pt x="3045" y="1194"/>
                    <a:pt x="4278" y="1015"/>
                  </a:cubicBezTo>
                  <a:cubicBezTo>
                    <a:pt x="5074" y="916"/>
                    <a:pt x="5909" y="1015"/>
                    <a:pt x="6625" y="558"/>
                  </a:cubicBezTo>
                  <a:cubicBezTo>
                    <a:pt x="6728" y="519"/>
                    <a:pt x="6822" y="497"/>
                    <a:pt x="6919" y="497"/>
                  </a:cubicBezTo>
                  <a:cubicBezTo>
                    <a:pt x="6973" y="497"/>
                    <a:pt x="7026" y="504"/>
                    <a:pt x="7083" y="518"/>
                  </a:cubicBezTo>
                  <a:cubicBezTo>
                    <a:pt x="7501" y="379"/>
                    <a:pt x="8018" y="597"/>
                    <a:pt x="8376" y="180"/>
                  </a:cubicBezTo>
                  <a:cubicBezTo>
                    <a:pt x="8172" y="38"/>
                    <a:pt x="7961" y="7"/>
                    <a:pt x="7749" y="7"/>
                  </a:cubicBezTo>
                  <a:cubicBezTo>
                    <a:pt x="7579" y="7"/>
                    <a:pt x="7409" y="27"/>
                    <a:pt x="7242" y="27"/>
                  </a:cubicBezTo>
                  <a:cubicBezTo>
                    <a:pt x="7148" y="27"/>
                    <a:pt x="7055" y="21"/>
                    <a:pt x="6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0" name="Google Shape;15610;p24"/>
            <p:cNvSpPr/>
            <p:nvPr/>
          </p:nvSpPr>
          <p:spPr>
            <a:xfrm>
              <a:off x="5020200" y="4546975"/>
              <a:ext cx="208400" cy="48200"/>
            </a:xfrm>
            <a:custGeom>
              <a:avLst/>
              <a:gdLst/>
              <a:ahLst/>
              <a:cxnLst/>
              <a:rect l="l" t="t" r="r" b="b"/>
              <a:pathLst>
                <a:path w="8336" h="1928" extrusionOk="0">
                  <a:moveTo>
                    <a:pt x="5441" y="0"/>
                  </a:moveTo>
                  <a:cubicBezTo>
                    <a:pt x="5226" y="0"/>
                    <a:pt x="5000" y="88"/>
                    <a:pt x="4775" y="136"/>
                  </a:cubicBezTo>
                  <a:cubicBezTo>
                    <a:pt x="3243" y="454"/>
                    <a:pt x="1672" y="613"/>
                    <a:pt x="220" y="1270"/>
                  </a:cubicBezTo>
                  <a:cubicBezTo>
                    <a:pt x="180" y="1310"/>
                    <a:pt x="100" y="1349"/>
                    <a:pt x="61" y="1409"/>
                  </a:cubicBezTo>
                  <a:cubicBezTo>
                    <a:pt x="1" y="1727"/>
                    <a:pt x="259" y="1807"/>
                    <a:pt x="478" y="1906"/>
                  </a:cubicBezTo>
                  <a:cubicBezTo>
                    <a:pt x="593" y="1921"/>
                    <a:pt x="706" y="1927"/>
                    <a:pt x="817" y="1927"/>
                  </a:cubicBezTo>
                  <a:cubicBezTo>
                    <a:pt x="1461" y="1927"/>
                    <a:pt x="2059" y="1713"/>
                    <a:pt x="2686" y="1628"/>
                  </a:cubicBezTo>
                  <a:cubicBezTo>
                    <a:pt x="2786" y="1608"/>
                    <a:pt x="2865" y="1588"/>
                    <a:pt x="2965" y="1548"/>
                  </a:cubicBezTo>
                  <a:cubicBezTo>
                    <a:pt x="4377" y="1190"/>
                    <a:pt x="5849" y="1031"/>
                    <a:pt x="7321" y="892"/>
                  </a:cubicBezTo>
                  <a:cubicBezTo>
                    <a:pt x="7719" y="832"/>
                    <a:pt x="8137" y="852"/>
                    <a:pt x="8336" y="414"/>
                  </a:cubicBezTo>
                  <a:cubicBezTo>
                    <a:pt x="8135" y="133"/>
                    <a:pt x="7879" y="68"/>
                    <a:pt x="7600" y="68"/>
                  </a:cubicBezTo>
                  <a:cubicBezTo>
                    <a:pt x="7465" y="68"/>
                    <a:pt x="7325" y="83"/>
                    <a:pt x="7182" y="96"/>
                  </a:cubicBezTo>
                  <a:cubicBezTo>
                    <a:pt x="6909" y="109"/>
                    <a:pt x="6628" y="216"/>
                    <a:pt x="6338" y="216"/>
                  </a:cubicBezTo>
                  <a:cubicBezTo>
                    <a:pt x="6184" y="216"/>
                    <a:pt x="6028" y="186"/>
                    <a:pt x="5869" y="96"/>
                  </a:cubicBezTo>
                  <a:cubicBezTo>
                    <a:pt x="5770" y="36"/>
                    <a:pt x="5690" y="16"/>
                    <a:pt x="5591" y="16"/>
                  </a:cubicBezTo>
                  <a:cubicBezTo>
                    <a:pt x="5541" y="5"/>
                    <a:pt x="5491" y="0"/>
                    <a:pt x="5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1" name="Google Shape;15611;p24"/>
            <p:cNvSpPr/>
            <p:nvPr/>
          </p:nvSpPr>
          <p:spPr>
            <a:xfrm>
              <a:off x="4984400" y="4500125"/>
              <a:ext cx="217850" cy="59700"/>
            </a:xfrm>
            <a:custGeom>
              <a:avLst/>
              <a:gdLst/>
              <a:ahLst/>
              <a:cxnLst/>
              <a:rect l="l" t="t" r="r" b="b"/>
              <a:pathLst>
                <a:path w="8714" h="2388" extrusionOk="0">
                  <a:moveTo>
                    <a:pt x="697" y="1"/>
                  </a:moveTo>
                  <a:cubicBezTo>
                    <a:pt x="558" y="1"/>
                    <a:pt x="438" y="21"/>
                    <a:pt x="319" y="80"/>
                  </a:cubicBezTo>
                  <a:cubicBezTo>
                    <a:pt x="140" y="200"/>
                    <a:pt x="60" y="339"/>
                    <a:pt x="40" y="538"/>
                  </a:cubicBezTo>
                  <a:cubicBezTo>
                    <a:pt x="1" y="1791"/>
                    <a:pt x="160" y="2070"/>
                    <a:pt x="1214" y="2388"/>
                  </a:cubicBezTo>
                  <a:cubicBezTo>
                    <a:pt x="2985" y="2169"/>
                    <a:pt x="4735" y="1990"/>
                    <a:pt x="6486" y="1731"/>
                  </a:cubicBezTo>
                  <a:cubicBezTo>
                    <a:pt x="7182" y="1532"/>
                    <a:pt x="7958" y="1692"/>
                    <a:pt x="8594" y="1294"/>
                  </a:cubicBezTo>
                  <a:cubicBezTo>
                    <a:pt x="8694" y="1234"/>
                    <a:pt x="8714" y="1135"/>
                    <a:pt x="8674" y="1035"/>
                  </a:cubicBezTo>
                  <a:cubicBezTo>
                    <a:pt x="8561" y="1012"/>
                    <a:pt x="8449" y="1002"/>
                    <a:pt x="8336" y="1002"/>
                  </a:cubicBezTo>
                  <a:cubicBezTo>
                    <a:pt x="7872" y="1002"/>
                    <a:pt x="7411" y="1166"/>
                    <a:pt x="6963" y="1214"/>
                  </a:cubicBezTo>
                  <a:cubicBezTo>
                    <a:pt x="5909" y="1334"/>
                    <a:pt x="4894" y="1493"/>
                    <a:pt x="3840" y="1652"/>
                  </a:cubicBezTo>
                  <a:cubicBezTo>
                    <a:pt x="3635" y="1675"/>
                    <a:pt x="3437" y="1688"/>
                    <a:pt x="3243" y="1688"/>
                  </a:cubicBezTo>
                  <a:cubicBezTo>
                    <a:pt x="2758" y="1688"/>
                    <a:pt x="2300" y="1606"/>
                    <a:pt x="1831" y="1393"/>
                  </a:cubicBezTo>
                  <a:cubicBezTo>
                    <a:pt x="1785" y="1374"/>
                    <a:pt x="1741" y="1366"/>
                    <a:pt x="1697" y="1366"/>
                  </a:cubicBezTo>
                  <a:cubicBezTo>
                    <a:pt x="1523" y="1366"/>
                    <a:pt x="1362" y="1489"/>
                    <a:pt x="1198" y="1489"/>
                  </a:cubicBezTo>
                  <a:cubicBezTo>
                    <a:pt x="1150" y="1489"/>
                    <a:pt x="1103" y="1479"/>
                    <a:pt x="1055" y="1453"/>
                  </a:cubicBezTo>
                  <a:lnTo>
                    <a:pt x="1055" y="1453"/>
                  </a:lnTo>
                  <a:cubicBezTo>
                    <a:pt x="1101" y="1470"/>
                    <a:pt x="1148" y="1477"/>
                    <a:pt x="1194" y="1477"/>
                  </a:cubicBezTo>
                  <a:cubicBezTo>
                    <a:pt x="1435" y="1477"/>
                    <a:pt x="1671" y="1279"/>
                    <a:pt x="1919" y="1279"/>
                  </a:cubicBezTo>
                  <a:cubicBezTo>
                    <a:pt x="2007" y="1279"/>
                    <a:pt x="2097" y="1304"/>
                    <a:pt x="2189" y="1373"/>
                  </a:cubicBezTo>
                  <a:cubicBezTo>
                    <a:pt x="2447" y="1373"/>
                    <a:pt x="2726" y="1373"/>
                    <a:pt x="2905" y="1075"/>
                  </a:cubicBezTo>
                  <a:cubicBezTo>
                    <a:pt x="2796" y="1026"/>
                    <a:pt x="2682" y="1013"/>
                    <a:pt x="2565" y="1013"/>
                  </a:cubicBezTo>
                  <a:cubicBezTo>
                    <a:pt x="2425" y="1013"/>
                    <a:pt x="2282" y="1032"/>
                    <a:pt x="2142" y="1032"/>
                  </a:cubicBezTo>
                  <a:cubicBezTo>
                    <a:pt x="1970" y="1032"/>
                    <a:pt x="1803" y="1003"/>
                    <a:pt x="1652" y="876"/>
                  </a:cubicBezTo>
                  <a:cubicBezTo>
                    <a:pt x="1555" y="696"/>
                    <a:pt x="1401" y="680"/>
                    <a:pt x="1249" y="680"/>
                  </a:cubicBezTo>
                  <a:cubicBezTo>
                    <a:pt x="1215" y="680"/>
                    <a:pt x="1180" y="681"/>
                    <a:pt x="1147" y="681"/>
                  </a:cubicBezTo>
                  <a:cubicBezTo>
                    <a:pt x="1115" y="681"/>
                    <a:pt x="1084" y="680"/>
                    <a:pt x="1055" y="677"/>
                  </a:cubicBezTo>
                  <a:cubicBezTo>
                    <a:pt x="995" y="657"/>
                    <a:pt x="955" y="597"/>
                    <a:pt x="936" y="558"/>
                  </a:cubicBezTo>
                  <a:cubicBezTo>
                    <a:pt x="936" y="418"/>
                    <a:pt x="1035" y="299"/>
                    <a:pt x="995" y="180"/>
                  </a:cubicBezTo>
                  <a:cubicBezTo>
                    <a:pt x="916" y="80"/>
                    <a:pt x="816" y="21"/>
                    <a:pt x="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2" name="Google Shape;15612;p24"/>
            <p:cNvSpPr/>
            <p:nvPr/>
          </p:nvSpPr>
          <p:spPr>
            <a:xfrm>
              <a:off x="5246500" y="4181350"/>
              <a:ext cx="184525" cy="42975"/>
            </a:xfrm>
            <a:custGeom>
              <a:avLst/>
              <a:gdLst/>
              <a:ahLst/>
              <a:cxnLst/>
              <a:rect l="l" t="t" r="r" b="b"/>
              <a:pathLst>
                <a:path w="7381" h="1719" extrusionOk="0">
                  <a:moveTo>
                    <a:pt x="7142" y="0"/>
                  </a:moveTo>
                  <a:cubicBezTo>
                    <a:pt x="7022" y="0"/>
                    <a:pt x="6883" y="0"/>
                    <a:pt x="6764" y="80"/>
                  </a:cubicBezTo>
                  <a:cubicBezTo>
                    <a:pt x="5868" y="80"/>
                    <a:pt x="5033" y="438"/>
                    <a:pt x="4158" y="617"/>
                  </a:cubicBezTo>
                  <a:cubicBezTo>
                    <a:pt x="3696" y="706"/>
                    <a:pt x="3250" y="842"/>
                    <a:pt x="2778" y="842"/>
                  </a:cubicBezTo>
                  <a:cubicBezTo>
                    <a:pt x="2721" y="842"/>
                    <a:pt x="2664" y="840"/>
                    <a:pt x="2606" y="836"/>
                  </a:cubicBezTo>
                  <a:cubicBezTo>
                    <a:pt x="2538" y="833"/>
                    <a:pt x="2471" y="831"/>
                    <a:pt x="2403" y="831"/>
                  </a:cubicBezTo>
                  <a:cubicBezTo>
                    <a:pt x="1638" y="831"/>
                    <a:pt x="887" y="1028"/>
                    <a:pt x="119" y="1174"/>
                  </a:cubicBezTo>
                  <a:cubicBezTo>
                    <a:pt x="0" y="1293"/>
                    <a:pt x="20" y="1413"/>
                    <a:pt x="80" y="1572"/>
                  </a:cubicBezTo>
                  <a:cubicBezTo>
                    <a:pt x="159" y="1612"/>
                    <a:pt x="219" y="1671"/>
                    <a:pt x="318" y="1691"/>
                  </a:cubicBezTo>
                  <a:cubicBezTo>
                    <a:pt x="415" y="1711"/>
                    <a:pt x="511" y="1718"/>
                    <a:pt x="607" y="1718"/>
                  </a:cubicBezTo>
                  <a:cubicBezTo>
                    <a:pt x="1040" y="1718"/>
                    <a:pt x="1473" y="1559"/>
                    <a:pt x="1905" y="1559"/>
                  </a:cubicBezTo>
                  <a:cubicBezTo>
                    <a:pt x="1973" y="1559"/>
                    <a:pt x="2041" y="1563"/>
                    <a:pt x="2109" y="1572"/>
                  </a:cubicBezTo>
                  <a:cubicBezTo>
                    <a:pt x="2146" y="1573"/>
                    <a:pt x="2183" y="1574"/>
                    <a:pt x="2220" y="1574"/>
                  </a:cubicBezTo>
                  <a:cubicBezTo>
                    <a:pt x="2677" y="1574"/>
                    <a:pt x="3119" y="1465"/>
                    <a:pt x="3561" y="1373"/>
                  </a:cubicBezTo>
                  <a:cubicBezTo>
                    <a:pt x="3660" y="1333"/>
                    <a:pt x="3740" y="1313"/>
                    <a:pt x="3800" y="1293"/>
                  </a:cubicBezTo>
                  <a:cubicBezTo>
                    <a:pt x="4058" y="1194"/>
                    <a:pt x="4277" y="1194"/>
                    <a:pt x="4536" y="1194"/>
                  </a:cubicBezTo>
                  <a:cubicBezTo>
                    <a:pt x="4695" y="1194"/>
                    <a:pt x="4854" y="1174"/>
                    <a:pt x="5033" y="1134"/>
                  </a:cubicBezTo>
                  <a:cubicBezTo>
                    <a:pt x="5232" y="1095"/>
                    <a:pt x="5451" y="1015"/>
                    <a:pt x="5650" y="1015"/>
                  </a:cubicBezTo>
                  <a:cubicBezTo>
                    <a:pt x="6226" y="916"/>
                    <a:pt x="6783" y="876"/>
                    <a:pt x="7281" y="518"/>
                  </a:cubicBezTo>
                  <a:cubicBezTo>
                    <a:pt x="7360" y="438"/>
                    <a:pt x="7380" y="378"/>
                    <a:pt x="7380" y="279"/>
                  </a:cubicBezTo>
                  <a:cubicBezTo>
                    <a:pt x="7360" y="120"/>
                    <a:pt x="7281" y="20"/>
                    <a:pt x="7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3" name="Google Shape;15613;p24"/>
            <p:cNvSpPr/>
            <p:nvPr/>
          </p:nvSpPr>
          <p:spPr>
            <a:xfrm>
              <a:off x="5230575" y="4411100"/>
              <a:ext cx="196475" cy="26450"/>
            </a:xfrm>
            <a:custGeom>
              <a:avLst/>
              <a:gdLst/>
              <a:ahLst/>
              <a:cxnLst/>
              <a:rect l="l" t="t" r="r" b="b"/>
              <a:pathLst>
                <a:path w="7859" h="1058" extrusionOk="0">
                  <a:moveTo>
                    <a:pt x="4417" y="578"/>
                  </a:moveTo>
                  <a:lnTo>
                    <a:pt x="4417" y="578"/>
                  </a:lnTo>
                  <a:cubicBezTo>
                    <a:pt x="4460" y="610"/>
                    <a:pt x="4509" y="625"/>
                    <a:pt x="4552" y="641"/>
                  </a:cubicBezTo>
                  <a:lnTo>
                    <a:pt x="4552" y="641"/>
                  </a:lnTo>
                  <a:cubicBezTo>
                    <a:pt x="4494" y="632"/>
                    <a:pt x="4429" y="639"/>
                    <a:pt x="4417" y="578"/>
                  </a:cubicBezTo>
                  <a:close/>
                  <a:moveTo>
                    <a:pt x="6724" y="1"/>
                  </a:moveTo>
                  <a:cubicBezTo>
                    <a:pt x="6645" y="21"/>
                    <a:pt x="6560" y="21"/>
                    <a:pt x="6473" y="21"/>
                  </a:cubicBezTo>
                  <a:cubicBezTo>
                    <a:pt x="6386" y="21"/>
                    <a:pt x="6297" y="21"/>
                    <a:pt x="6207" y="41"/>
                  </a:cubicBezTo>
                  <a:cubicBezTo>
                    <a:pt x="4178" y="359"/>
                    <a:pt x="2109" y="498"/>
                    <a:pt x="60" y="737"/>
                  </a:cubicBezTo>
                  <a:cubicBezTo>
                    <a:pt x="0" y="797"/>
                    <a:pt x="20" y="876"/>
                    <a:pt x="100" y="956"/>
                  </a:cubicBezTo>
                  <a:cubicBezTo>
                    <a:pt x="216" y="1036"/>
                    <a:pt x="340" y="1057"/>
                    <a:pt x="467" y="1057"/>
                  </a:cubicBezTo>
                  <a:cubicBezTo>
                    <a:pt x="615" y="1057"/>
                    <a:pt x="765" y="1028"/>
                    <a:pt x="910" y="1028"/>
                  </a:cubicBezTo>
                  <a:cubicBezTo>
                    <a:pt x="980" y="1028"/>
                    <a:pt x="1049" y="1035"/>
                    <a:pt x="1114" y="1055"/>
                  </a:cubicBezTo>
                  <a:cubicBezTo>
                    <a:pt x="1154" y="1056"/>
                    <a:pt x="1193" y="1056"/>
                    <a:pt x="1232" y="1056"/>
                  </a:cubicBezTo>
                  <a:cubicBezTo>
                    <a:pt x="2324" y="1056"/>
                    <a:pt x="3382" y="797"/>
                    <a:pt x="4496" y="797"/>
                  </a:cubicBezTo>
                  <a:cubicBezTo>
                    <a:pt x="4536" y="797"/>
                    <a:pt x="4596" y="737"/>
                    <a:pt x="4635" y="697"/>
                  </a:cubicBezTo>
                  <a:cubicBezTo>
                    <a:pt x="5133" y="697"/>
                    <a:pt x="5670" y="677"/>
                    <a:pt x="6167" y="677"/>
                  </a:cubicBezTo>
                  <a:cubicBezTo>
                    <a:pt x="6277" y="608"/>
                    <a:pt x="6406" y="608"/>
                    <a:pt x="6535" y="608"/>
                  </a:cubicBezTo>
                  <a:cubicBezTo>
                    <a:pt x="6665" y="608"/>
                    <a:pt x="6794" y="608"/>
                    <a:pt x="6903" y="538"/>
                  </a:cubicBezTo>
                  <a:lnTo>
                    <a:pt x="7082" y="538"/>
                  </a:lnTo>
                  <a:cubicBezTo>
                    <a:pt x="7198" y="631"/>
                    <a:pt x="7321" y="683"/>
                    <a:pt x="7446" y="683"/>
                  </a:cubicBezTo>
                  <a:cubicBezTo>
                    <a:pt x="7536" y="683"/>
                    <a:pt x="7627" y="656"/>
                    <a:pt x="7719" y="598"/>
                  </a:cubicBezTo>
                  <a:cubicBezTo>
                    <a:pt x="7818" y="538"/>
                    <a:pt x="7858" y="458"/>
                    <a:pt x="7798" y="359"/>
                  </a:cubicBezTo>
                  <a:lnTo>
                    <a:pt x="7798" y="359"/>
                  </a:lnTo>
                  <a:cubicBezTo>
                    <a:pt x="7763" y="363"/>
                    <a:pt x="7727" y="365"/>
                    <a:pt x="7691" y="365"/>
                  </a:cubicBezTo>
                  <a:cubicBezTo>
                    <a:pt x="7444" y="365"/>
                    <a:pt x="7194" y="273"/>
                    <a:pt x="6923" y="273"/>
                  </a:cubicBezTo>
                  <a:cubicBezTo>
                    <a:pt x="6884" y="273"/>
                    <a:pt x="6844" y="275"/>
                    <a:pt x="6804" y="279"/>
                  </a:cubicBezTo>
                  <a:cubicBezTo>
                    <a:pt x="6774" y="286"/>
                    <a:pt x="6749" y="289"/>
                    <a:pt x="6729" y="289"/>
                  </a:cubicBezTo>
                  <a:cubicBezTo>
                    <a:pt x="6566" y="289"/>
                    <a:pt x="6724" y="90"/>
                    <a:pt x="67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4" name="Google Shape;15614;p24"/>
            <p:cNvSpPr/>
            <p:nvPr/>
          </p:nvSpPr>
          <p:spPr>
            <a:xfrm>
              <a:off x="5001800" y="4211900"/>
              <a:ext cx="244225" cy="43700"/>
            </a:xfrm>
            <a:custGeom>
              <a:avLst/>
              <a:gdLst/>
              <a:ahLst/>
              <a:cxnLst/>
              <a:rect l="l" t="t" r="r" b="b"/>
              <a:pathLst>
                <a:path w="9769" h="1748" extrusionOk="0">
                  <a:moveTo>
                    <a:pt x="9130" y="0"/>
                  </a:moveTo>
                  <a:cubicBezTo>
                    <a:pt x="8668" y="0"/>
                    <a:pt x="8209" y="257"/>
                    <a:pt x="7759" y="270"/>
                  </a:cubicBezTo>
                  <a:cubicBezTo>
                    <a:pt x="7628" y="241"/>
                    <a:pt x="7501" y="229"/>
                    <a:pt x="7376" y="229"/>
                  </a:cubicBezTo>
                  <a:cubicBezTo>
                    <a:pt x="7083" y="229"/>
                    <a:pt x="6804" y="294"/>
                    <a:pt x="6526" y="350"/>
                  </a:cubicBezTo>
                  <a:cubicBezTo>
                    <a:pt x="4477" y="728"/>
                    <a:pt x="2348" y="867"/>
                    <a:pt x="259" y="1166"/>
                  </a:cubicBezTo>
                  <a:cubicBezTo>
                    <a:pt x="1" y="1345"/>
                    <a:pt x="1" y="1504"/>
                    <a:pt x="299" y="1663"/>
                  </a:cubicBezTo>
                  <a:cubicBezTo>
                    <a:pt x="445" y="1724"/>
                    <a:pt x="607" y="1747"/>
                    <a:pt x="764" y="1747"/>
                  </a:cubicBezTo>
                  <a:cubicBezTo>
                    <a:pt x="864" y="1747"/>
                    <a:pt x="963" y="1738"/>
                    <a:pt x="1055" y="1723"/>
                  </a:cubicBezTo>
                  <a:cubicBezTo>
                    <a:pt x="1314" y="1723"/>
                    <a:pt x="1533" y="1663"/>
                    <a:pt x="1751" y="1603"/>
                  </a:cubicBezTo>
                  <a:cubicBezTo>
                    <a:pt x="1891" y="1583"/>
                    <a:pt x="2030" y="1583"/>
                    <a:pt x="2149" y="1563"/>
                  </a:cubicBezTo>
                  <a:cubicBezTo>
                    <a:pt x="2786" y="1384"/>
                    <a:pt x="3403" y="1404"/>
                    <a:pt x="4039" y="1365"/>
                  </a:cubicBezTo>
                  <a:lnTo>
                    <a:pt x="4934" y="1126"/>
                  </a:lnTo>
                  <a:cubicBezTo>
                    <a:pt x="5173" y="1046"/>
                    <a:pt x="5412" y="987"/>
                    <a:pt x="5670" y="947"/>
                  </a:cubicBezTo>
                  <a:cubicBezTo>
                    <a:pt x="5785" y="893"/>
                    <a:pt x="5893" y="875"/>
                    <a:pt x="6001" y="875"/>
                  </a:cubicBezTo>
                  <a:cubicBezTo>
                    <a:pt x="6173" y="875"/>
                    <a:pt x="6342" y="922"/>
                    <a:pt x="6526" y="947"/>
                  </a:cubicBezTo>
                  <a:cubicBezTo>
                    <a:pt x="7162" y="867"/>
                    <a:pt x="7819" y="887"/>
                    <a:pt x="8455" y="708"/>
                  </a:cubicBezTo>
                  <a:cubicBezTo>
                    <a:pt x="8913" y="609"/>
                    <a:pt x="9490" y="847"/>
                    <a:pt x="9768" y="211"/>
                  </a:cubicBezTo>
                  <a:cubicBezTo>
                    <a:pt x="9555" y="54"/>
                    <a:pt x="9343" y="0"/>
                    <a:pt x="9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5" name="Google Shape;15615;p24"/>
            <p:cNvSpPr/>
            <p:nvPr/>
          </p:nvSpPr>
          <p:spPr>
            <a:xfrm>
              <a:off x="4752150" y="4203225"/>
              <a:ext cx="186875" cy="39050"/>
            </a:xfrm>
            <a:custGeom>
              <a:avLst/>
              <a:gdLst/>
              <a:ahLst/>
              <a:cxnLst/>
              <a:rect l="l" t="t" r="r" b="b"/>
              <a:pathLst>
                <a:path w="7475" h="1562" extrusionOk="0">
                  <a:moveTo>
                    <a:pt x="598" y="1"/>
                  </a:moveTo>
                  <a:cubicBezTo>
                    <a:pt x="538" y="1"/>
                    <a:pt x="478" y="1"/>
                    <a:pt x="399" y="21"/>
                  </a:cubicBezTo>
                  <a:cubicBezTo>
                    <a:pt x="259" y="60"/>
                    <a:pt x="140" y="120"/>
                    <a:pt x="41" y="239"/>
                  </a:cubicBezTo>
                  <a:cubicBezTo>
                    <a:pt x="1" y="239"/>
                    <a:pt x="1" y="259"/>
                    <a:pt x="1" y="319"/>
                  </a:cubicBezTo>
                  <a:cubicBezTo>
                    <a:pt x="1" y="359"/>
                    <a:pt x="21" y="418"/>
                    <a:pt x="80" y="438"/>
                  </a:cubicBezTo>
                  <a:lnTo>
                    <a:pt x="140" y="458"/>
                  </a:lnTo>
                  <a:lnTo>
                    <a:pt x="180" y="458"/>
                  </a:lnTo>
                  <a:cubicBezTo>
                    <a:pt x="379" y="558"/>
                    <a:pt x="598" y="458"/>
                    <a:pt x="777" y="617"/>
                  </a:cubicBezTo>
                  <a:lnTo>
                    <a:pt x="816" y="637"/>
                  </a:lnTo>
                  <a:lnTo>
                    <a:pt x="876" y="637"/>
                  </a:lnTo>
                  <a:cubicBezTo>
                    <a:pt x="995" y="701"/>
                    <a:pt x="1121" y="711"/>
                    <a:pt x="1248" y="711"/>
                  </a:cubicBezTo>
                  <a:cubicBezTo>
                    <a:pt x="1303" y="711"/>
                    <a:pt x="1357" y="709"/>
                    <a:pt x="1412" y="709"/>
                  </a:cubicBezTo>
                  <a:cubicBezTo>
                    <a:pt x="1548" y="709"/>
                    <a:pt x="1683" y="720"/>
                    <a:pt x="1811" y="796"/>
                  </a:cubicBezTo>
                  <a:lnTo>
                    <a:pt x="1811" y="816"/>
                  </a:lnTo>
                  <a:cubicBezTo>
                    <a:pt x="2010" y="916"/>
                    <a:pt x="2249" y="836"/>
                    <a:pt x="2448" y="936"/>
                  </a:cubicBezTo>
                  <a:cubicBezTo>
                    <a:pt x="2490" y="955"/>
                    <a:pt x="2532" y="962"/>
                    <a:pt x="2574" y="962"/>
                  </a:cubicBezTo>
                  <a:cubicBezTo>
                    <a:pt x="2696" y="962"/>
                    <a:pt x="2813" y="899"/>
                    <a:pt x="2929" y="899"/>
                  </a:cubicBezTo>
                  <a:cubicBezTo>
                    <a:pt x="2974" y="899"/>
                    <a:pt x="3019" y="909"/>
                    <a:pt x="3064" y="936"/>
                  </a:cubicBezTo>
                  <a:cubicBezTo>
                    <a:pt x="4357" y="956"/>
                    <a:pt x="5591" y="1294"/>
                    <a:pt x="6864" y="1513"/>
                  </a:cubicBezTo>
                  <a:cubicBezTo>
                    <a:pt x="6970" y="1542"/>
                    <a:pt x="7068" y="1561"/>
                    <a:pt x="7153" y="1561"/>
                  </a:cubicBezTo>
                  <a:cubicBezTo>
                    <a:pt x="7351" y="1561"/>
                    <a:pt x="7474" y="1456"/>
                    <a:pt x="7460" y="1135"/>
                  </a:cubicBezTo>
                  <a:cubicBezTo>
                    <a:pt x="6327" y="856"/>
                    <a:pt x="5173" y="598"/>
                    <a:pt x="3999" y="598"/>
                  </a:cubicBezTo>
                  <a:cubicBezTo>
                    <a:pt x="2945" y="399"/>
                    <a:pt x="1851" y="319"/>
                    <a:pt x="796" y="41"/>
                  </a:cubicBezTo>
                  <a:cubicBezTo>
                    <a:pt x="757" y="21"/>
                    <a:pt x="677" y="1"/>
                    <a:pt x="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6" name="Google Shape;15616;p24"/>
            <p:cNvSpPr/>
            <p:nvPr/>
          </p:nvSpPr>
          <p:spPr>
            <a:xfrm>
              <a:off x="4672575" y="4216500"/>
              <a:ext cx="43800" cy="119550"/>
            </a:xfrm>
            <a:custGeom>
              <a:avLst/>
              <a:gdLst/>
              <a:ahLst/>
              <a:cxnLst/>
              <a:rect l="l" t="t" r="r" b="b"/>
              <a:pathLst>
                <a:path w="1752" h="4782" extrusionOk="0">
                  <a:moveTo>
                    <a:pt x="763" y="1"/>
                  </a:moveTo>
                  <a:cubicBezTo>
                    <a:pt x="714" y="1"/>
                    <a:pt x="672" y="20"/>
                    <a:pt x="637" y="67"/>
                  </a:cubicBezTo>
                  <a:cubicBezTo>
                    <a:pt x="498" y="405"/>
                    <a:pt x="399" y="783"/>
                    <a:pt x="279" y="1121"/>
                  </a:cubicBezTo>
                  <a:cubicBezTo>
                    <a:pt x="1" y="1996"/>
                    <a:pt x="1" y="2871"/>
                    <a:pt x="279" y="3707"/>
                  </a:cubicBezTo>
                  <a:cubicBezTo>
                    <a:pt x="399" y="4085"/>
                    <a:pt x="558" y="4463"/>
                    <a:pt x="996" y="4781"/>
                  </a:cubicBezTo>
                  <a:cubicBezTo>
                    <a:pt x="876" y="3249"/>
                    <a:pt x="1135" y="1897"/>
                    <a:pt x="1692" y="604"/>
                  </a:cubicBezTo>
                  <a:cubicBezTo>
                    <a:pt x="1751" y="524"/>
                    <a:pt x="1751" y="425"/>
                    <a:pt x="1672" y="325"/>
                  </a:cubicBezTo>
                  <a:cubicBezTo>
                    <a:pt x="1614" y="238"/>
                    <a:pt x="1534" y="182"/>
                    <a:pt x="1441" y="182"/>
                  </a:cubicBezTo>
                  <a:cubicBezTo>
                    <a:pt x="1407" y="182"/>
                    <a:pt x="1371" y="190"/>
                    <a:pt x="1334" y="206"/>
                  </a:cubicBezTo>
                  <a:cubicBezTo>
                    <a:pt x="677" y="1061"/>
                    <a:pt x="657" y="2096"/>
                    <a:pt x="518" y="2991"/>
                  </a:cubicBezTo>
                  <a:cubicBezTo>
                    <a:pt x="518" y="2155"/>
                    <a:pt x="797" y="1260"/>
                    <a:pt x="1075" y="365"/>
                  </a:cubicBezTo>
                  <a:cubicBezTo>
                    <a:pt x="1075" y="226"/>
                    <a:pt x="996" y="106"/>
                    <a:pt x="876" y="27"/>
                  </a:cubicBezTo>
                  <a:cubicBezTo>
                    <a:pt x="835" y="10"/>
                    <a:pt x="797"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7" name="Google Shape;15617;p24"/>
            <p:cNvSpPr/>
            <p:nvPr/>
          </p:nvSpPr>
          <p:spPr>
            <a:xfrm>
              <a:off x="4384150" y="4088850"/>
              <a:ext cx="135525" cy="47775"/>
            </a:xfrm>
            <a:custGeom>
              <a:avLst/>
              <a:gdLst/>
              <a:ahLst/>
              <a:cxnLst/>
              <a:rect l="l" t="t" r="r" b="b"/>
              <a:pathLst>
                <a:path w="5421" h="1911" extrusionOk="0">
                  <a:moveTo>
                    <a:pt x="5331" y="0"/>
                  </a:moveTo>
                  <a:lnTo>
                    <a:pt x="3919" y="299"/>
                  </a:lnTo>
                  <a:cubicBezTo>
                    <a:pt x="2964" y="577"/>
                    <a:pt x="2049" y="856"/>
                    <a:pt x="1094" y="1134"/>
                  </a:cubicBezTo>
                  <a:cubicBezTo>
                    <a:pt x="1061" y="1126"/>
                    <a:pt x="1035" y="1121"/>
                    <a:pt x="1013" y="1121"/>
                  </a:cubicBezTo>
                  <a:cubicBezTo>
                    <a:pt x="982" y="1121"/>
                    <a:pt x="958" y="1131"/>
                    <a:pt x="935" y="1154"/>
                  </a:cubicBezTo>
                  <a:cubicBezTo>
                    <a:pt x="836" y="1154"/>
                    <a:pt x="756" y="1194"/>
                    <a:pt x="657" y="1194"/>
                  </a:cubicBezTo>
                  <a:cubicBezTo>
                    <a:pt x="517" y="1234"/>
                    <a:pt x="358" y="1234"/>
                    <a:pt x="219" y="1333"/>
                  </a:cubicBezTo>
                  <a:cubicBezTo>
                    <a:pt x="208" y="1366"/>
                    <a:pt x="191" y="1381"/>
                    <a:pt x="168" y="1381"/>
                  </a:cubicBezTo>
                  <a:cubicBezTo>
                    <a:pt x="149" y="1381"/>
                    <a:pt x="126" y="1371"/>
                    <a:pt x="100" y="1353"/>
                  </a:cubicBezTo>
                  <a:cubicBezTo>
                    <a:pt x="20" y="1393"/>
                    <a:pt x="0" y="1413"/>
                    <a:pt x="0" y="1492"/>
                  </a:cubicBezTo>
                  <a:cubicBezTo>
                    <a:pt x="159" y="1512"/>
                    <a:pt x="338" y="1532"/>
                    <a:pt x="398" y="1691"/>
                  </a:cubicBezTo>
                  <a:cubicBezTo>
                    <a:pt x="398" y="1691"/>
                    <a:pt x="378" y="1711"/>
                    <a:pt x="378" y="1771"/>
                  </a:cubicBezTo>
                  <a:cubicBezTo>
                    <a:pt x="358" y="1831"/>
                    <a:pt x="358" y="1850"/>
                    <a:pt x="398" y="1910"/>
                  </a:cubicBezTo>
                  <a:lnTo>
                    <a:pt x="756" y="1552"/>
                  </a:lnTo>
                  <a:cubicBezTo>
                    <a:pt x="776" y="1572"/>
                    <a:pt x="836" y="1572"/>
                    <a:pt x="856" y="1572"/>
                  </a:cubicBezTo>
                  <a:cubicBezTo>
                    <a:pt x="935" y="1612"/>
                    <a:pt x="975" y="1632"/>
                    <a:pt x="1054" y="1651"/>
                  </a:cubicBezTo>
                  <a:cubicBezTo>
                    <a:pt x="1253" y="1731"/>
                    <a:pt x="1452" y="1731"/>
                    <a:pt x="1651" y="1751"/>
                  </a:cubicBezTo>
                  <a:cubicBezTo>
                    <a:pt x="2347" y="1671"/>
                    <a:pt x="3064" y="1632"/>
                    <a:pt x="3740" y="1353"/>
                  </a:cubicBezTo>
                  <a:cubicBezTo>
                    <a:pt x="3760" y="1333"/>
                    <a:pt x="3760" y="1274"/>
                    <a:pt x="3780" y="1254"/>
                  </a:cubicBezTo>
                  <a:cubicBezTo>
                    <a:pt x="3760" y="1214"/>
                    <a:pt x="3720" y="1154"/>
                    <a:pt x="3640" y="1114"/>
                  </a:cubicBezTo>
                  <a:cubicBezTo>
                    <a:pt x="3633" y="1092"/>
                    <a:pt x="3609" y="1089"/>
                    <a:pt x="3583" y="1089"/>
                  </a:cubicBezTo>
                  <a:cubicBezTo>
                    <a:pt x="3575" y="1089"/>
                    <a:pt x="3567" y="1090"/>
                    <a:pt x="3558" y="1090"/>
                  </a:cubicBezTo>
                  <a:cubicBezTo>
                    <a:pt x="3527" y="1090"/>
                    <a:pt x="3502" y="1085"/>
                    <a:pt x="3520" y="1038"/>
                  </a:cubicBezTo>
                  <a:lnTo>
                    <a:pt x="3520" y="1038"/>
                  </a:lnTo>
                  <a:cubicBezTo>
                    <a:pt x="3523" y="1040"/>
                    <a:pt x="3528" y="1041"/>
                    <a:pt x="3533" y="1041"/>
                  </a:cubicBezTo>
                  <a:cubicBezTo>
                    <a:pt x="3540" y="1041"/>
                    <a:pt x="3549" y="1039"/>
                    <a:pt x="3561" y="1035"/>
                  </a:cubicBezTo>
                  <a:cubicBezTo>
                    <a:pt x="3919" y="1015"/>
                    <a:pt x="4237" y="935"/>
                    <a:pt x="4556" y="756"/>
                  </a:cubicBezTo>
                  <a:cubicBezTo>
                    <a:pt x="4575" y="736"/>
                    <a:pt x="4615" y="677"/>
                    <a:pt x="4635" y="657"/>
                  </a:cubicBezTo>
                  <a:cubicBezTo>
                    <a:pt x="4471" y="344"/>
                    <a:pt x="4620" y="321"/>
                    <a:pt x="4789" y="321"/>
                  </a:cubicBezTo>
                  <a:cubicBezTo>
                    <a:pt x="4817" y="321"/>
                    <a:pt x="4846" y="322"/>
                    <a:pt x="4874" y="322"/>
                  </a:cubicBezTo>
                  <a:cubicBezTo>
                    <a:pt x="4902" y="322"/>
                    <a:pt x="4929" y="321"/>
                    <a:pt x="4953" y="319"/>
                  </a:cubicBezTo>
                  <a:cubicBezTo>
                    <a:pt x="4967" y="317"/>
                    <a:pt x="4981" y="317"/>
                    <a:pt x="4997" y="317"/>
                  </a:cubicBezTo>
                  <a:cubicBezTo>
                    <a:pt x="5053" y="317"/>
                    <a:pt x="5117" y="325"/>
                    <a:pt x="5177" y="325"/>
                  </a:cubicBezTo>
                  <a:cubicBezTo>
                    <a:pt x="5313" y="325"/>
                    <a:pt x="5421" y="282"/>
                    <a:pt x="5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8" name="Google Shape;15618;p24"/>
            <p:cNvSpPr/>
            <p:nvPr/>
          </p:nvSpPr>
          <p:spPr>
            <a:xfrm>
              <a:off x="4871025" y="4564775"/>
              <a:ext cx="103700" cy="32800"/>
            </a:xfrm>
            <a:custGeom>
              <a:avLst/>
              <a:gdLst/>
              <a:ahLst/>
              <a:cxnLst/>
              <a:rect l="l" t="t" r="r" b="b"/>
              <a:pathLst>
                <a:path w="4148" h="1312" extrusionOk="0">
                  <a:moveTo>
                    <a:pt x="60" y="1"/>
                  </a:moveTo>
                  <a:cubicBezTo>
                    <a:pt x="20" y="21"/>
                    <a:pt x="20" y="80"/>
                    <a:pt x="0" y="100"/>
                  </a:cubicBezTo>
                  <a:cubicBezTo>
                    <a:pt x="0" y="259"/>
                    <a:pt x="20" y="399"/>
                    <a:pt x="20" y="558"/>
                  </a:cubicBezTo>
                  <a:cubicBezTo>
                    <a:pt x="279" y="796"/>
                    <a:pt x="657" y="697"/>
                    <a:pt x="915" y="896"/>
                  </a:cubicBezTo>
                  <a:cubicBezTo>
                    <a:pt x="1194" y="1115"/>
                    <a:pt x="1552" y="1155"/>
                    <a:pt x="1870" y="1254"/>
                  </a:cubicBezTo>
                  <a:cubicBezTo>
                    <a:pt x="2231" y="1275"/>
                    <a:pt x="2592" y="1311"/>
                    <a:pt x="2953" y="1311"/>
                  </a:cubicBezTo>
                  <a:cubicBezTo>
                    <a:pt x="3289" y="1311"/>
                    <a:pt x="3624" y="1280"/>
                    <a:pt x="3959" y="1174"/>
                  </a:cubicBezTo>
                  <a:cubicBezTo>
                    <a:pt x="3999" y="1155"/>
                    <a:pt x="4038" y="1095"/>
                    <a:pt x="4078" y="1075"/>
                  </a:cubicBezTo>
                  <a:cubicBezTo>
                    <a:pt x="3890" y="868"/>
                    <a:pt x="4148" y="374"/>
                    <a:pt x="3650" y="374"/>
                  </a:cubicBezTo>
                  <a:cubicBezTo>
                    <a:pt x="3623" y="374"/>
                    <a:pt x="3593" y="376"/>
                    <a:pt x="3561" y="379"/>
                  </a:cubicBezTo>
                  <a:cubicBezTo>
                    <a:pt x="3409" y="389"/>
                    <a:pt x="3258" y="393"/>
                    <a:pt x="3107" y="393"/>
                  </a:cubicBezTo>
                  <a:cubicBezTo>
                    <a:pt x="2074" y="393"/>
                    <a:pt x="1067" y="174"/>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9" name="Google Shape;15619;p24"/>
            <p:cNvSpPr/>
            <p:nvPr/>
          </p:nvSpPr>
          <p:spPr>
            <a:xfrm>
              <a:off x="4875500" y="4390925"/>
              <a:ext cx="111900" cy="27325"/>
            </a:xfrm>
            <a:custGeom>
              <a:avLst/>
              <a:gdLst/>
              <a:ahLst/>
              <a:cxnLst/>
              <a:rect l="l" t="t" r="r" b="b"/>
              <a:pathLst>
                <a:path w="4476" h="1093" extrusionOk="0">
                  <a:moveTo>
                    <a:pt x="322" y="0"/>
                  </a:moveTo>
                  <a:cubicBezTo>
                    <a:pt x="254" y="0"/>
                    <a:pt x="183" y="14"/>
                    <a:pt x="119" y="52"/>
                  </a:cubicBezTo>
                  <a:cubicBezTo>
                    <a:pt x="40" y="72"/>
                    <a:pt x="0" y="151"/>
                    <a:pt x="0" y="211"/>
                  </a:cubicBezTo>
                  <a:cubicBezTo>
                    <a:pt x="20" y="350"/>
                    <a:pt x="80" y="410"/>
                    <a:pt x="179" y="490"/>
                  </a:cubicBezTo>
                  <a:cubicBezTo>
                    <a:pt x="239" y="549"/>
                    <a:pt x="338" y="589"/>
                    <a:pt x="418" y="669"/>
                  </a:cubicBezTo>
                  <a:cubicBezTo>
                    <a:pt x="1432" y="868"/>
                    <a:pt x="2487" y="947"/>
                    <a:pt x="3501" y="1007"/>
                  </a:cubicBezTo>
                  <a:cubicBezTo>
                    <a:pt x="3680" y="1086"/>
                    <a:pt x="3859" y="1086"/>
                    <a:pt x="4018" y="1086"/>
                  </a:cubicBezTo>
                  <a:cubicBezTo>
                    <a:pt x="4034" y="1085"/>
                    <a:pt x="4050" y="1084"/>
                    <a:pt x="4067" y="1084"/>
                  </a:cubicBezTo>
                  <a:cubicBezTo>
                    <a:pt x="4127" y="1084"/>
                    <a:pt x="4193" y="1092"/>
                    <a:pt x="4254" y="1092"/>
                  </a:cubicBezTo>
                  <a:cubicBezTo>
                    <a:pt x="4374" y="1092"/>
                    <a:pt x="4476" y="1060"/>
                    <a:pt x="4476" y="868"/>
                  </a:cubicBezTo>
                  <a:cubicBezTo>
                    <a:pt x="4476" y="629"/>
                    <a:pt x="4377" y="490"/>
                    <a:pt x="4118" y="450"/>
                  </a:cubicBezTo>
                  <a:cubicBezTo>
                    <a:pt x="3800" y="370"/>
                    <a:pt x="3481" y="450"/>
                    <a:pt x="3203" y="291"/>
                  </a:cubicBezTo>
                  <a:cubicBezTo>
                    <a:pt x="2706" y="92"/>
                    <a:pt x="2188" y="92"/>
                    <a:pt x="1671" y="92"/>
                  </a:cubicBezTo>
                  <a:cubicBezTo>
                    <a:pt x="1605" y="59"/>
                    <a:pt x="1540" y="47"/>
                    <a:pt x="1476" y="47"/>
                  </a:cubicBezTo>
                  <a:cubicBezTo>
                    <a:pt x="1320" y="47"/>
                    <a:pt x="1170" y="117"/>
                    <a:pt x="1028" y="117"/>
                  </a:cubicBezTo>
                  <a:cubicBezTo>
                    <a:pt x="983" y="117"/>
                    <a:pt x="939" y="110"/>
                    <a:pt x="895" y="92"/>
                  </a:cubicBezTo>
                  <a:lnTo>
                    <a:pt x="438" y="12"/>
                  </a:lnTo>
                  <a:cubicBezTo>
                    <a:pt x="401" y="5"/>
                    <a:pt x="362" y="0"/>
                    <a:pt x="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0" name="Google Shape;15620;p24"/>
            <p:cNvSpPr/>
            <p:nvPr/>
          </p:nvSpPr>
          <p:spPr>
            <a:xfrm>
              <a:off x="5318600" y="4229450"/>
              <a:ext cx="183050" cy="44125"/>
            </a:xfrm>
            <a:custGeom>
              <a:avLst/>
              <a:gdLst/>
              <a:ahLst/>
              <a:cxnLst/>
              <a:rect l="l" t="t" r="r" b="b"/>
              <a:pathLst>
                <a:path w="7322" h="1765" extrusionOk="0">
                  <a:moveTo>
                    <a:pt x="6562" y="1"/>
                  </a:moveTo>
                  <a:cubicBezTo>
                    <a:pt x="6337" y="1"/>
                    <a:pt x="6109" y="58"/>
                    <a:pt x="5889" y="106"/>
                  </a:cubicBezTo>
                  <a:cubicBezTo>
                    <a:pt x="5471" y="205"/>
                    <a:pt x="5073" y="384"/>
                    <a:pt x="4655" y="444"/>
                  </a:cubicBezTo>
                  <a:cubicBezTo>
                    <a:pt x="4297" y="563"/>
                    <a:pt x="3959" y="563"/>
                    <a:pt x="3581" y="563"/>
                  </a:cubicBezTo>
                  <a:cubicBezTo>
                    <a:pt x="3402" y="563"/>
                    <a:pt x="3223" y="563"/>
                    <a:pt x="3064" y="583"/>
                  </a:cubicBezTo>
                  <a:cubicBezTo>
                    <a:pt x="2805" y="603"/>
                    <a:pt x="2587" y="702"/>
                    <a:pt x="2368" y="842"/>
                  </a:cubicBezTo>
                  <a:cubicBezTo>
                    <a:pt x="2214" y="996"/>
                    <a:pt x="2035" y="1054"/>
                    <a:pt x="1843" y="1054"/>
                  </a:cubicBezTo>
                  <a:cubicBezTo>
                    <a:pt x="1787" y="1054"/>
                    <a:pt x="1730" y="1049"/>
                    <a:pt x="1671" y="1040"/>
                  </a:cubicBezTo>
                  <a:cubicBezTo>
                    <a:pt x="1612" y="1040"/>
                    <a:pt x="1532" y="1060"/>
                    <a:pt x="1473" y="1080"/>
                  </a:cubicBezTo>
                  <a:cubicBezTo>
                    <a:pt x="1335" y="1149"/>
                    <a:pt x="1227" y="1247"/>
                    <a:pt x="1073" y="1247"/>
                  </a:cubicBezTo>
                  <a:cubicBezTo>
                    <a:pt x="1048" y="1247"/>
                    <a:pt x="1022" y="1245"/>
                    <a:pt x="995" y="1239"/>
                  </a:cubicBezTo>
                  <a:cubicBezTo>
                    <a:pt x="916" y="1200"/>
                    <a:pt x="836" y="1200"/>
                    <a:pt x="776" y="1200"/>
                  </a:cubicBezTo>
                  <a:cubicBezTo>
                    <a:pt x="722" y="1200"/>
                    <a:pt x="668" y="1199"/>
                    <a:pt x="615" y="1199"/>
                  </a:cubicBezTo>
                  <a:cubicBezTo>
                    <a:pt x="336" y="1199"/>
                    <a:pt x="84" y="1227"/>
                    <a:pt x="1" y="1578"/>
                  </a:cubicBezTo>
                  <a:cubicBezTo>
                    <a:pt x="1" y="1677"/>
                    <a:pt x="80" y="1737"/>
                    <a:pt x="140" y="1757"/>
                  </a:cubicBezTo>
                  <a:cubicBezTo>
                    <a:pt x="219" y="1757"/>
                    <a:pt x="299" y="1764"/>
                    <a:pt x="375" y="1764"/>
                  </a:cubicBezTo>
                  <a:cubicBezTo>
                    <a:pt x="470" y="1764"/>
                    <a:pt x="560" y="1752"/>
                    <a:pt x="637" y="1697"/>
                  </a:cubicBezTo>
                  <a:lnTo>
                    <a:pt x="1294" y="1697"/>
                  </a:lnTo>
                  <a:cubicBezTo>
                    <a:pt x="1695" y="1536"/>
                    <a:pt x="2110" y="1466"/>
                    <a:pt x="2527" y="1466"/>
                  </a:cubicBezTo>
                  <a:cubicBezTo>
                    <a:pt x="2626" y="1466"/>
                    <a:pt x="2726" y="1470"/>
                    <a:pt x="2825" y="1478"/>
                  </a:cubicBezTo>
                  <a:cubicBezTo>
                    <a:pt x="3621" y="1160"/>
                    <a:pt x="4496" y="1200"/>
                    <a:pt x="5312" y="961"/>
                  </a:cubicBezTo>
                  <a:cubicBezTo>
                    <a:pt x="5451" y="861"/>
                    <a:pt x="5590" y="861"/>
                    <a:pt x="5749" y="802"/>
                  </a:cubicBezTo>
                  <a:lnTo>
                    <a:pt x="5789" y="842"/>
                  </a:lnTo>
                  <a:lnTo>
                    <a:pt x="5849" y="802"/>
                  </a:lnTo>
                  <a:cubicBezTo>
                    <a:pt x="5986" y="675"/>
                    <a:pt x="6152" y="655"/>
                    <a:pt x="6324" y="655"/>
                  </a:cubicBezTo>
                  <a:cubicBezTo>
                    <a:pt x="6405" y="655"/>
                    <a:pt x="6487" y="659"/>
                    <a:pt x="6569" y="659"/>
                  </a:cubicBezTo>
                  <a:cubicBezTo>
                    <a:pt x="6642" y="659"/>
                    <a:pt x="6714" y="656"/>
                    <a:pt x="6784" y="643"/>
                  </a:cubicBezTo>
                  <a:lnTo>
                    <a:pt x="6844" y="663"/>
                  </a:lnTo>
                  <a:lnTo>
                    <a:pt x="6883" y="643"/>
                  </a:lnTo>
                  <a:cubicBezTo>
                    <a:pt x="6943" y="464"/>
                    <a:pt x="7321" y="603"/>
                    <a:pt x="7261" y="285"/>
                  </a:cubicBezTo>
                  <a:cubicBezTo>
                    <a:pt x="7044" y="67"/>
                    <a:pt x="6806" y="1"/>
                    <a:pt x="6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1" name="Google Shape;15621;p24"/>
            <p:cNvSpPr/>
            <p:nvPr/>
          </p:nvSpPr>
          <p:spPr>
            <a:xfrm>
              <a:off x="5263400" y="4495150"/>
              <a:ext cx="131800" cy="35700"/>
            </a:xfrm>
            <a:custGeom>
              <a:avLst/>
              <a:gdLst/>
              <a:ahLst/>
              <a:cxnLst/>
              <a:rect l="l" t="t" r="r" b="b"/>
              <a:pathLst>
                <a:path w="5272" h="1428" extrusionOk="0">
                  <a:moveTo>
                    <a:pt x="4516" y="1"/>
                  </a:moveTo>
                  <a:cubicBezTo>
                    <a:pt x="4198" y="21"/>
                    <a:pt x="3919" y="200"/>
                    <a:pt x="3601" y="200"/>
                  </a:cubicBezTo>
                  <a:cubicBezTo>
                    <a:pt x="2487" y="200"/>
                    <a:pt x="1413" y="598"/>
                    <a:pt x="339" y="856"/>
                  </a:cubicBezTo>
                  <a:cubicBezTo>
                    <a:pt x="295" y="845"/>
                    <a:pt x="258" y="840"/>
                    <a:pt x="227" y="840"/>
                  </a:cubicBezTo>
                  <a:cubicBezTo>
                    <a:pt x="25" y="840"/>
                    <a:pt x="35" y="1040"/>
                    <a:pt x="0" y="1194"/>
                  </a:cubicBezTo>
                  <a:cubicBezTo>
                    <a:pt x="20" y="1274"/>
                    <a:pt x="80" y="1353"/>
                    <a:pt x="120" y="1393"/>
                  </a:cubicBezTo>
                  <a:cubicBezTo>
                    <a:pt x="175" y="1418"/>
                    <a:pt x="225" y="1427"/>
                    <a:pt x="272" y="1427"/>
                  </a:cubicBezTo>
                  <a:cubicBezTo>
                    <a:pt x="377" y="1427"/>
                    <a:pt x="468" y="1381"/>
                    <a:pt x="577" y="1353"/>
                  </a:cubicBezTo>
                  <a:cubicBezTo>
                    <a:pt x="637" y="1314"/>
                    <a:pt x="697" y="1294"/>
                    <a:pt x="776" y="1274"/>
                  </a:cubicBezTo>
                  <a:cubicBezTo>
                    <a:pt x="876" y="1274"/>
                    <a:pt x="975" y="1314"/>
                    <a:pt x="1075" y="1314"/>
                  </a:cubicBezTo>
                  <a:cubicBezTo>
                    <a:pt x="1373" y="1294"/>
                    <a:pt x="1691" y="1254"/>
                    <a:pt x="1990" y="1214"/>
                  </a:cubicBezTo>
                  <a:cubicBezTo>
                    <a:pt x="2586" y="1095"/>
                    <a:pt x="3183" y="1055"/>
                    <a:pt x="3720" y="816"/>
                  </a:cubicBezTo>
                  <a:cubicBezTo>
                    <a:pt x="3798" y="739"/>
                    <a:pt x="3863" y="698"/>
                    <a:pt x="3930" y="698"/>
                  </a:cubicBezTo>
                  <a:cubicBezTo>
                    <a:pt x="3983" y="698"/>
                    <a:pt x="4037" y="724"/>
                    <a:pt x="4098" y="777"/>
                  </a:cubicBezTo>
                  <a:cubicBezTo>
                    <a:pt x="4496" y="717"/>
                    <a:pt x="4974" y="856"/>
                    <a:pt x="5272" y="458"/>
                  </a:cubicBezTo>
                  <a:cubicBezTo>
                    <a:pt x="5252" y="180"/>
                    <a:pt x="4993" y="220"/>
                    <a:pt x="4814" y="160"/>
                  </a:cubicBezTo>
                  <a:cubicBezTo>
                    <a:pt x="4715" y="100"/>
                    <a:pt x="4616" y="80"/>
                    <a:pt x="45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2" name="Google Shape;15622;p24"/>
            <p:cNvSpPr/>
            <p:nvPr/>
          </p:nvSpPr>
          <p:spPr>
            <a:xfrm>
              <a:off x="5310650" y="4484700"/>
              <a:ext cx="146725" cy="45675"/>
            </a:xfrm>
            <a:custGeom>
              <a:avLst/>
              <a:gdLst/>
              <a:ahLst/>
              <a:cxnLst/>
              <a:rect l="l" t="t" r="r" b="b"/>
              <a:pathLst>
                <a:path w="5869" h="1827" extrusionOk="0">
                  <a:moveTo>
                    <a:pt x="5337" y="1"/>
                  </a:moveTo>
                  <a:cubicBezTo>
                    <a:pt x="5288" y="1"/>
                    <a:pt x="5233" y="7"/>
                    <a:pt x="5172" y="21"/>
                  </a:cubicBezTo>
                  <a:cubicBezTo>
                    <a:pt x="5013" y="41"/>
                    <a:pt x="4894" y="41"/>
                    <a:pt x="4735" y="41"/>
                  </a:cubicBezTo>
                  <a:cubicBezTo>
                    <a:pt x="4516" y="598"/>
                    <a:pt x="3979" y="439"/>
                    <a:pt x="3541" y="598"/>
                  </a:cubicBezTo>
                  <a:cubicBezTo>
                    <a:pt x="3481" y="618"/>
                    <a:pt x="3422" y="677"/>
                    <a:pt x="3382" y="737"/>
                  </a:cubicBezTo>
                  <a:cubicBezTo>
                    <a:pt x="3004" y="1075"/>
                    <a:pt x="2487" y="797"/>
                    <a:pt x="2109" y="1075"/>
                  </a:cubicBezTo>
                  <a:lnTo>
                    <a:pt x="2029" y="1016"/>
                  </a:lnTo>
                  <a:lnTo>
                    <a:pt x="1950" y="1075"/>
                  </a:lnTo>
                  <a:cubicBezTo>
                    <a:pt x="1293" y="1095"/>
                    <a:pt x="637" y="1294"/>
                    <a:pt x="20" y="1473"/>
                  </a:cubicBezTo>
                  <a:cubicBezTo>
                    <a:pt x="0" y="1732"/>
                    <a:pt x="199" y="1771"/>
                    <a:pt x="438" y="1811"/>
                  </a:cubicBezTo>
                  <a:cubicBezTo>
                    <a:pt x="498" y="1821"/>
                    <a:pt x="567" y="1826"/>
                    <a:pt x="639" y="1826"/>
                  </a:cubicBezTo>
                  <a:cubicBezTo>
                    <a:pt x="711" y="1826"/>
                    <a:pt x="786" y="1821"/>
                    <a:pt x="856" y="1811"/>
                  </a:cubicBezTo>
                  <a:cubicBezTo>
                    <a:pt x="1731" y="1672"/>
                    <a:pt x="2626" y="1533"/>
                    <a:pt x="3521" y="1493"/>
                  </a:cubicBezTo>
                  <a:cubicBezTo>
                    <a:pt x="3859" y="1433"/>
                    <a:pt x="4198" y="1394"/>
                    <a:pt x="4416" y="1095"/>
                  </a:cubicBezTo>
                  <a:cubicBezTo>
                    <a:pt x="4834" y="737"/>
                    <a:pt x="5411" y="837"/>
                    <a:pt x="5869" y="598"/>
                  </a:cubicBezTo>
                  <a:cubicBezTo>
                    <a:pt x="5789" y="538"/>
                    <a:pt x="5670" y="498"/>
                    <a:pt x="5670" y="439"/>
                  </a:cubicBezTo>
                  <a:cubicBezTo>
                    <a:pt x="5670" y="158"/>
                    <a:pt x="5574" y="1"/>
                    <a:pt x="5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3" name="Google Shape;15623;p24"/>
            <p:cNvSpPr/>
            <p:nvPr/>
          </p:nvSpPr>
          <p:spPr>
            <a:xfrm>
              <a:off x="4192175" y="4364925"/>
              <a:ext cx="54225" cy="77575"/>
            </a:xfrm>
            <a:custGeom>
              <a:avLst/>
              <a:gdLst/>
              <a:ahLst/>
              <a:cxnLst/>
              <a:rect l="l" t="t" r="r" b="b"/>
              <a:pathLst>
                <a:path w="2169" h="3103" extrusionOk="0">
                  <a:moveTo>
                    <a:pt x="1353" y="0"/>
                  </a:moveTo>
                  <a:cubicBezTo>
                    <a:pt x="1078" y="0"/>
                    <a:pt x="810" y="79"/>
                    <a:pt x="518" y="117"/>
                  </a:cubicBezTo>
                  <a:cubicBezTo>
                    <a:pt x="398" y="256"/>
                    <a:pt x="120" y="97"/>
                    <a:pt x="1" y="296"/>
                  </a:cubicBezTo>
                  <a:cubicBezTo>
                    <a:pt x="20" y="336"/>
                    <a:pt x="20" y="396"/>
                    <a:pt x="60" y="436"/>
                  </a:cubicBezTo>
                  <a:cubicBezTo>
                    <a:pt x="213" y="630"/>
                    <a:pt x="406" y="660"/>
                    <a:pt x="589" y="660"/>
                  </a:cubicBezTo>
                  <a:cubicBezTo>
                    <a:pt x="668" y="660"/>
                    <a:pt x="745" y="654"/>
                    <a:pt x="816" y="654"/>
                  </a:cubicBezTo>
                  <a:cubicBezTo>
                    <a:pt x="1055" y="674"/>
                    <a:pt x="1214" y="754"/>
                    <a:pt x="1294" y="993"/>
                  </a:cubicBezTo>
                  <a:cubicBezTo>
                    <a:pt x="1473" y="1530"/>
                    <a:pt x="1095" y="2345"/>
                    <a:pt x="558" y="2624"/>
                  </a:cubicBezTo>
                  <a:cubicBezTo>
                    <a:pt x="398" y="2743"/>
                    <a:pt x="299" y="2882"/>
                    <a:pt x="379" y="3081"/>
                  </a:cubicBezTo>
                  <a:cubicBezTo>
                    <a:pt x="737" y="3081"/>
                    <a:pt x="1115" y="3081"/>
                    <a:pt x="1492" y="3101"/>
                  </a:cubicBezTo>
                  <a:cubicBezTo>
                    <a:pt x="1508" y="3102"/>
                    <a:pt x="1522" y="3102"/>
                    <a:pt x="1537" y="3102"/>
                  </a:cubicBezTo>
                  <a:cubicBezTo>
                    <a:pt x="1914" y="3102"/>
                    <a:pt x="1970" y="2851"/>
                    <a:pt x="1970" y="2544"/>
                  </a:cubicBezTo>
                  <a:cubicBezTo>
                    <a:pt x="1612" y="1848"/>
                    <a:pt x="1930" y="1231"/>
                    <a:pt x="2169" y="615"/>
                  </a:cubicBezTo>
                  <a:cubicBezTo>
                    <a:pt x="2149" y="396"/>
                    <a:pt x="2109" y="217"/>
                    <a:pt x="1831" y="97"/>
                  </a:cubicBezTo>
                  <a:cubicBezTo>
                    <a:pt x="1665" y="26"/>
                    <a:pt x="1508" y="0"/>
                    <a:pt x="1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4" name="Google Shape;15624;p24"/>
            <p:cNvSpPr/>
            <p:nvPr/>
          </p:nvSpPr>
          <p:spPr>
            <a:xfrm>
              <a:off x="5011250" y="4546550"/>
              <a:ext cx="133800" cy="32175"/>
            </a:xfrm>
            <a:custGeom>
              <a:avLst/>
              <a:gdLst/>
              <a:ahLst/>
              <a:cxnLst/>
              <a:rect l="l" t="t" r="r" b="b"/>
              <a:pathLst>
                <a:path w="5352" h="1287" extrusionOk="0">
                  <a:moveTo>
                    <a:pt x="4791" y="1"/>
                  </a:moveTo>
                  <a:cubicBezTo>
                    <a:pt x="4664" y="1"/>
                    <a:pt x="4535" y="14"/>
                    <a:pt x="4397" y="14"/>
                  </a:cubicBezTo>
                  <a:cubicBezTo>
                    <a:pt x="4327" y="10"/>
                    <a:pt x="4257" y="9"/>
                    <a:pt x="4188" y="9"/>
                  </a:cubicBezTo>
                  <a:cubicBezTo>
                    <a:pt x="2934" y="9"/>
                    <a:pt x="1763" y="492"/>
                    <a:pt x="538" y="511"/>
                  </a:cubicBezTo>
                  <a:cubicBezTo>
                    <a:pt x="379" y="511"/>
                    <a:pt x="259" y="551"/>
                    <a:pt x="140" y="630"/>
                  </a:cubicBezTo>
                  <a:cubicBezTo>
                    <a:pt x="41" y="710"/>
                    <a:pt x="1" y="789"/>
                    <a:pt x="60" y="889"/>
                  </a:cubicBezTo>
                  <a:lnTo>
                    <a:pt x="956" y="889"/>
                  </a:lnTo>
                  <a:cubicBezTo>
                    <a:pt x="916" y="1128"/>
                    <a:pt x="637" y="1088"/>
                    <a:pt x="617" y="1287"/>
                  </a:cubicBezTo>
                  <a:cubicBezTo>
                    <a:pt x="757" y="1287"/>
                    <a:pt x="876" y="1287"/>
                    <a:pt x="1035" y="1247"/>
                  </a:cubicBezTo>
                  <a:cubicBezTo>
                    <a:pt x="2249" y="988"/>
                    <a:pt x="3462" y="650"/>
                    <a:pt x="4735" y="511"/>
                  </a:cubicBezTo>
                  <a:cubicBezTo>
                    <a:pt x="4934" y="491"/>
                    <a:pt x="5113" y="392"/>
                    <a:pt x="5312" y="332"/>
                  </a:cubicBezTo>
                  <a:cubicBezTo>
                    <a:pt x="5352" y="232"/>
                    <a:pt x="5312" y="153"/>
                    <a:pt x="5233" y="93"/>
                  </a:cubicBezTo>
                  <a:cubicBezTo>
                    <a:pt x="5083" y="18"/>
                    <a:pt x="4938" y="1"/>
                    <a:pt x="4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5" name="Google Shape;15625;p24"/>
            <p:cNvSpPr/>
            <p:nvPr/>
          </p:nvSpPr>
          <p:spPr>
            <a:xfrm>
              <a:off x="4795925" y="4372950"/>
              <a:ext cx="121850" cy="26050"/>
            </a:xfrm>
            <a:custGeom>
              <a:avLst/>
              <a:gdLst/>
              <a:ahLst/>
              <a:cxnLst/>
              <a:rect l="l" t="t" r="r" b="b"/>
              <a:pathLst>
                <a:path w="4874" h="1042" extrusionOk="0">
                  <a:moveTo>
                    <a:pt x="182" y="0"/>
                  </a:moveTo>
                  <a:cubicBezTo>
                    <a:pt x="149" y="0"/>
                    <a:pt x="120" y="5"/>
                    <a:pt x="100" y="15"/>
                  </a:cubicBezTo>
                  <a:cubicBezTo>
                    <a:pt x="80" y="15"/>
                    <a:pt x="40" y="15"/>
                    <a:pt x="20" y="75"/>
                  </a:cubicBezTo>
                  <a:cubicBezTo>
                    <a:pt x="0" y="115"/>
                    <a:pt x="20" y="134"/>
                    <a:pt x="80" y="194"/>
                  </a:cubicBezTo>
                  <a:cubicBezTo>
                    <a:pt x="697" y="612"/>
                    <a:pt x="1433" y="691"/>
                    <a:pt x="2169" y="870"/>
                  </a:cubicBezTo>
                  <a:cubicBezTo>
                    <a:pt x="2198" y="841"/>
                    <a:pt x="2228" y="826"/>
                    <a:pt x="2261" y="826"/>
                  </a:cubicBezTo>
                  <a:cubicBezTo>
                    <a:pt x="2293" y="826"/>
                    <a:pt x="2328" y="841"/>
                    <a:pt x="2368" y="870"/>
                  </a:cubicBezTo>
                  <a:lnTo>
                    <a:pt x="2706" y="870"/>
                  </a:lnTo>
                  <a:cubicBezTo>
                    <a:pt x="2795" y="940"/>
                    <a:pt x="2885" y="975"/>
                    <a:pt x="2972" y="975"/>
                  </a:cubicBezTo>
                  <a:cubicBezTo>
                    <a:pt x="3059" y="975"/>
                    <a:pt x="3143" y="940"/>
                    <a:pt x="3223" y="870"/>
                  </a:cubicBezTo>
                  <a:lnTo>
                    <a:pt x="3581" y="870"/>
                  </a:lnTo>
                  <a:cubicBezTo>
                    <a:pt x="3700" y="930"/>
                    <a:pt x="3859" y="910"/>
                    <a:pt x="3979" y="1030"/>
                  </a:cubicBezTo>
                  <a:cubicBezTo>
                    <a:pt x="4023" y="1038"/>
                    <a:pt x="4067" y="1042"/>
                    <a:pt x="4110" y="1042"/>
                  </a:cubicBezTo>
                  <a:cubicBezTo>
                    <a:pt x="4375" y="1042"/>
                    <a:pt x="4617" y="902"/>
                    <a:pt x="4874" y="851"/>
                  </a:cubicBezTo>
                  <a:cubicBezTo>
                    <a:pt x="3720" y="453"/>
                    <a:pt x="2566" y="294"/>
                    <a:pt x="1373" y="274"/>
                  </a:cubicBezTo>
                  <a:cubicBezTo>
                    <a:pt x="1114" y="274"/>
                    <a:pt x="915" y="174"/>
                    <a:pt x="697" y="134"/>
                  </a:cubicBezTo>
                  <a:cubicBezTo>
                    <a:pt x="537" y="115"/>
                    <a:pt x="398" y="115"/>
                    <a:pt x="279" y="15"/>
                  </a:cubicBezTo>
                  <a:cubicBezTo>
                    <a:pt x="249" y="5"/>
                    <a:pt x="214" y="0"/>
                    <a:pt x="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6" name="Google Shape;15626;p24"/>
            <p:cNvSpPr/>
            <p:nvPr/>
          </p:nvSpPr>
          <p:spPr>
            <a:xfrm>
              <a:off x="4519400" y="4179050"/>
              <a:ext cx="41325" cy="115050"/>
            </a:xfrm>
            <a:custGeom>
              <a:avLst/>
              <a:gdLst/>
              <a:ahLst/>
              <a:cxnLst/>
              <a:rect l="l" t="t" r="r" b="b"/>
              <a:pathLst>
                <a:path w="1653" h="4602" extrusionOk="0">
                  <a:moveTo>
                    <a:pt x="750" y="1"/>
                  </a:moveTo>
                  <a:cubicBezTo>
                    <a:pt x="706" y="1"/>
                    <a:pt x="662" y="4"/>
                    <a:pt x="618" y="13"/>
                  </a:cubicBezTo>
                  <a:lnTo>
                    <a:pt x="618" y="371"/>
                  </a:lnTo>
                  <a:cubicBezTo>
                    <a:pt x="856" y="590"/>
                    <a:pt x="618" y="789"/>
                    <a:pt x="538" y="948"/>
                  </a:cubicBezTo>
                  <a:cubicBezTo>
                    <a:pt x="279" y="1505"/>
                    <a:pt x="81" y="2042"/>
                    <a:pt x="81" y="2679"/>
                  </a:cubicBezTo>
                  <a:cubicBezTo>
                    <a:pt x="120" y="3295"/>
                    <a:pt x="1" y="3912"/>
                    <a:pt x="180" y="4509"/>
                  </a:cubicBezTo>
                  <a:cubicBezTo>
                    <a:pt x="230" y="4571"/>
                    <a:pt x="279" y="4602"/>
                    <a:pt x="334" y="4602"/>
                  </a:cubicBezTo>
                  <a:cubicBezTo>
                    <a:pt x="367" y="4602"/>
                    <a:pt x="401" y="4591"/>
                    <a:pt x="439" y="4568"/>
                  </a:cubicBezTo>
                  <a:cubicBezTo>
                    <a:pt x="498" y="4270"/>
                    <a:pt x="339" y="3932"/>
                    <a:pt x="578" y="3693"/>
                  </a:cubicBezTo>
                  <a:cubicBezTo>
                    <a:pt x="896" y="2619"/>
                    <a:pt x="1075" y="1505"/>
                    <a:pt x="1612" y="490"/>
                  </a:cubicBezTo>
                  <a:cubicBezTo>
                    <a:pt x="1652" y="391"/>
                    <a:pt x="1572" y="271"/>
                    <a:pt x="1513" y="172"/>
                  </a:cubicBezTo>
                  <a:cubicBezTo>
                    <a:pt x="1256" y="138"/>
                    <a:pt x="1015" y="1"/>
                    <a:pt x="7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7" name="Google Shape;15627;p24"/>
            <p:cNvSpPr/>
            <p:nvPr/>
          </p:nvSpPr>
          <p:spPr>
            <a:xfrm>
              <a:off x="4682025" y="4202225"/>
              <a:ext cx="51750" cy="96025"/>
            </a:xfrm>
            <a:custGeom>
              <a:avLst/>
              <a:gdLst/>
              <a:ahLst/>
              <a:cxnLst/>
              <a:rect l="l" t="t" r="r" b="b"/>
              <a:pathLst>
                <a:path w="2070" h="3841" extrusionOk="0">
                  <a:moveTo>
                    <a:pt x="1095" y="1"/>
                  </a:moveTo>
                  <a:cubicBezTo>
                    <a:pt x="976" y="1"/>
                    <a:pt x="876" y="41"/>
                    <a:pt x="797" y="140"/>
                  </a:cubicBezTo>
                  <a:cubicBezTo>
                    <a:pt x="717" y="180"/>
                    <a:pt x="677" y="260"/>
                    <a:pt x="598" y="299"/>
                  </a:cubicBezTo>
                  <a:cubicBezTo>
                    <a:pt x="598" y="478"/>
                    <a:pt x="578" y="638"/>
                    <a:pt x="618" y="797"/>
                  </a:cubicBezTo>
                  <a:cubicBezTo>
                    <a:pt x="618" y="1135"/>
                    <a:pt x="419" y="1354"/>
                    <a:pt x="319" y="1632"/>
                  </a:cubicBezTo>
                  <a:cubicBezTo>
                    <a:pt x="41" y="2368"/>
                    <a:pt x="1" y="2965"/>
                    <a:pt x="220" y="3840"/>
                  </a:cubicBezTo>
                  <a:cubicBezTo>
                    <a:pt x="299" y="3462"/>
                    <a:pt x="359" y="3144"/>
                    <a:pt x="419" y="2846"/>
                  </a:cubicBezTo>
                  <a:cubicBezTo>
                    <a:pt x="598" y="2149"/>
                    <a:pt x="677" y="1433"/>
                    <a:pt x="1095" y="797"/>
                  </a:cubicBezTo>
                  <a:cubicBezTo>
                    <a:pt x="1214" y="797"/>
                    <a:pt x="1254" y="876"/>
                    <a:pt x="1294" y="956"/>
                  </a:cubicBezTo>
                  <a:cubicBezTo>
                    <a:pt x="1314" y="1035"/>
                    <a:pt x="1314" y="1075"/>
                    <a:pt x="1334" y="1155"/>
                  </a:cubicBezTo>
                  <a:cubicBezTo>
                    <a:pt x="1513" y="1055"/>
                    <a:pt x="1632" y="896"/>
                    <a:pt x="1692" y="697"/>
                  </a:cubicBezTo>
                  <a:cubicBezTo>
                    <a:pt x="1712" y="498"/>
                    <a:pt x="1891" y="478"/>
                    <a:pt x="2070" y="439"/>
                  </a:cubicBezTo>
                  <a:lnTo>
                    <a:pt x="2070" y="299"/>
                  </a:lnTo>
                  <a:cubicBezTo>
                    <a:pt x="2030" y="279"/>
                    <a:pt x="2010" y="240"/>
                    <a:pt x="1990" y="200"/>
                  </a:cubicBezTo>
                  <a:cubicBezTo>
                    <a:pt x="1970" y="200"/>
                    <a:pt x="1911" y="180"/>
                    <a:pt x="1891" y="160"/>
                  </a:cubicBezTo>
                  <a:cubicBezTo>
                    <a:pt x="1811" y="140"/>
                    <a:pt x="1732" y="100"/>
                    <a:pt x="1672" y="100"/>
                  </a:cubicBezTo>
                  <a:cubicBezTo>
                    <a:pt x="1473" y="81"/>
                    <a:pt x="1294" y="41"/>
                    <a:pt x="10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8" name="Google Shape;15628;p24"/>
            <p:cNvSpPr/>
            <p:nvPr/>
          </p:nvSpPr>
          <p:spPr>
            <a:xfrm>
              <a:off x="4400050" y="4156950"/>
              <a:ext cx="34850" cy="123075"/>
            </a:xfrm>
            <a:custGeom>
              <a:avLst/>
              <a:gdLst/>
              <a:ahLst/>
              <a:cxnLst/>
              <a:rect l="l" t="t" r="r" b="b"/>
              <a:pathLst>
                <a:path w="1394" h="4923" extrusionOk="0">
                  <a:moveTo>
                    <a:pt x="1001" y="1"/>
                  </a:moveTo>
                  <a:cubicBezTo>
                    <a:pt x="888" y="1"/>
                    <a:pt x="774" y="16"/>
                    <a:pt x="662" y="16"/>
                  </a:cubicBezTo>
                  <a:cubicBezTo>
                    <a:pt x="607" y="16"/>
                    <a:pt x="552" y="13"/>
                    <a:pt x="498" y="2"/>
                  </a:cubicBezTo>
                  <a:cubicBezTo>
                    <a:pt x="239" y="280"/>
                    <a:pt x="120" y="618"/>
                    <a:pt x="100" y="976"/>
                  </a:cubicBezTo>
                  <a:cubicBezTo>
                    <a:pt x="21" y="2210"/>
                    <a:pt x="1" y="3483"/>
                    <a:pt x="140" y="4756"/>
                  </a:cubicBezTo>
                  <a:cubicBezTo>
                    <a:pt x="210" y="4808"/>
                    <a:pt x="249" y="4922"/>
                    <a:pt x="365" y="4922"/>
                  </a:cubicBezTo>
                  <a:cubicBezTo>
                    <a:pt x="381" y="4922"/>
                    <a:pt x="399" y="4920"/>
                    <a:pt x="418" y="4915"/>
                  </a:cubicBezTo>
                  <a:cubicBezTo>
                    <a:pt x="339" y="3921"/>
                    <a:pt x="558" y="2926"/>
                    <a:pt x="538" y="1931"/>
                  </a:cubicBezTo>
                  <a:cubicBezTo>
                    <a:pt x="538" y="1553"/>
                    <a:pt x="657" y="1155"/>
                    <a:pt x="757" y="758"/>
                  </a:cubicBezTo>
                  <a:cubicBezTo>
                    <a:pt x="836" y="419"/>
                    <a:pt x="995" y="161"/>
                    <a:pt x="1393" y="121"/>
                  </a:cubicBezTo>
                  <a:cubicBezTo>
                    <a:pt x="1268" y="23"/>
                    <a:pt x="1136" y="1"/>
                    <a:pt x="1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9" name="Google Shape;15629;p24"/>
            <p:cNvSpPr/>
            <p:nvPr/>
          </p:nvSpPr>
          <p:spPr>
            <a:xfrm>
              <a:off x="4629825" y="4459400"/>
              <a:ext cx="71625" cy="39750"/>
            </a:xfrm>
            <a:custGeom>
              <a:avLst/>
              <a:gdLst/>
              <a:ahLst/>
              <a:cxnLst/>
              <a:rect l="l" t="t" r="r" b="b"/>
              <a:pathLst>
                <a:path w="2865" h="1590" extrusionOk="0">
                  <a:moveTo>
                    <a:pt x="1582" y="1"/>
                  </a:moveTo>
                  <a:cubicBezTo>
                    <a:pt x="1359" y="1"/>
                    <a:pt x="1135" y="29"/>
                    <a:pt x="915" y="58"/>
                  </a:cubicBezTo>
                  <a:cubicBezTo>
                    <a:pt x="517" y="138"/>
                    <a:pt x="239" y="416"/>
                    <a:pt x="119" y="794"/>
                  </a:cubicBezTo>
                  <a:cubicBezTo>
                    <a:pt x="0" y="1192"/>
                    <a:pt x="378" y="1311"/>
                    <a:pt x="617" y="1510"/>
                  </a:cubicBezTo>
                  <a:lnTo>
                    <a:pt x="776" y="1590"/>
                  </a:lnTo>
                  <a:cubicBezTo>
                    <a:pt x="796" y="1411"/>
                    <a:pt x="676" y="1292"/>
                    <a:pt x="577" y="1132"/>
                  </a:cubicBezTo>
                  <a:cubicBezTo>
                    <a:pt x="478" y="914"/>
                    <a:pt x="577" y="735"/>
                    <a:pt x="776" y="615"/>
                  </a:cubicBezTo>
                  <a:cubicBezTo>
                    <a:pt x="939" y="509"/>
                    <a:pt x="1102" y="477"/>
                    <a:pt x="1265" y="477"/>
                  </a:cubicBezTo>
                  <a:cubicBezTo>
                    <a:pt x="1500" y="477"/>
                    <a:pt x="1735" y="544"/>
                    <a:pt x="1969" y="555"/>
                  </a:cubicBezTo>
                  <a:cubicBezTo>
                    <a:pt x="2367" y="595"/>
                    <a:pt x="2268" y="953"/>
                    <a:pt x="2367" y="1212"/>
                  </a:cubicBezTo>
                  <a:cubicBezTo>
                    <a:pt x="2865" y="655"/>
                    <a:pt x="2845" y="396"/>
                    <a:pt x="2288" y="138"/>
                  </a:cubicBezTo>
                  <a:cubicBezTo>
                    <a:pt x="2060" y="34"/>
                    <a:pt x="1822" y="1"/>
                    <a:pt x="1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0" name="Google Shape;15630;p24"/>
            <p:cNvSpPr/>
            <p:nvPr/>
          </p:nvSpPr>
          <p:spPr>
            <a:xfrm>
              <a:off x="5220625" y="4257325"/>
              <a:ext cx="113425" cy="28700"/>
            </a:xfrm>
            <a:custGeom>
              <a:avLst/>
              <a:gdLst/>
              <a:ahLst/>
              <a:cxnLst/>
              <a:rect l="l" t="t" r="r" b="b"/>
              <a:pathLst>
                <a:path w="4537" h="1148" extrusionOk="0">
                  <a:moveTo>
                    <a:pt x="4477" y="718"/>
                  </a:moveTo>
                  <a:cubicBezTo>
                    <a:pt x="4477" y="719"/>
                    <a:pt x="4477" y="720"/>
                    <a:pt x="4477" y="721"/>
                  </a:cubicBezTo>
                  <a:lnTo>
                    <a:pt x="4496" y="721"/>
                  </a:lnTo>
                  <a:cubicBezTo>
                    <a:pt x="4490" y="720"/>
                    <a:pt x="4484" y="719"/>
                    <a:pt x="4477" y="718"/>
                  </a:cubicBezTo>
                  <a:close/>
                  <a:moveTo>
                    <a:pt x="1517" y="1"/>
                  </a:moveTo>
                  <a:cubicBezTo>
                    <a:pt x="1390" y="1"/>
                    <a:pt x="1262" y="19"/>
                    <a:pt x="1135" y="45"/>
                  </a:cubicBezTo>
                  <a:cubicBezTo>
                    <a:pt x="995" y="85"/>
                    <a:pt x="836" y="144"/>
                    <a:pt x="657" y="164"/>
                  </a:cubicBezTo>
                  <a:lnTo>
                    <a:pt x="299" y="244"/>
                  </a:lnTo>
                  <a:cubicBezTo>
                    <a:pt x="200" y="264"/>
                    <a:pt x="140" y="323"/>
                    <a:pt x="60" y="363"/>
                  </a:cubicBezTo>
                  <a:cubicBezTo>
                    <a:pt x="40" y="443"/>
                    <a:pt x="1" y="522"/>
                    <a:pt x="1" y="582"/>
                  </a:cubicBezTo>
                  <a:cubicBezTo>
                    <a:pt x="17" y="969"/>
                    <a:pt x="243" y="1147"/>
                    <a:pt x="519" y="1147"/>
                  </a:cubicBezTo>
                  <a:cubicBezTo>
                    <a:pt x="583" y="1147"/>
                    <a:pt x="649" y="1138"/>
                    <a:pt x="717" y="1119"/>
                  </a:cubicBezTo>
                  <a:cubicBezTo>
                    <a:pt x="871" y="1055"/>
                    <a:pt x="1026" y="1042"/>
                    <a:pt x="1179" y="1042"/>
                  </a:cubicBezTo>
                  <a:cubicBezTo>
                    <a:pt x="1295" y="1042"/>
                    <a:pt x="1411" y="1050"/>
                    <a:pt x="1524" y="1050"/>
                  </a:cubicBezTo>
                  <a:cubicBezTo>
                    <a:pt x="1587" y="1050"/>
                    <a:pt x="1650" y="1047"/>
                    <a:pt x="1711" y="1039"/>
                  </a:cubicBezTo>
                  <a:cubicBezTo>
                    <a:pt x="1781" y="1058"/>
                    <a:pt x="1851" y="1066"/>
                    <a:pt x="1921" y="1066"/>
                  </a:cubicBezTo>
                  <a:cubicBezTo>
                    <a:pt x="2263" y="1066"/>
                    <a:pt x="2604" y="877"/>
                    <a:pt x="2946" y="877"/>
                  </a:cubicBezTo>
                  <a:cubicBezTo>
                    <a:pt x="2972" y="877"/>
                    <a:pt x="2998" y="878"/>
                    <a:pt x="3024" y="880"/>
                  </a:cubicBezTo>
                  <a:cubicBezTo>
                    <a:pt x="3083" y="889"/>
                    <a:pt x="3140" y="893"/>
                    <a:pt x="3197" y="893"/>
                  </a:cubicBezTo>
                  <a:cubicBezTo>
                    <a:pt x="3588" y="893"/>
                    <a:pt x="3950" y="708"/>
                    <a:pt x="4330" y="708"/>
                  </a:cubicBezTo>
                  <a:cubicBezTo>
                    <a:pt x="4379" y="708"/>
                    <a:pt x="4428" y="711"/>
                    <a:pt x="4477" y="718"/>
                  </a:cubicBezTo>
                  <a:lnTo>
                    <a:pt x="4477" y="718"/>
                  </a:lnTo>
                  <a:cubicBezTo>
                    <a:pt x="4497" y="661"/>
                    <a:pt x="4517" y="641"/>
                    <a:pt x="4536" y="582"/>
                  </a:cubicBezTo>
                  <a:cubicBezTo>
                    <a:pt x="4377" y="562"/>
                    <a:pt x="4178" y="562"/>
                    <a:pt x="3979" y="542"/>
                  </a:cubicBezTo>
                  <a:cubicBezTo>
                    <a:pt x="3920" y="482"/>
                    <a:pt x="3880" y="443"/>
                    <a:pt x="3880" y="403"/>
                  </a:cubicBezTo>
                  <a:cubicBezTo>
                    <a:pt x="3820" y="363"/>
                    <a:pt x="3780" y="343"/>
                    <a:pt x="3701" y="343"/>
                  </a:cubicBezTo>
                  <a:cubicBezTo>
                    <a:pt x="3601" y="363"/>
                    <a:pt x="3502" y="383"/>
                    <a:pt x="3422" y="443"/>
                  </a:cubicBezTo>
                  <a:cubicBezTo>
                    <a:pt x="3402" y="443"/>
                    <a:pt x="3382" y="443"/>
                    <a:pt x="3343" y="463"/>
                  </a:cubicBezTo>
                  <a:cubicBezTo>
                    <a:pt x="3303" y="482"/>
                    <a:pt x="3223" y="482"/>
                    <a:pt x="3183" y="482"/>
                  </a:cubicBezTo>
                  <a:cubicBezTo>
                    <a:pt x="3004" y="443"/>
                    <a:pt x="2845" y="383"/>
                    <a:pt x="2686" y="383"/>
                  </a:cubicBezTo>
                  <a:cubicBezTo>
                    <a:pt x="2607" y="383"/>
                    <a:pt x="2527" y="383"/>
                    <a:pt x="2447" y="423"/>
                  </a:cubicBezTo>
                  <a:cubicBezTo>
                    <a:pt x="2266" y="423"/>
                    <a:pt x="2113" y="586"/>
                    <a:pt x="1930" y="586"/>
                  </a:cubicBezTo>
                  <a:cubicBezTo>
                    <a:pt x="1891" y="586"/>
                    <a:pt x="1852" y="579"/>
                    <a:pt x="1811" y="562"/>
                  </a:cubicBezTo>
                  <a:cubicBezTo>
                    <a:pt x="1930" y="522"/>
                    <a:pt x="2050" y="463"/>
                    <a:pt x="2109" y="343"/>
                  </a:cubicBezTo>
                  <a:cubicBezTo>
                    <a:pt x="2109" y="244"/>
                    <a:pt x="2089" y="164"/>
                    <a:pt x="2010" y="124"/>
                  </a:cubicBezTo>
                  <a:cubicBezTo>
                    <a:pt x="1851" y="33"/>
                    <a:pt x="1685" y="1"/>
                    <a:pt x="1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1" name="Google Shape;15631;p24"/>
            <p:cNvSpPr/>
            <p:nvPr/>
          </p:nvSpPr>
          <p:spPr>
            <a:xfrm>
              <a:off x="4994350" y="4436350"/>
              <a:ext cx="104450" cy="38950"/>
            </a:xfrm>
            <a:custGeom>
              <a:avLst/>
              <a:gdLst/>
              <a:ahLst/>
              <a:cxnLst/>
              <a:rect l="l" t="t" r="r" b="b"/>
              <a:pathLst>
                <a:path w="4178" h="1558" extrusionOk="0">
                  <a:moveTo>
                    <a:pt x="4009" y="0"/>
                  </a:moveTo>
                  <a:cubicBezTo>
                    <a:pt x="3974" y="0"/>
                    <a:pt x="3939" y="15"/>
                    <a:pt x="3899" y="45"/>
                  </a:cubicBezTo>
                  <a:cubicBezTo>
                    <a:pt x="3840" y="45"/>
                    <a:pt x="3800" y="45"/>
                    <a:pt x="3740" y="65"/>
                  </a:cubicBezTo>
                  <a:cubicBezTo>
                    <a:pt x="3631" y="155"/>
                    <a:pt x="3507" y="160"/>
                    <a:pt x="3380" y="160"/>
                  </a:cubicBezTo>
                  <a:cubicBezTo>
                    <a:pt x="3364" y="160"/>
                    <a:pt x="3348" y="160"/>
                    <a:pt x="3332" y="160"/>
                  </a:cubicBezTo>
                  <a:cubicBezTo>
                    <a:pt x="3221" y="160"/>
                    <a:pt x="3109" y="163"/>
                    <a:pt x="3004" y="224"/>
                  </a:cubicBezTo>
                  <a:cubicBezTo>
                    <a:pt x="2986" y="212"/>
                    <a:pt x="2969" y="207"/>
                    <a:pt x="2954" y="207"/>
                  </a:cubicBezTo>
                  <a:cubicBezTo>
                    <a:pt x="2922" y="207"/>
                    <a:pt x="2899" y="230"/>
                    <a:pt x="2885" y="244"/>
                  </a:cubicBezTo>
                  <a:cubicBezTo>
                    <a:pt x="2706" y="383"/>
                    <a:pt x="2447" y="284"/>
                    <a:pt x="2288" y="383"/>
                  </a:cubicBezTo>
                  <a:cubicBezTo>
                    <a:pt x="1691" y="383"/>
                    <a:pt x="1134" y="562"/>
                    <a:pt x="597" y="761"/>
                  </a:cubicBezTo>
                  <a:cubicBezTo>
                    <a:pt x="339" y="920"/>
                    <a:pt x="20" y="940"/>
                    <a:pt x="0" y="1318"/>
                  </a:cubicBezTo>
                  <a:cubicBezTo>
                    <a:pt x="0" y="1438"/>
                    <a:pt x="100" y="1537"/>
                    <a:pt x="219" y="1557"/>
                  </a:cubicBezTo>
                  <a:cubicBezTo>
                    <a:pt x="299" y="1557"/>
                    <a:pt x="359" y="1537"/>
                    <a:pt x="438" y="1477"/>
                  </a:cubicBezTo>
                  <a:cubicBezTo>
                    <a:pt x="457" y="1490"/>
                    <a:pt x="473" y="1495"/>
                    <a:pt x="488" y="1495"/>
                  </a:cubicBezTo>
                  <a:cubicBezTo>
                    <a:pt x="521" y="1495"/>
                    <a:pt x="544" y="1471"/>
                    <a:pt x="557" y="1458"/>
                  </a:cubicBezTo>
                  <a:cubicBezTo>
                    <a:pt x="717" y="1318"/>
                    <a:pt x="935" y="1438"/>
                    <a:pt x="1114" y="1318"/>
                  </a:cubicBezTo>
                  <a:cubicBezTo>
                    <a:pt x="1433" y="1040"/>
                    <a:pt x="1811" y="920"/>
                    <a:pt x="2209" y="841"/>
                  </a:cubicBezTo>
                  <a:cubicBezTo>
                    <a:pt x="2487" y="781"/>
                    <a:pt x="2805" y="841"/>
                    <a:pt x="3024" y="622"/>
                  </a:cubicBezTo>
                  <a:cubicBezTo>
                    <a:pt x="3163" y="423"/>
                    <a:pt x="3422" y="562"/>
                    <a:pt x="3601" y="443"/>
                  </a:cubicBezTo>
                  <a:cubicBezTo>
                    <a:pt x="3701" y="423"/>
                    <a:pt x="3800" y="423"/>
                    <a:pt x="3899" y="383"/>
                  </a:cubicBezTo>
                  <a:cubicBezTo>
                    <a:pt x="4019" y="324"/>
                    <a:pt x="4178" y="224"/>
                    <a:pt x="4118" y="45"/>
                  </a:cubicBezTo>
                  <a:cubicBezTo>
                    <a:pt x="4078" y="15"/>
                    <a:pt x="4044" y="0"/>
                    <a:pt x="4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2" name="Google Shape;15632;p24"/>
            <p:cNvSpPr/>
            <p:nvPr/>
          </p:nvSpPr>
          <p:spPr>
            <a:xfrm>
              <a:off x="4704425" y="4358400"/>
              <a:ext cx="93500" cy="21350"/>
            </a:xfrm>
            <a:custGeom>
              <a:avLst/>
              <a:gdLst/>
              <a:ahLst/>
              <a:cxnLst/>
              <a:rect l="l" t="t" r="r" b="b"/>
              <a:pathLst>
                <a:path w="3740" h="854" extrusionOk="0">
                  <a:moveTo>
                    <a:pt x="577" y="0"/>
                  </a:moveTo>
                  <a:cubicBezTo>
                    <a:pt x="497" y="259"/>
                    <a:pt x="0" y="80"/>
                    <a:pt x="80" y="498"/>
                  </a:cubicBezTo>
                  <a:cubicBezTo>
                    <a:pt x="398" y="557"/>
                    <a:pt x="716" y="517"/>
                    <a:pt x="1015" y="597"/>
                  </a:cubicBezTo>
                  <a:cubicBezTo>
                    <a:pt x="1592" y="725"/>
                    <a:pt x="2170" y="854"/>
                    <a:pt x="2759" y="854"/>
                  </a:cubicBezTo>
                  <a:cubicBezTo>
                    <a:pt x="3082" y="854"/>
                    <a:pt x="3408" y="815"/>
                    <a:pt x="3740" y="716"/>
                  </a:cubicBezTo>
                  <a:lnTo>
                    <a:pt x="3740" y="557"/>
                  </a:lnTo>
                  <a:cubicBezTo>
                    <a:pt x="2686" y="299"/>
                    <a:pt x="1631" y="8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3" name="Google Shape;15633;p24"/>
            <p:cNvSpPr/>
            <p:nvPr/>
          </p:nvSpPr>
          <p:spPr>
            <a:xfrm>
              <a:off x="4378175" y="4160350"/>
              <a:ext cx="29900" cy="119500"/>
            </a:xfrm>
            <a:custGeom>
              <a:avLst/>
              <a:gdLst/>
              <a:ahLst/>
              <a:cxnLst/>
              <a:rect l="l" t="t" r="r" b="b"/>
              <a:pathLst>
                <a:path w="1196" h="4780" extrusionOk="0">
                  <a:moveTo>
                    <a:pt x="940" y="0"/>
                  </a:moveTo>
                  <a:cubicBezTo>
                    <a:pt x="876" y="0"/>
                    <a:pt x="795" y="20"/>
                    <a:pt x="697" y="65"/>
                  </a:cubicBezTo>
                  <a:cubicBezTo>
                    <a:pt x="418" y="482"/>
                    <a:pt x="538" y="980"/>
                    <a:pt x="358" y="1397"/>
                  </a:cubicBezTo>
                  <a:cubicBezTo>
                    <a:pt x="0" y="2253"/>
                    <a:pt x="120" y="3148"/>
                    <a:pt x="140" y="4043"/>
                  </a:cubicBezTo>
                  <a:cubicBezTo>
                    <a:pt x="140" y="4322"/>
                    <a:pt x="239" y="4600"/>
                    <a:pt x="498" y="4779"/>
                  </a:cubicBezTo>
                  <a:cubicBezTo>
                    <a:pt x="617" y="4560"/>
                    <a:pt x="597" y="4322"/>
                    <a:pt x="498" y="4103"/>
                  </a:cubicBezTo>
                  <a:lnTo>
                    <a:pt x="498" y="3745"/>
                  </a:lnTo>
                  <a:cubicBezTo>
                    <a:pt x="557" y="3625"/>
                    <a:pt x="557" y="3526"/>
                    <a:pt x="498" y="3407"/>
                  </a:cubicBezTo>
                  <a:cubicBezTo>
                    <a:pt x="458" y="3148"/>
                    <a:pt x="438" y="2909"/>
                    <a:pt x="518" y="2671"/>
                  </a:cubicBezTo>
                  <a:cubicBezTo>
                    <a:pt x="637" y="2452"/>
                    <a:pt x="498" y="2173"/>
                    <a:pt x="637" y="1954"/>
                  </a:cubicBezTo>
                  <a:cubicBezTo>
                    <a:pt x="677" y="1855"/>
                    <a:pt x="677" y="1756"/>
                    <a:pt x="697" y="1656"/>
                  </a:cubicBezTo>
                  <a:cubicBezTo>
                    <a:pt x="995" y="1318"/>
                    <a:pt x="1015" y="860"/>
                    <a:pt x="1134" y="462"/>
                  </a:cubicBezTo>
                  <a:cubicBezTo>
                    <a:pt x="1196" y="231"/>
                    <a:pt x="1162" y="0"/>
                    <a:pt x="9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4" name="Google Shape;15634;p24"/>
            <p:cNvSpPr/>
            <p:nvPr/>
          </p:nvSpPr>
          <p:spPr>
            <a:xfrm>
              <a:off x="4995850" y="4201250"/>
              <a:ext cx="126325" cy="20900"/>
            </a:xfrm>
            <a:custGeom>
              <a:avLst/>
              <a:gdLst/>
              <a:ahLst/>
              <a:cxnLst/>
              <a:rect l="l" t="t" r="r" b="b"/>
              <a:pathLst>
                <a:path w="5053" h="836" extrusionOk="0">
                  <a:moveTo>
                    <a:pt x="4536" y="0"/>
                  </a:moveTo>
                  <a:cubicBezTo>
                    <a:pt x="4499" y="25"/>
                    <a:pt x="4470" y="42"/>
                    <a:pt x="4434" y="42"/>
                  </a:cubicBezTo>
                  <a:cubicBezTo>
                    <a:pt x="4412" y="42"/>
                    <a:pt x="4387" y="35"/>
                    <a:pt x="4357" y="20"/>
                  </a:cubicBezTo>
                  <a:cubicBezTo>
                    <a:pt x="3044" y="100"/>
                    <a:pt x="1771" y="378"/>
                    <a:pt x="458" y="398"/>
                  </a:cubicBezTo>
                  <a:cubicBezTo>
                    <a:pt x="358" y="398"/>
                    <a:pt x="239" y="478"/>
                    <a:pt x="139" y="517"/>
                  </a:cubicBezTo>
                  <a:cubicBezTo>
                    <a:pt x="0" y="696"/>
                    <a:pt x="179" y="776"/>
                    <a:pt x="279" y="836"/>
                  </a:cubicBezTo>
                  <a:cubicBezTo>
                    <a:pt x="1532" y="677"/>
                    <a:pt x="2745" y="517"/>
                    <a:pt x="3959" y="338"/>
                  </a:cubicBezTo>
                  <a:cubicBezTo>
                    <a:pt x="4014" y="333"/>
                    <a:pt x="4069" y="331"/>
                    <a:pt x="4124" y="331"/>
                  </a:cubicBezTo>
                  <a:cubicBezTo>
                    <a:pt x="4250" y="331"/>
                    <a:pt x="4377" y="341"/>
                    <a:pt x="4501" y="341"/>
                  </a:cubicBezTo>
                  <a:cubicBezTo>
                    <a:pt x="4697" y="341"/>
                    <a:pt x="4886" y="315"/>
                    <a:pt x="5053" y="179"/>
                  </a:cubicBezTo>
                  <a:cubicBezTo>
                    <a:pt x="4973" y="20"/>
                    <a:pt x="4814" y="120"/>
                    <a:pt x="4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5" name="Google Shape;15635;p24"/>
            <p:cNvSpPr/>
            <p:nvPr/>
          </p:nvSpPr>
          <p:spPr>
            <a:xfrm>
              <a:off x="5177350" y="4297000"/>
              <a:ext cx="36350" cy="98875"/>
            </a:xfrm>
            <a:custGeom>
              <a:avLst/>
              <a:gdLst/>
              <a:ahLst/>
              <a:cxnLst/>
              <a:rect l="l" t="t" r="r" b="b"/>
              <a:pathLst>
                <a:path w="1454" h="3955" extrusionOk="0">
                  <a:moveTo>
                    <a:pt x="1166" y="0"/>
                  </a:moveTo>
                  <a:cubicBezTo>
                    <a:pt x="1122" y="0"/>
                    <a:pt x="1073" y="15"/>
                    <a:pt x="1016" y="49"/>
                  </a:cubicBezTo>
                  <a:cubicBezTo>
                    <a:pt x="478" y="745"/>
                    <a:pt x="279" y="1561"/>
                    <a:pt x="120" y="2416"/>
                  </a:cubicBezTo>
                  <a:cubicBezTo>
                    <a:pt x="61" y="2755"/>
                    <a:pt x="1" y="3153"/>
                    <a:pt x="180" y="3511"/>
                  </a:cubicBezTo>
                  <a:cubicBezTo>
                    <a:pt x="180" y="3570"/>
                    <a:pt x="220" y="3650"/>
                    <a:pt x="279" y="3710"/>
                  </a:cubicBezTo>
                  <a:cubicBezTo>
                    <a:pt x="279" y="3769"/>
                    <a:pt x="319" y="3849"/>
                    <a:pt x="399" y="3908"/>
                  </a:cubicBezTo>
                  <a:cubicBezTo>
                    <a:pt x="432" y="3942"/>
                    <a:pt x="463" y="3955"/>
                    <a:pt x="492" y="3955"/>
                  </a:cubicBezTo>
                  <a:cubicBezTo>
                    <a:pt x="551" y="3955"/>
                    <a:pt x="604" y="3902"/>
                    <a:pt x="657" y="3849"/>
                  </a:cubicBezTo>
                  <a:cubicBezTo>
                    <a:pt x="677" y="3769"/>
                    <a:pt x="677" y="3729"/>
                    <a:pt x="657" y="3650"/>
                  </a:cubicBezTo>
                  <a:cubicBezTo>
                    <a:pt x="618" y="3550"/>
                    <a:pt x="598" y="3471"/>
                    <a:pt x="558" y="3371"/>
                  </a:cubicBezTo>
                  <a:cubicBezTo>
                    <a:pt x="538" y="3332"/>
                    <a:pt x="498" y="3252"/>
                    <a:pt x="478" y="3212"/>
                  </a:cubicBezTo>
                  <a:cubicBezTo>
                    <a:pt x="459" y="3113"/>
                    <a:pt x="498" y="3033"/>
                    <a:pt x="538" y="2934"/>
                  </a:cubicBezTo>
                  <a:cubicBezTo>
                    <a:pt x="538" y="2834"/>
                    <a:pt x="578" y="2735"/>
                    <a:pt x="598" y="2635"/>
                  </a:cubicBezTo>
                  <a:cubicBezTo>
                    <a:pt x="638" y="2516"/>
                    <a:pt x="657" y="2377"/>
                    <a:pt x="737" y="2257"/>
                  </a:cubicBezTo>
                  <a:cubicBezTo>
                    <a:pt x="797" y="2158"/>
                    <a:pt x="936" y="2058"/>
                    <a:pt x="996" y="1959"/>
                  </a:cubicBezTo>
                  <a:cubicBezTo>
                    <a:pt x="1035" y="1959"/>
                    <a:pt x="1035" y="1939"/>
                    <a:pt x="1035" y="1879"/>
                  </a:cubicBezTo>
                  <a:cubicBezTo>
                    <a:pt x="1035" y="1859"/>
                    <a:pt x="996" y="1820"/>
                    <a:pt x="956" y="1780"/>
                  </a:cubicBezTo>
                  <a:cubicBezTo>
                    <a:pt x="797" y="1661"/>
                    <a:pt x="896" y="1541"/>
                    <a:pt x="976" y="1442"/>
                  </a:cubicBezTo>
                  <a:cubicBezTo>
                    <a:pt x="1075" y="1362"/>
                    <a:pt x="1075" y="1322"/>
                    <a:pt x="976" y="1243"/>
                  </a:cubicBezTo>
                  <a:cubicBezTo>
                    <a:pt x="876" y="925"/>
                    <a:pt x="1095" y="745"/>
                    <a:pt x="1334" y="566"/>
                  </a:cubicBezTo>
                  <a:cubicBezTo>
                    <a:pt x="1393" y="447"/>
                    <a:pt x="1433" y="348"/>
                    <a:pt x="1453" y="188"/>
                  </a:cubicBezTo>
                  <a:cubicBezTo>
                    <a:pt x="1354" y="89"/>
                    <a:pt x="1275" y="0"/>
                    <a:pt x="1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6" name="Google Shape;15636;p24"/>
            <p:cNvSpPr/>
            <p:nvPr/>
          </p:nvSpPr>
          <p:spPr>
            <a:xfrm>
              <a:off x="4532850" y="4183350"/>
              <a:ext cx="51725" cy="105700"/>
            </a:xfrm>
            <a:custGeom>
              <a:avLst/>
              <a:gdLst/>
              <a:ahLst/>
              <a:cxnLst/>
              <a:rect l="l" t="t" r="r" b="b"/>
              <a:pathLst>
                <a:path w="2069" h="4228" extrusionOk="0">
                  <a:moveTo>
                    <a:pt x="975" y="0"/>
                  </a:moveTo>
                  <a:cubicBezTo>
                    <a:pt x="995" y="318"/>
                    <a:pt x="875" y="557"/>
                    <a:pt x="716" y="816"/>
                  </a:cubicBezTo>
                  <a:cubicBezTo>
                    <a:pt x="239" y="1651"/>
                    <a:pt x="0" y="2546"/>
                    <a:pt x="40" y="3521"/>
                  </a:cubicBezTo>
                  <a:cubicBezTo>
                    <a:pt x="119" y="3740"/>
                    <a:pt x="179" y="3998"/>
                    <a:pt x="279" y="4197"/>
                  </a:cubicBezTo>
                  <a:cubicBezTo>
                    <a:pt x="318" y="4217"/>
                    <a:pt x="348" y="4227"/>
                    <a:pt x="378" y="4227"/>
                  </a:cubicBezTo>
                  <a:cubicBezTo>
                    <a:pt x="408" y="4227"/>
                    <a:pt x="438" y="4217"/>
                    <a:pt x="477" y="4197"/>
                  </a:cubicBezTo>
                  <a:cubicBezTo>
                    <a:pt x="378" y="3004"/>
                    <a:pt x="557" y="1830"/>
                    <a:pt x="1094" y="736"/>
                  </a:cubicBezTo>
                  <a:cubicBezTo>
                    <a:pt x="1303" y="337"/>
                    <a:pt x="1566" y="138"/>
                    <a:pt x="1988" y="138"/>
                  </a:cubicBezTo>
                  <a:cubicBezTo>
                    <a:pt x="2008" y="138"/>
                    <a:pt x="2028" y="138"/>
                    <a:pt x="2049" y="139"/>
                  </a:cubicBezTo>
                  <a:cubicBezTo>
                    <a:pt x="2049" y="139"/>
                    <a:pt x="2069" y="119"/>
                    <a:pt x="2069" y="99"/>
                  </a:cubicBezTo>
                  <a:cubicBezTo>
                    <a:pt x="2069" y="40"/>
                    <a:pt x="2069" y="20"/>
                    <a:pt x="2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7" name="Google Shape;15637;p24"/>
            <p:cNvSpPr/>
            <p:nvPr/>
          </p:nvSpPr>
          <p:spPr>
            <a:xfrm>
              <a:off x="4739225" y="4026700"/>
              <a:ext cx="86550" cy="25450"/>
            </a:xfrm>
            <a:custGeom>
              <a:avLst/>
              <a:gdLst/>
              <a:ahLst/>
              <a:cxnLst/>
              <a:rect l="l" t="t" r="r" b="b"/>
              <a:pathLst>
                <a:path w="3462" h="1018" extrusionOk="0">
                  <a:moveTo>
                    <a:pt x="2371" y="1"/>
                  </a:moveTo>
                  <a:cubicBezTo>
                    <a:pt x="2119" y="1"/>
                    <a:pt x="1865" y="20"/>
                    <a:pt x="1612" y="79"/>
                  </a:cubicBezTo>
                  <a:cubicBezTo>
                    <a:pt x="1552" y="119"/>
                    <a:pt x="1473" y="119"/>
                    <a:pt x="1393" y="139"/>
                  </a:cubicBezTo>
                  <a:cubicBezTo>
                    <a:pt x="1261" y="189"/>
                    <a:pt x="1122" y="197"/>
                    <a:pt x="982" y="197"/>
                  </a:cubicBezTo>
                  <a:cubicBezTo>
                    <a:pt x="910" y="197"/>
                    <a:pt x="838" y="195"/>
                    <a:pt x="766" y="195"/>
                  </a:cubicBezTo>
                  <a:cubicBezTo>
                    <a:pt x="641" y="195"/>
                    <a:pt x="517" y="202"/>
                    <a:pt x="398" y="239"/>
                  </a:cubicBezTo>
                  <a:cubicBezTo>
                    <a:pt x="359" y="517"/>
                    <a:pt x="1" y="656"/>
                    <a:pt x="60" y="994"/>
                  </a:cubicBezTo>
                  <a:cubicBezTo>
                    <a:pt x="135" y="1011"/>
                    <a:pt x="208" y="1018"/>
                    <a:pt x="280" y="1018"/>
                  </a:cubicBezTo>
                  <a:cubicBezTo>
                    <a:pt x="680" y="1018"/>
                    <a:pt x="1052" y="804"/>
                    <a:pt x="1443" y="804"/>
                  </a:cubicBezTo>
                  <a:cubicBezTo>
                    <a:pt x="1492" y="804"/>
                    <a:pt x="1542" y="808"/>
                    <a:pt x="1592" y="815"/>
                  </a:cubicBezTo>
                  <a:cubicBezTo>
                    <a:pt x="1886" y="733"/>
                    <a:pt x="2179" y="616"/>
                    <a:pt x="2469" y="616"/>
                  </a:cubicBezTo>
                  <a:cubicBezTo>
                    <a:pt x="2670" y="616"/>
                    <a:pt x="2869" y="672"/>
                    <a:pt x="3064" y="835"/>
                  </a:cubicBezTo>
                  <a:cubicBezTo>
                    <a:pt x="3104" y="915"/>
                    <a:pt x="3183" y="935"/>
                    <a:pt x="3183" y="975"/>
                  </a:cubicBezTo>
                  <a:cubicBezTo>
                    <a:pt x="3223" y="994"/>
                    <a:pt x="3263" y="1004"/>
                    <a:pt x="3300" y="1004"/>
                  </a:cubicBezTo>
                  <a:cubicBezTo>
                    <a:pt x="3338" y="1004"/>
                    <a:pt x="3372" y="994"/>
                    <a:pt x="3402" y="975"/>
                  </a:cubicBezTo>
                  <a:cubicBezTo>
                    <a:pt x="3402" y="975"/>
                    <a:pt x="3442" y="955"/>
                    <a:pt x="3442" y="915"/>
                  </a:cubicBezTo>
                  <a:cubicBezTo>
                    <a:pt x="3462" y="855"/>
                    <a:pt x="3442" y="835"/>
                    <a:pt x="3382" y="776"/>
                  </a:cubicBezTo>
                  <a:cubicBezTo>
                    <a:pt x="3203" y="517"/>
                    <a:pt x="3362" y="278"/>
                    <a:pt x="3402" y="40"/>
                  </a:cubicBezTo>
                  <a:lnTo>
                    <a:pt x="3402" y="40"/>
                  </a:lnTo>
                  <a:lnTo>
                    <a:pt x="3382" y="59"/>
                  </a:lnTo>
                  <a:cubicBezTo>
                    <a:pt x="3050" y="37"/>
                    <a:pt x="2712" y="1"/>
                    <a:pt x="2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8" name="Google Shape;15638;p24"/>
            <p:cNvSpPr/>
            <p:nvPr/>
          </p:nvSpPr>
          <p:spPr>
            <a:xfrm>
              <a:off x="5011250" y="4407125"/>
              <a:ext cx="97500" cy="21300"/>
            </a:xfrm>
            <a:custGeom>
              <a:avLst/>
              <a:gdLst/>
              <a:ahLst/>
              <a:cxnLst/>
              <a:rect l="l" t="t" r="r" b="b"/>
              <a:pathLst>
                <a:path w="3900" h="852" extrusionOk="0">
                  <a:moveTo>
                    <a:pt x="936" y="1"/>
                  </a:moveTo>
                  <a:cubicBezTo>
                    <a:pt x="832" y="75"/>
                    <a:pt x="715" y="88"/>
                    <a:pt x="594" y="88"/>
                  </a:cubicBezTo>
                  <a:cubicBezTo>
                    <a:pt x="525" y="88"/>
                    <a:pt x="455" y="84"/>
                    <a:pt x="385" y="84"/>
                  </a:cubicBezTo>
                  <a:cubicBezTo>
                    <a:pt x="249" y="84"/>
                    <a:pt x="116" y="101"/>
                    <a:pt x="1" y="200"/>
                  </a:cubicBezTo>
                  <a:cubicBezTo>
                    <a:pt x="498" y="598"/>
                    <a:pt x="1095" y="598"/>
                    <a:pt x="1652" y="598"/>
                  </a:cubicBezTo>
                  <a:cubicBezTo>
                    <a:pt x="1840" y="598"/>
                    <a:pt x="2029" y="592"/>
                    <a:pt x="2217" y="592"/>
                  </a:cubicBezTo>
                  <a:cubicBezTo>
                    <a:pt x="2624" y="592"/>
                    <a:pt x="3028" y="620"/>
                    <a:pt x="3422" y="796"/>
                  </a:cubicBezTo>
                  <a:cubicBezTo>
                    <a:pt x="3487" y="824"/>
                    <a:pt x="3568" y="852"/>
                    <a:pt x="3643" y="852"/>
                  </a:cubicBezTo>
                  <a:cubicBezTo>
                    <a:pt x="3730" y="852"/>
                    <a:pt x="3808" y="815"/>
                    <a:pt x="3840" y="697"/>
                  </a:cubicBezTo>
                  <a:cubicBezTo>
                    <a:pt x="3900" y="458"/>
                    <a:pt x="3701" y="399"/>
                    <a:pt x="3522" y="359"/>
                  </a:cubicBezTo>
                  <a:cubicBezTo>
                    <a:pt x="2647" y="200"/>
                    <a:pt x="1811" y="21"/>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9" name="Google Shape;15639;p24"/>
            <p:cNvSpPr/>
            <p:nvPr/>
          </p:nvSpPr>
          <p:spPr>
            <a:xfrm>
              <a:off x="4210575" y="4152150"/>
              <a:ext cx="123850" cy="36675"/>
            </a:xfrm>
            <a:custGeom>
              <a:avLst/>
              <a:gdLst/>
              <a:ahLst/>
              <a:cxnLst/>
              <a:rect l="l" t="t" r="r" b="b"/>
              <a:pathLst>
                <a:path w="4954" h="1467" extrusionOk="0">
                  <a:moveTo>
                    <a:pt x="4211" y="0"/>
                  </a:moveTo>
                  <a:cubicBezTo>
                    <a:pt x="4070" y="0"/>
                    <a:pt x="3930" y="100"/>
                    <a:pt x="3820" y="114"/>
                  </a:cubicBezTo>
                  <a:cubicBezTo>
                    <a:pt x="3561" y="114"/>
                    <a:pt x="3323" y="214"/>
                    <a:pt x="3064" y="214"/>
                  </a:cubicBezTo>
                  <a:cubicBezTo>
                    <a:pt x="2686" y="293"/>
                    <a:pt x="2348" y="472"/>
                    <a:pt x="1970" y="492"/>
                  </a:cubicBezTo>
                  <a:cubicBezTo>
                    <a:pt x="1672" y="611"/>
                    <a:pt x="1353" y="651"/>
                    <a:pt x="1035" y="771"/>
                  </a:cubicBezTo>
                  <a:cubicBezTo>
                    <a:pt x="876" y="870"/>
                    <a:pt x="717" y="850"/>
                    <a:pt x="558" y="870"/>
                  </a:cubicBezTo>
                  <a:cubicBezTo>
                    <a:pt x="379" y="950"/>
                    <a:pt x="160" y="970"/>
                    <a:pt x="1" y="1109"/>
                  </a:cubicBezTo>
                  <a:cubicBezTo>
                    <a:pt x="339" y="1367"/>
                    <a:pt x="737" y="1347"/>
                    <a:pt x="1075" y="1467"/>
                  </a:cubicBezTo>
                  <a:cubicBezTo>
                    <a:pt x="1333" y="1009"/>
                    <a:pt x="1831" y="1089"/>
                    <a:pt x="2229" y="970"/>
                  </a:cubicBezTo>
                  <a:cubicBezTo>
                    <a:pt x="3124" y="691"/>
                    <a:pt x="4059" y="572"/>
                    <a:pt x="4954" y="253"/>
                  </a:cubicBezTo>
                  <a:cubicBezTo>
                    <a:pt x="4755" y="194"/>
                    <a:pt x="4536" y="253"/>
                    <a:pt x="4397" y="74"/>
                  </a:cubicBezTo>
                  <a:cubicBezTo>
                    <a:pt x="4336" y="20"/>
                    <a:pt x="4273" y="0"/>
                    <a:pt x="4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0" name="Google Shape;15640;p24"/>
            <p:cNvSpPr/>
            <p:nvPr/>
          </p:nvSpPr>
          <p:spPr>
            <a:xfrm>
              <a:off x="5032650" y="4476900"/>
              <a:ext cx="90500" cy="31800"/>
            </a:xfrm>
            <a:custGeom>
              <a:avLst/>
              <a:gdLst/>
              <a:ahLst/>
              <a:cxnLst/>
              <a:rect l="l" t="t" r="r" b="b"/>
              <a:pathLst>
                <a:path w="3620" h="1272" extrusionOk="0">
                  <a:moveTo>
                    <a:pt x="2845" y="233"/>
                  </a:moveTo>
                  <a:lnTo>
                    <a:pt x="2845" y="233"/>
                  </a:lnTo>
                  <a:cubicBezTo>
                    <a:pt x="2870" y="259"/>
                    <a:pt x="2900" y="266"/>
                    <a:pt x="2931" y="266"/>
                  </a:cubicBezTo>
                  <a:cubicBezTo>
                    <a:pt x="2936" y="266"/>
                    <a:pt x="2940" y="266"/>
                    <a:pt x="2945" y="266"/>
                  </a:cubicBezTo>
                  <a:lnTo>
                    <a:pt x="2945" y="266"/>
                  </a:lnTo>
                  <a:cubicBezTo>
                    <a:pt x="2925" y="272"/>
                    <a:pt x="2905" y="281"/>
                    <a:pt x="2885" y="293"/>
                  </a:cubicBezTo>
                  <a:lnTo>
                    <a:pt x="2845" y="233"/>
                  </a:lnTo>
                  <a:close/>
                  <a:moveTo>
                    <a:pt x="2719" y="0"/>
                  </a:moveTo>
                  <a:cubicBezTo>
                    <a:pt x="1951" y="0"/>
                    <a:pt x="1191" y="238"/>
                    <a:pt x="418" y="353"/>
                  </a:cubicBezTo>
                  <a:cubicBezTo>
                    <a:pt x="398" y="452"/>
                    <a:pt x="418" y="532"/>
                    <a:pt x="498" y="552"/>
                  </a:cubicBezTo>
                  <a:cubicBezTo>
                    <a:pt x="603" y="594"/>
                    <a:pt x="707" y="606"/>
                    <a:pt x="810" y="606"/>
                  </a:cubicBezTo>
                  <a:cubicBezTo>
                    <a:pt x="951" y="606"/>
                    <a:pt x="1092" y="583"/>
                    <a:pt x="1235" y="583"/>
                  </a:cubicBezTo>
                  <a:cubicBezTo>
                    <a:pt x="1245" y="583"/>
                    <a:pt x="1255" y="583"/>
                    <a:pt x="1264" y="583"/>
                  </a:cubicBezTo>
                  <a:lnTo>
                    <a:pt x="1264" y="583"/>
                  </a:lnTo>
                  <a:cubicBezTo>
                    <a:pt x="830" y="666"/>
                    <a:pt x="350" y="548"/>
                    <a:pt x="20" y="930"/>
                  </a:cubicBezTo>
                  <a:cubicBezTo>
                    <a:pt x="0" y="1009"/>
                    <a:pt x="20" y="1109"/>
                    <a:pt x="60" y="1168"/>
                  </a:cubicBezTo>
                  <a:cubicBezTo>
                    <a:pt x="135" y="1243"/>
                    <a:pt x="205" y="1272"/>
                    <a:pt x="271" y="1272"/>
                  </a:cubicBezTo>
                  <a:cubicBezTo>
                    <a:pt x="399" y="1272"/>
                    <a:pt x="512" y="1167"/>
                    <a:pt x="617" y="1089"/>
                  </a:cubicBezTo>
                  <a:cubicBezTo>
                    <a:pt x="1572" y="731"/>
                    <a:pt x="2586" y="651"/>
                    <a:pt x="3581" y="512"/>
                  </a:cubicBezTo>
                  <a:cubicBezTo>
                    <a:pt x="3619" y="282"/>
                    <a:pt x="3526" y="241"/>
                    <a:pt x="3402" y="241"/>
                  </a:cubicBezTo>
                  <a:cubicBezTo>
                    <a:pt x="3333" y="241"/>
                    <a:pt x="3254" y="253"/>
                    <a:pt x="3183" y="253"/>
                  </a:cubicBezTo>
                  <a:cubicBezTo>
                    <a:pt x="3149" y="253"/>
                    <a:pt x="3115" y="251"/>
                    <a:pt x="3081" y="250"/>
                  </a:cubicBezTo>
                  <a:lnTo>
                    <a:pt x="3081" y="250"/>
                  </a:lnTo>
                  <a:cubicBezTo>
                    <a:pt x="3190" y="229"/>
                    <a:pt x="3260" y="186"/>
                    <a:pt x="3203" y="35"/>
                  </a:cubicBezTo>
                  <a:cubicBezTo>
                    <a:pt x="3041" y="10"/>
                    <a:pt x="2880" y="0"/>
                    <a:pt x="27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1" name="Google Shape;15641;p24"/>
            <p:cNvSpPr/>
            <p:nvPr/>
          </p:nvSpPr>
          <p:spPr>
            <a:xfrm>
              <a:off x="4981200" y="4510825"/>
              <a:ext cx="47000" cy="60175"/>
            </a:xfrm>
            <a:custGeom>
              <a:avLst/>
              <a:gdLst/>
              <a:ahLst/>
              <a:cxnLst/>
              <a:rect l="l" t="t" r="r" b="b"/>
              <a:pathLst>
                <a:path w="1880" h="2407" extrusionOk="0">
                  <a:moveTo>
                    <a:pt x="173" y="0"/>
                  </a:moveTo>
                  <a:cubicBezTo>
                    <a:pt x="44" y="0"/>
                    <a:pt x="1" y="104"/>
                    <a:pt x="29" y="289"/>
                  </a:cubicBezTo>
                  <a:cubicBezTo>
                    <a:pt x="69" y="687"/>
                    <a:pt x="49" y="1065"/>
                    <a:pt x="49" y="1462"/>
                  </a:cubicBezTo>
                  <a:cubicBezTo>
                    <a:pt x="89" y="1582"/>
                    <a:pt x="168" y="1721"/>
                    <a:pt x="188" y="1860"/>
                  </a:cubicBezTo>
                  <a:cubicBezTo>
                    <a:pt x="245" y="2284"/>
                    <a:pt x="261" y="2407"/>
                    <a:pt x="472" y="2407"/>
                  </a:cubicBezTo>
                  <a:cubicBezTo>
                    <a:pt x="559" y="2407"/>
                    <a:pt x="678" y="2387"/>
                    <a:pt x="845" y="2358"/>
                  </a:cubicBezTo>
                  <a:cubicBezTo>
                    <a:pt x="924" y="2358"/>
                    <a:pt x="1024" y="2338"/>
                    <a:pt x="1083" y="2318"/>
                  </a:cubicBezTo>
                  <a:cubicBezTo>
                    <a:pt x="1163" y="2278"/>
                    <a:pt x="1223" y="2238"/>
                    <a:pt x="1282" y="2179"/>
                  </a:cubicBezTo>
                  <a:cubicBezTo>
                    <a:pt x="1382" y="2159"/>
                    <a:pt x="1521" y="2159"/>
                    <a:pt x="1621" y="2139"/>
                  </a:cubicBezTo>
                  <a:cubicBezTo>
                    <a:pt x="1740" y="2059"/>
                    <a:pt x="1879" y="1960"/>
                    <a:pt x="1780" y="1821"/>
                  </a:cubicBezTo>
                  <a:cubicBezTo>
                    <a:pt x="1717" y="1748"/>
                    <a:pt x="1641" y="1725"/>
                    <a:pt x="1559" y="1725"/>
                  </a:cubicBezTo>
                  <a:cubicBezTo>
                    <a:pt x="1460" y="1725"/>
                    <a:pt x="1351" y="1759"/>
                    <a:pt x="1243" y="1781"/>
                  </a:cubicBezTo>
                  <a:cubicBezTo>
                    <a:pt x="447" y="1443"/>
                    <a:pt x="268" y="826"/>
                    <a:pt x="367" y="50"/>
                  </a:cubicBezTo>
                  <a:cubicBezTo>
                    <a:pt x="288" y="16"/>
                    <a:pt x="224" y="0"/>
                    <a:pt x="1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2" name="Google Shape;15642;p24"/>
            <p:cNvSpPr/>
            <p:nvPr/>
          </p:nvSpPr>
          <p:spPr>
            <a:xfrm>
              <a:off x="4498025" y="4417750"/>
              <a:ext cx="103475" cy="39325"/>
            </a:xfrm>
            <a:custGeom>
              <a:avLst/>
              <a:gdLst/>
              <a:ahLst/>
              <a:cxnLst/>
              <a:rect l="l" t="t" r="r" b="b"/>
              <a:pathLst>
                <a:path w="4139" h="1573" extrusionOk="0">
                  <a:moveTo>
                    <a:pt x="1050" y="0"/>
                  </a:moveTo>
                  <a:cubicBezTo>
                    <a:pt x="739" y="0"/>
                    <a:pt x="426" y="10"/>
                    <a:pt x="100" y="33"/>
                  </a:cubicBezTo>
                  <a:cubicBezTo>
                    <a:pt x="1" y="511"/>
                    <a:pt x="478" y="431"/>
                    <a:pt x="677" y="610"/>
                  </a:cubicBezTo>
                  <a:cubicBezTo>
                    <a:pt x="1552" y="1008"/>
                    <a:pt x="2487" y="809"/>
                    <a:pt x="3362" y="1028"/>
                  </a:cubicBezTo>
                  <a:cubicBezTo>
                    <a:pt x="3541" y="1127"/>
                    <a:pt x="3581" y="1326"/>
                    <a:pt x="3681" y="1485"/>
                  </a:cubicBezTo>
                  <a:cubicBezTo>
                    <a:pt x="3726" y="1546"/>
                    <a:pt x="3772" y="1572"/>
                    <a:pt x="3826" y="1572"/>
                  </a:cubicBezTo>
                  <a:cubicBezTo>
                    <a:pt x="3843" y="1572"/>
                    <a:pt x="3861" y="1570"/>
                    <a:pt x="3880" y="1565"/>
                  </a:cubicBezTo>
                  <a:cubicBezTo>
                    <a:pt x="4138" y="1366"/>
                    <a:pt x="3959" y="1028"/>
                    <a:pt x="4098" y="809"/>
                  </a:cubicBezTo>
                  <a:lnTo>
                    <a:pt x="4098" y="630"/>
                  </a:lnTo>
                  <a:cubicBezTo>
                    <a:pt x="3541" y="113"/>
                    <a:pt x="2766" y="411"/>
                    <a:pt x="2189" y="113"/>
                  </a:cubicBezTo>
                  <a:cubicBezTo>
                    <a:pt x="2150" y="81"/>
                    <a:pt x="2113" y="67"/>
                    <a:pt x="2079" y="67"/>
                  </a:cubicBezTo>
                  <a:cubicBezTo>
                    <a:pt x="2007" y="67"/>
                    <a:pt x="1944" y="125"/>
                    <a:pt x="1890" y="192"/>
                  </a:cubicBezTo>
                  <a:cubicBezTo>
                    <a:pt x="1918" y="158"/>
                    <a:pt x="1910" y="145"/>
                    <a:pt x="1892" y="145"/>
                  </a:cubicBezTo>
                  <a:cubicBezTo>
                    <a:pt x="1857" y="145"/>
                    <a:pt x="1785" y="193"/>
                    <a:pt x="1851" y="232"/>
                  </a:cubicBezTo>
                  <a:cubicBezTo>
                    <a:pt x="1851" y="232"/>
                    <a:pt x="1811" y="212"/>
                    <a:pt x="1811" y="192"/>
                  </a:cubicBezTo>
                  <a:cubicBezTo>
                    <a:pt x="1851" y="93"/>
                    <a:pt x="1791" y="33"/>
                    <a:pt x="1711" y="13"/>
                  </a:cubicBezTo>
                  <a:cubicBezTo>
                    <a:pt x="1489" y="5"/>
                    <a:pt x="1270" y="0"/>
                    <a:pt x="1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3" name="Google Shape;15643;p24"/>
            <p:cNvSpPr/>
            <p:nvPr/>
          </p:nvSpPr>
          <p:spPr>
            <a:xfrm>
              <a:off x="5004300" y="4102300"/>
              <a:ext cx="114900" cy="20050"/>
            </a:xfrm>
            <a:custGeom>
              <a:avLst/>
              <a:gdLst/>
              <a:ahLst/>
              <a:cxnLst/>
              <a:rect l="l" t="t" r="r" b="b"/>
              <a:pathLst>
                <a:path w="4596" h="802" extrusionOk="0">
                  <a:moveTo>
                    <a:pt x="1711" y="497"/>
                  </a:moveTo>
                  <a:cubicBezTo>
                    <a:pt x="1772" y="522"/>
                    <a:pt x="1836" y="529"/>
                    <a:pt x="1900" y="529"/>
                  </a:cubicBezTo>
                  <a:cubicBezTo>
                    <a:pt x="1924" y="529"/>
                    <a:pt x="1948" y="528"/>
                    <a:pt x="1972" y="527"/>
                  </a:cubicBezTo>
                  <a:lnTo>
                    <a:pt x="1972" y="527"/>
                  </a:lnTo>
                  <a:cubicBezTo>
                    <a:pt x="1883" y="536"/>
                    <a:pt x="1795" y="560"/>
                    <a:pt x="1711" y="576"/>
                  </a:cubicBezTo>
                  <a:cubicBezTo>
                    <a:pt x="1716" y="604"/>
                    <a:pt x="1712" y="615"/>
                    <a:pt x="1705" y="615"/>
                  </a:cubicBezTo>
                  <a:cubicBezTo>
                    <a:pt x="1680" y="615"/>
                    <a:pt x="1619" y="497"/>
                    <a:pt x="1711" y="497"/>
                  </a:cubicBezTo>
                  <a:close/>
                  <a:moveTo>
                    <a:pt x="2895" y="1"/>
                  </a:moveTo>
                  <a:cubicBezTo>
                    <a:pt x="2674" y="1"/>
                    <a:pt x="2455" y="44"/>
                    <a:pt x="2248" y="218"/>
                  </a:cubicBezTo>
                  <a:lnTo>
                    <a:pt x="1910" y="218"/>
                  </a:lnTo>
                  <a:cubicBezTo>
                    <a:pt x="1671" y="169"/>
                    <a:pt x="1443" y="134"/>
                    <a:pt x="1214" y="134"/>
                  </a:cubicBezTo>
                  <a:cubicBezTo>
                    <a:pt x="985" y="134"/>
                    <a:pt x="756" y="169"/>
                    <a:pt x="518" y="258"/>
                  </a:cubicBezTo>
                  <a:cubicBezTo>
                    <a:pt x="358" y="377"/>
                    <a:pt x="120" y="258"/>
                    <a:pt x="0" y="457"/>
                  </a:cubicBezTo>
                  <a:cubicBezTo>
                    <a:pt x="49" y="636"/>
                    <a:pt x="151" y="802"/>
                    <a:pt x="306" y="802"/>
                  </a:cubicBezTo>
                  <a:cubicBezTo>
                    <a:pt x="341" y="802"/>
                    <a:pt x="378" y="793"/>
                    <a:pt x="418" y="775"/>
                  </a:cubicBezTo>
                  <a:cubicBezTo>
                    <a:pt x="551" y="722"/>
                    <a:pt x="681" y="705"/>
                    <a:pt x="811" y="705"/>
                  </a:cubicBezTo>
                  <a:cubicBezTo>
                    <a:pt x="1070" y="705"/>
                    <a:pt x="1327" y="775"/>
                    <a:pt x="1592" y="775"/>
                  </a:cubicBezTo>
                  <a:cubicBezTo>
                    <a:pt x="1665" y="775"/>
                    <a:pt x="1742" y="779"/>
                    <a:pt x="1820" y="779"/>
                  </a:cubicBezTo>
                  <a:cubicBezTo>
                    <a:pt x="1996" y="779"/>
                    <a:pt x="2176" y="760"/>
                    <a:pt x="2328" y="636"/>
                  </a:cubicBezTo>
                  <a:cubicBezTo>
                    <a:pt x="2233" y="551"/>
                    <a:pt x="2133" y="524"/>
                    <a:pt x="2033" y="524"/>
                  </a:cubicBezTo>
                  <a:cubicBezTo>
                    <a:pt x="2026" y="524"/>
                    <a:pt x="2019" y="524"/>
                    <a:pt x="2012" y="524"/>
                  </a:cubicBezTo>
                  <a:lnTo>
                    <a:pt x="2012" y="524"/>
                  </a:lnTo>
                  <a:cubicBezTo>
                    <a:pt x="2060" y="521"/>
                    <a:pt x="2109" y="517"/>
                    <a:pt x="2157" y="517"/>
                  </a:cubicBezTo>
                  <a:cubicBezTo>
                    <a:pt x="2259" y="517"/>
                    <a:pt x="2358" y="535"/>
                    <a:pt x="2447" y="616"/>
                  </a:cubicBezTo>
                  <a:lnTo>
                    <a:pt x="2527" y="656"/>
                  </a:lnTo>
                  <a:lnTo>
                    <a:pt x="2606" y="616"/>
                  </a:lnTo>
                  <a:cubicBezTo>
                    <a:pt x="2651" y="572"/>
                    <a:pt x="2695" y="556"/>
                    <a:pt x="2739" y="556"/>
                  </a:cubicBezTo>
                  <a:cubicBezTo>
                    <a:pt x="2832" y="556"/>
                    <a:pt x="2923" y="629"/>
                    <a:pt x="3004" y="656"/>
                  </a:cubicBezTo>
                  <a:cubicBezTo>
                    <a:pt x="3177" y="616"/>
                    <a:pt x="3356" y="610"/>
                    <a:pt x="3536" y="610"/>
                  </a:cubicBezTo>
                  <a:cubicBezTo>
                    <a:pt x="3626" y="610"/>
                    <a:pt x="3717" y="611"/>
                    <a:pt x="3807" y="611"/>
                  </a:cubicBezTo>
                  <a:cubicBezTo>
                    <a:pt x="4078" y="611"/>
                    <a:pt x="4347" y="596"/>
                    <a:pt x="4596" y="477"/>
                  </a:cubicBezTo>
                  <a:cubicBezTo>
                    <a:pt x="4297" y="99"/>
                    <a:pt x="3820" y="258"/>
                    <a:pt x="3442" y="39"/>
                  </a:cubicBezTo>
                  <a:cubicBezTo>
                    <a:pt x="3262" y="30"/>
                    <a:pt x="3078" y="1"/>
                    <a:pt x="2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4" name="Google Shape;15644;p24"/>
            <p:cNvSpPr/>
            <p:nvPr/>
          </p:nvSpPr>
          <p:spPr>
            <a:xfrm>
              <a:off x="4304575" y="4394700"/>
              <a:ext cx="98975" cy="28375"/>
            </a:xfrm>
            <a:custGeom>
              <a:avLst/>
              <a:gdLst/>
              <a:ahLst/>
              <a:cxnLst/>
              <a:rect l="l" t="t" r="r" b="b"/>
              <a:pathLst>
                <a:path w="3959" h="1135" extrusionOk="0">
                  <a:moveTo>
                    <a:pt x="80" y="0"/>
                  </a:moveTo>
                  <a:cubicBezTo>
                    <a:pt x="0" y="199"/>
                    <a:pt x="100" y="319"/>
                    <a:pt x="199" y="458"/>
                  </a:cubicBezTo>
                  <a:cubicBezTo>
                    <a:pt x="454" y="674"/>
                    <a:pt x="741" y="728"/>
                    <a:pt x="1035" y="728"/>
                  </a:cubicBezTo>
                  <a:cubicBezTo>
                    <a:pt x="1200" y="728"/>
                    <a:pt x="1367" y="711"/>
                    <a:pt x="1532" y="697"/>
                  </a:cubicBezTo>
                  <a:cubicBezTo>
                    <a:pt x="1654" y="685"/>
                    <a:pt x="1775" y="679"/>
                    <a:pt x="1895" y="679"/>
                  </a:cubicBezTo>
                  <a:cubicBezTo>
                    <a:pt x="2381" y="679"/>
                    <a:pt x="2848" y="783"/>
                    <a:pt x="3263" y="1055"/>
                  </a:cubicBezTo>
                  <a:cubicBezTo>
                    <a:pt x="3342" y="1095"/>
                    <a:pt x="3442" y="1134"/>
                    <a:pt x="3521" y="1134"/>
                  </a:cubicBezTo>
                  <a:cubicBezTo>
                    <a:pt x="3621" y="1134"/>
                    <a:pt x="3680" y="1114"/>
                    <a:pt x="3760" y="1055"/>
                  </a:cubicBezTo>
                  <a:cubicBezTo>
                    <a:pt x="3780" y="1015"/>
                    <a:pt x="3780" y="935"/>
                    <a:pt x="3780" y="896"/>
                  </a:cubicBezTo>
                  <a:cubicBezTo>
                    <a:pt x="3760" y="717"/>
                    <a:pt x="3879" y="617"/>
                    <a:pt x="3959" y="498"/>
                  </a:cubicBezTo>
                  <a:cubicBezTo>
                    <a:pt x="3243" y="160"/>
                    <a:pt x="2467" y="140"/>
                    <a:pt x="1691" y="140"/>
                  </a:cubicBezTo>
                  <a:cubicBezTo>
                    <a:pt x="1557" y="140"/>
                    <a:pt x="1420" y="148"/>
                    <a:pt x="1282" y="148"/>
                  </a:cubicBezTo>
                  <a:cubicBezTo>
                    <a:pt x="1052" y="148"/>
                    <a:pt x="821" y="125"/>
                    <a:pt x="5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5" name="Google Shape;15645;p24"/>
            <p:cNvSpPr/>
            <p:nvPr/>
          </p:nvSpPr>
          <p:spPr>
            <a:xfrm>
              <a:off x="4647225" y="4187050"/>
              <a:ext cx="104950" cy="25400"/>
            </a:xfrm>
            <a:custGeom>
              <a:avLst/>
              <a:gdLst/>
              <a:ahLst/>
              <a:cxnLst/>
              <a:rect l="l" t="t" r="r" b="b"/>
              <a:pathLst>
                <a:path w="4198" h="1016" extrusionOk="0">
                  <a:moveTo>
                    <a:pt x="1293" y="0"/>
                  </a:moveTo>
                  <a:cubicBezTo>
                    <a:pt x="1254" y="0"/>
                    <a:pt x="1214" y="5"/>
                    <a:pt x="1174" y="11"/>
                  </a:cubicBezTo>
                  <a:cubicBezTo>
                    <a:pt x="935" y="131"/>
                    <a:pt x="677" y="111"/>
                    <a:pt x="438" y="230"/>
                  </a:cubicBezTo>
                  <a:lnTo>
                    <a:pt x="80" y="230"/>
                  </a:lnTo>
                  <a:lnTo>
                    <a:pt x="20" y="290"/>
                  </a:lnTo>
                  <a:cubicBezTo>
                    <a:pt x="0" y="310"/>
                    <a:pt x="20" y="369"/>
                    <a:pt x="80" y="389"/>
                  </a:cubicBezTo>
                  <a:cubicBezTo>
                    <a:pt x="179" y="389"/>
                    <a:pt x="279" y="409"/>
                    <a:pt x="378" y="409"/>
                  </a:cubicBezTo>
                  <a:cubicBezTo>
                    <a:pt x="697" y="508"/>
                    <a:pt x="1055" y="469"/>
                    <a:pt x="1373" y="588"/>
                  </a:cubicBezTo>
                  <a:cubicBezTo>
                    <a:pt x="1512" y="668"/>
                    <a:pt x="1691" y="628"/>
                    <a:pt x="1850" y="727"/>
                  </a:cubicBezTo>
                  <a:cubicBezTo>
                    <a:pt x="1930" y="727"/>
                    <a:pt x="2069" y="767"/>
                    <a:pt x="2169" y="767"/>
                  </a:cubicBezTo>
                  <a:lnTo>
                    <a:pt x="2487" y="767"/>
                  </a:lnTo>
                  <a:cubicBezTo>
                    <a:pt x="2576" y="827"/>
                    <a:pt x="2671" y="827"/>
                    <a:pt x="2763" y="827"/>
                  </a:cubicBezTo>
                  <a:cubicBezTo>
                    <a:pt x="2855" y="827"/>
                    <a:pt x="2944" y="827"/>
                    <a:pt x="3024" y="886"/>
                  </a:cubicBezTo>
                  <a:lnTo>
                    <a:pt x="3203" y="886"/>
                  </a:lnTo>
                  <a:cubicBezTo>
                    <a:pt x="3236" y="870"/>
                    <a:pt x="3266" y="860"/>
                    <a:pt x="3297" y="860"/>
                  </a:cubicBezTo>
                  <a:cubicBezTo>
                    <a:pt x="3342" y="860"/>
                    <a:pt x="3392" y="880"/>
                    <a:pt x="3462" y="926"/>
                  </a:cubicBezTo>
                  <a:cubicBezTo>
                    <a:pt x="3531" y="996"/>
                    <a:pt x="3611" y="1016"/>
                    <a:pt x="3695" y="1016"/>
                  </a:cubicBezTo>
                  <a:cubicBezTo>
                    <a:pt x="3780" y="1016"/>
                    <a:pt x="3869" y="996"/>
                    <a:pt x="3959" y="986"/>
                  </a:cubicBezTo>
                  <a:cubicBezTo>
                    <a:pt x="4078" y="926"/>
                    <a:pt x="4158" y="827"/>
                    <a:pt x="4198" y="707"/>
                  </a:cubicBezTo>
                  <a:cubicBezTo>
                    <a:pt x="4146" y="525"/>
                    <a:pt x="4033" y="494"/>
                    <a:pt x="3908" y="494"/>
                  </a:cubicBezTo>
                  <a:cubicBezTo>
                    <a:pt x="3844" y="494"/>
                    <a:pt x="3776" y="503"/>
                    <a:pt x="3711" y="503"/>
                  </a:cubicBezTo>
                  <a:cubicBezTo>
                    <a:pt x="3613" y="503"/>
                    <a:pt x="3523" y="484"/>
                    <a:pt x="3462" y="389"/>
                  </a:cubicBezTo>
                  <a:cubicBezTo>
                    <a:pt x="3364" y="326"/>
                    <a:pt x="3258" y="312"/>
                    <a:pt x="3151" y="312"/>
                  </a:cubicBezTo>
                  <a:cubicBezTo>
                    <a:pt x="3068" y="312"/>
                    <a:pt x="2983" y="321"/>
                    <a:pt x="2900" y="321"/>
                  </a:cubicBezTo>
                  <a:cubicBezTo>
                    <a:pt x="2785" y="321"/>
                    <a:pt x="2671" y="305"/>
                    <a:pt x="2567" y="230"/>
                  </a:cubicBezTo>
                  <a:cubicBezTo>
                    <a:pt x="2467" y="230"/>
                    <a:pt x="2387" y="210"/>
                    <a:pt x="2288" y="210"/>
                  </a:cubicBezTo>
                  <a:cubicBezTo>
                    <a:pt x="2089" y="131"/>
                    <a:pt x="1870" y="210"/>
                    <a:pt x="1691" y="91"/>
                  </a:cubicBezTo>
                  <a:cubicBezTo>
                    <a:pt x="1650" y="77"/>
                    <a:pt x="1618" y="54"/>
                    <a:pt x="1583" y="54"/>
                  </a:cubicBezTo>
                  <a:cubicBezTo>
                    <a:pt x="1567" y="54"/>
                    <a:pt x="1551" y="59"/>
                    <a:pt x="1532" y="71"/>
                  </a:cubicBezTo>
                  <a:cubicBezTo>
                    <a:pt x="1453" y="18"/>
                    <a:pt x="1373" y="0"/>
                    <a:pt x="1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6" name="Google Shape;15646;p24"/>
            <p:cNvSpPr/>
            <p:nvPr/>
          </p:nvSpPr>
          <p:spPr>
            <a:xfrm>
              <a:off x="4687000" y="4400525"/>
              <a:ext cx="73625" cy="24850"/>
            </a:xfrm>
            <a:custGeom>
              <a:avLst/>
              <a:gdLst/>
              <a:ahLst/>
              <a:cxnLst/>
              <a:rect l="l" t="t" r="r" b="b"/>
              <a:pathLst>
                <a:path w="2945" h="994" extrusionOk="0">
                  <a:moveTo>
                    <a:pt x="304" y="1"/>
                  </a:moveTo>
                  <a:cubicBezTo>
                    <a:pt x="171" y="1"/>
                    <a:pt x="58" y="65"/>
                    <a:pt x="1" y="305"/>
                  </a:cubicBezTo>
                  <a:cubicBezTo>
                    <a:pt x="55" y="412"/>
                    <a:pt x="76" y="569"/>
                    <a:pt x="226" y="569"/>
                  </a:cubicBezTo>
                  <a:cubicBezTo>
                    <a:pt x="242" y="569"/>
                    <a:pt x="260" y="567"/>
                    <a:pt x="279" y="563"/>
                  </a:cubicBezTo>
                  <a:cubicBezTo>
                    <a:pt x="370" y="538"/>
                    <a:pt x="450" y="524"/>
                    <a:pt x="528" y="524"/>
                  </a:cubicBezTo>
                  <a:cubicBezTo>
                    <a:pt x="637" y="524"/>
                    <a:pt x="740" y="553"/>
                    <a:pt x="856" y="623"/>
                  </a:cubicBezTo>
                  <a:cubicBezTo>
                    <a:pt x="1257" y="912"/>
                    <a:pt x="1684" y="993"/>
                    <a:pt x="2147" y="993"/>
                  </a:cubicBezTo>
                  <a:cubicBezTo>
                    <a:pt x="2258" y="993"/>
                    <a:pt x="2372" y="989"/>
                    <a:pt x="2487" y="981"/>
                  </a:cubicBezTo>
                  <a:cubicBezTo>
                    <a:pt x="2547" y="961"/>
                    <a:pt x="2567" y="961"/>
                    <a:pt x="2587" y="961"/>
                  </a:cubicBezTo>
                  <a:cubicBezTo>
                    <a:pt x="2647" y="921"/>
                    <a:pt x="2686" y="901"/>
                    <a:pt x="2746" y="862"/>
                  </a:cubicBezTo>
                  <a:cubicBezTo>
                    <a:pt x="2786" y="802"/>
                    <a:pt x="2845" y="762"/>
                    <a:pt x="2865" y="702"/>
                  </a:cubicBezTo>
                  <a:cubicBezTo>
                    <a:pt x="2905" y="623"/>
                    <a:pt x="2945" y="523"/>
                    <a:pt x="2865" y="464"/>
                  </a:cubicBezTo>
                  <a:cubicBezTo>
                    <a:pt x="2553" y="412"/>
                    <a:pt x="2271" y="254"/>
                    <a:pt x="1953" y="254"/>
                  </a:cubicBezTo>
                  <a:cubicBezTo>
                    <a:pt x="1907" y="254"/>
                    <a:pt x="1859" y="257"/>
                    <a:pt x="1811" y="265"/>
                  </a:cubicBezTo>
                  <a:cubicBezTo>
                    <a:pt x="1734" y="342"/>
                    <a:pt x="1663" y="368"/>
                    <a:pt x="1594" y="368"/>
                  </a:cubicBezTo>
                  <a:cubicBezTo>
                    <a:pt x="1483" y="368"/>
                    <a:pt x="1376" y="301"/>
                    <a:pt x="1254" y="265"/>
                  </a:cubicBezTo>
                  <a:cubicBezTo>
                    <a:pt x="1075" y="205"/>
                    <a:pt x="916" y="126"/>
                    <a:pt x="757" y="86"/>
                  </a:cubicBezTo>
                  <a:cubicBezTo>
                    <a:pt x="612" y="75"/>
                    <a:pt x="446" y="1"/>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7" name="Google Shape;15647;p24"/>
            <p:cNvSpPr/>
            <p:nvPr/>
          </p:nvSpPr>
          <p:spPr>
            <a:xfrm>
              <a:off x="4980425" y="4285300"/>
              <a:ext cx="36325" cy="82800"/>
            </a:xfrm>
            <a:custGeom>
              <a:avLst/>
              <a:gdLst/>
              <a:ahLst/>
              <a:cxnLst/>
              <a:rect l="l" t="t" r="r" b="b"/>
              <a:pathLst>
                <a:path w="1453" h="3312" extrusionOk="0">
                  <a:moveTo>
                    <a:pt x="1293" y="0"/>
                  </a:moveTo>
                  <a:cubicBezTo>
                    <a:pt x="1194" y="99"/>
                    <a:pt x="1015" y="40"/>
                    <a:pt x="916" y="139"/>
                  </a:cubicBezTo>
                  <a:cubicBezTo>
                    <a:pt x="597" y="458"/>
                    <a:pt x="478" y="895"/>
                    <a:pt x="398" y="1333"/>
                  </a:cubicBezTo>
                  <a:cubicBezTo>
                    <a:pt x="100" y="1751"/>
                    <a:pt x="0" y="2248"/>
                    <a:pt x="60" y="2785"/>
                  </a:cubicBezTo>
                  <a:cubicBezTo>
                    <a:pt x="76" y="2991"/>
                    <a:pt x="67" y="3311"/>
                    <a:pt x="325" y="3311"/>
                  </a:cubicBezTo>
                  <a:cubicBezTo>
                    <a:pt x="390" y="3311"/>
                    <a:pt x="473" y="3291"/>
                    <a:pt x="577" y="3243"/>
                  </a:cubicBezTo>
                  <a:cubicBezTo>
                    <a:pt x="657" y="2606"/>
                    <a:pt x="697" y="1950"/>
                    <a:pt x="796" y="1313"/>
                  </a:cubicBezTo>
                  <a:cubicBezTo>
                    <a:pt x="856" y="955"/>
                    <a:pt x="995" y="637"/>
                    <a:pt x="1293" y="438"/>
                  </a:cubicBezTo>
                  <a:lnTo>
                    <a:pt x="1453" y="298"/>
                  </a:lnTo>
                  <a:cubicBezTo>
                    <a:pt x="1453" y="159"/>
                    <a:pt x="1413" y="40"/>
                    <a:pt x="1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8" name="Google Shape;15648;p24"/>
            <p:cNvSpPr/>
            <p:nvPr/>
          </p:nvSpPr>
          <p:spPr>
            <a:xfrm>
              <a:off x="4131500" y="4332525"/>
              <a:ext cx="88050" cy="18625"/>
            </a:xfrm>
            <a:custGeom>
              <a:avLst/>
              <a:gdLst/>
              <a:ahLst/>
              <a:cxnLst/>
              <a:rect l="l" t="t" r="r" b="b"/>
              <a:pathLst>
                <a:path w="3522" h="745" extrusionOk="0">
                  <a:moveTo>
                    <a:pt x="160" y="1"/>
                  </a:moveTo>
                  <a:cubicBezTo>
                    <a:pt x="120" y="100"/>
                    <a:pt x="40" y="220"/>
                    <a:pt x="1" y="339"/>
                  </a:cubicBezTo>
                  <a:cubicBezTo>
                    <a:pt x="200" y="399"/>
                    <a:pt x="398" y="339"/>
                    <a:pt x="538" y="518"/>
                  </a:cubicBezTo>
                  <a:cubicBezTo>
                    <a:pt x="570" y="561"/>
                    <a:pt x="596" y="580"/>
                    <a:pt x="623" y="580"/>
                  </a:cubicBezTo>
                  <a:cubicBezTo>
                    <a:pt x="646" y="580"/>
                    <a:pt x="669" y="566"/>
                    <a:pt x="697" y="538"/>
                  </a:cubicBezTo>
                  <a:cubicBezTo>
                    <a:pt x="1052" y="515"/>
                    <a:pt x="1408" y="380"/>
                    <a:pt x="1756" y="380"/>
                  </a:cubicBezTo>
                  <a:cubicBezTo>
                    <a:pt x="2011" y="380"/>
                    <a:pt x="2263" y="453"/>
                    <a:pt x="2507" y="697"/>
                  </a:cubicBezTo>
                  <a:cubicBezTo>
                    <a:pt x="2541" y="731"/>
                    <a:pt x="2585" y="745"/>
                    <a:pt x="2634" y="745"/>
                  </a:cubicBezTo>
                  <a:cubicBezTo>
                    <a:pt x="2786" y="745"/>
                    <a:pt x="2993" y="613"/>
                    <a:pt x="3144" y="538"/>
                  </a:cubicBezTo>
                  <a:cubicBezTo>
                    <a:pt x="3223" y="399"/>
                    <a:pt x="3442" y="498"/>
                    <a:pt x="3522" y="339"/>
                  </a:cubicBezTo>
                  <a:cubicBezTo>
                    <a:pt x="2753" y="170"/>
                    <a:pt x="1983" y="19"/>
                    <a:pt x="1181" y="19"/>
                  </a:cubicBezTo>
                  <a:cubicBezTo>
                    <a:pt x="1132" y="19"/>
                    <a:pt x="1084" y="20"/>
                    <a:pt x="1035" y="21"/>
                  </a:cubicBezTo>
                  <a:cubicBezTo>
                    <a:pt x="946" y="90"/>
                    <a:pt x="861" y="120"/>
                    <a:pt x="776" y="120"/>
                  </a:cubicBezTo>
                  <a:cubicBezTo>
                    <a:pt x="692" y="120"/>
                    <a:pt x="607" y="90"/>
                    <a:pt x="518" y="41"/>
                  </a:cubicBezTo>
                  <a:cubicBezTo>
                    <a:pt x="398" y="21"/>
                    <a:pt x="299" y="2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9" name="Google Shape;15649;p24"/>
            <p:cNvSpPr/>
            <p:nvPr/>
          </p:nvSpPr>
          <p:spPr>
            <a:xfrm>
              <a:off x="4602950" y="4350425"/>
              <a:ext cx="102975" cy="15050"/>
            </a:xfrm>
            <a:custGeom>
              <a:avLst/>
              <a:gdLst/>
              <a:ahLst/>
              <a:cxnLst/>
              <a:rect l="l" t="t" r="r" b="b"/>
              <a:pathLst>
                <a:path w="4119" h="602" extrusionOk="0">
                  <a:moveTo>
                    <a:pt x="493" y="1"/>
                  </a:moveTo>
                  <a:cubicBezTo>
                    <a:pt x="349" y="1"/>
                    <a:pt x="205" y="1"/>
                    <a:pt x="61" y="1"/>
                  </a:cubicBezTo>
                  <a:cubicBezTo>
                    <a:pt x="41" y="1"/>
                    <a:pt x="41" y="1"/>
                    <a:pt x="1" y="41"/>
                  </a:cubicBezTo>
                  <a:cubicBezTo>
                    <a:pt x="1" y="100"/>
                    <a:pt x="1" y="120"/>
                    <a:pt x="80" y="140"/>
                  </a:cubicBezTo>
                  <a:cubicBezTo>
                    <a:pt x="379" y="140"/>
                    <a:pt x="677" y="180"/>
                    <a:pt x="916" y="319"/>
                  </a:cubicBezTo>
                  <a:cubicBezTo>
                    <a:pt x="956" y="289"/>
                    <a:pt x="996" y="275"/>
                    <a:pt x="1035" y="275"/>
                  </a:cubicBezTo>
                  <a:cubicBezTo>
                    <a:pt x="1075" y="275"/>
                    <a:pt x="1115" y="289"/>
                    <a:pt x="1155" y="319"/>
                  </a:cubicBezTo>
                  <a:cubicBezTo>
                    <a:pt x="1289" y="234"/>
                    <a:pt x="1422" y="201"/>
                    <a:pt x="1554" y="201"/>
                  </a:cubicBezTo>
                  <a:cubicBezTo>
                    <a:pt x="1851" y="201"/>
                    <a:pt x="2145" y="368"/>
                    <a:pt x="2448" y="478"/>
                  </a:cubicBezTo>
                  <a:cubicBezTo>
                    <a:pt x="2709" y="550"/>
                    <a:pt x="2965" y="602"/>
                    <a:pt x="3218" y="602"/>
                  </a:cubicBezTo>
                  <a:cubicBezTo>
                    <a:pt x="3524" y="602"/>
                    <a:pt x="3825" y="526"/>
                    <a:pt x="4119" y="319"/>
                  </a:cubicBezTo>
                  <a:cubicBezTo>
                    <a:pt x="2926" y="17"/>
                    <a:pt x="1718" y="1"/>
                    <a:pt x="4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0" name="Google Shape;15650;p24"/>
            <p:cNvSpPr/>
            <p:nvPr/>
          </p:nvSpPr>
          <p:spPr>
            <a:xfrm>
              <a:off x="5420550" y="4148450"/>
              <a:ext cx="88550" cy="12525"/>
            </a:xfrm>
            <a:custGeom>
              <a:avLst/>
              <a:gdLst/>
              <a:ahLst/>
              <a:cxnLst/>
              <a:rect l="l" t="t" r="r" b="b"/>
              <a:pathLst>
                <a:path w="3542" h="501" extrusionOk="0">
                  <a:moveTo>
                    <a:pt x="3020" y="1"/>
                  </a:moveTo>
                  <a:cubicBezTo>
                    <a:pt x="2165" y="1"/>
                    <a:pt x="1320" y="164"/>
                    <a:pt x="477" y="164"/>
                  </a:cubicBezTo>
                  <a:cubicBezTo>
                    <a:pt x="437" y="164"/>
                    <a:pt x="398" y="163"/>
                    <a:pt x="359" y="163"/>
                  </a:cubicBezTo>
                  <a:cubicBezTo>
                    <a:pt x="219" y="262"/>
                    <a:pt x="1" y="242"/>
                    <a:pt x="1" y="501"/>
                  </a:cubicBezTo>
                  <a:lnTo>
                    <a:pt x="2845" y="501"/>
                  </a:lnTo>
                  <a:cubicBezTo>
                    <a:pt x="2706" y="302"/>
                    <a:pt x="2746" y="202"/>
                    <a:pt x="2984" y="163"/>
                  </a:cubicBezTo>
                  <a:cubicBezTo>
                    <a:pt x="3183" y="163"/>
                    <a:pt x="3382" y="163"/>
                    <a:pt x="3541" y="23"/>
                  </a:cubicBezTo>
                  <a:cubicBezTo>
                    <a:pt x="3367" y="7"/>
                    <a:pt x="3193" y="1"/>
                    <a:pt x="30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1" name="Google Shape;15651;p24"/>
            <p:cNvSpPr/>
            <p:nvPr/>
          </p:nvSpPr>
          <p:spPr>
            <a:xfrm>
              <a:off x="5074425" y="4252275"/>
              <a:ext cx="122350" cy="27075"/>
            </a:xfrm>
            <a:custGeom>
              <a:avLst/>
              <a:gdLst/>
              <a:ahLst/>
              <a:cxnLst/>
              <a:rect l="l" t="t" r="r" b="b"/>
              <a:pathLst>
                <a:path w="4894" h="1083" extrusionOk="0">
                  <a:moveTo>
                    <a:pt x="470" y="0"/>
                  </a:moveTo>
                  <a:cubicBezTo>
                    <a:pt x="276" y="0"/>
                    <a:pt x="105" y="73"/>
                    <a:pt x="0" y="366"/>
                  </a:cubicBezTo>
                  <a:cubicBezTo>
                    <a:pt x="100" y="386"/>
                    <a:pt x="219" y="406"/>
                    <a:pt x="338" y="446"/>
                  </a:cubicBezTo>
                  <a:cubicBezTo>
                    <a:pt x="617" y="645"/>
                    <a:pt x="955" y="585"/>
                    <a:pt x="1234" y="744"/>
                  </a:cubicBezTo>
                  <a:cubicBezTo>
                    <a:pt x="1293" y="744"/>
                    <a:pt x="1333" y="744"/>
                    <a:pt x="1393" y="764"/>
                  </a:cubicBezTo>
                  <a:cubicBezTo>
                    <a:pt x="2029" y="863"/>
                    <a:pt x="2666" y="1082"/>
                    <a:pt x="3322" y="1082"/>
                  </a:cubicBezTo>
                  <a:cubicBezTo>
                    <a:pt x="3445" y="1014"/>
                    <a:pt x="3572" y="991"/>
                    <a:pt x="3702" y="991"/>
                  </a:cubicBezTo>
                  <a:cubicBezTo>
                    <a:pt x="3956" y="991"/>
                    <a:pt x="4219" y="1077"/>
                    <a:pt x="4473" y="1077"/>
                  </a:cubicBezTo>
                  <a:cubicBezTo>
                    <a:pt x="4617" y="1077"/>
                    <a:pt x="4758" y="1050"/>
                    <a:pt x="4894" y="963"/>
                  </a:cubicBezTo>
                  <a:cubicBezTo>
                    <a:pt x="4839" y="552"/>
                    <a:pt x="4605" y="509"/>
                    <a:pt x="4354" y="509"/>
                  </a:cubicBezTo>
                  <a:cubicBezTo>
                    <a:pt x="4288" y="509"/>
                    <a:pt x="4220" y="512"/>
                    <a:pt x="4154" y="512"/>
                  </a:cubicBezTo>
                  <a:cubicBezTo>
                    <a:pt x="4107" y="512"/>
                    <a:pt x="4062" y="511"/>
                    <a:pt x="4019" y="505"/>
                  </a:cubicBezTo>
                  <a:cubicBezTo>
                    <a:pt x="3004" y="466"/>
                    <a:pt x="2009" y="366"/>
                    <a:pt x="1015" y="68"/>
                  </a:cubicBezTo>
                  <a:cubicBezTo>
                    <a:pt x="836" y="58"/>
                    <a:pt x="644" y="0"/>
                    <a:pt x="4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2" name="Google Shape;15652;p24"/>
            <p:cNvSpPr/>
            <p:nvPr/>
          </p:nvSpPr>
          <p:spPr>
            <a:xfrm>
              <a:off x="4994850" y="4174875"/>
              <a:ext cx="82075" cy="21125"/>
            </a:xfrm>
            <a:custGeom>
              <a:avLst/>
              <a:gdLst/>
              <a:ahLst/>
              <a:cxnLst/>
              <a:rect l="l" t="t" r="r" b="b"/>
              <a:pathLst>
                <a:path w="3283" h="845" extrusionOk="0">
                  <a:moveTo>
                    <a:pt x="3124" y="1"/>
                  </a:moveTo>
                  <a:cubicBezTo>
                    <a:pt x="2666" y="80"/>
                    <a:pt x="2169" y="100"/>
                    <a:pt x="1691" y="240"/>
                  </a:cubicBezTo>
                  <a:cubicBezTo>
                    <a:pt x="1194" y="359"/>
                    <a:pt x="716" y="299"/>
                    <a:pt x="219" y="359"/>
                  </a:cubicBezTo>
                  <a:cubicBezTo>
                    <a:pt x="100" y="359"/>
                    <a:pt x="0" y="438"/>
                    <a:pt x="0" y="558"/>
                  </a:cubicBezTo>
                  <a:cubicBezTo>
                    <a:pt x="0" y="677"/>
                    <a:pt x="80" y="777"/>
                    <a:pt x="199" y="797"/>
                  </a:cubicBezTo>
                  <a:cubicBezTo>
                    <a:pt x="258" y="826"/>
                    <a:pt x="326" y="844"/>
                    <a:pt x="383" y="844"/>
                  </a:cubicBezTo>
                  <a:cubicBezTo>
                    <a:pt x="403" y="844"/>
                    <a:pt x="422" y="842"/>
                    <a:pt x="438" y="836"/>
                  </a:cubicBezTo>
                  <a:cubicBezTo>
                    <a:pt x="1313" y="677"/>
                    <a:pt x="2169" y="498"/>
                    <a:pt x="3004" y="359"/>
                  </a:cubicBezTo>
                  <a:cubicBezTo>
                    <a:pt x="3004" y="200"/>
                    <a:pt x="3283" y="180"/>
                    <a:pt x="3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3" name="Google Shape;15653;p24"/>
            <p:cNvSpPr/>
            <p:nvPr/>
          </p:nvSpPr>
          <p:spPr>
            <a:xfrm>
              <a:off x="4482600" y="4332525"/>
              <a:ext cx="122375" cy="21425"/>
            </a:xfrm>
            <a:custGeom>
              <a:avLst/>
              <a:gdLst/>
              <a:ahLst/>
              <a:cxnLst/>
              <a:rect l="l" t="t" r="r" b="b"/>
              <a:pathLst>
                <a:path w="4895" h="857" extrusionOk="0">
                  <a:moveTo>
                    <a:pt x="1" y="1"/>
                  </a:moveTo>
                  <a:lnTo>
                    <a:pt x="1" y="1"/>
                  </a:lnTo>
                  <a:cubicBezTo>
                    <a:pt x="299" y="240"/>
                    <a:pt x="677" y="319"/>
                    <a:pt x="1035" y="339"/>
                  </a:cubicBezTo>
                  <a:cubicBezTo>
                    <a:pt x="1413" y="359"/>
                    <a:pt x="1791" y="419"/>
                    <a:pt x="2169" y="438"/>
                  </a:cubicBezTo>
                  <a:cubicBezTo>
                    <a:pt x="3084" y="518"/>
                    <a:pt x="3960" y="836"/>
                    <a:pt x="4894" y="856"/>
                  </a:cubicBezTo>
                  <a:cubicBezTo>
                    <a:pt x="4894" y="816"/>
                    <a:pt x="4875" y="757"/>
                    <a:pt x="4875" y="717"/>
                  </a:cubicBezTo>
                  <a:cubicBezTo>
                    <a:pt x="3303" y="160"/>
                    <a:pt x="1612" y="22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4" name="Google Shape;15654;p24"/>
            <p:cNvSpPr/>
            <p:nvPr/>
          </p:nvSpPr>
          <p:spPr>
            <a:xfrm>
              <a:off x="5138575" y="4524425"/>
              <a:ext cx="81075" cy="24650"/>
            </a:xfrm>
            <a:custGeom>
              <a:avLst/>
              <a:gdLst/>
              <a:ahLst/>
              <a:cxnLst/>
              <a:rect l="l" t="t" r="r" b="b"/>
              <a:pathLst>
                <a:path w="3243" h="986" extrusionOk="0">
                  <a:moveTo>
                    <a:pt x="2944" y="0"/>
                  </a:moveTo>
                  <a:cubicBezTo>
                    <a:pt x="2909" y="0"/>
                    <a:pt x="2869" y="7"/>
                    <a:pt x="2825" y="23"/>
                  </a:cubicBezTo>
                  <a:cubicBezTo>
                    <a:pt x="2785" y="23"/>
                    <a:pt x="2726" y="43"/>
                    <a:pt x="2686" y="83"/>
                  </a:cubicBezTo>
                  <a:cubicBezTo>
                    <a:pt x="2606" y="103"/>
                    <a:pt x="2527" y="143"/>
                    <a:pt x="2487" y="202"/>
                  </a:cubicBezTo>
                  <a:cubicBezTo>
                    <a:pt x="1791" y="302"/>
                    <a:pt x="1094" y="421"/>
                    <a:pt x="398" y="521"/>
                  </a:cubicBezTo>
                  <a:cubicBezTo>
                    <a:pt x="0" y="799"/>
                    <a:pt x="0" y="799"/>
                    <a:pt x="219" y="978"/>
                  </a:cubicBezTo>
                  <a:cubicBezTo>
                    <a:pt x="278" y="984"/>
                    <a:pt x="336" y="986"/>
                    <a:pt x="395" y="986"/>
                  </a:cubicBezTo>
                  <a:cubicBezTo>
                    <a:pt x="557" y="986"/>
                    <a:pt x="721" y="968"/>
                    <a:pt x="896" y="938"/>
                  </a:cubicBezTo>
                  <a:cubicBezTo>
                    <a:pt x="1552" y="938"/>
                    <a:pt x="2208" y="799"/>
                    <a:pt x="2845" y="700"/>
                  </a:cubicBezTo>
                  <a:cubicBezTo>
                    <a:pt x="2984" y="640"/>
                    <a:pt x="3104" y="600"/>
                    <a:pt x="3183" y="481"/>
                  </a:cubicBezTo>
                  <a:cubicBezTo>
                    <a:pt x="3223" y="401"/>
                    <a:pt x="3243" y="322"/>
                    <a:pt x="3223" y="222"/>
                  </a:cubicBezTo>
                  <a:cubicBezTo>
                    <a:pt x="3159" y="111"/>
                    <a:pt x="3083" y="0"/>
                    <a:pt x="29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5" name="Google Shape;15655;p24"/>
            <p:cNvSpPr/>
            <p:nvPr/>
          </p:nvSpPr>
          <p:spPr>
            <a:xfrm>
              <a:off x="5003300" y="4504575"/>
              <a:ext cx="79100" cy="17250"/>
            </a:xfrm>
            <a:custGeom>
              <a:avLst/>
              <a:gdLst/>
              <a:ahLst/>
              <a:cxnLst/>
              <a:rect l="l" t="t" r="r" b="b"/>
              <a:pathLst>
                <a:path w="3164" h="690" extrusionOk="0">
                  <a:moveTo>
                    <a:pt x="774" y="1"/>
                  </a:moveTo>
                  <a:cubicBezTo>
                    <a:pt x="466" y="1"/>
                    <a:pt x="201" y="151"/>
                    <a:pt x="1" y="499"/>
                  </a:cubicBezTo>
                  <a:cubicBezTo>
                    <a:pt x="113" y="572"/>
                    <a:pt x="233" y="590"/>
                    <a:pt x="353" y="590"/>
                  </a:cubicBezTo>
                  <a:cubicBezTo>
                    <a:pt x="467" y="590"/>
                    <a:pt x="582" y="574"/>
                    <a:pt x="694" y="574"/>
                  </a:cubicBezTo>
                  <a:cubicBezTo>
                    <a:pt x="820" y="574"/>
                    <a:pt x="943" y="594"/>
                    <a:pt x="1055" y="678"/>
                  </a:cubicBezTo>
                  <a:cubicBezTo>
                    <a:pt x="1229" y="683"/>
                    <a:pt x="1404" y="689"/>
                    <a:pt x="1580" y="689"/>
                  </a:cubicBezTo>
                  <a:cubicBezTo>
                    <a:pt x="2108" y="689"/>
                    <a:pt x="2641" y="633"/>
                    <a:pt x="3163" y="320"/>
                  </a:cubicBezTo>
                  <a:cubicBezTo>
                    <a:pt x="2990" y="211"/>
                    <a:pt x="2843" y="172"/>
                    <a:pt x="2704" y="172"/>
                  </a:cubicBezTo>
                  <a:cubicBezTo>
                    <a:pt x="2540" y="172"/>
                    <a:pt x="2390" y="226"/>
                    <a:pt x="2229" y="280"/>
                  </a:cubicBezTo>
                  <a:cubicBezTo>
                    <a:pt x="2168" y="295"/>
                    <a:pt x="2112" y="304"/>
                    <a:pt x="2062" y="304"/>
                  </a:cubicBezTo>
                  <a:cubicBezTo>
                    <a:pt x="1917" y="304"/>
                    <a:pt x="1821" y="229"/>
                    <a:pt x="1791" y="22"/>
                  </a:cubicBezTo>
                  <a:cubicBezTo>
                    <a:pt x="1632" y="42"/>
                    <a:pt x="1433" y="81"/>
                    <a:pt x="1254" y="101"/>
                  </a:cubicBezTo>
                  <a:cubicBezTo>
                    <a:pt x="1085" y="36"/>
                    <a:pt x="924" y="1"/>
                    <a:pt x="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6" name="Google Shape;15656;p24"/>
            <p:cNvSpPr/>
            <p:nvPr/>
          </p:nvSpPr>
          <p:spPr>
            <a:xfrm>
              <a:off x="5201225" y="4266325"/>
              <a:ext cx="62200" cy="37275"/>
            </a:xfrm>
            <a:custGeom>
              <a:avLst/>
              <a:gdLst/>
              <a:ahLst/>
              <a:cxnLst/>
              <a:rect l="l" t="t" r="r" b="b"/>
              <a:pathLst>
                <a:path w="2488" h="1491" extrusionOk="0">
                  <a:moveTo>
                    <a:pt x="769" y="1"/>
                  </a:moveTo>
                  <a:cubicBezTo>
                    <a:pt x="560" y="1"/>
                    <a:pt x="454" y="204"/>
                    <a:pt x="319" y="321"/>
                  </a:cubicBezTo>
                  <a:cubicBezTo>
                    <a:pt x="518" y="719"/>
                    <a:pt x="41" y="560"/>
                    <a:pt x="1" y="759"/>
                  </a:cubicBezTo>
                  <a:cubicBezTo>
                    <a:pt x="140" y="819"/>
                    <a:pt x="279" y="918"/>
                    <a:pt x="419" y="998"/>
                  </a:cubicBezTo>
                  <a:cubicBezTo>
                    <a:pt x="299" y="1097"/>
                    <a:pt x="80" y="1077"/>
                    <a:pt x="21" y="1276"/>
                  </a:cubicBezTo>
                  <a:cubicBezTo>
                    <a:pt x="120" y="1316"/>
                    <a:pt x="240" y="1376"/>
                    <a:pt x="339" y="1415"/>
                  </a:cubicBezTo>
                  <a:cubicBezTo>
                    <a:pt x="419" y="1465"/>
                    <a:pt x="488" y="1490"/>
                    <a:pt x="550" y="1490"/>
                  </a:cubicBezTo>
                  <a:cubicBezTo>
                    <a:pt x="613" y="1490"/>
                    <a:pt x="667" y="1465"/>
                    <a:pt x="717" y="1415"/>
                  </a:cubicBezTo>
                  <a:cubicBezTo>
                    <a:pt x="816" y="918"/>
                    <a:pt x="1234" y="938"/>
                    <a:pt x="1592" y="918"/>
                  </a:cubicBezTo>
                  <a:cubicBezTo>
                    <a:pt x="1911" y="898"/>
                    <a:pt x="2229" y="918"/>
                    <a:pt x="2487" y="699"/>
                  </a:cubicBezTo>
                  <a:cubicBezTo>
                    <a:pt x="2300" y="574"/>
                    <a:pt x="2112" y="504"/>
                    <a:pt x="1909" y="504"/>
                  </a:cubicBezTo>
                  <a:cubicBezTo>
                    <a:pt x="1790" y="504"/>
                    <a:pt x="1665" y="528"/>
                    <a:pt x="1533" y="580"/>
                  </a:cubicBezTo>
                  <a:cubicBezTo>
                    <a:pt x="1426" y="616"/>
                    <a:pt x="1339" y="636"/>
                    <a:pt x="1269" y="636"/>
                  </a:cubicBezTo>
                  <a:cubicBezTo>
                    <a:pt x="1063" y="636"/>
                    <a:pt x="985" y="467"/>
                    <a:pt x="896" y="23"/>
                  </a:cubicBezTo>
                  <a:cubicBezTo>
                    <a:pt x="850" y="8"/>
                    <a:pt x="808" y="1"/>
                    <a:pt x="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7" name="Google Shape;15657;p24"/>
            <p:cNvSpPr/>
            <p:nvPr/>
          </p:nvSpPr>
          <p:spPr>
            <a:xfrm>
              <a:off x="5189300" y="4430100"/>
              <a:ext cx="68650" cy="19000"/>
            </a:xfrm>
            <a:custGeom>
              <a:avLst/>
              <a:gdLst/>
              <a:ahLst/>
              <a:cxnLst/>
              <a:rect l="l" t="t" r="r" b="b"/>
              <a:pathLst>
                <a:path w="2746" h="760" extrusionOk="0">
                  <a:moveTo>
                    <a:pt x="1140" y="0"/>
                  </a:moveTo>
                  <a:cubicBezTo>
                    <a:pt x="919" y="0"/>
                    <a:pt x="699" y="57"/>
                    <a:pt x="478" y="156"/>
                  </a:cubicBezTo>
                  <a:cubicBezTo>
                    <a:pt x="319" y="255"/>
                    <a:pt x="0" y="216"/>
                    <a:pt x="60" y="494"/>
                  </a:cubicBezTo>
                  <a:cubicBezTo>
                    <a:pt x="94" y="719"/>
                    <a:pt x="229" y="760"/>
                    <a:pt x="387" y="760"/>
                  </a:cubicBezTo>
                  <a:cubicBezTo>
                    <a:pt x="477" y="760"/>
                    <a:pt x="573" y="746"/>
                    <a:pt x="663" y="746"/>
                  </a:cubicBezTo>
                  <a:cubicBezTo>
                    <a:pt x="695" y="746"/>
                    <a:pt x="727" y="748"/>
                    <a:pt x="756" y="753"/>
                  </a:cubicBezTo>
                  <a:cubicBezTo>
                    <a:pt x="1393" y="554"/>
                    <a:pt x="2109" y="633"/>
                    <a:pt x="2746" y="315"/>
                  </a:cubicBezTo>
                  <a:cubicBezTo>
                    <a:pt x="2607" y="158"/>
                    <a:pt x="2439" y="126"/>
                    <a:pt x="2265" y="126"/>
                  </a:cubicBezTo>
                  <a:cubicBezTo>
                    <a:pt x="2139" y="126"/>
                    <a:pt x="2010" y="143"/>
                    <a:pt x="1887" y="143"/>
                  </a:cubicBezTo>
                  <a:cubicBezTo>
                    <a:pt x="1812" y="143"/>
                    <a:pt x="1740" y="136"/>
                    <a:pt x="1671" y="116"/>
                  </a:cubicBezTo>
                  <a:cubicBezTo>
                    <a:pt x="1494" y="36"/>
                    <a:pt x="1317" y="0"/>
                    <a:pt x="1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8" name="Google Shape;15658;p24"/>
            <p:cNvSpPr/>
            <p:nvPr/>
          </p:nvSpPr>
          <p:spPr>
            <a:xfrm>
              <a:off x="5187300" y="4349950"/>
              <a:ext cx="97500" cy="20650"/>
            </a:xfrm>
            <a:custGeom>
              <a:avLst/>
              <a:gdLst/>
              <a:ahLst/>
              <a:cxnLst/>
              <a:rect l="l" t="t" r="r" b="b"/>
              <a:pathLst>
                <a:path w="3900" h="826" extrusionOk="0">
                  <a:moveTo>
                    <a:pt x="180" y="0"/>
                  </a:moveTo>
                  <a:cubicBezTo>
                    <a:pt x="1" y="139"/>
                    <a:pt x="41" y="338"/>
                    <a:pt x="61" y="537"/>
                  </a:cubicBezTo>
                  <a:cubicBezTo>
                    <a:pt x="80" y="637"/>
                    <a:pt x="160" y="696"/>
                    <a:pt x="200" y="736"/>
                  </a:cubicBezTo>
                  <a:cubicBezTo>
                    <a:pt x="513" y="800"/>
                    <a:pt x="822" y="826"/>
                    <a:pt x="1128" y="826"/>
                  </a:cubicBezTo>
                  <a:cubicBezTo>
                    <a:pt x="2069" y="826"/>
                    <a:pt x="2984" y="578"/>
                    <a:pt x="3900" y="398"/>
                  </a:cubicBezTo>
                  <a:cubicBezTo>
                    <a:pt x="3880" y="259"/>
                    <a:pt x="3820" y="199"/>
                    <a:pt x="3721" y="139"/>
                  </a:cubicBezTo>
                  <a:cubicBezTo>
                    <a:pt x="3688" y="131"/>
                    <a:pt x="3655" y="126"/>
                    <a:pt x="3625" y="126"/>
                  </a:cubicBezTo>
                  <a:cubicBezTo>
                    <a:pt x="3582" y="126"/>
                    <a:pt x="3545" y="136"/>
                    <a:pt x="3522" y="159"/>
                  </a:cubicBezTo>
                  <a:cubicBezTo>
                    <a:pt x="3124" y="318"/>
                    <a:pt x="2686" y="318"/>
                    <a:pt x="2288" y="358"/>
                  </a:cubicBezTo>
                  <a:cubicBezTo>
                    <a:pt x="2183" y="439"/>
                    <a:pt x="2061" y="454"/>
                    <a:pt x="1934" y="454"/>
                  </a:cubicBezTo>
                  <a:cubicBezTo>
                    <a:pt x="1861" y="454"/>
                    <a:pt x="1786" y="449"/>
                    <a:pt x="1713" y="449"/>
                  </a:cubicBezTo>
                  <a:cubicBezTo>
                    <a:pt x="1602" y="449"/>
                    <a:pt x="1492" y="461"/>
                    <a:pt x="1393" y="517"/>
                  </a:cubicBezTo>
                  <a:lnTo>
                    <a:pt x="757" y="517"/>
                  </a:lnTo>
                  <a:cubicBezTo>
                    <a:pt x="657" y="438"/>
                    <a:pt x="677" y="338"/>
                    <a:pt x="657" y="239"/>
                  </a:cubicBezTo>
                  <a:cubicBezTo>
                    <a:pt x="637" y="199"/>
                    <a:pt x="578" y="139"/>
                    <a:pt x="538" y="119"/>
                  </a:cubicBezTo>
                  <a:cubicBezTo>
                    <a:pt x="531" y="118"/>
                    <a:pt x="523" y="117"/>
                    <a:pt x="516" y="117"/>
                  </a:cubicBezTo>
                  <a:cubicBezTo>
                    <a:pt x="457" y="117"/>
                    <a:pt x="398" y="169"/>
                    <a:pt x="340" y="169"/>
                  </a:cubicBezTo>
                  <a:cubicBezTo>
                    <a:pt x="326" y="169"/>
                    <a:pt x="313" y="166"/>
                    <a:pt x="299" y="159"/>
                  </a:cubicBezTo>
                  <a:cubicBezTo>
                    <a:pt x="299" y="100"/>
                    <a:pt x="279" y="60"/>
                    <a:pt x="259" y="20"/>
                  </a:cubicBezTo>
                  <a:lnTo>
                    <a:pt x="1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9" name="Google Shape;15659;p24"/>
            <p:cNvSpPr/>
            <p:nvPr/>
          </p:nvSpPr>
          <p:spPr>
            <a:xfrm>
              <a:off x="4820775" y="4248475"/>
              <a:ext cx="29875" cy="75125"/>
            </a:xfrm>
            <a:custGeom>
              <a:avLst/>
              <a:gdLst/>
              <a:ahLst/>
              <a:cxnLst/>
              <a:rect l="l" t="t" r="r" b="b"/>
              <a:pathLst>
                <a:path w="1195" h="3005" extrusionOk="0">
                  <a:moveTo>
                    <a:pt x="976" y="1"/>
                  </a:moveTo>
                  <a:cubicBezTo>
                    <a:pt x="578" y="717"/>
                    <a:pt x="240" y="1433"/>
                    <a:pt x="279" y="2289"/>
                  </a:cubicBezTo>
                  <a:cubicBezTo>
                    <a:pt x="240" y="2567"/>
                    <a:pt x="1" y="2885"/>
                    <a:pt x="478" y="3005"/>
                  </a:cubicBezTo>
                  <a:cubicBezTo>
                    <a:pt x="717" y="2686"/>
                    <a:pt x="518" y="2209"/>
                    <a:pt x="817" y="1911"/>
                  </a:cubicBezTo>
                  <a:cubicBezTo>
                    <a:pt x="836" y="1374"/>
                    <a:pt x="1035" y="876"/>
                    <a:pt x="1194" y="379"/>
                  </a:cubicBezTo>
                  <a:cubicBezTo>
                    <a:pt x="1175" y="220"/>
                    <a:pt x="1175" y="81"/>
                    <a:pt x="9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0" name="Google Shape;15660;p24"/>
            <p:cNvSpPr/>
            <p:nvPr/>
          </p:nvSpPr>
          <p:spPr>
            <a:xfrm>
              <a:off x="4442825" y="4434975"/>
              <a:ext cx="59700" cy="41900"/>
            </a:xfrm>
            <a:custGeom>
              <a:avLst/>
              <a:gdLst/>
              <a:ahLst/>
              <a:cxnLst/>
              <a:rect l="l" t="t" r="r" b="b"/>
              <a:pathLst>
                <a:path w="2388" h="1676" extrusionOk="0">
                  <a:moveTo>
                    <a:pt x="756" y="1"/>
                  </a:moveTo>
                  <a:cubicBezTo>
                    <a:pt x="657" y="1"/>
                    <a:pt x="597" y="1"/>
                    <a:pt x="518" y="41"/>
                  </a:cubicBezTo>
                  <a:cubicBezTo>
                    <a:pt x="418" y="299"/>
                    <a:pt x="239" y="498"/>
                    <a:pt x="140" y="717"/>
                  </a:cubicBezTo>
                  <a:cubicBezTo>
                    <a:pt x="100" y="916"/>
                    <a:pt x="0" y="1135"/>
                    <a:pt x="199" y="1314"/>
                  </a:cubicBezTo>
                  <a:cubicBezTo>
                    <a:pt x="239" y="1393"/>
                    <a:pt x="299" y="1433"/>
                    <a:pt x="339" y="1513"/>
                  </a:cubicBezTo>
                  <a:cubicBezTo>
                    <a:pt x="400" y="1556"/>
                    <a:pt x="461" y="1573"/>
                    <a:pt x="526" y="1573"/>
                  </a:cubicBezTo>
                  <a:cubicBezTo>
                    <a:pt x="608" y="1573"/>
                    <a:pt x="696" y="1546"/>
                    <a:pt x="796" y="1513"/>
                  </a:cubicBezTo>
                  <a:cubicBezTo>
                    <a:pt x="924" y="1498"/>
                    <a:pt x="1031" y="1434"/>
                    <a:pt x="1147" y="1434"/>
                  </a:cubicBezTo>
                  <a:cubicBezTo>
                    <a:pt x="1194" y="1434"/>
                    <a:pt x="1242" y="1444"/>
                    <a:pt x="1293" y="1473"/>
                  </a:cubicBezTo>
                  <a:cubicBezTo>
                    <a:pt x="1326" y="1467"/>
                    <a:pt x="1358" y="1465"/>
                    <a:pt x="1390" y="1465"/>
                  </a:cubicBezTo>
                  <a:cubicBezTo>
                    <a:pt x="1682" y="1465"/>
                    <a:pt x="1928" y="1675"/>
                    <a:pt x="2238" y="1675"/>
                  </a:cubicBezTo>
                  <a:cubicBezTo>
                    <a:pt x="2261" y="1675"/>
                    <a:pt x="2284" y="1674"/>
                    <a:pt x="2308" y="1672"/>
                  </a:cubicBezTo>
                  <a:cubicBezTo>
                    <a:pt x="2388" y="1493"/>
                    <a:pt x="2308" y="1314"/>
                    <a:pt x="2308" y="1135"/>
                  </a:cubicBezTo>
                  <a:cubicBezTo>
                    <a:pt x="1711" y="876"/>
                    <a:pt x="955" y="816"/>
                    <a:pt x="7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1" name="Google Shape;15661;p24"/>
            <p:cNvSpPr/>
            <p:nvPr/>
          </p:nvSpPr>
          <p:spPr>
            <a:xfrm>
              <a:off x="5010275" y="4245500"/>
              <a:ext cx="92025" cy="20925"/>
            </a:xfrm>
            <a:custGeom>
              <a:avLst/>
              <a:gdLst/>
              <a:ahLst/>
              <a:cxnLst/>
              <a:rect l="l" t="t" r="r" b="b"/>
              <a:pathLst>
                <a:path w="3681" h="837" extrusionOk="0">
                  <a:moveTo>
                    <a:pt x="3103" y="1"/>
                  </a:moveTo>
                  <a:cubicBezTo>
                    <a:pt x="3044" y="21"/>
                    <a:pt x="2944" y="21"/>
                    <a:pt x="2865" y="40"/>
                  </a:cubicBezTo>
                  <a:cubicBezTo>
                    <a:pt x="2646" y="120"/>
                    <a:pt x="2387" y="120"/>
                    <a:pt x="2148" y="160"/>
                  </a:cubicBezTo>
                  <a:lnTo>
                    <a:pt x="1512" y="160"/>
                  </a:lnTo>
                  <a:cubicBezTo>
                    <a:pt x="1492" y="158"/>
                    <a:pt x="1472" y="157"/>
                    <a:pt x="1453" y="157"/>
                  </a:cubicBezTo>
                  <a:cubicBezTo>
                    <a:pt x="1257" y="157"/>
                    <a:pt x="1076" y="239"/>
                    <a:pt x="895" y="239"/>
                  </a:cubicBezTo>
                  <a:cubicBezTo>
                    <a:pt x="816" y="239"/>
                    <a:pt x="716" y="239"/>
                    <a:pt x="656" y="259"/>
                  </a:cubicBezTo>
                  <a:cubicBezTo>
                    <a:pt x="398" y="398"/>
                    <a:pt x="0" y="458"/>
                    <a:pt x="458" y="836"/>
                  </a:cubicBezTo>
                  <a:cubicBezTo>
                    <a:pt x="1154" y="717"/>
                    <a:pt x="1850" y="697"/>
                    <a:pt x="2546" y="657"/>
                  </a:cubicBezTo>
                  <a:cubicBezTo>
                    <a:pt x="2734" y="547"/>
                    <a:pt x="2934" y="522"/>
                    <a:pt x="3140" y="522"/>
                  </a:cubicBezTo>
                  <a:cubicBezTo>
                    <a:pt x="3304" y="522"/>
                    <a:pt x="3472" y="538"/>
                    <a:pt x="3640" y="538"/>
                  </a:cubicBezTo>
                  <a:cubicBezTo>
                    <a:pt x="3640" y="498"/>
                    <a:pt x="3660" y="438"/>
                    <a:pt x="3680" y="418"/>
                  </a:cubicBezTo>
                  <a:cubicBezTo>
                    <a:pt x="3660" y="279"/>
                    <a:pt x="3581" y="160"/>
                    <a:pt x="3481" y="100"/>
                  </a:cubicBezTo>
                  <a:cubicBezTo>
                    <a:pt x="3362" y="21"/>
                    <a:pt x="3243" y="1"/>
                    <a:pt x="3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2" name="Google Shape;15662;p24"/>
            <p:cNvSpPr/>
            <p:nvPr/>
          </p:nvSpPr>
          <p:spPr>
            <a:xfrm>
              <a:off x="5064475" y="4167425"/>
              <a:ext cx="73125" cy="16425"/>
            </a:xfrm>
            <a:custGeom>
              <a:avLst/>
              <a:gdLst/>
              <a:ahLst/>
              <a:cxnLst/>
              <a:rect l="l" t="t" r="r" b="b"/>
              <a:pathLst>
                <a:path w="2925" h="657" extrusionOk="0">
                  <a:moveTo>
                    <a:pt x="2825" y="0"/>
                  </a:moveTo>
                  <a:lnTo>
                    <a:pt x="378" y="299"/>
                  </a:lnTo>
                  <a:cubicBezTo>
                    <a:pt x="398" y="458"/>
                    <a:pt x="0" y="398"/>
                    <a:pt x="219" y="657"/>
                  </a:cubicBezTo>
                  <a:cubicBezTo>
                    <a:pt x="1114" y="657"/>
                    <a:pt x="1990" y="557"/>
                    <a:pt x="2825" y="299"/>
                  </a:cubicBezTo>
                  <a:cubicBezTo>
                    <a:pt x="2925" y="199"/>
                    <a:pt x="2925" y="100"/>
                    <a:pt x="2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3" name="Google Shape;15663;p24"/>
            <p:cNvSpPr/>
            <p:nvPr/>
          </p:nvSpPr>
          <p:spPr>
            <a:xfrm>
              <a:off x="4910800" y="4439275"/>
              <a:ext cx="84075" cy="20675"/>
            </a:xfrm>
            <a:custGeom>
              <a:avLst/>
              <a:gdLst/>
              <a:ahLst/>
              <a:cxnLst/>
              <a:rect l="l" t="t" r="r" b="b"/>
              <a:pathLst>
                <a:path w="3363" h="827" extrusionOk="0">
                  <a:moveTo>
                    <a:pt x="545" y="1"/>
                  </a:moveTo>
                  <a:cubicBezTo>
                    <a:pt x="355" y="1"/>
                    <a:pt x="171" y="71"/>
                    <a:pt x="0" y="306"/>
                  </a:cubicBezTo>
                  <a:cubicBezTo>
                    <a:pt x="76" y="354"/>
                    <a:pt x="159" y="364"/>
                    <a:pt x="244" y="364"/>
                  </a:cubicBezTo>
                  <a:cubicBezTo>
                    <a:pt x="305" y="364"/>
                    <a:pt x="368" y="359"/>
                    <a:pt x="430" y="359"/>
                  </a:cubicBezTo>
                  <a:cubicBezTo>
                    <a:pt x="530" y="359"/>
                    <a:pt x="628" y="373"/>
                    <a:pt x="717" y="445"/>
                  </a:cubicBezTo>
                  <a:cubicBezTo>
                    <a:pt x="1356" y="521"/>
                    <a:pt x="1924" y="827"/>
                    <a:pt x="2555" y="827"/>
                  </a:cubicBezTo>
                  <a:cubicBezTo>
                    <a:pt x="2592" y="827"/>
                    <a:pt x="2629" y="826"/>
                    <a:pt x="2666" y="823"/>
                  </a:cubicBezTo>
                  <a:cubicBezTo>
                    <a:pt x="2710" y="823"/>
                    <a:pt x="2755" y="824"/>
                    <a:pt x="2801" y="824"/>
                  </a:cubicBezTo>
                  <a:cubicBezTo>
                    <a:pt x="2984" y="824"/>
                    <a:pt x="3171" y="811"/>
                    <a:pt x="3283" y="684"/>
                  </a:cubicBezTo>
                  <a:cubicBezTo>
                    <a:pt x="3303" y="664"/>
                    <a:pt x="3342" y="624"/>
                    <a:pt x="3362" y="605"/>
                  </a:cubicBezTo>
                  <a:cubicBezTo>
                    <a:pt x="2885" y="266"/>
                    <a:pt x="2288" y="326"/>
                    <a:pt x="1771" y="107"/>
                  </a:cubicBezTo>
                  <a:lnTo>
                    <a:pt x="1652" y="107"/>
                  </a:lnTo>
                  <a:cubicBezTo>
                    <a:pt x="1572" y="127"/>
                    <a:pt x="1473" y="127"/>
                    <a:pt x="1393" y="147"/>
                  </a:cubicBezTo>
                  <a:cubicBezTo>
                    <a:pt x="1111" y="147"/>
                    <a:pt x="821"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4" name="Google Shape;15664;p24"/>
            <p:cNvSpPr/>
            <p:nvPr/>
          </p:nvSpPr>
          <p:spPr>
            <a:xfrm>
              <a:off x="4968500" y="4301200"/>
              <a:ext cx="18900" cy="79600"/>
            </a:xfrm>
            <a:custGeom>
              <a:avLst/>
              <a:gdLst/>
              <a:ahLst/>
              <a:cxnLst/>
              <a:rect l="l" t="t" r="r" b="b"/>
              <a:pathLst>
                <a:path w="756" h="3184" extrusionOk="0">
                  <a:moveTo>
                    <a:pt x="358" y="1"/>
                  </a:moveTo>
                  <a:cubicBezTo>
                    <a:pt x="0" y="975"/>
                    <a:pt x="199" y="1970"/>
                    <a:pt x="219" y="2945"/>
                  </a:cubicBezTo>
                  <a:cubicBezTo>
                    <a:pt x="219" y="3084"/>
                    <a:pt x="378" y="3164"/>
                    <a:pt x="537" y="3183"/>
                  </a:cubicBezTo>
                  <a:cubicBezTo>
                    <a:pt x="756" y="2368"/>
                    <a:pt x="597" y="1552"/>
                    <a:pt x="676" y="717"/>
                  </a:cubicBezTo>
                  <a:cubicBezTo>
                    <a:pt x="657" y="657"/>
                    <a:pt x="637" y="558"/>
                    <a:pt x="637" y="458"/>
                  </a:cubicBezTo>
                  <a:cubicBezTo>
                    <a:pt x="577" y="279"/>
                    <a:pt x="557" y="100"/>
                    <a:pt x="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5" name="Google Shape;15665;p24"/>
            <p:cNvSpPr/>
            <p:nvPr/>
          </p:nvSpPr>
          <p:spPr>
            <a:xfrm>
              <a:off x="4377675" y="4420050"/>
              <a:ext cx="32850" cy="65900"/>
            </a:xfrm>
            <a:custGeom>
              <a:avLst/>
              <a:gdLst/>
              <a:ahLst/>
              <a:cxnLst/>
              <a:rect l="l" t="t" r="r" b="b"/>
              <a:pathLst>
                <a:path w="1314" h="2636" extrusionOk="0">
                  <a:moveTo>
                    <a:pt x="458" y="1"/>
                  </a:moveTo>
                  <a:cubicBezTo>
                    <a:pt x="1" y="180"/>
                    <a:pt x="219" y="498"/>
                    <a:pt x="319" y="797"/>
                  </a:cubicBezTo>
                  <a:cubicBezTo>
                    <a:pt x="398" y="1115"/>
                    <a:pt x="637" y="1413"/>
                    <a:pt x="438" y="1791"/>
                  </a:cubicBezTo>
                  <a:cubicBezTo>
                    <a:pt x="398" y="1831"/>
                    <a:pt x="339" y="1911"/>
                    <a:pt x="319" y="1990"/>
                  </a:cubicBezTo>
                  <a:cubicBezTo>
                    <a:pt x="299" y="2010"/>
                    <a:pt x="299" y="2070"/>
                    <a:pt x="259" y="2090"/>
                  </a:cubicBezTo>
                  <a:cubicBezTo>
                    <a:pt x="259" y="2129"/>
                    <a:pt x="239" y="2169"/>
                    <a:pt x="239" y="2209"/>
                  </a:cubicBezTo>
                  <a:cubicBezTo>
                    <a:pt x="239" y="2309"/>
                    <a:pt x="279" y="2388"/>
                    <a:pt x="339" y="2428"/>
                  </a:cubicBezTo>
                  <a:cubicBezTo>
                    <a:pt x="587" y="2428"/>
                    <a:pt x="822" y="2635"/>
                    <a:pt x="1078" y="2635"/>
                  </a:cubicBezTo>
                  <a:cubicBezTo>
                    <a:pt x="1129" y="2635"/>
                    <a:pt x="1181" y="2627"/>
                    <a:pt x="1234" y="2607"/>
                  </a:cubicBezTo>
                  <a:cubicBezTo>
                    <a:pt x="1134" y="2488"/>
                    <a:pt x="856" y="2408"/>
                    <a:pt x="935" y="2309"/>
                  </a:cubicBezTo>
                  <a:cubicBezTo>
                    <a:pt x="1313" y="1692"/>
                    <a:pt x="856" y="1135"/>
                    <a:pt x="836" y="538"/>
                  </a:cubicBezTo>
                  <a:cubicBezTo>
                    <a:pt x="697" y="399"/>
                    <a:pt x="776" y="200"/>
                    <a:pt x="717" y="21"/>
                  </a:cubicBezTo>
                  <a:cubicBezTo>
                    <a:pt x="637" y="21"/>
                    <a:pt x="538" y="1"/>
                    <a:pt x="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6" name="Google Shape;15666;p24"/>
            <p:cNvSpPr/>
            <p:nvPr/>
          </p:nvSpPr>
          <p:spPr>
            <a:xfrm>
              <a:off x="4973450" y="4484200"/>
              <a:ext cx="25900" cy="63200"/>
            </a:xfrm>
            <a:custGeom>
              <a:avLst/>
              <a:gdLst/>
              <a:ahLst/>
              <a:cxnLst/>
              <a:rect l="l" t="t" r="r" b="b"/>
              <a:pathLst>
                <a:path w="1036" h="2528" extrusionOk="0">
                  <a:moveTo>
                    <a:pt x="682" y="1"/>
                  </a:moveTo>
                  <a:cubicBezTo>
                    <a:pt x="595" y="1"/>
                    <a:pt x="499" y="24"/>
                    <a:pt x="399" y="41"/>
                  </a:cubicBezTo>
                  <a:cubicBezTo>
                    <a:pt x="379" y="61"/>
                    <a:pt x="339" y="61"/>
                    <a:pt x="299" y="61"/>
                  </a:cubicBezTo>
                  <a:cubicBezTo>
                    <a:pt x="61" y="697"/>
                    <a:pt x="1" y="1334"/>
                    <a:pt x="180" y="2010"/>
                  </a:cubicBezTo>
                  <a:cubicBezTo>
                    <a:pt x="299" y="2150"/>
                    <a:pt x="180" y="2388"/>
                    <a:pt x="339" y="2527"/>
                  </a:cubicBezTo>
                  <a:cubicBezTo>
                    <a:pt x="638" y="2189"/>
                    <a:pt x="478" y="1791"/>
                    <a:pt x="459" y="1414"/>
                  </a:cubicBezTo>
                  <a:cubicBezTo>
                    <a:pt x="459" y="1215"/>
                    <a:pt x="478" y="1135"/>
                    <a:pt x="657" y="1115"/>
                  </a:cubicBezTo>
                  <a:cubicBezTo>
                    <a:pt x="697" y="996"/>
                    <a:pt x="697" y="837"/>
                    <a:pt x="836" y="737"/>
                  </a:cubicBezTo>
                  <a:cubicBezTo>
                    <a:pt x="996" y="618"/>
                    <a:pt x="1035" y="419"/>
                    <a:pt x="976" y="220"/>
                  </a:cubicBezTo>
                  <a:cubicBezTo>
                    <a:pt x="906" y="46"/>
                    <a:pt x="803" y="1"/>
                    <a:pt x="6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7" name="Google Shape;15667;p24"/>
            <p:cNvSpPr/>
            <p:nvPr/>
          </p:nvSpPr>
          <p:spPr>
            <a:xfrm>
              <a:off x="4376675" y="4358900"/>
              <a:ext cx="66175" cy="15125"/>
            </a:xfrm>
            <a:custGeom>
              <a:avLst/>
              <a:gdLst/>
              <a:ahLst/>
              <a:cxnLst/>
              <a:rect l="l" t="t" r="r" b="b"/>
              <a:pathLst>
                <a:path w="2647" h="605" extrusionOk="0">
                  <a:moveTo>
                    <a:pt x="180" y="0"/>
                  </a:moveTo>
                  <a:cubicBezTo>
                    <a:pt x="180" y="40"/>
                    <a:pt x="160" y="60"/>
                    <a:pt x="160" y="80"/>
                  </a:cubicBezTo>
                  <a:cubicBezTo>
                    <a:pt x="100" y="100"/>
                    <a:pt x="80" y="100"/>
                    <a:pt x="60" y="100"/>
                  </a:cubicBezTo>
                  <a:cubicBezTo>
                    <a:pt x="41" y="139"/>
                    <a:pt x="41" y="159"/>
                    <a:pt x="1" y="179"/>
                  </a:cubicBezTo>
                  <a:cubicBezTo>
                    <a:pt x="47" y="488"/>
                    <a:pt x="285" y="605"/>
                    <a:pt x="491" y="605"/>
                  </a:cubicBezTo>
                  <a:cubicBezTo>
                    <a:pt x="551" y="605"/>
                    <a:pt x="608" y="595"/>
                    <a:pt x="657" y="577"/>
                  </a:cubicBezTo>
                  <a:cubicBezTo>
                    <a:pt x="859" y="512"/>
                    <a:pt x="1059" y="491"/>
                    <a:pt x="1258" y="491"/>
                  </a:cubicBezTo>
                  <a:cubicBezTo>
                    <a:pt x="1617" y="491"/>
                    <a:pt x="1973" y="560"/>
                    <a:pt x="2327" y="560"/>
                  </a:cubicBezTo>
                  <a:cubicBezTo>
                    <a:pt x="2434" y="560"/>
                    <a:pt x="2540" y="553"/>
                    <a:pt x="2646" y="537"/>
                  </a:cubicBezTo>
                  <a:cubicBezTo>
                    <a:pt x="2487" y="199"/>
                    <a:pt x="2229" y="179"/>
                    <a:pt x="1950" y="159"/>
                  </a:cubicBezTo>
                  <a:cubicBezTo>
                    <a:pt x="1353" y="139"/>
                    <a:pt x="777" y="6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8" name="Google Shape;15668;p24"/>
            <p:cNvSpPr/>
            <p:nvPr/>
          </p:nvSpPr>
          <p:spPr>
            <a:xfrm>
              <a:off x="4970975" y="4581575"/>
              <a:ext cx="59200" cy="20575"/>
            </a:xfrm>
            <a:custGeom>
              <a:avLst/>
              <a:gdLst/>
              <a:ahLst/>
              <a:cxnLst/>
              <a:rect l="l" t="t" r="r" b="b"/>
              <a:pathLst>
                <a:path w="2368" h="823" extrusionOk="0">
                  <a:moveTo>
                    <a:pt x="1682" y="0"/>
                  </a:moveTo>
                  <a:cubicBezTo>
                    <a:pt x="1119" y="0"/>
                    <a:pt x="593" y="188"/>
                    <a:pt x="80" y="403"/>
                  </a:cubicBezTo>
                  <a:lnTo>
                    <a:pt x="80" y="383"/>
                  </a:lnTo>
                  <a:lnTo>
                    <a:pt x="80" y="383"/>
                  </a:lnTo>
                  <a:cubicBezTo>
                    <a:pt x="1" y="622"/>
                    <a:pt x="160" y="821"/>
                    <a:pt x="359" y="821"/>
                  </a:cubicBezTo>
                  <a:cubicBezTo>
                    <a:pt x="414" y="819"/>
                    <a:pt x="469" y="819"/>
                    <a:pt x="525" y="819"/>
                  </a:cubicBezTo>
                  <a:cubicBezTo>
                    <a:pt x="675" y="819"/>
                    <a:pt x="825" y="823"/>
                    <a:pt x="975" y="823"/>
                  </a:cubicBezTo>
                  <a:cubicBezTo>
                    <a:pt x="1472" y="823"/>
                    <a:pt x="1960" y="777"/>
                    <a:pt x="2368" y="383"/>
                  </a:cubicBezTo>
                  <a:lnTo>
                    <a:pt x="2030" y="25"/>
                  </a:lnTo>
                  <a:cubicBezTo>
                    <a:pt x="1912" y="8"/>
                    <a:pt x="1796" y="0"/>
                    <a:pt x="16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9" name="Google Shape;15669;p24"/>
            <p:cNvSpPr/>
            <p:nvPr/>
          </p:nvSpPr>
          <p:spPr>
            <a:xfrm>
              <a:off x="4265275" y="4345800"/>
              <a:ext cx="71650" cy="17100"/>
            </a:xfrm>
            <a:custGeom>
              <a:avLst/>
              <a:gdLst/>
              <a:ahLst/>
              <a:cxnLst/>
              <a:rect l="l" t="t" r="r" b="b"/>
              <a:pathLst>
                <a:path w="2866" h="684" extrusionOk="0">
                  <a:moveTo>
                    <a:pt x="237" y="0"/>
                  </a:moveTo>
                  <a:cubicBezTo>
                    <a:pt x="185" y="0"/>
                    <a:pt x="133" y="2"/>
                    <a:pt x="80" y="7"/>
                  </a:cubicBezTo>
                  <a:cubicBezTo>
                    <a:pt x="1" y="67"/>
                    <a:pt x="1" y="126"/>
                    <a:pt x="60" y="206"/>
                  </a:cubicBezTo>
                  <a:cubicBezTo>
                    <a:pt x="160" y="464"/>
                    <a:pt x="558" y="186"/>
                    <a:pt x="578" y="524"/>
                  </a:cubicBezTo>
                  <a:cubicBezTo>
                    <a:pt x="617" y="584"/>
                    <a:pt x="617" y="624"/>
                    <a:pt x="637" y="683"/>
                  </a:cubicBezTo>
                  <a:lnTo>
                    <a:pt x="2169" y="683"/>
                  </a:lnTo>
                  <a:cubicBezTo>
                    <a:pt x="2217" y="614"/>
                    <a:pt x="2287" y="596"/>
                    <a:pt x="2365" y="596"/>
                  </a:cubicBezTo>
                  <a:cubicBezTo>
                    <a:pt x="2451" y="596"/>
                    <a:pt x="2546" y="619"/>
                    <a:pt x="2631" y="619"/>
                  </a:cubicBezTo>
                  <a:cubicBezTo>
                    <a:pt x="2756" y="619"/>
                    <a:pt x="2857" y="570"/>
                    <a:pt x="2865" y="325"/>
                  </a:cubicBezTo>
                  <a:cubicBezTo>
                    <a:pt x="2610" y="219"/>
                    <a:pt x="2360" y="158"/>
                    <a:pt x="2109" y="158"/>
                  </a:cubicBezTo>
                  <a:cubicBezTo>
                    <a:pt x="1892" y="158"/>
                    <a:pt x="1675" y="204"/>
                    <a:pt x="1453" y="305"/>
                  </a:cubicBezTo>
                  <a:cubicBezTo>
                    <a:pt x="1423" y="345"/>
                    <a:pt x="1398" y="365"/>
                    <a:pt x="1373" y="365"/>
                  </a:cubicBezTo>
                  <a:cubicBezTo>
                    <a:pt x="1349" y="365"/>
                    <a:pt x="1324" y="345"/>
                    <a:pt x="1294" y="305"/>
                  </a:cubicBezTo>
                  <a:cubicBezTo>
                    <a:pt x="977" y="129"/>
                    <a:pt x="629" y="0"/>
                    <a:pt x="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0" name="Google Shape;15670;p24"/>
            <p:cNvSpPr/>
            <p:nvPr/>
          </p:nvSpPr>
          <p:spPr>
            <a:xfrm>
              <a:off x="4955050" y="4397450"/>
              <a:ext cx="79600" cy="22250"/>
            </a:xfrm>
            <a:custGeom>
              <a:avLst/>
              <a:gdLst/>
              <a:ahLst/>
              <a:cxnLst/>
              <a:rect l="l" t="t" r="r" b="b"/>
              <a:pathLst>
                <a:path w="3184" h="890" extrusionOk="0">
                  <a:moveTo>
                    <a:pt x="408" y="1"/>
                  </a:moveTo>
                  <a:cubicBezTo>
                    <a:pt x="274" y="1"/>
                    <a:pt x="139" y="9"/>
                    <a:pt x="1" y="30"/>
                  </a:cubicBezTo>
                  <a:cubicBezTo>
                    <a:pt x="260" y="328"/>
                    <a:pt x="677" y="129"/>
                    <a:pt x="936" y="308"/>
                  </a:cubicBezTo>
                  <a:cubicBezTo>
                    <a:pt x="1135" y="428"/>
                    <a:pt x="1334" y="646"/>
                    <a:pt x="896" y="726"/>
                  </a:cubicBezTo>
                  <a:lnTo>
                    <a:pt x="836" y="786"/>
                  </a:lnTo>
                  <a:cubicBezTo>
                    <a:pt x="817" y="805"/>
                    <a:pt x="836" y="845"/>
                    <a:pt x="896" y="885"/>
                  </a:cubicBezTo>
                  <a:cubicBezTo>
                    <a:pt x="922" y="888"/>
                    <a:pt x="947" y="890"/>
                    <a:pt x="971" y="890"/>
                  </a:cubicBezTo>
                  <a:cubicBezTo>
                    <a:pt x="1355" y="890"/>
                    <a:pt x="1649" y="544"/>
                    <a:pt x="2023" y="544"/>
                  </a:cubicBezTo>
                  <a:cubicBezTo>
                    <a:pt x="2095" y="544"/>
                    <a:pt x="2170" y="556"/>
                    <a:pt x="2249" y="587"/>
                  </a:cubicBezTo>
                  <a:cubicBezTo>
                    <a:pt x="2301" y="561"/>
                    <a:pt x="2355" y="551"/>
                    <a:pt x="2409" y="551"/>
                  </a:cubicBezTo>
                  <a:cubicBezTo>
                    <a:pt x="2564" y="551"/>
                    <a:pt x="2727" y="627"/>
                    <a:pt x="2873" y="627"/>
                  </a:cubicBezTo>
                  <a:cubicBezTo>
                    <a:pt x="2993" y="627"/>
                    <a:pt x="3101" y="576"/>
                    <a:pt x="3184" y="388"/>
                  </a:cubicBezTo>
                  <a:cubicBezTo>
                    <a:pt x="3120" y="334"/>
                    <a:pt x="3050" y="315"/>
                    <a:pt x="2977" y="315"/>
                  </a:cubicBezTo>
                  <a:cubicBezTo>
                    <a:pt x="2915" y="315"/>
                    <a:pt x="2850" y="330"/>
                    <a:pt x="2786" y="348"/>
                  </a:cubicBezTo>
                  <a:cubicBezTo>
                    <a:pt x="2488" y="328"/>
                    <a:pt x="2209" y="288"/>
                    <a:pt x="1931" y="229"/>
                  </a:cubicBezTo>
                  <a:cubicBezTo>
                    <a:pt x="1424" y="134"/>
                    <a:pt x="929" y="1"/>
                    <a:pt x="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1" name="Google Shape;15671;p24"/>
            <p:cNvSpPr/>
            <p:nvPr/>
          </p:nvSpPr>
          <p:spPr>
            <a:xfrm>
              <a:off x="4797900" y="4223625"/>
              <a:ext cx="26400" cy="62550"/>
            </a:xfrm>
            <a:custGeom>
              <a:avLst/>
              <a:gdLst/>
              <a:ahLst/>
              <a:cxnLst/>
              <a:rect l="l" t="t" r="r" b="b"/>
              <a:pathLst>
                <a:path w="1056" h="2502" extrusionOk="0">
                  <a:moveTo>
                    <a:pt x="1" y="0"/>
                  </a:moveTo>
                  <a:cubicBezTo>
                    <a:pt x="419" y="140"/>
                    <a:pt x="657" y="418"/>
                    <a:pt x="558" y="915"/>
                  </a:cubicBezTo>
                  <a:cubicBezTo>
                    <a:pt x="438" y="1413"/>
                    <a:pt x="339" y="1910"/>
                    <a:pt x="240" y="2427"/>
                  </a:cubicBezTo>
                  <a:cubicBezTo>
                    <a:pt x="289" y="2477"/>
                    <a:pt x="339" y="2502"/>
                    <a:pt x="389" y="2502"/>
                  </a:cubicBezTo>
                  <a:cubicBezTo>
                    <a:pt x="438" y="2502"/>
                    <a:pt x="488" y="2477"/>
                    <a:pt x="538" y="2427"/>
                  </a:cubicBezTo>
                  <a:cubicBezTo>
                    <a:pt x="737" y="1930"/>
                    <a:pt x="995" y="1413"/>
                    <a:pt x="856" y="836"/>
                  </a:cubicBezTo>
                  <a:cubicBezTo>
                    <a:pt x="836" y="796"/>
                    <a:pt x="717" y="716"/>
                    <a:pt x="896" y="697"/>
                  </a:cubicBezTo>
                  <a:cubicBezTo>
                    <a:pt x="1055" y="577"/>
                    <a:pt x="1035" y="378"/>
                    <a:pt x="1055" y="179"/>
                  </a:cubicBezTo>
                  <a:cubicBezTo>
                    <a:pt x="956" y="20"/>
                    <a:pt x="797" y="80"/>
                    <a:pt x="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2" name="Google Shape;15672;p24"/>
            <p:cNvSpPr/>
            <p:nvPr/>
          </p:nvSpPr>
          <p:spPr>
            <a:xfrm>
              <a:off x="4792925" y="4284300"/>
              <a:ext cx="17950" cy="64175"/>
            </a:xfrm>
            <a:custGeom>
              <a:avLst/>
              <a:gdLst/>
              <a:ahLst/>
              <a:cxnLst/>
              <a:rect l="l" t="t" r="r" b="b"/>
              <a:pathLst>
                <a:path w="718" h="2567" extrusionOk="0">
                  <a:moveTo>
                    <a:pt x="419" y="0"/>
                  </a:moveTo>
                  <a:cubicBezTo>
                    <a:pt x="1" y="1273"/>
                    <a:pt x="21" y="1930"/>
                    <a:pt x="538" y="2566"/>
                  </a:cubicBezTo>
                  <a:cubicBezTo>
                    <a:pt x="419" y="1651"/>
                    <a:pt x="618" y="816"/>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3" name="Google Shape;15673;p24"/>
            <p:cNvSpPr/>
            <p:nvPr/>
          </p:nvSpPr>
          <p:spPr>
            <a:xfrm>
              <a:off x="4965000" y="4148175"/>
              <a:ext cx="25400" cy="66525"/>
            </a:xfrm>
            <a:custGeom>
              <a:avLst/>
              <a:gdLst/>
              <a:ahLst/>
              <a:cxnLst/>
              <a:rect l="l" t="t" r="r" b="b"/>
              <a:pathLst>
                <a:path w="1016" h="2661" extrusionOk="0">
                  <a:moveTo>
                    <a:pt x="719" y="1"/>
                  </a:moveTo>
                  <a:cubicBezTo>
                    <a:pt x="635" y="1"/>
                    <a:pt x="556" y="112"/>
                    <a:pt x="498" y="213"/>
                  </a:cubicBezTo>
                  <a:cubicBezTo>
                    <a:pt x="379" y="770"/>
                    <a:pt x="279" y="1347"/>
                    <a:pt x="279" y="1924"/>
                  </a:cubicBezTo>
                  <a:cubicBezTo>
                    <a:pt x="220" y="2223"/>
                    <a:pt x="1" y="2541"/>
                    <a:pt x="478" y="2660"/>
                  </a:cubicBezTo>
                  <a:cubicBezTo>
                    <a:pt x="697" y="2223"/>
                    <a:pt x="637" y="1686"/>
                    <a:pt x="816" y="1248"/>
                  </a:cubicBezTo>
                  <a:cubicBezTo>
                    <a:pt x="836" y="1248"/>
                    <a:pt x="876" y="1228"/>
                    <a:pt x="896" y="1188"/>
                  </a:cubicBezTo>
                  <a:cubicBezTo>
                    <a:pt x="916" y="1148"/>
                    <a:pt x="916" y="1129"/>
                    <a:pt x="836" y="1069"/>
                  </a:cubicBezTo>
                  <a:cubicBezTo>
                    <a:pt x="876" y="969"/>
                    <a:pt x="876" y="850"/>
                    <a:pt x="876" y="751"/>
                  </a:cubicBezTo>
                  <a:cubicBezTo>
                    <a:pt x="976" y="512"/>
                    <a:pt x="1015" y="233"/>
                    <a:pt x="816" y="54"/>
                  </a:cubicBezTo>
                  <a:cubicBezTo>
                    <a:pt x="784" y="16"/>
                    <a:pt x="751" y="1"/>
                    <a:pt x="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4" name="Google Shape;15674;p24"/>
            <p:cNvSpPr/>
            <p:nvPr/>
          </p:nvSpPr>
          <p:spPr>
            <a:xfrm>
              <a:off x="5423025" y="4174375"/>
              <a:ext cx="81600" cy="19450"/>
            </a:xfrm>
            <a:custGeom>
              <a:avLst/>
              <a:gdLst/>
              <a:ahLst/>
              <a:cxnLst/>
              <a:rect l="l" t="t" r="r" b="b"/>
              <a:pathLst>
                <a:path w="3264" h="778" extrusionOk="0">
                  <a:moveTo>
                    <a:pt x="3025" y="1"/>
                  </a:moveTo>
                  <a:cubicBezTo>
                    <a:pt x="2726" y="1"/>
                    <a:pt x="2468" y="21"/>
                    <a:pt x="2169" y="21"/>
                  </a:cubicBezTo>
                  <a:cubicBezTo>
                    <a:pt x="1982" y="90"/>
                    <a:pt x="1794" y="106"/>
                    <a:pt x="1607" y="106"/>
                  </a:cubicBezTo>
                  <a:cubicBezTo>
                    <a:pt x="1446" y="106"/>
                    <a:pt x="1286" y="94"/>
                    <a:pt x="1126" y="94"/>
                  </a:cubicBezTo>
                  <a:cubicBezTo>
                    <a:pt x="942" y="94"/>
                    <a:pt x="758" y="111"/>
                    <a:pt x="578" y="180"/>
                  </a:cubicBezTo>
                  <a:cubicBezTo>
                    <a:pt x="399" y="200"/>
                    <a:pt x="260" y="200"/>
                    <a:pt x="81" y="220"/>
                  </a:cubicBezTo>
                  <a:lnTo>
                    <a:pt x="21" y="279"/>
                  </a:lnTo>
                  <a:cubicBezTo>
                    <a:pt x="1" y="299"/>
                    <a:pt x="21" y="339"/>
                    <a:pt x="81" y="379"/>
                  </a:cubicBezTo>
                  <a:lnTo>
                    <a:pt x="260" y="558"/>
                  </a:lnTo>
                  <a:cubicBezTo>
                    <a:pt x="399" y="677"/>
                    <a:pt x="598" y="757"/>
                    <a:pt x="777" y="777"/>
                  </a:cubicBezTo>
                  <a:cubicBezTo>
                    <a:pt x="817" y="777"/>
                    <a:pt x="856" y="777"/>
                    <a:pt x="895" y="777"/>
                  </a:cubicBezTo>
                  <a:cubicBezTo>
                    <a:pt x="1168" y="777"/>
                    <a:pt x="1421" y="762"/>
                    <a:pt x="1612" y="518"/>
                  </a:cubicBezTo>
                  <a:cubicBezTo>
                    <a:pt x="1804" y="388"/>
                    <a:pt x="2013" y="358"/>
                    <a:pt x="2229" y="358"/>
                  </a:cubicBezTo>
                  <a:cubicBezTo>
                    <a:pt x="2412" y="358"/>
                    <a:pt x="2598" y="379"/>
                    <a:pt x="2783" y="379"/>
                  </a:cubicBezTo>
                  <a:cubicBezTo>
                    <a:pt x="2947" y="379"/>
                    <a:pt x="3108" y="363"/>
                    <a:pt x="3263" y="299"/>
                  </a:cubicBezTo>
                  <a:cubicBezTo>
                    <a:pt x="3164" y="180"/>
                    <a:pt x="3104" y="100"/>
                    <a:pt x="30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5" name="Google Shape;15675;p24"/>
            <p:cNvSpPr/>
            <p:nvPr/>
          </p:nvSpPr>
          <p:spPr>
            <a:xfrm>
              <a:off x="4863050" y="4082375"/>
              <a:ext cx="80100" cy="12675"/>
            </a:xfrm>
            <a:custGeom>
              <a:avLst/>
              <a:gdLst/>
              <a:ahLst/>
              <a:cxnLst/>
              <a:rect l="l" t="t" r="r" b="b"/>
              <a:pathLst>
                <a:path w="3204" h="507" extrusionOk="0">
                  <a:moveTo>
                    <a:pt x="717" y="1"/>
                  </a:moveTo>
                  <a:cubicBezTo>
                    <a:pt x="639" y="79"/>
                    <a:pt x="543" y="92"/>
                    <a:pt x="443" y="92"/>
                  </a:cubicBezTo>
                  <a:cubicBezTo>
                    <a:pt x="387" y="92"/>
                    <a:pt x="330" y="88"/>
                    <a:pt x="275" y="88"/>
                  </a:cubicBezTo>
                  <a:cubicBezTo>
                    <a:pt x="175" y="88"/>
                    <a:pt x="79" y="102"/>
                    <a:pt x="1" y="180"/>
                  </a:cubicBezTo>
                  <a:cubicBezTo>
                    <a:pt x="80" y="259"/>
                    <a:pt x="120" y="299"/>
                    <a:pt x="200" y="339"/>
                  </a:cubicBezTo>
                  <a:cubicBezTo>
                    <a:pt x="304" y="329"/>
                    <a:pt x="408" y="325"/>
                    <a:pt x="512" y="325"/>
                  </a:cubicBezTo>
                  <a:cubicBezTo>
                    <a:pt x="1199" y="325"/>
                    <a:pt x="1879" y="506"/>
                    <a:pt x="2579" y="506"/>
                  </a:cubicBezTo>
                  <a:cubicBezTo>
                    <a:pt x="2661" y="506"/>
                    <a:pt x="2743" y="504"/>
                    <a:pt x="2826" y="498"/>
                  </a:cubicBezTo>
                  <a:cubicBezTo>
                    <a:pt x="2925" y="379"/>
                    <a:pt x="3204" y="498"/>
                    <a:pt x="3204" y="220"/>
                  </a:cubicBezTo>
                  <a:cubicBezTo>
                    <a:pt x="3097" y="106"/>
                    <a:pt x="2967" y="79"/>
                    <a:pt x="2830" y="79"/>
                  </a:cubicBezTo>
                  <a:cubicBezTo>
                    <a:pt x="2703" y="79"/>
                    <a:pt x="2570" y="102"/>
                    <a:pt x="2443" y="102"/>
                  </a:cubicBezTo>
                  <a:cubicBezTo>
                    <a:pt x="2323" y="102"/>
                    <a:pt x="2208" y="81"/>
                    <a:pt x="2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6" name="Google Shape;15676;p24"/>
            <p:cNvSpPr/>
            <p:nvPr/>
          </p:nvSpPr>
          <p:spPr>
            <a:xfrm>
              <a:off x="5372300" y="4446550"/>
              <a:ext cx="79600" cy="30225"/>
            </a:xfrm>
            <a:custGeom>
              <a:avLst/>
              <a:gdLst/>
              <a:ahLst/>
              <a:cxnLst/>
              <a:rect l="l" t="t" r="r" b="b"/>
              <a:pathLst>
                <a:path w="3184" h="1209" extrusionOk="0">
                  <a:moveTo>
                    <a:pt x="2739" y="0"/>
                  </a:moveTo>
                  <a:cubicBezTo>
                    <a:pt x="2622" y="0"/>
                    <a:pt x="2507" y="25"/>
                    <a:pt x="2388" y="75"/>
                  </a:cubicBezTo>
                  <a:cubicBezTo>
                    <a:pt x="2328" y="95"/>
                    <a:pt x="2308" y="135"/>
                    <a:pt x="2289" y="154"/>
                  </a:cubicBezTo>
                  <a:cubicBezTo>
                    <a:pt x="1791" y="493"/>
                    <a:pt x="1194" y="532"/>
                    <a:pt x="618" y="672"/>
                  </a:cubicBezTo>
                  <a:cubicBezTo>
                    <a:pt x="359" y="751"/>
                    <a:pt x="120" y="751"/>
                    <a:pt x="1" y="1030"/>
                  </a:cubicBezTo>
                  <a:cubicBezTo>
                    <a:pt x="61" y="1149"/>
                    <a:pt x="200" y="1209"/>
                    <a:pt x="339" y="1209"/>
                  </a:cubicBezTo>
                  <a:cubicBezTo>
                    <a:pt x="574" y="1209"/>
                    <a:pt x="793" y="1127"/>
                    <a:pt x="1040" y="1127"/>
                  </a:cubicBezTo>
                  <a:cubicBezTo>
                    <a:pt x="1065" y="1127"/>
                    <a:pt x="1090" y="1127"/>
                    <a:pt x="1115" y="1129"/>
                  </a:cubicBezTo>
                  <a:cubicBezTo>
                    <a:pt x="1194" y="1129"/>
                    <a:pt x="1254" y="1109"/>
                    <a:pt x="1334" y="1050"/>
                  </a:cubicBezTo>
                  <a:cubicBezTo>
                    <a:pt x="1911" y="771"/>
                    <a:pt x="2587" y="831"/>
                    <a:pt x="3144" y="532"/>
                  </a:cubicBezTo>
                  <a:cubicBezTo>
                    <a:pt x="3184" y="413"/>
                    <a:pt x="3184" y="314"/>
                    <a:pt x="3184" y="174"/>
                  </a:cubicBezTo>
                  <a:cubicBezTo>
                    <a:pt x="3144" y="135"/>
                    <a:pt x="3124" y="115"/>
                    <a:pt x="3104" y="75"/>
                  </a:cubicBezTo>
                  <a:cubicBezTo>
                    <a:pt x="2975" y="25"/>
                    <a:pt x="2856" y="0"/>
                    <a:pt x="27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7" name="Google Shape;15677;p24"/>
            <p:cNvSpPr/>
            <p:nvPr/>
          </p:nvSpPr>
          <p:spPr>
            <a:xfrm>
              <a:off x="4756125" y="4117200"/>
              <a:ext cx="77125" cy="18725"/>
            </a:xfrm>
            <a:custGeom>
              <a:avLst/>
              <a:gdLst/>
              <a:ahLst/>
              <a:cxnLst/>
              <a:rect l="l" t="t" r="r" b="b"/>
              <a:pathLst>
                <a:path w="3085" h="749" extrusionOk="0">
                  <a:moveTo>
                    <a:pt x="419" y="0"/>
                  </a:moveTo>
                  <a:cubicBezTo>
                    <a:pt x="319" y="0"/>
                    <a:pt x="200" y="20"/>
                    <a:pt x="100" y="20"/>
                  </a:cubicBezTo>
                  <a:cubicBezTo>
                    <a:pt x="1" y="120"/>
                    <a:pt x="1" y="259"/>
                    <a:pt x="100" y="358"/>
                  </a:cubicBezTo>
                  <a:cubicBezTo>
                    <a:pt x="179" y="353"/>
                    <a:pt x="257" y="350"/>
                    <a:pt x="336" y="350"/>
                  </a:cubicBezTo>
                  <a:cubicBezTo>
                    <a:pt x="799" y="350"/>
                    <a:pt x="1270" y="447"/>
                    <a:pt x="1712" y="617"/>
                  </a:cubicBezTo>
                  <a:cubicBezTo>
                    <a:pt x="1917" y="709"/>
                    <a:pt x="2128" y="749"/>
                    <a:pt x="2361" y="749"/>
                  </a:cubicBezTo>
                  <a:cubicBezTo>
                    <a:pt x="2578" y="749"/>
                    <a:pt x="2815" y="714"/>
                    <a:pt x="3084" y="657"/>
                  </a:cubicBezTo>
                  <a:cubicBezTo>
                    <a:pt x="2428" y="418"/>
                    <a:pt x="1811" y="378"/>
                    <a:pt x="1314" y="20"/>
                  </a:cubicBezTo>
                  <a:lnTo>
                    <a:pt x="976" y="20"/>
                  </a:lnTo>
                  <a:cubicBezTo>
                    <a:pt x="909" y="63"/>
                    <a:pt x="848" y="77"/>
                    <a:pt x="790" y="77"/>
                  </a:cubicBezTo>
                  <a:cubicBezTo>
                    <a:pt x="658" y="77"/>
                    <a:pt x="543" y="0"/>
                    <a:pt x="4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8" name="Google Shape;15678;p24"/>
            <p:cNvSpPr/>
            <p:nvPr/>
          </p:nvSpPr>
          <p:spPr>
            <a:xfrm>
              <a:off x="4977450" y="4127550"/>
              <a:ext cx="40800" cy="40550"/>
            </a:xfrm>
            <a:custGeom>
              <a:avLst/>
              <a:gdLst/>
              <a:ahLst/>
              <a:cxnLst/>
              <a:rect l="l" t="t" r="r" b="b"/>
              <a:pathLst>
                <a:path w="1632" h="1622" extrusionOk="0">
                  <a:moveTo>
                    <a:pt x="436" y="1"/>
                  </a:moveTo>
                  <a:cubicBezTo>
                    <a:pt x="319" y="1"/>
                    <a:pt x="237" y="76"/>
                    <a:pt x="219" y="183"/>
                  </a:cubicBezTo>
                  <a:cubicBezTo>
                    <a:pt x="139" y="481"/>
                    <a:pt x="80" y="760"/>
                    <a:pt x="0" y="1019"/>
                  </a:cubicBezTo>
                  <a:cubicBezTo>
                    <a:pt x="68" y="999"/>
                    <a:pt x="159" y="956"/>
                    <a:pt x="224" y="956"/>
                  </a:cubicBezTo>
                  <a:cubicBezTo>
                    <a:pt x="292" y="956"/>
                    <a:pt x="330" y="1004"/>
                    <a:pt x="279" y="1178"/>
                  </a:cubicBezTo>
                  <a:cubicBezTo>
                    <a:pt x="239" y="1337"/>
                    <a:pt x="318" y="1456"/>
                    <a:pt x="378" y="1576"/>
                  </a:cubicBezTo>
                  <a:cubicBezTo>
                    <a:pt x="450" y="1608"/>
                    <a:pt x="518" y="1622"/>
                    <a:pt x="585" y="1622"/>
                  </a:cubicBezTo>
                  <a:cubicBezTo>
                    <a:pt x="887" y="1622"/>
                    <a:pt x="1145" y="1344"/>
                    <a:pt x="1457" y="1344"/>
                  </a:cubicBezTo>
                  <a:cubicBezTo>
                    <a:pt x="1494" y="1344"/>
                    <a:pt x="1533" y="1348"/>
                    <a:pt x="1572" y="1357"/>
                  </a:cubicBezTo>
                  <a:cubicBezTo>
                    <a:pt x="1572" y="1357"/>
                    <a:pt x="1592" y="1357"/>
                    <a:pt x="1611" y="1297"/>
                  </a:cubicBezTo>
                  <a:cubicBezTo>
                    <a:pt x="1631" y="1257"/>
                    <a:pt x="1611" y="1237"/>
                    <a:pt x="1572" y="1178"/>
                  </a:cubicBezTo>
                  <a:lnTo>
                    <a:pt x="1393" y="1178"/>
                  </a:lnTo>
                  <a:cubicBezTo>
                    <a:pt x="1284" y="1180"/>
                    <a:pt x="1191" y="1183"/>
                    <a:pt x="1111" y="1183"/>
                  </a:cubicBezTo>
                  <a:cubicBezTo>
                    <a:pt x="618" y="1183"/>
                    <a:pt x="625" y="1092"/>
                    <a:pt x="676" y="442"/>
                  </a:cubicBezTo>
                  <a:cubicBezTo>
                    <a:pt x="696" y="382"/>
                    <a:pt x="676" y="302"/>
                    <a:pt x="676" y="263"/>
                  </a:cubicBezTo>
                  <a:cubicBezTo>
                    <a:pt x="637" y="123"/>
                    <a:pt x="597" y="24"/>
                    <a:pt x="478" y="4"/>
                  </a:cubicBezTo>
                  <a:cubicBezTo>
                    <a:pt x="463" y="2"/>
                    <a:pt x="449" y="1"/>
                    <a:pt x="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9" name="Google Shape;15679;p24"/>
            <p:cNvSpPr/>
            <p:nvPr/>
          </p:nvSpPr>
          <p:spPr>
            <a:xfrm>
              <a:off x="5129625" y="4094075"/>
              <a:ext cx="72625" cy="20150"/>
            </a:xfrm>
            <a:custGeom>
              <a:avLst/>
              <a:gdLst/>
              <a:ahLst/>
              <a:cxnLst/>
              <a:rect l="l" t="t" r="r" b="b"/>
              <a:pathLst>
                <a:path w="2905" h="806" extrusionOk="0">
                  <a:moveTo>
                    <a:pt x="731" y="0"/>
                  </a:moveTo>
                  <a:cubicBezTo>
                    <a:pt x="522" y="0"/>
                    <a:pt x="319" y="30"/>
                    <a:pt x="120" y="130"/>
                  </a:cubicBezTo>
                  <a:cubicBezTo>
                    <a:pt x="60" y="169"/>
                    <a:pt x="0" y="249"/>
                    <a:pt x="0" y="348"/>
                  </a:cubicBezTo>
                  <a:cubicBezTo>
                    <a:pt x="25" y="488"/>
                    <a:pt x="107" y="512"/>
                    <a:pt x="200" y="512"/>
                  </a:cubicBezTo>
                  <a:cubicBezTo>
                    <a:pt x="249" y="512"/>
                    <a:pt x="301" y="506"/>
                    <a:pt x="349" y="506"/>
                  </a:cubicBezTo>
                  <a:cubicBezTo>
                    <a:pt x="428" y="506"/>
                    <a:pt x="496" y="525"/>
                    <a:pt x="517" y="627"/>
                  </a:cubicBezTo>
                  <a:cubicBezTo>
                    <a:pt x="959" y="770"/>
                    <a:pt x="1394" y="777"/>
                    <a:pt x="1825" y="777"/>
                  </a:cubicBezTo>
                  <a:cubicBezTo>
                    <a:pt x="1873" y="777"/>
                    <a:pt x="1921" y="777"/>
                    <a:pt x="1969" y="777"/>
                  </a:cubicBezTo>
                  <a:cubicBezTo>
                    <a:pt x="2208" y="777"/>
                    <a:pt x="2447" y="779"/>
                    <a:pt x="2686" y="806"/>
                  </a:cubicBezTo>
                  <a:cubicBezTo>
                    <a:pt x="2765" y="746"/>
                    <a:pt x="2845" y="687"/>
                    <a:pt x="2905" y="627"/>
                  </a:cubicBezTo>
                  <a:cubicBezTo>
                    <a:pt x="2785" y="408"/>
                    <a:pt x="2547" y="348"/>
                    <a:pt x="2308" y="249"/>
                  </a:cubicBezTo>
                  <a:cubicBezTo>
                    <a:pt x="2009" y="189"/>
                    <a:pt x="1671" y="149"/>
                    <a:pt x="1373" y="50"/>
                  </a:cubicBezTo>
                  <a:cubicBezTo>
                    <a:pt x="1154" y="30"/>
                    <a:pt x="940" y="0"/>
                    <a:pt x="7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0" name="Google Shape;15680;p24"/>
            <p:cNvSpPr/>
            <p:nvPr/>
          </p:nvSpPr>
          <p:spPr>
            <a:xfrm>
              <a:off x="4750675" y="4149025"/>
              <a:ext cx="57200" cy="25875"/>
            </a:xfrm>
            <a:custGeom>
              <a:avLst/>
              <a:gdLst/>
              <a:ahLst/>
              <a:cxnLst/>
              <a:rect l="l" t="t" r="r" b="b"/>
              <a:pathLst>
                <a:path w="2288" h="1035" extrusionOk="0">
                  <a:moveTo>
                    <a:pt x="119" y="0"/>
                  </a:moveTo>
                  <a:cubicBezTo>
                    <a:pt x="40" y="80"/>
                    <a:pt x="0" y="199"/>
                    <a:pt x="20" y="339"/>
                  </a:cubicBezTo>
                  <a:cubicBezTo>
                    <a:pt x="40" y="418"/>
                    <a:pt x="60" y="478"/>
                    <a:pt x="119" y="538"/>
                  </a:cubicBezTo>
                  <a:cubicBezTo>
                    <a:pt x="344" y="867"/>
                    <a:pt x="625" y="1027"/>
                    <a:pt x="962" y="1027"/>
                  </a:cubicBezTo>
                  <a:cubicBezTo>
                    <a:pt x="1073" y="1027"/>
                    <a:pt x="1190" y="1010"/>
                    <a:pt x="1313" y="975"/>
                  </a:cubicBezTo>
                  <a:cubicBezTo>
                    <a:pt x="1379" y="951"/>
                    <a:pt x="1441" y="942"/>
                    <a:pt x="1501" y="942"/>
                  </a:cubicBezTo>
                  <a:cubicBezTo>
                    <a:pt x="1640" y="942"/>
                    <a:pt x="1765" y="993"/>
                    <a:pt x="1890" y="1035"/>
                  </a:cubicBezTo>
                  <a:cubicBezTo>
                    <a:pt x="1950" y="876"/>
                    <a:pt x="2208" y="935"/>
                    <a:pt x="2288" y="717"/>
                  </a:cubicBezTo>
                  <a:cubicBezTo>
                    <a:pt x="1994" y="651"/>
                    <a:pt x="1727" y="492"/>
                    <a:pt x="1465" y="492"/>
                  </a:cubicBezTo>
                  <a:cubicBezTo>
                    <a:pt x="1407" y="492"/>
                    <a:pt x="1350" y="500"/>
                    <a:pt x="1293" y="518"/>
                  </a:cubicBezTo>
                  <a:cubicBezTo>
                    <a:pt x="1167" y="561"/>
                    <a:pt x="1054" y="581"/>
                    <a:pt x="950" y="581"/>
                  </a:cubicBezTo>
                  <a:cubicBezTo>
                    <a:pt x="579" y="581"/>
                    <a:pt x="337" y="327"/>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1" name="Google Shape;15681;p24"/>
            <p:cNvSpPr/>
            <p:nvPr/>
          </p:nvSpPr>
          <p:spPr>
            <a:xfrm>
              <a:off x="4923225" y="4231550"/>
              <a:ext cx="54250" cy="18950"/>
            </a:xfrm>
            <a:custGeom>
              <a:avLst/>
              <a:gdLst/>
              <a:ahLst/>
              <a:cxnLst/>
              <a:rect l="l" t="t" r="r" b="b"/>
              <a:pathLst>
                <a:path w="2170" h="758" extrusionOk="0">
                  <a:moveTo>
                    <a:pt x="651" y="0"/>
                  </a:moveTo>
                  <a:cubicBezTo>
                    <a:pt x="633" y="0"/>
                    <a:pt x="616" y="1"/>
                    <a:pt x="598" y="2"/>
                  </a:cubicBezTo>
                  <a:cubicBezTo>
                    <a:pt x="498" y="280"/>
                    <a:pt x="259" y="320"/>
                    <a:pt x="1" y="380"/>
                  </a:cubicBezTo>
                  <a:cubicBezTo>
                    <a:pt x="558" y="579"/>
                    <a:pt x="1115" y="718"/>
                    <a:pt x="1672" y="758"/>
                  </a:cubicBezTo>
                  <a:cubicBezTo>
                    <a:pt x="1911" y="758"/>
                    <a:pt x="2169" y="718"/>
                    <a:pt x="2109" y="380"/>
                  </a:cubicBezTo>
                  <a:cubicBezTo>
                    <a:pt x="1990" y="181"/>
                    <a:pt x="1771" y="320"/>
                    <a:pt x="1612" y="201"/>
                  </a:cubicBezTo>
                  <a:cubicBezTo>
                    <a:pt x="1290" y="182"/>
                    <a:pt x="1004" y="0"/>
                    <a:pt x="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2" name="Google Shape;15682;p24"/>
            <p:cNvSpPr/>
            <p:nvPr/>
          </p:nvSpPr>
          <p:spPr>
            <a:xfrm>
              <a:off x="5117675" y="4189800"/>
              <a:ext cx="86575" cy="14950"/>
            </a:xfrm>
            <a:custGeom>
              <a:avLst/>
              <a:gdLst/>
              <a:ahLst/>
              <a:cxnLst/>
              <a:rect l="l" t="t" r="r" b="b"/>
              <a:pathLst>
                <a:path w="3463" h="598" extrusionOk="0">
                  <a:moveTo>
                    <a:pt x="3462" y="1"/>
                  </a:moveTo>
                  <a:lnTo>
                    <a:pt x="3462" y="1"/>
                  </a:lnTo>
                  <a:cubicBezTo>
                    <a:pt x="2328" y="359"/>
                    <a:pt x="1294" y="219"/>
                    <a:pt x="299" y="279"/>
                  </a:cubicBezTo>
                  <a:cubicBezTo>
                    <a:pt x="200" y="279"/>
                    <a:pt x="100" y="379"/>
                    <a:pt x="1" y="438"/>
                  </a:cubicBezTo>
                  <a:cubicBezTo>
                    <a:pt x="131" y="521"/>
                    <a:pt x="272" y="541"/>
                    <a:pt x="414" y="541"/>
                  </a:cubicBezTo>
                  <a:cubicBezTo>
                    <a:pt x="557" y="541"/>
                    <a:pt x="703" y="520"/>
                    <a:pt x="843" y="520"/>
                  </a:cubicBezTo>
                  <a:cubicBezTo>
                    <a:pt x="966" y="520"/>
                    <a:pt x="1085" y="537"/>
                    <a:pt x="1194" y="597"/>
                  </a:cubicBezTo>
                  <a:cubicBezTo>
                    <a:pt x="2945" y="458"/>
                    <a:pt x="2945" y="458"/>
                    <a:pt x="34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3" name="Google Shape;15683;p24"/>
            <p:cNvSpPr/>
            <p:nvPr/>
          </p:nvSpPr>
          <p:spPr>
            <a:xfrm>
              <a:off x="4852625" y="4427150"/>
              <a:ext cx="48750" cy="18475"/>
            </a:xfrm>
            <a:custGeom>
              <a:avLst/>
              <a:gdLst/>
              <a:ahLst/>
              <a:cxnLst/>
              <a:rect l="l" t="t" r="r" b="b"/>
              <a:pathLst>
                <a:path w="1950" h="739" extrusionOk="0">
                  <a:moveTo>
                    <a:pt x="987" y="0"/>
                  </a:moveTo>
                  <a:cubicBezTo>
                    <a:pt x="756" y="0"/>
                    <a:pt x="527" y="25"/>
                    <a:pt x="298" y="55"/>
                  </a:cubicBezTo>
                  <a:cubicBezTo>
                    <a:pt x="119" y="135"/>
                    <a:pt x="0" y="234"/>
                    <a:pt x="119" y="433"/>
                  </a:cubicBezTo>
                  <a:cubicBezTo>
                    <a:pt x="668" y="451"/>
                    <a:pt x="1149" y="739"/>
                    <a:pt x="1702" y="739"/>
                  </a:cubicBezTo>
                  <a:cubicBezTo>
                    <a:pt x="1751" y="739"/>
                    <a:pt x="1800" y="736"/>
                    <a:pt x="1850" y="731"/>
                  </a:cubicBezTo>
                  <a:cubicBezTo>
                    <a:pt x="1950" y="493"/>
                    <a:pt x="1850" y="294"/>
                    <a:pt x="1691" y="95"/>
                  </a:cubicBezTo>
                  <a:cubicBezTo>
                    <a:pt x="1452" y="25"/>
                    <a:pt x="1218" y="0"/>
                    <a:pt x="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4" name="Google Shape;15684;p24"/>
            <p:cNvSpPr/>
            <p:nvPr/>
          </p:nvSpPr>
          <p:spPr>
            <a:xfrm>
              <a:off x="4637775" y="4396325"/>
              <a:ext cx="68650" cy="15325"/>
            </a:xfrm>
            <a:custGeom>
              <a:avLst/>
              <a:gdLst/>
              <a:ahLst/>
              <a:cxnLst/>
              <a:rect l="l" t="t" r="r" b="b"/>
              <a:pathLst>
                <a:path w="2746" h="613" extrusionOk="0">
                  <a:moveTo>
                    <a:pt x="371" y="0"/>
                  </a:moveTo>
                  <a:cubicBezTo>
                    <a:pt x="279" y="0"/>
                    <a:pt x="189" y="25"/>
                    <a:pt x="100" y="75"/>
                  </a:cubicBezTo>
                  <a:cubicBezTo>
                    <a:pt x="0" y="274"/>
                    <a:pt x="179" y="333"/>
                    <a:pt x="279" y="413"/>
                  </a:cubicBezTo>
                  <a:cubicBezTo>
                    <a:pt x="573" y="451"/>
                    <a:pt x="866" y="613"/>
                    <a:pt x="1165" y="613"/>
                  </a:cubicBezTo>
                  <a:cubicBezTo>
                    <a:pt x="1332" y="613"/>
                    <a:pt x="1501" y="562"/>
                    <a:pt x="1671" y="413"/>
                  </a:cubicBezTo>
                  <a:cubicBezTo>
                    <a:pt x="1771" y="413"/>
                    <a:pt x="1890" y="453"/>
                    <a:pt x="1990" y="453"/>
                  </a:cubicBezTo>
                  <a:cubicBezTo>
                    <a:pt x="2104" y="262"/>
                    <a:pt x="2276" y="242"/>
                    <a:pt x="2452" y="242"/>
                  </a:cubicBezTo>
                  <a:cubicBezTo>
                    <a:pt x="2499" y="242"/>
                    <a:pt x="2546" y="243"/>
                    <a:pt x="2592" y="243"/>
                  </a:cubicBezTo>
                  <a:cubicBezTo>
                    <a:pt x="2644" y="243"/>
                    <a:pt x="2696" y="241"/>
                    <a:pt x="2746" y="234"/>
                  </a:cubicBezTo>
                  <a:cubicBezTo>
                    <a:pt x="2459" y="109"/>
                    <a:pt x="2176" y="50"/>
                    <a:pt x="1901" y="50"/>
                  </a:cubicBezTo>
                  <a:cubicBezTo>
                    <a:pt x="1603" y="50"/>
                    <a:pt x="1314" y="119"/>
                    <a:pt x="1035" y="254"/>
                  </a:cubicBezTo>
                  <a:cubicBezTo>
                    <a:pt x="955" y="194"/>
                    <a:pt x="876" y="154"/>
                    <a:pt x="836" y="75"/>
                  </a:cubicBezTo>
                  <a:lnTo>
                    <a:pt x="657" y="75"/>
                  </a:lnTo>
                  <a:cubicBezTo>
                    <a:pt x="557" y="25"/>
                    <a:pt x="463" y="0"/>
                    <a:pt x="3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5" name="Google Shape;15685;p24"/>
            <p:cNvSpPr/>
            <p:nvPr/>
          </p:nvSpPr>
          <p:spPr>
            <a:xfrm>
              <a:off x="4598025" y="4392850"/>
              <a:ext cx="46225" cy="17475"/>
            </a:xfrm>
            <a:custGeom>
              <a:avLst/>
              <a:gdLst/>
              <a:ahLst/>
              <a:cxnLst/>
              <a:rect l="l" t="t" r="r" b="b"/>
              <a:pathLst>
                <a:path w="1849" h="699" extrusionOk="0">
                  <a:moveTo>
                    <a:pt x="1206" y="0"/>
                  </a:moveTo>
                  <a:cubicBezTo>
                    <a:pt x="968" y="0"/>
                    <a:pt x="728" y="244"/>
                    <a:pt x="477" y="244"/>
                  </a:cubicBezTo>
                  <a:cubicBezTo>
                    <a:pt x="360" y="244"/>
                    <a:pt x="241" y="190"/>
                    <a:pt x="118" y="35"/>
                  </a:cubicBezTo>
                  <a:cubicBezTo>
                    <a:pt x="117" y="33"/>
                    <a:pt x="115" y="32"/>
                    <a:pt x="113" y="32"/>
                  </a:cubicBezTo>
                  <a:cubicBezTo>
                    <a:pt x="84" y="32"/>
                    <a:pt x="0" y="142"/>
                    <a:pt x="19" y="234"/>
                  </a:cubicBezTo>
                  <a:cubicBezTo>
                    <a:pt x="98" y="393"/>
                    <a:pt x="178" y="492"/>
                    <a:pt x="337" y="532"/>
                  </a:cubicBezTo>
                  <a:cubicBezTo>
                    <a:pt x="629" y="625"/>
                    <a:pt x="928" y="698"/>
                    <a:pt x="1225" y="698"/>
                  </a:cubicBezTo>
                  <a:cubicBezTo>
                    <a:pt x="1435" y="698"/>
                    <a:pt x="1644" y="662"/>
                    <a:pt x="1849" y="572"/>
                  </a:cubicBezTo>
                  <a:cubicBezTo>
                    <a:pt x="1789" y="472"/>
                    <a:pt x="1730" y="333"/>
                    <a:pt x="1670" y="214"/>
                  </a:cubicBezTo>
                  <a:cubicBezTo>
                    <a:pt x="1571" y="174"/>
                    <a:pt x="1451" y="114"/>
                    <a:pt x="1352" y="35"/>
                  </a:cubicBezTo>
                  <a:cubicBezTo>
                    <a:pt x="1303" y="10"/>
                    <a:pt x="1255" y="0"/>
                    <a:pt x="1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6" name="Google Shape;15686;p24"/>
            <p:cNvSpPr/>
            <p:nvPr/>
          </p:nvSpPr>
          <p:spPr>
            <a:xfrm>
              <a:off x="5310850" y="4472775"/>
              <a:ext cx="79875" cy="19625"/>
            </a:xfrm>
            <a:custGeom>
              <a:avLst/>
              <a:gdLst/>
              <a:ahLst/>
              <a:cxnLst/>
              <a:rect l="l" t="t" r="r" b="b"/>
              <a:pathLst>
                <a:path w="3195" h="785" extrusionOk="0">
                  <a:moveTo>
                    <a:pt x="2459" y="1"/>
                  </a:moveTo>
                  <a:cubicBezTo>
                    <a:pt x="1663" y="259"/>
                    <a:pt x="828" y="418"/>
                    <a:pt x="12" y="518"/>
                  </a:cubicBezTo>
                  <a:cubicBezTo>
                    <a:pt x="1" y="723"/>
                    <a:pt x="55" y="785"/>
                    <a:pt x="140" y="785"/>
                  </a:cubicBezTo>
                  <a:cubicBezTo>
                    <a:pt x="204" y="785"/>
                    <a:pt x="285" y="751"/>
                    <a:pt x="370" y="717"/>
                  </a:cubicBezTo>
                  <a:cubicBezTo>
                    <a:pt x="1325" y="617"/>
                    <a:pt x="2260" y="418"/>
                    <a:pt x="3195" y="200"/>
                  </a:cubicBezTo>
                  <a:cubicBezTo>
                    <a:pt x="3115" y="60"/>
                    <a:pt x="2916" y="160"/>
                    <a:pt x="2857" y="20"/>
                  </a:cubicBezTo>
                  <a:cubicBezTo>
                    <a:pt x="2718" y="20"/>
                    <a:pt x="2578" y="1"/>
                    <a:pt x="24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7" name="Google Shape;15687;p24"/>
            <p:cNvSpPr/>
            <p:nvPr/>
          </p:nvSpPr>
          <p:spPr>
            <a:xfrm>
              <a:off x="4946100" y="4088725"/>
              <a:ext cx="56225" cy="19300"/>
            </a:xfrm>
            <a:custGeom>
              <a:avLst/>
              <a:gdLst/>
              <a:ahLst/>
              <a:cxnLst/>
              <a:rect l="l" t="t" r="r" b="b"/>
              <a:pathLst>
                <a:path w="2249" h="772" extrusionOk="0">
                  <a:moveTo>
                    <a:pt x="1325" y="1"/>
                  </a:moveTo>
                  <a:cubicBezTo>
                    <a:pt x="1137" y="1"/>
                    <a:pt x="942" y="28"/>
                    <a:pt x="750" y="28"/>
                  </a:cubicBezTo>
                  <a:cubicBezTo>
                    <a:pt x="719" y="28"/>
                    <a:pt x="688" y="27"/>
                    <a:pt x="657" y="25"/>
                  </a:cubicBezTo>
                  <a:cubicBezTo>
                    <a:pt x="439" y="105"/>
                    <a:pt x="160" y="65"/>
                    <a:pt x="1" y="304"/>
                  </a:cubicBezTo>
                  <a:cubicBezTo>
                    <a:pt x="120" y="503"/>
                    <a:pt x="439" y="403"/>
                    <a:pt x="558" y="622"/>
                  </a:cubicBezTo>
                  <a:cubicBezTo>
                    <a:pt x="705" y="498"/>
                    <a:pt x="846" y="453"/>
                    <a:pt x="981" y="453"/>
                  </a:cubicBezTo>
                  <a:cubicBezTo>
                    <a:pt x="1193" y="453"/>
                    <a:pt x="1390" y="565"/>
                    <a:pt x="1572" y="662"/>
                  </a:cubicBezTo>
                  <a:cubicBezTo>
                    <a:pt x="1689" y="732"/>
                    <a:pt x="1790" y="771"/>
                    <a:pt x="1872" y="771"/>
                  </a:cubicBezTo>
                  <a:cubicBezTo>
                    <a:pt x="2002" y="771"/>
                    <a:pt x="2085" y="674"/>
                    <a:pt x="2110" y="443"/>
                  </a:cubicBezTo>
                  <a:cubicBezTo>
                    <a:pt x="2249" y="85"/>
                    <a:pt x="1851" y="244"/>
                    <a:pt x="1771" y="85"/>
                  </a:cubicBezTo>
                  <a:cubicBezTo>
                    <a:pt x="1631" y="19"/>
                    <a:pt x="1481" y="1"/>
                    <a:pt x="13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8" name="Google Shape;15688;p24"/>
            <p:cNvSpPr/>
            <p:nvPr/>
          </p:nvSpPr>
          <p:spPr>
            <a:xfrm>
              <a:off x="4514925" y="4185550"/>
              <a:ext cx="33350" cy="54500"/>
            </a:xfrm>
            <a:custGeom>
              <a:avLst/>
              <a:gdLst/>
              <a:ahLst/>
              <a:cxnLst/>
              <a:rect l="l" t="t" r="r" b="b"/>
              <a:pathLst>
                <a:path w="1334" h="2180" extrusionOk="0">
                  <a:moveTo>
                    <a:pt x="1057" y="0"/>
                  </a:moveTo>
                  <a:cubicBezTo>
                    <a:pt x="961" y="0"/>
                    <a:pt x="879" y="70"/>
                    <a:pt x="797" y="111"/>
                  </a:cubicBezTo>
                  <a:cubicBezTo>
                    <a:pt x="578" y="608"/>
                    <a:pt x="240" y="1046"/>
                    <a:pt x="240" y="1623"/>
                  </a:cubicBezTo>
                  <a:cubicBezTo>
                    <a:pt x="240" y="1842"/>
                    <a:pt x="1" y="2120"/>
                    <a:pt x="419" y="2180"/>
                  </a:cubicBezTo>
                  <a:cubicBezTo>
                    <a:pt x="598" y="1543"/>
                    <a:pt x="717" y="887"/>
                    <a:pt x="1194" y="389"/>
                  </a:cubicBezTo>
                  <a:cubicBezTo>
                    <a:pt x="1294" y="290"/>
                    <a:pt x="1334" y="171"/>
                    <a:pt x="1194" y="51"/>
                  </a:cubicBezTo>
                  <a:cubicBezTo>
                    <a:pt x="1145" y="14"/>
                    <a:pt x="1100" y="0"/>
                    <a:pt x="10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9" name="Google Shape;15689;p24"/>
            <p:cNvSpPr/>
            <p:nvPr/>
          </p:nvSpPr>
          <p:spPr>
            <a:xfrm>
              <a:off x="4975950" y="4251400"/>
              <a:ext cx="49750" cy="16625"/>
            </a:xfrm>
            <a:custGeom>
              <a:avLst/>
              <a:gdLst/>
              <a:ahLst/>
              <a:cxnLst/>
              <a:rect l="l" t="t" r="r" b="b"/>
              <a:pathLst>
                <a:path w="1990" h="665" extrusionOk="0">
                  <a:moveTo>
                    <a:pt x="1550" y="1"/>
                  </a:moveTo>
                  <a:cubicBezTo>
                    <a:pt x="1348" y="1"/>
                    <a:pt x="1142" y="49"/>
                    <a:pt x="935" y="83"/>
                  </a:cubicBezTo>
                  <a:cubicBezTo>
                    <a:pt x="867" y="107"/>
                    <a:pt x="797" y="114"/>
                    <a:pt x="725" y="114"/>
                  </a:cubicBezTo>
                  <a:cubicBezTo>
                    <a:pt x="641" y="114"/>
                    <a:pt x="555" y="105"/>
                    <a:pt x="467" y="105"/>
                  </a:cubicBezTo>
                  <a:cubicBezTo>
                    <a:pt x="317" y="105"/>
                    <a:pt x="161" y="130"/>
                    <a:pt x="0" y="262"/>
                  </a:cubicBezTo>
                  <a:cubicBezTo>
                    <a:pt x="355" y="579"/>
                    <a:pt x="724" y="665"/>
                    <a:pt x="1103" y="665"/>
                  </a:cubicBezTo>
                  <a:cubicBezTo>
                    <a:pt x="1342" y="665"/>
                    <a:pt x="1585" y="631"/>
                    <a:pt x="1831" y="600"/>
                  </a:cubicBezTo>
                  <a:cubicBezTo>
                    <a:pt x="1592" y="322"/>
                    <a:pt x="1890" y="262"/>
                    <a:pt x="1990" y="103"/>
                  </a:cubicBezTo>
                  <a:cubicBezTo>
                    <a:pt x="1846" y="27"/>
                    <a:pt x="1699" y="1"/>
                    <a:pt x="1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0" name="Google Shape;15690;p24"/>
            <p:cNvSpPr/>
            <p:nvPr/>
          </p:nvSpPr>
          <p:spPr>
            <a:xfrm>
              <a:off x="5244000" y="4370000"/>
              <a:ext cx="75125" cy="15800"/>
            </a:xfrm>
            <a:custGeom>
              <a:avLst/>
              <a:gdLst/>
              <a:ahLst/>
              <a:cxnLst/>
              <a:rect l="l" t="t" r="r" b="b"/>
              <a:pathLst>
                <a:path w="3005" h="632" extrusionOk="0">
                  <a:moveTo>
                    <a:pt x="2824" y="1"/>
                  </a:moveTo>
                  <a:cubicBezTo>
                    <a:pt x="2721" y="1"/>
                    <a:pt x="2593" y="72"/>
                    <a:pt x="2487" y="93"/>
                  </a:cubicBezTo>
                  <a:cubicBezTo>
                    <a:pt x="1652" y="113"/>
                    <a:pt x="816" y="213"/>
                    <a:pt x="1" y="412"/>
                  </a:cubicBezTo>
                  <a:cubicBezTo>
                    <a:pt x="80" y="591"/>
                    <a:pt x="299" y="491"/>
                    <a:pt x="398" y="630"/>
                  </a:cubicBezTo>
                  <a:cubicBezTo>
                    <a:pt x="427" y="631"/>
                    <a:pt x="456" y="631"/>
                    <a:pt x="485" y="631"/>
                  </a:cubicBezTo>
                  <a:cubicBezTo>
                    <a:pt x="1349" y="631"/>
                    <a:pt x="2176" y="349"/>
                    <a:pt x="3004" y="252"/>
                  </a:cubicBezTo>
                  <a:cubicBezTo>
                    <a:pt x="2986" y="56"/>
                    <a:pt x="2915" y="1"/>
                    <a:pt x="2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1" name="Google Shape;15691;p24"/>
            <p:cNvSpPr/>
            <p:nvPr/>
          </p:nvSpPr>
          <p:spPr>
            <a:xfrm>
              <a:off x="4893400" y="4429500"/>
              <a:ext cx="62175" cy="17725"/>
            </a:xfrm>
            <a:custGeom>
              <a:avLst/>
              <a:gdLst/>
              <a:ahLst/>
              <a:cxnLst/>
              <a:rect l="l" t="t" r="r" b="b"/>
              <a:pathLst>
                <a:path w="2487" h="709" extrusionOk="0">
                  <a:moveTo>
                    <a:pt x="20" y="1"/>
                  </a:moveTo>
                  <a:lnTo>
                    <a:pt x="20" y="1"/>
                  </a:lnTo>
                  <a:cubicBezTo>
                    <a:pt x="0" y="220"/>
                    <a:pt x="80" y="439"/>
                    <a:pt x="199" y="637"/>
                  </a:cubicBezTo>
                  <a:cubicBezTo>
                    <a:pt x="300" y="682"/>
                    <a:pt x="400" y="708"/>
                    <a:pt x="494" y="708"/>
                  </a:cubicBezTo>
                  <a:cubicBezTo>
                    <a:pt x="567" y="708"/>
                    <a:pt x="635" y="692"/>
                    <a:pt x="696" y="657"/>
                  </a:cubicBezTo>
                  <a:cubicBezTo>
                    <a:pt x="823" y="520"/>
                    <a:pt x="975" y="468"/>
                    <a:pt x="1135" y="468"/>
                  </a:cubicBezTo>
                  <a:cubicBezTo>
                    <a:pt x="1253" y="468"/>
                    <a:pt x="1374" y="496"/>
                    <a:pt x="1492" y="538"/>
                  </a:cubicBezTo>
                  <a:cubicBezTo>
                    <a:pt x="1684" y="620"/>
                    <a:pt x="1867" y="665"/>
                    <a:pt x="2060" y="665"/>
                  </a:cubicBezTo>
                  <a:cubicBezTo>
                    <a:pt x="2147" y="665"/>
                    <a:pt x="2235" y="656"/>
                    <a:pt x="2328" y="637"/>
                  </a:cubicBezTo>
                  <a:lnTo>
                    <a:pt x="2487" y="498"/>
                  </a:lnTo>
                  <a:cubicBezTo>
                    <a:pt x="2423" y="328"/>
                    <a:pt x="2286" y="289"/>
                    <a:pt x="2157" y="289"/>
                  </a:cubicBezTo>
                  <a:cubicBezTo>
                    <a:pt x="2044" y="289"/>
                    <a:pt x="1936" y="319"/>
                    <a:pt x="1890" y="319"/>
                  </a:cubicBezTo>
                  <a:cubicBezTo>
                    <a:pt x="1792" y="331"/>
                    <a:pt x="1695" y="336"/>
                    <a:pt x="1600" y="336"/>
                  </a:cubicBezTo>
                  <a:cubicBezTo>
                    <a:pt x="1040" y="336"/>
                    <a:pt x="530" y="154"/>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2" name="Google Shape;15692;p24"/>
            <p:cNvSpPr/>
            <p:nvPr/>
          </p:nvSpPr>
          <p:spPr>
            <a:xfrm>
              <a:off x="4556700" y="4465825"/>
              <a:ext cx="43300" cy="25150"/>
            </a:xfrm>
            <a:custGeom>
              <a:avLst/>
              <a:gdLst/>
              <a:ahLst/>
              <a:cxnLst/>
              <a:rect l="l" t="t" r="r" b="b"/>
              <a:pathLst>
                <a:path w="1732" h="1006" extrusionOk="0">
                  <a:moveTo>
                    <a:pt x="1553" y="0"/>
                  </a:moveTo>
                  <a:cubicBezTo>
                    <a:pt x="1493" y="0"/>
                    <a:pt x="1433" y="40"/>
                    <a:pt x="1354" y="60"/>
                  </a:cubicBezTo>
                  <a:cubicBezTo>
                    <a:pt x="1254" y="139"/>
                    <a:pt x="1155" y="199"/>
                    <a:pt x="1015" y="239"/>
                  </a:cubicBezTo>
                  <a:cubicBezTo>
                    <a:pt x="757" y="259"/>
                    <a:pt x="518" y="239"/>
                    <a:pt x="259" y="338"/>
                  </a:cubicBezTo>
                  <a:cubicBezTo>
                    <a:pt x="180" y="378"/>
                    <a:pt x="140" y="438"/>
                    <a:pt x="80" y="478"/>
                  </a:cubicBezTo>
                  <a:cubicBezTo>
                    <a:pt x="21" y="597"/>
                    <a:pt x="1" y="696"/>
                    <a:pt x="1" y="836"/>
                  </a:cubicBezTo>
                  <a:cubicBezTo>
                    <a:pt x="335" y="947"/>
                    <a:pt x="594" y="1006"/>
                    <a:pt x="812" y="1006"/>
                  </a:cubicBezTo>
                  <a:cubicBezTo>
                    <a:pt x="1180" y="1006"/>
                    <a:pt x="1432" y="839"/>
                    <a:pt x="1732" y="478"/>
                  </a:cubicBezTo>
                  <a:cubicBezTo>
                    <a:pt x="1672" y="398"/>
                    <a:pt x="1672" y="358"/>
                    <a:pt x="1732" y="279"/>
                  </a:cubicBezTo>
                  <a:lnTo>
                    <a:pt x="1732" y="139"/>
                  </a:lnTo>
                  <a:cubicBezTo>
                    <a:pt x="1692" y="60"/>
                    <a:pt x="1632" y="40"/>
                    <a:pt x="15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3" name="Google Shape;15693;p24"/>
            <p:cNvSpPr/>
            <p:nvPr/>
          </p:nvSpPr>
          <p:spPr>
            <a:xfrm>
              <a:off x="4319500" y="4353925"/>
              <a:ext cx="61175" cy="13200"/>
            </a:xfrm>
            <a:custGeom>
              <a:avLst/>
              <a:gdLst/>
              <a:ahLst/>
              <a:cxnLst/>
              <a:rect l="l" t="t" r="r" b="b"/>
              <a:pathLst>
                <a:path w="2447" h="528" extrusionOk="0">
                  <a:moveTo>
                    <a:pt x="696" y="0"/>
                  </a:moveTo>
                  <a:cubicBezTo>
                    <a:pt x="557" y="279"/>
                    <a:pt x="159" y="80"/>
                    <a:pt x="0" y="358"/>
                  </a:cubicBezTo>
                  <a:cubicBezTo>
                    <a:pt x="291" y="485"/>
                    <a:pt x="578" y="528"/>
                    <a:pt x="863" y="528"/>
                  </a:cubicBezTo>
                  <a:cubicBezTo>
                    <a:pt x="1339" y="528"/>
                    <a:pt x="1807" y="408"/>
                    <a:pt x="2268" y="358"/>
                  </a:cubicBezTo>
                  <a:lnTo>
                    <a:pt x="2447" y="358"/>
                  </a:lnTo>
                  <a:lnTo>
                    <a:pt x="2447" y="199"/>
                  </a:lnTo>
                  <a:cubicBezTo>
                    <a:pt x="2259" y="76"/>
                    <a:pt x="2067" y="35"/>
                    <a:pt x="1875" y="35"/>
                  </a:cubicBezTo>
                  <a:cubicBezTo>
                    <a:pt x="1600" y="35"/>
                    <a:pt x="1324" y="121"/>
                    <a:pt x="1054" y="179"/>
                  </a:cubicBezTo>
                  <a:cubicBezTo>
                    <a:pt x="975" y="40"/>
                    <a:pt x="855" y="0"/>
                    <a:pt x="6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4" name="Google Shape;15694;p24"/>
            <p:cNvSpPr/>
            <p:nvPr/>
          </p:nvSpPr>
          <p:spPr>
            <a:xfrm>
              <a:off x="4512950" y="4226100"/>
              <a:ext cx="14450" cy="68675"/>
            </a:xfrm>
            <a:custGeom>
              <a:avLst/>
              <a:gdLst/>
              <a:ahLst/>
              <a:cxnLst/>
              <a:rect l="l" t="t" r="r" b="b"/>
              <a:pathLst>
                <a:path w="578" h="2747" extrusionOk="0">
                  <a:moveTo>
                    <a:pt x="319" y="1"/>
                  </a:moveTo>
                  <a:lnTo>
                    <a:pt x="319" y="1"/>
                  </a:lnTo>
                  <a:cubicBezTo>
                    <a:pt x="0" y="896"/>
                    <a:pt x="80" y="1791"/>
                    <a:pt x="358" y="2686"/>
                  </a:cubicBezTo>
                  <a:cubicBezTo>
                    <a:pt x="385" y="2730"/>
                    <a:pt x="415" y="2747"/>
                    <a:pt x="447" y="2747"/>
                  </a:cubicBezTo>
                  <a:cubicBezTo>
                    <a:pt x="488" y="2747"/>
                    <a:pt x="533" y="2720"/>
                    <a:pt x="577" y="2686"/>
                  </a:cubicBezTo>
                  <a:cubicBezTo>
                    <a:pt x="557" y="1990"/>
                    <a:pt x="518" y="1254"/>
                    <a:pt x="498" y="558"/>
                  </a:cubicBezTo>
                  <a:cubicBezTo>
                    <a:pt x="299" y="419"/>
                    <a:pt x="378" y="200"/>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5" name="Google Shape;15695;p24"/>
            <p:cNvSpPr/>
            <p:nvPr/>
          </p:nvSpPr>
          <p:spPr>
            <a:xfrm>
              <a:off x="4703925" y="4146950"/>
              <a:ext cx="50250" cy="15025"/>
            </a:xfrm>
            <a:custGeom>
              <a:avLst/>
              <a:gdLst/>
              <a:ahLst/>
              <a:cxnLst/>
              <a:rect l="l" t="t" r="r" b="b"/>
              <a:pathLst>
                <a:path w="2010" h="601" extrusionOk="0">
                  <a:moveTo>
                    <a:pt x="694" y="0"/>
                  </a:moveTo>
                  <a:cubicBezTo>
                    <a:pt x="452" y="0"/>
                    <a:pt x="253" y="209"/>
                    <a:pt x="0" y="382"/>
                  </a:cubicBezTo>
                  <a:cubicBezTo>
                    <a:pt x="696" y="501"/>
                    <a:pt x="1333" y="601"/>
                    <a:pt x="1989" y="601"/>
                  </a:cubicBezTo>
                  <a:cubicBezTo>
                    <a:pt x="2009" y="521"/>
                    <a:pt x="2009" y="481"/>
                    <a:pt x="2009" y="402"/>
                  </a:cubicBezTo>
                  <a:cubicBezTo>
                    <a:pt x="1890" y="322"/>
                    <a:pt x="1930" y="163"/>
                    <a:pt x="1830" y="83"/>
                  </a:cubicBezTo>
                  <a:cubicBezTo>
                    <a:pt x="1662" y="140"/>
                    <a:pt x="1463" y="255"/>
                    <a:pt x="1291" y="255"/>
                  </a:cubicBezTo>
                  <a:cubicBezTo>
                    <a:pt x="1220" y="255"/>
                    <a:pt x="1153" y="235"/>
                    <a:pt x="1094" y="183"/>
                  </a:cubicBezTo>
                  <a:cubicBezTo>
                    <a:pt x="943" y="51"/>
                    <a:pt x="813" y="0"/>
                    <a:pt x="6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6" name="Google Shape;15696;p24"/>
            <p:cNvSpPr/>
            <p:nvPr/>
          </p:nvSpPr>
          <p:spPr>
            <a:xfrm>
              <a:off x="4766075" y="4064975"/>
              <a:ext cx="69150" cy="17650"/>
            </a:xfrm>
            <a:custGeom>
              <a:avLst/>
              <a:gdLst/>
              <a:ahLst/>
              <a:cxnLst/>
              <a:rect l="l" t="t" r="r" b="b"/>
              <a:pathLst>
                <a:path w="2766" h="706" extrusionOk="0">
                  <a:moveTo>
                    <a:pt x="916" y="1"/>
                  </a:moveTo>
                  <a:cubicBezTo>
                    <a:pt x="717" y="259"/>
                    <a:pt x="379" y="1"/>
                    <a:pt x="1" y="319"/>
                  </a:cubicBezTo>
                  <a:cubicBezTo>
                    <a:pt x="68" y="316"/>
                    <a:pt x="134" y="314"/>
                    <a:pt x="198" y="314"/>
                  </a:cubicBezTo>
                  <a:cubicBezTo>
                    <a:pt x="1000" y="314"/>
                    <a:pt x="1646" y="531"/>
                    <a:pt x="2308" y="697"/>
                  </a:cubicBezTo>
                  <a:cubicBezTo>
                    <a:pt x="2341" y="703"/>
                    <a:pt x="2377" y="706"/>
                    <a:pt x="2414" y="706"/>
                  </a:cubicBezTo>
                  <a:cubicBezTo>
                    <a:pt x="2490" y="706"/>
                    <a:pt x="2574" y="697"/>
                    <a:pt x="2666" y="697"/>
                  </a:cubicBezTo>
                  <a:cubicBezTo>
                    <a:pt x="2766" y="577"/>
                    <a:pt x="2766" y="478"/>
                    <a:pt x="2666" y="359"/>
                  </a:cubicBezTo>
                  <a:cubicBezTo>
                    <a:pt x="2612" y="364"/>
                    <a:pt x="2559" y="366"/>
                    <a:pt x="2507" y="366"/>
                  </a:cubicBezTo>
                  <a:cubicBezTo>
                    <a:pt x="1942" y="366"/>
                    <a:pt x="1462" y="92"/>
                    <a:pt x="9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7" name="Google Shape;15697;p24"/>
            <p:cNvSpPr/>
            <p:nvPr/>
          </p:nvSpPr>
          <p:spPr>
            <a:xfrm>
              <a:off x="4771550" y="4204225"/>
              <a:ext cx="80100" cy="14600"/>
            </a:xfrm>
            <a:custGeom>
              <a:avLst/>
              <a:gdLst/>
              <a:ahLst/>
              <a:cxnLst/>
              <a:rect l="l" t="t" r="r" b="b"/>
              <a:pathLst>
                <a:path w="3204" h="584" extrusionOk="0">
                  <a:moveTo>
                    <a:pt x="1" y="1"/>
                  </a:moveTo>
                  <a:lnTo>
                    <a:pt x="1" y="1"/>
                  </a:lnTo>
                  <a:cubicBezTo>
                    <a:pt x="884" y="306"/>
                    <a:pt x="1782" y="583"/>
                    <a:pt x="2719" y="583"/>
                  </a:cubicBezTo>
                  <a:cubicBezTo>
                    <a:pt x="2879" y="583"/>
                    <a:pt x="3041" y="575"/>
                    <a:pt x="3203" y="558"/>
                  </a:cubicBezTo>
                  <a:cubicBezTo>
                    <a:pt x="2189" y="100"/>
                    <a:pt x="1095" y="18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8" name="Google Shape;15698;p24"/>
            <p:cNvSpPr/>
            <p:nvPr/>
          </p:nvSpPr>
          <p:spPr>
            <a:xfrm>
              <a:off x="4754650" y="4410725"/>
              <a:ext cx="59200" cy="18800"/>
            </a:xfrm>
            <a:custGeom>
              <a:avLst/>
              <a:gdLst/>
              <a:ahLst/>
              <a:cxnLst/>
              <a:rect l="l" t="t" r="r" b="b"/>
              <a:pathLst>
                <a:path w="2368" h="752" extrusionOk="0">
                  <a:moveTo>
                    <a:pt x="241" y="1"/>
                  </a:moveTo>
                  <a:cubicBezTo>
                    <a:pt x="209" y="1"/>
                    <a:pt x="179" y="6"/>
                    <a:pt x="159" y="16"/>
                  </a:cubicBezTo>
                  <a:cubicBezTo>
                    <a:pt x="100" y="115"/>
                    <a:pt x="60" y="255"/>
                    <a:pt x="0" y="354"/>
                  </a:cubicBezTo>
                  <a:cubicBezTo>
                    <a:pt x="132" y="587"/>
                    <a:pt x="305" y="650"/>
                    <a:pt x="494" y="650"/>
                  </a:cubicBezTo>
                  <a:cubicBezTo>
                    <a:pt x="675" y="650"/>
                    <a:pt x="869" y="592"/>
                    <a:pt x="1054" y="573"/>
                  </a:cubicBezTo>
                  <a:lnTo>
                    <a:pt x="1353" y="573"/>
                  </a:lnTo>
                  <a:cubicBezTo>
                    <a:pt x="1572" y="752"/>
                    <a:pt x="1850" y="652"/>
                    <a:pt x="2069" y="752"/>
                  </a:cubicBezTo>
                  <a:cubicBezTo>
                    <a:pt x="2348" y="752"/>
                    <a:pt x="2367" y="593"/>
                    <a:pt x="2248" y="374"/>
                  </a:cubicBezTo>
                  <a:cubicBezTo>
                    <a:pt x="2095" y="313"/>
                    <a:pt x="1943" y="228"/>
                    <a:pt x="1763" y="228"/>
                  </a:cubicBezTo>
                  <a:cubicBezTo>
                    <a:pt x="1709" y="228"/>
                    <a:pt x="1652" y="236"/>
                    <a:pt x="1592" y="255"/>
                  </a:cubicBezTo>
                  <a:cubicBezTo>
                    <a:pt x="1474" y="296"/>
                    <a:pt x="1351" y="314"/>
                    <a:pt x="1227" y="314"/>
                  </a:cubicBezTo>
                  <a:cubicBezTo>
                    <a:pt x="995" y="314"/>
                    <a:pt x="758" y="253"/>
                    <a:pt x="537" y="175"/>
                  </a:cubicBezTo>
                  <a:cubicBezTo>
                    <a:pt x="458" y="155"/>
                    <a:pt x="378" y="95"/>
                    <a:pt x="338" y="16"/>
                  </a:cubicBezTo>
                  <a:cubicBezTo>
                    <a:pt x="309" y="6"/>
                    <a:pt x="274" y="1"/>
                    <a:pt x="2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9" name="Google Shape;15699;p24"/>
            <p:cNvSpPr/>
            <p:nvPr/>
          </p:nvSpPr>
          <p:spPr>
            <a:xfrm>
              <a:off x="5146525" y="4161450"/>
              <a:ext cx="54725" cy="12950"/>
            </a:xfrm>
            <a:custGeom>
              <a:avLst/>
              <a:gdLst/>
              <a:ahLst/>
              <a:cxnLst/>
              <a:rect l="l" t="t" r="r" b="b"/>
              <a:pathLst>
                <a:path w="2189" h="518" extrusionOk="0">
                  <a:moveTo>
                    <a:pt x="617" y="1"/>
                  </a:moveTo>
                  <a:cubicBezTo>
                    <a:pt x="418" y="80"/>
                    <a:pt x="239" y="120"/>
                    <a:pt x="60" y="140"/>
                  </a:cubicBezTo>
                  <a:cubicBezTo>
                    <a:pt x="1" y="339"/>
                    <a:pt x="160" y="399"/>
                    <a:pt x="259" y="498"/>
                  </a:cubicBezTo>
                  <a:lnTo>
                    <a:pt x="438" y="498"/>
                  </a:lnTo>
                  <a:cubicBezTo>
                    <a:pt x="491" y="456"/>
                    <a:pt x="543" y="431"/>
                    <a:pt x="596" y="431"/>
                  </a:cubicBezTo>
                  <a:cubicBezTo>
                    <a:pt x="643" y="431"/>
                    <a:pt x="690" y="451"/>
                    <a:pt x="737" y="498"/>
                  </a:cubicBezTo>
                  <a:cubicBezTo>
                    <a:pt x="1095" y="518"/>
                    <a:pt x="1433" y="518"/>
                    <a:pt x="1791" y="518"/>
                  </a:cubicBezTo>
                  <a:cubicBezTo>
                    <a:pt x="2030" y="518"/>
                    <a:pt x="2149" y="418"/>
                    <a:pt x="2189" y="180"/>
                  </a:cubicBezTo>
                  <a:cubicBezTo>
                    <a:pt x="2097" y="166"/>
                    <a:pt x="2004" y="161"/>
                    <a:pt x="1910" y="161"/>
                  </a:cubicBezTo>
                  <a:cubicBezTo>
                    <a:pt x="1720" y="161"/>
                    <a:pt x="1528" y="180"/>
                    <a:pt x="1337" y="180"/>
                  </a:cubicBezTo>
                  <a:cubicBezTo>
                    <a:pt x="1091" y="180"/>
                    <a:pt x="848" y="148"/>
                    <a:pt x="6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0" name="Google Shape;15700;p24"/>
            <p:cNvSpPr/>
            <p:nvPr/>
          </p:nvSpPr>
          <p:spPr>
            <a:xfrm>
              <a:off x="4800400" y="4469300"/>
              <a:ext cx="40800" cy="26875"/>
            </a:xfrm>
            <a:custGeom>
              <a:avLst/>
              <a:gdLst/>
              <a:ahLst/>
              <a:cxnLst/>
              <a:rect l="l" t="t" r="r" b="b"/>
              <a:pathLst>
                <a:path w="1632" h="1075" extrusionOk="0">
                  <a:moveTo>
                    <a:pt x="239" y="0"/>
                  </a:moveTo>
                  <a:cubicBezTo>
                    <a:pt x="140" y="60"/>
                    <a:pt x="0" y="120"/>
                    <a:pt x="100" y="319"/>
                  </a:cubicBezTo>
                  <a:cubicBezTo>
                    <a:pt x="498" y="597"/>
                    <a:pt x="1015" y="617"/>
                    <a:pt x="1313" y="1035"/>
                  </a:cubicBezTo>
                  <a:cubicBezTo>
                    <a:pt x="1375" y="1047"/>
                    <a:pt x="1445" y="1075"/>
                    <a:pt x="1513" y="1075"/>
                  </a:cubicBezTo>
                  <a:cubicBezTo>
                    <a:pt x="1554" y="1075"/>
                    <a:pt x="1594" y="1065"/>
                    <a:pt x="1632" y="1035"/>
                  </a:cubicBezTo>
                  <a:cubicBezTo>
                    <a:pt x="1632" y="617"/>
                    <a:pt x="1333" y="438"/>
                    <a:pt x="1035" y="299"/>
                  </a:cubicBezTo>
                  <a:cubicBezTo>
                    <a:pt x="796" y="159"/>
                    <a:pt x="518" y="10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1" name="Google Shape;15701;p24"/>
            <p:cNvSpPr/>
            <p:nvPr/>
          </p:nvSpPr>
          <p:spPr>
            <a:xfrm>
              <a:off x="5388225" y="4486700"/>
              <a:ext cx="42300" cy="17100"/>
            </a:xfrm>
            <a:custGeom>
              <a:avLst/>
              <a:gdLst/>
              <a:ahLst/>
              <a:cxnLst/>
              <a:rect l="l" t="t" r="r" b="b"/>
              <a:pathLst>
                <a:path w="1692" h="684" extrusionOk="0">
                  <a:moveTo>
                    <a:pt x="1612" y="1"/>
                  </a:moveTo>
                  <a:cubicBezTo>
                    <a:pt x="1154" y="239"/>
                    <a:pt x="577" y="120"/>
                    <a:pt x="80" y="339"/>
                  </a:cubicBezTo>
                  <a:cubicBezTo>
                    <a:pt x="20" y="398"/>
                    <a:pt x="0" y="438"/>
                    <a:pt x="20" y="518"/>
                  </a:cubicBezTo>
                  <a:cubicBezTo>
                    <a:pt x="120" y="617"/>
                    <a:pt x="299" y="558"/>
                    <a:pt x="398" y="657"/>
                  </a:cubicBezTo>
                  <a:cubicBezTo>
                    <a:pt x="505" y="674"/>
                    <a:pt x="613" y="683"/>
                    <a:pt x="720" y="683"/>
                  </a:cubicBezTo>
                  <a:cubicBezTo>
                    <a:pt x="871" y="683"/>
                    <a:pt x="1023" y="664"/>
                    <a:pt x="1174" y="617"/>
                  </a:cubicBezTo>
                  <a:cubicBezTo>
                    <a:pt x="1473" y="518"/>
                    <a:pt x="1691" y="359"/>
                    <a:pt x="1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2" name="Google Shape;15702;p24"/>
            <p:cNvSpPr/>
            <p:nvPr/>
          </p:nvSpPr>
          <p:spPr>
            <a:xfrm>
              <a:off x="4981925" y="4309475"/>
              <a:ext cx="13950" cy="71325"/>
            </a:xfrm>
            <a:custGeom>
              <a:avLst/>
              <a:gdLst/>
              <a:ahLst/>
              <a:cxnLst/>
              <a:rect l="l" t="t" r="r" b="b"/>
              <a:pathLst>
                <a:path w="558" h="2853" extrusionOk="0">
                  <a:moveTo>
                    <a:pt x="115" y="0"/>
                  </a:moveTo>
                  <a:cubicBezTo>
                    <a:pt x="72" y="0"/>
                    <a:pt x="35" y="23"/>
                    <a:pt x="20" y="67"/>
                  </a:cubicBezTo>
                  <a:cubicBezTo>
                    <a:pt x="20" y="983"/>
                    <a:pt x="0" y="1937"/>
                    <a:pt x="0" y="2852"/>
                  </a:cubicBezTo>
                  <a:cubicBezTo>
                    <a:pt x="40" y="2852"/>
                    <a:pt x="80" y="2844"/>
                    <a:pt x="137" y="2844"/>
                  </a:cubicBezTo>
                  <a:cubicBezTo>
                    <a:pt x="166" y="2844"/>
                    <a:pt x="199" y="2846"/>
                    <a:pt x="239" y="2852"/>
                  </a:cubicBezTo>
                  <a:cubicBezTo>
                    <a:pt x="318" y="2693"/>
                    <a:pt x="418" y="2594"/>
                    <a:pt x="557" y="2534"/>
                  </a:cubicBezTo>
                  <a:cubicBezTo>
                    <a:pt x="537" y="2455"/>
                    <a:pt x="537" y="2375"/>
                    <a:pt x="537" y="2295"/>
                  </a:cubicBezTo>
                  <a:cubicBezTo>
                    <a:pt x="515" y="2298"/>
                    <a:pt x="495" y="2299"/>
                    <a:pt x="476" y="2299"/>
                  </a:cubicBezTo>
                  <a:cubicBezTo>
                    <a:pt x="204" y="2299"/>
                    <a:pt x="238" y="2043"/>
                    <a:pt x="219" y="1838"/>
                  </a:cubicBezTo>
                  <a:cubicBezTo>
                    <a:pt x="139" y="1341"/>
                    <a:pt x="458" y="883"/>
                    <a:pt x="338" y="386"/>
                  </a:cubicBezTo>
                  <a:cubicBezTo>
                    <a:pt x="219" y="286"/>
                    <a:pt x="199" y="147"/>
                    <a:pt x="159" y="8"/>
                  </a:cubicBezTo>
                  <a:cubicBezTo>
                    <a:pt x="144" y="3"/>
                    <a:pt x="129" y="0"/>
                    <a:pt x="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3" name="Google Shape;15703;p24"/>
            <p:cNvSpPr/>
            <p:nvPr/>
          </p:nvSpPr>
          <p:spPr>
            <a:xfrm>
              <a:off x="4817800" y="4555275"/>
              <a:ext cx="53725" cy="18975"/>
            </a:xfrm>
            <a:custGeom>
              <a:avLst/>
              <a:gdLst/>
              <a:ahLst/>
              <a:cxnLst/>
              <a:rect l="l" t="t" r="r" b="b"/>
              <a:pathLst>
                <a:path w="2149" h="759" extrusionOk="0">
                  <a:moveTo>
                    <a:pt x="199" y="1"/>
                  </a:moveTo>
                  <a:cubicBezTo>
                    <a:pt x="153" y="1"/>
                    <a:pt x="107" y="2"/>
                    <a:pt x="60" y="3"/>
                  </a:cubicBezTo>
                  <a:lnTo>
                    <a:pt x="40" y="62"/>
                  </a:lnTo>
                  <a:cubicBezTo>
                    <a:pt x="1" y="460"/>
                    <a:pt x="518" y="301"/>
                    <a:pt x="538" y="600"/>
                  </a:cubicBezTo>
                  <a:cubicBezTo>
                    <a:pt x="756" y="759"/>
                    <a:pt x="1035" y="739"/>
                    <a:pt x="1294" y="759"/>
                  </a:cubicBezTo>
                  <a:cubicBezTo>
                    <a:pt x="1592" y="600"/>
                    <a:pt x="1930" y="659"/>
                    <a:pt x="2129" y="401"/>
                  </a:cubicBezTo>
                  <a:lnTo>
                    <a:pt x="2149" y="381"/>
                  </a:lnTo>
                  <a:cubicBezTo>
                    <a:pt x="1534" y="138"/>
                    <a:pt x="884"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4" name="Google Shape;15704;p24"/>
            <p:cNvSpPr/>
            <p:nvPr/>
          </p:nvSpPr>
          <p:spPr>
            <a:xfrm>
              <a:off x="5050550" y="4092200"/>
              <a:ext cx="55725" cy="19125"/>
            </a:xfrm>
            <a:custGeom>
              <a:avLst/>
              <a:gdLst/>
              <a:ahLst/>
              <a:cxnLst/>
              <a:rect l="l" t="t" r="r" b="b"/>
              <a:pathLst>
                <a:path w="2229" h="765" extrusionOk="0">
                  <a:moveTo>
                    <a:pt x="896" y="284"/>
                  </a:moveTo>
                  <a:lnTo>
                    <a:pt x="896" y="284"/>
                  </a:lnTo>
                  <a:cubicBezTo>
                    <a:pt x="1000" y="321"/>
                    <a:pt x="1097" y="358"/>
                    <a:pt x="1179" y="378"/>
                  </a:cubicBezTo>
                  <a:lnTo>
                    <a:pt x="1179" y="378"/>
                  </a:lnTo>
                  <a:cubicBezTo>
                    <a:pt x="1087" y="370"/>
                    <a:pt x="992" y="343"/>
                    <a:pt x="896" y="284"/>
                  </a:cubicBezTo>
                  <a:close/>
                  <a:moveTo>
                    <a:pt x="779" y="1"/>
                  </a:moveTo>
                  <a:cubicBezTo>
                    <a:pt x="562" y="1"/>
                    <a:pt x="348" y="26"/>
                    <a:pt x="140" y="65"/>
                  </a:cubicBezTo>
                  <a:cubicBezTo>
                    <a:pt x="40" y="125"/>
                    <a:pt x="0" y="205"/>
                    <a:pt x="60" y="304"/>
                  </a:cubicBezTo>
                  <a:cubicBezTo>
                    <a:pt x="239" y="384"/>
                    <a:pt x="339" y="483"/>
                    <a:pt x="398" y="662"/>
                  </a:cubicBezTo>
                  <a:cubicBezTo>
                    <a:pt x="836" y="682"/>
                    <a:pt x="1234" y="682"/>
                    <a:pt x="1651" y="682"/>
                  </a:cubicBezTo>
                  <a:cubicBezTo>
                    <a:pt x="1737" y="739"/>
                    <a:pt x="1818" y="764"/>
                    <a:pt x="1901" y="764"/>
                  </a:cubicBezTo>
                  <a:cubicBezTo>
                    <a:pt x="1991" y="764"/>
                    <a:pt x="2085" y="734"/>
                    <a:pt x="2189" y="682"/>
                  </a:cubicBezTo>
                  <a:cubicBezTo>
                    <a:pt x="2228" y="583"/>
                    <a:pt x="2189" y="503"/>
                    <a:pt x="2129" y="423"/>
                  </a:cubicBezTo>
                  <a:cubicBezTo>
                    <a:pt x="2029" y="340"/>
                    <a:pt x="1924" y="314"/>
                    <a:pt x="1814" y="314"/>
                  </a:cubicBezTo>
                  <a:cubicBezTo>
                    <a:pt x="1675" y="314"/>
                    <a:pt x="1528" y="356"/>
                    <a:pt x="1375" y="374"/>
                  </a:cubicBezTo>
                  <a:lnTo>
                    <a:pt x="1375" y="374"/>
                  </a:lnTo>
                  <a:cubicBezTo>
                    <a:pt x="1432" y="338"/>
                    <a:pt x="1455" y="253"/>
                    <a:pt x="1433" y="85"/>
                  </a:cubicBezTo>
                  <a:cubicBezTo>
                    <a:pt x="1214" y="26"/>
                    <a:pt x="995" y="1"/>
                    <a:pt x="7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5" name="Google Shape;15705;p24"/>
            <p:cNvSpPr/>
            <p:nvPr/>
          </p:nvSpPr>
          <p:spPr>
            <a:xfrm>
              <a:off x="4674575" y="4096225"/>
              <a:ext cx="42800" cy="18225"/>
            </a:xfrm>
            <a:custGeom>
              <a:avLst/>
              <a:gdLst/>
              <a:ahLst/>
              <a:cxnLst/>
              <a:rect l="l" t="t" r="r" b="b"/>
              <a:pathLst>
                <a:path w="1712" h="729" extrusionOk="0">
                  <a:moveTo>
                    <a:pt x="1172" y="0"/>
                  </a:moveTo>
                  <a:cubicBezTo>
                    <a:pt x="1136" y="0"/>
                    <a:pt x="1097" y="8"/>
                    <a:pt x="1055" y="24"/>
                  </a:cubicBezTo>
                  <a:cubicBezTo>
                    <a:pt x="717" y="143"/>
                    <a:pt x="438" y="322"/>
                    <a:pt x="0" y="541"/>
                  </a:cubicBezTo>
                  <a:cubicBezTo>
                    <a:pt x="76" y="565"/>
                    <a:pt x="150" y="575"/>
                    <a:pt x="221" y="575"/>
                  </a:cubicBezTo>
                  <a:cubicBezTo>
                    <a:pt x="490" y="575"/>
                    <a:pt x="726" y="439"/>
                    <a:pt x="928" y="439"/>
                  </a:cubicBezTo>
                  <a:cubicBezTo>
                    <a:pt x="1066" y="439"/>
                    <a:pt x="1189" y="503"/>
                    <a:pt x="1293" y="720"/>
                  </a:cubicBezTo>
                  <a:cubicBezTo>
                    <a:pt x="1297" y="726"/>
                    <a:pt x="1302" y="729"/>
                    <a:pt x="1308" y="729"/>
                  </a:cubicBezTo>
                  <a:cubicBezTo>
                    <a:pt x="1344" y="729"/>
                    <a:pt x="1422" y="648"/>
                    <a:pt x="1473" y="581"/>
                  </a:cubicBezTo>
                  <a:cubicBezTo>
                    <a:pt x="1512" y="521"/>
                    <a:pt x="1711" y="481"/>
                    <a:pt x="1592" y="342"/>
                  </a:cubicBezTo>
                  <a:cubicBezTo>
                    <a:pt x="1475" y="192"/>
                    <a:pt x="1359" y="0"/>
                    <a:pt x="1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6" name="Google Shape;15706;p24"/>
            <p:cNvSpPr/>
            <p:nvPr/>
          </p:nvSpPr>
          <p:spPr>
            <a:xfrm>
              <a:off x="5157475" y="4272625"/>
              <a:ext cx="59200" cy="15675"/>
            </a:xfrm>
            <a:custGeom>
              <a:avLst/>
              <a:gdLst/>
              <a:ahLst/>
              <a:cxnLst/>
              <a:rect l="l" t="t" r="r" b="b"/>
              <a:pathLst>
                <a:path w="2368" h="627" extrusionOk="0">
                  <a:moveTo>
                    <a:pt x="1825" y="1"/>
                  </a:moveTo>
                  <a:cubicBezTo>
                    <a:pt x="1750" y="1"/>
                    <a:pt x="1671" y="25"/>
                    <a:pt x="1592" y="69"/>
                  </a:cubicBezTo>
                  <a:cubicBezTo>
                    <a:pt x="1459" y="115"/>
                    <a:pt x="1323" y="128"/>
                    <a:pt x="1185" y="128"/>
                  </a:cubicBezTo>
                  <a:cubicBezTo>
                    <a:pt x="996" y="128"/>
                    <a:pt x="805" y="104"/>
                    <a:pt x="617" y="104"/>
                  </a:cubicBezTo>
                  <a:cubicBezTo>
                    <a:pt x="404" y="104"/>
                    <a:pt x="196" y="135"/>
                    <a:pt x="0" y="268"/>
                  </a:cubicBezTo>
                  <a:cubicBezTo>
                    <a:pt x="597" y="348"/>
                    <a:pt x="1174" y="427"/>
                    <a:pt x="1751" y="507"/>
                  </a:cubicBezTo>
                  <a:cubicBezTo>
                    <a:pt x="1930" y="427"/>
                    <a:pt x="2368" y="626"/>
                    <a:pt x="2089" y="129"/>
                  </a:cubicBezTo>
                  <a:cubicBezTo>
                    <a:pt x="2011" y="40"/>
                    <a:pt x="1921" y="1"/>
                    <a:pt x="1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7" name="Google Shape;15707;p24"/>
            <p:cNvSpPr/>
            <p:nvPr/>
          </p:nvSpPr>
          <p:spPr>
            <a:xfrm>
              <a:off x="5209700" y="4301200"/>
              <a:ext cx="71125" cy="9975"/>
            </a:xfrm>
            <a:custGeom>
              <a:avLst/>
              <a:gdLst/>
              <a:ahLst/>
              <a:cxnLst/>
              <a:rect l="l" t="t" r="r" b="b"/>
              <a:pathLst>
                <a:path w="2845" h="399" extrusionOk="0">
                  <a:moveTo>
                    <a:pt x="378" y="1"/>
                  </a:moveTo>
                  <a:cubicBezTo>
                    <a:pt x="259" y="1"/>
                    <a:pt x="139" y="20"/>
                    <a:pt x="0" y="20"/>
                  </a:cubicBezTo>
                  <a:lnTo>
                    <a:pt x="0" y="398"/>
                  </a:lnTo>
                  <a:cubicBezTo>
                    <a:pt x="935" y="180"/>
                    <a:pt x="1890" y="259"/>
                    <a:pt x="2845" y="120"/>
                  </a:cubicBezTo>
                  <a:cubicBezTo>
                    <a:pt x="2463" y="27"/>
                    <a:pt x="2077" y="8"/>
                    <a:pt x="1690" y="8"/>
                  </a:cubicBezTo>
                  <a:cubicBezTo>
                    <a:pt x="1424" y="8"/>
                    <a:pt x="1157" y="17"/>
                    <a:pt x="891" y="17"/>
                  </a:cubicBezTo>
                  <a:cubicBezTo>
                    <a:pt x="720" y="17"/>
                    <a:pt x="548" y="13"/>
                    <a:pt x="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8" name="Google Shape;15708;p24"/>
            <p:cNvSpPr/>
            <p:nvPr/>
          </p:nvSpPr>
          <p:spPr>
            <a:xfrm>
              <a:off x="4806375" y="4419750"/>
              <a:ext cx="31350" cy="16750"/>
            </a:xfrm>
            <a:custGeom>
              <a:avLst/>
              <a:gdLst/>
              <a:ahLst/>
              <a:cxnLst/>
              <a:rect l="l" t="t" r="r" b="b"/>
              <a:pathLst>
                <a:path w="1254" h="670" extrusionOk="0">
                  <a:moveTo>
                    <a:pt x="705" y="0"/>
                  </a:moveTo>
                  <a:cubicBezTo>
                    <a:pt x="565" y="0"/>
                    <a:pt x="421" y="15"/>
                    <a:pt x="274" y="15"/>
                  </a:cubicBezTo>
                  <a:cubicBezTo>
                    <a:pt x="242" y="15"/>
                    <a:pt x="211" y="15"/>
                    <a:pt x="179" y="13"/>
                  </a:cubicBezTo>
                  <a:cubicBezTo>
                    <a:pt x="179" y="152"/>
                    <a:pt x="159" y="311"/>
                    <a:pt x="0" y="391"/>
                  </a:cubicBezTo>
                  <a:cubicBezTo>
                    <a:pt x="161" y="587"/>
                    <a:pt x="229" y="669"/>
                    <a:pt x="412" y="669"/>
                  </a:cubicBezTo>
                  <a:cubicBezTo>
                    <a:pt x="545" y="669"/>
                    <a:pt x="739" y="625"/>
                    <a:pt x="1074" y="550"/>
                  </a:cubicBezTo>
                  <a:cubicBezTo>
                    <a:pt x="1094" y="411"/>
                    <a:pt x="1213" y="311"/>
                    <a:pt x="1253" y="152"/>
                  </a:cubicBezTo>
                  <a:cubicBezTo>
                    <a:pt x="1076" y="27"/>
                    <a:pt x="893" y="0"/>
                    <a:pt x="7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9" name="Google Shape;15709;p24"/>
            <p:cNvSpPr/>
            <p:nvPr/>
          </p:nvSpPr>
          <p:spPr>
            <a:xfrm>
              <a:off x="5248475" y="4317950"/>
              <a:ext cx="57725" cy="10125"/>
            </a:xfrm>
            <a:custGeom>
              <a:avLst/>
              <a:gdLst/>
              <a:ahLst/>
              <a:cxnLst/>
              <a:rect l="l" t="t" r="r" b="b"/>
              <a:pathLst>
                <a:path w="2309" h="405" extrusionOk="0">
                  <a:moveTo>
                    <a:pt x="1260" y="1"/>
                  </a:moveTo>
                  <a:cubicBezTo>
                    <a:pt x="842" y="1"/>
                    <a:pt x="424" y="65"/>
                    <a:pt x="1" y="206"/>
                  </a:cubicBezTo>
                  <a:cubicBezTo>
                    <a:pt x="70" y="315"/>
                    <a:pt x="170" y="320"/>
                    <a:pt x="269" y="320"/>
                  </a:cubicBezTo>
                  <a:cubicBezTo>
                    <a:pt x="279" y="320"/>
                    <a:pt x="289" y="320"/>
                    <a:pt x="299" y="320"/>
                  </a:cubicBezTo>
                  <a:cubicBezTo>
                    <a:pt x="388" y="320"/>
                    <a:pt x="475" y="324"/>
                    <a:pt x="538" y="405"/>
                  </a:cubicBezTo>
                  <a:cubicBezTo>
                    <a:pt x="1135" y="325"/>
                    <a:pt x="1711" y="186"/>
                    <a:pt x="2308" y="126"/>
                  </a:cubicBezTo>
                  <a:cubicBezTo>
                    <a:pt x="1956" y="45"/>
                    <a:pt x="1608" y="1"/>
                    <a:pt x="1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0" name="Google Shape;15710;p24"/>
            <p:cNvSpPr/>
            <p:nvPr/>
          </p:nvSpPr>
          <p:spPr>
            <a:xfrm>
              <a:off x="5271350" y="4485700"/>
              <a:ext cx="48775" cy="12950"/>
            </a:xfrm>
            <a:custGeom>
              <a:avLst/>
              <a:gdLst/>
              <a:ahLst/>
              <a:cxnLst/>
              <a:rect l="l" t="t" r="r" b="b"/>
              <a:pathLst>
                <a:path w="1951" h="518" extrusionOk="0">
                  <a:moveTo>
                    <a:pt x="1592" y="1"/>
                  </a:moveTo>
                  <a:cubicBezTo>
                    <a:pt x="1015" y="41"/>
                    <a:pt x="478" y="100"/>
                    <a:pt x="1" y="518"/>
                  </a:cubicBezTo>
                  <a:cubicBezTo>
                    <a:pt x="637" y="359"/>
                    <a:pt x="1314" y="458"/>
                    <a:pt x="1950" y="200"/>
                  </a:cubicBezTo>
                  <a:cubicBezTo>
                    <a:pt x="1811" y="160"/>
                    <a:pt x="1672" y="160"/>
                    <a:pt x="15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1" name="Google Shape;15711;p24"/>
            <p:cNvSpPr/>
            <p:nvPr/>
          </p:nvSpPr>
          <p:spPr>
            <a:xfrm>
              <a:off x="4761600" y="4467225"/>
              <a:ext cx="44800" cy="13525"/>
            </a:xfrm>
            <a:custGeom>
              <a:avLst/>
              <a:gdLst/>
              <a:ahLst/>
              <a:cxnLst/>
              <a:rect l="l" t="t" r="r" b="b"/>
              <a:pathLst>
                <a:path w="1792" h="541" extrusionOk="0">
                  <a:moveTo>
                    <a:pt x="905" y="1"/>
                  </a:moveTo>
                  <a:cubicBezTo>
                    <a:pt x="582" y="1"/>
                    <a:pt x="272" y="79"/>
                    <a:pt x="1" y="382"/>
                  </a:cubicBezTo>
                  <a:cubicBezTo>
                    <a:pt x="21" y="441"/>
                    <a:pt x="80" y="481"/>
                    <a:pt x="120" y="501"/>
                  </a:cubicBezTo>
                  <a:cubicBezTo>
                    <a:pt x="152" y="501"/>
                    <a:pt x="187" y="498"/>
                    <a:pt x="223" y="498"/>
                  </a:cubicBezTo>
                  <a:cubicBezTo>
                    <a:pt x="276" y="498"/>
                    <a:pt x="331" y="505"/>
                    <a:pt x="379" y="541"/>
                  </a:cubicBezTo>
                  <a:cubicBezTo>
                    <a:pt x="776" y="382"/>
                    <a:pt x="1194" y="441"/>
                    <a:pt x="1612" y="382"/>
                  </a:cubicBezTo>
                  <a:cubicBezTo>
                    <a:pt x="1692" y="282"/>
                    <a:pt x="1751" y="183"/>
                    <a:pt x="1791" y="83"/>
                  </a:cubicBezTo>
                  <a:cubicBezTo>
                    <a:pt x="1498" y="64"/>
                    <a:pt x="1197" y="1"/>
                    <a:pt x="9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2" name="Google Shape;15712;p24"/>
            <p:cNvSpPr/>
            <p:nvPr/>
          </p:nvSpPr>
          <p:spPr>
            <a:xfrm>
              <a:off x="5106750" y="4473150"/>
              <a:ext cx="46775" cy="17050"/>
            </a:xfrm>
            <a:custGeom>
              <a:avLst/>
              <a:gdLst/>
              <a:ahLst/>
              <a:cxnLst/>
              <a:rect l="l" t="t" r="r" b="b"/>
              <a:pathLst>
                <a:path w="1871" h="682" extrusionOk="0">
                  <a:moveTo>
                    <a:pt x="650" y="0"/>
                  </a:moveTo>
                  <a:cubicBezTo>
                    <a:pt x="530" y="0"/>
                    <a:pt x="375" y="128"/>
                    <a:pt x="239" y="185"/>
                  </a:cubicBezTo>
                  <a:lnTo>
                    <a:pt x="80" y="364"/>
                  </a:lnTo>
                  <a:cubicBezTo>
                    <a:pt x="80" y="364"/>
                    <a:pt x="40" y="383"/>
                    <a:pt x="20" y="383"/>
                  </a:cubicBezTo>
                  <a:cubicBezTo>
                    <a:pt x="0" y="443"/>
                    <a:pt x="0" y="463"/>
                    <a:pt x="40" y="483"/>
                  </a:cubicBezTo>
                  <a:cubicBezTo>
                    <a:pt x="239" y="543"/>
                    <a:pt x="478" y="483"/>
                    <a:pt x="597" y="682"/>
                  </a:cubicBezTo>
                  <a:lnTo>
                    <a:pt x="1870" y="463"/>
                  </a:lnTo>
                  <a:lnTo>
                    <a:pt x="1870" y="304"/>
                  </a:lnTo>
                  <a:lnTo>
                    <a:pt x="836" y="304"/>
                  </a:lnTo>
                  <a:cubicBezTo>
                    <a:pt x="810" y="73"/>
                    <a:pt x="740" y="0"/>
                    <a:pt x="6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3" name="Google Shape;15713;p24"/>
            <p:cNvSpPr/>
            <p:nvPr/>
          </p:nvSpPr>
          <p:spPr>
            <a:xfrm>
              <a:off x="5476750" y="4284300"/>
              <a:ext cx="40800" cy="11150"/>
            </a:xfrm>
            <a:custGeom>
              <a:avLst/>
              <a:gdLst/>
              <a:ahLst/>
              <a:cxnLst/>
              <a:rect l="l" t="t" r="r" b="b"/>
              <a:pathLst>
                <a:path w="1632" h="446" extrusionOk="0">
                  <a:moveTo>
                    <a:pt x="557" y="0"/>
                  </a:moveTo>
                  <a:cubicBezTo>
                    <a:pt x="358" y="80"/>
                    <a:pt x="199" y="179"/>
                    <a:pt x="0" y="299"/>
                  </a:cubicBezTo>
                  <a:cubicBezTo>
                    <a:pt x="225" y="411"/>
                    <a:pt x="450" y="446"/>
                    <a:pt x="672" y="446"/>
                  </a:cubicBezTo>
                  <a:cubicBezTo>
                    <a:pt x="1001" y="446"/>
                    <a:pt x="1323" y="370"/>
                    <a:pt x="1632" y="358"/>
                  </a:cubicBezTo>
                  <a:lnTo>
                    <a:pt x="1632" y="40"/>
                  </a:lnTo>
                  <a:cubicBezTo>
                    <a:pt x="1293" y="0"/>
                    <a:pt x="915"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4" name="Google Shape;15714;p24"/>
            <p:cNvSpPr/>
            <p:nvPr/>
          </p:nvSpPr>
          <p:spPr>
            <a:xfrm>
              <a:off x="4963525" y="4196275"/>
              <a:ext cx="18925" cy="44775"/>
            </a:xfrm>
            <a:custGeom>
              <a:avLst/>
              <a:gdLst/>
              <a:ahLst/>
              <a:cxnLst/>
              <a:rect l="l" t="t" r="r" b="b"/>
              <a:pathLst>
                <a:path w="757" h="1791" extrusionOk="0">
                  <a:moveTo>
                    <a:pt x="358" y="0"/>
                  </a:moveTo>
                  <a:lnTo>
                    <a:pt x="358" y="0"/>
                  </a:lnTo>
                  <a:cubicBezTo>
                    <a:pt x="299" y="40"/>
                    <a:pt x="259" y="120"/>
                    <a:pt x="199" y="199"/>
                  </a:cubicBezTo>
                  <a:cubicBezTo>
                    <a:pt x="100" y="299"/>
                    <a:pt x="80" y="418"/>
                    <a:pt x="179" y="537"/>
                  </a:cubicBezTo>
                  <a:cubicBezTo>
                    <a:pt x="199" y="796"/>
                    <a:pt x="199" y="1074"/>
                    <a:pt x="259" y="1293"/>
                  </a:cubicBezTo>
                  <a:cubicBezTo>
                    <a:pt x="299" y="1532"/>
                    <a:pt x="159" y="1552"/>
                    <a:pt x="0" y="1612"/>
                  </a:cubicBezTo>
                  <a:cubicBezTo>
                    <a:pt x="159" y="1751"/>
                    <a:pt x="338" y="1751"/>
                    <a:pt x="497" y="1791"/>
                  </a:cubicBezTo>
                  <a:cubicBezTo>
                    <a:pt x="657" y="1711"/>
                    <a:pt x="756" y="1612"/>
                    <a:pt x="657" y="1472"/>
                  </a:cubicBezTo>
                  <a:cubicBezTo>
                    <a:pt x="557" y="1214"/>
                    <a:pt x="557" y="975"/>
                    <a:pt x="557" y="716"/>
                  </a:cubicBezTo>
                  <a:cubicBezTo>
                    <a:pt x="299" y="537"/>
                    <a:pt x="438" y="239"/>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5" name="Google Shape;15715;p24"/>
            <p:cNvSpPr/>
            <p:nvPr/>
          </p:nvSpPr>
          <p:spPr>
            <a:xfrm>
              <a:off x="4227475" y="4345475"/>
              <a:ext cx="46775" cy="14025"/>
            </a:xfrm>
            <a:custGeom>
              <a:avLst/>
              <a:gdLst/>
              <a:ahLst/>
              <a:cxnLst/>
              <a:rect l="l" t="t" r="r" b="b"/>
              <a:pathLst>
                <a:path w="1871" h="561" extrusionOk="0">
                  <a:moveTo>
                    <a:pt x="896" y="0"/>
                  </a:moveTo>
                  <a:cubicBezTo>
                    <a:pt x="817" y="100"/>
                    <a:pt x="757" y="139"/>
                    <a:pt x="657" y="179"/>
                  </a:cubicBezTo>
                  <a:cubicBezTo>
                    <a:pt x="541" y="179"/>
                    <a:pt x="420" y="151"/>
                    <a:pt x="311" y="151"/>
                  </a:cubicBezTo>
                  <a:cubicBezTo>
                    <a:pt x="180" y="151"/>
                    <a:pt x="66" y="193"/>
                    <a:pt x="1" y="378"/>
                  </a:cubicBezTo>
                  <a:cubicBezTo>
                    <a:pt x="263" y="523"/>
                    <a:pt x="530" y="561"/>
                    <a:pt x="799" y="561"/>
                  </a:cubicBezTo>
                  <a:cubicBezTo>
                    <a:pt x="1092" y="561"/>
                    <a:pt x="1387" y="516"/>
                    <a:pt x="1683" y="516"/>
                  </a:cubicBezTo>
                  <a:cubicBezTo>
                    <a:pt x="1712" y="516"/>
                    <a:pt x="1742" y="516"/>
                    <a:pt x="1771" y="517"/>
                  </a:cubicBezTo>
                  <a:cubicBezTo>
                    <a:pt x="1871" y="318"/>
                    <a:pt x="1592" y="318"/>
                    <a:pt x="1572" y="179"/>
                  </a:cubicBezTo>
                  <a:cubicBezTo>
                    <a:pt x="1572" y="119"/>
                    <a:pt x="1592" y="80"/>
                    <a:pt x="1592" y="20"/>
                  </a:cubicBezTo>
                  <a:cubicBezTo>
                    <a:pt x="1374" y="20"/>
                    <a:pt x="1135" y="20"/>
                    <a:pt x="8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6" name="Google Shape;15716;p24"/>
            <p:cNvSpPr/>
            <p:nvPr/>
          </p:nvSpPr>
          <p:spPr>
            <a:xfrm>
              <a:off x="4210075" y="4340925"/>
              <a:ext cx="37825" cy="14000"/>
            </a:xfrm>
            <a:custGeom>
              <a:avLst/>
              <a:gdLst/>
              <a:ahLst/>
              <a:cxnLst/>
              <a:rect l="l" t="t" r="r" b="b"/>
              <a:pathLst>
                <a:path w="1513" h="560" extrusionOk="0">
                  <a:moveTo>
                    <a:pt x="664" y="0"/>
                  </a:moveTo>
                  <a:cubicBezTo>
                    <a:pt x="570" y="0"/>
                    <a:pt x="474" y="3"/>
                    <a:pt x="379" y="3"/>
                  </a:cubicBezTo>
                  <a:cubicBezTo>
                    <a:pt x="239" y="23"/>
                    <a:pt x="80" y="63"/>
                    <a:pt x="1" y="202"/>
                  </a:cubicBezTo>
                  <a:cubicBezTo>
                    <a:pt x="279" y="202"/>
                    <a:pt x="458" y="461"/>
                    <a:pt x="697" y="560"/>
                  </a:cubicBezTo>
                  <a:cubicBezTo>
                    <a:pt x="786" y="491"/>
                    <a:pt x="871" y="470"/>
                    <a:pt x="954" y="470"/>
                  </a:cubicBezTo>
                  <a:cubicBezTo>
                    <a:pt x="1089" y="470"/>
                    <a:pt x="1219" y="526"/>
                    <a:pt x="1360" y="526"/>
                  </a:cubicBezTo>
                  <a:cubicBezTo>
                    <a:pt x="1384" y="526"/>
                    <a:pt x="1408" y="524"/>
                    <a:pt x="1433" y="520"/>
                  </a:cubicBezTo>
                  <a:cubicBezTo>
                    <a:pt x="1493" y="401"/>
                    <a:pt x="1513" y="301"/>
                    <a:pt x="1393" y="182"/>
                  </a:cubicBezTo>
                  <a:cubicBezTo>
                    <a:pt x="1174" y="22"/>
                    <a:pt x="923" y="0"/>
                    <a:pt x="6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7" name="Google Shape;15717;p24"/>
            <p:cNvSpPr/>
            <p:nvPr/>
          </p:nvSpPr>
          <p:spPr>
            <a:xfrm>
              <a:off x="4560700" y="4355775"/>
              <a:ext cx="61675" cy="12650"/>
            </a:xfrm>
            <a:custGeom>
              <a:avLst/>
              <a:gdLst/>
              <a:ahLst/>
              <a:cxnLst/>
              <a:rect l="l" t="t" r="r" b="b"/>
              <a:pathLst>
                <a:path w="2467" h="506" extrusionOk="0">
                  <a:moveTo>
                    <a:pt x="227" y="1"/>
                  </a:moveTo>
                  <a:cubicBezTo>
                    <a:pt x="148" y="1"/>
                    <a:pt x="72" y="32"/>
                    <a:pt x="0" y="125"/>
                  </a:cubicBezTo>
                  <a:cubicBezTo>
                    <a:pt x="739" y="384"/>
                    <a:pt x="1513" y="505"/>
                    <a:pt x="2289" y="505"/>
                  </a:cubicBezTo>
                  <a:cubicBezTo>
                    <a:pt x="2348" y="505"/>
                    <a:pt x="2407" y="505"/>
                    <a:pt x="2467" y="503"/>
                  </a:cubicBezTo>
                  <a:cubicBezTo>
                    <a:pt x="1870" y="205"/>
                    <a:pt x="1233" y="264"/>
                    <a:pt x="637" y="125"/>
                  </a:cubicBezTo>
                  <a:cubicBezTo>
                    <a:pt x="509" y="100"/>
                    <a:pt x="366" y="1"/>
                    <a:pt x="2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8" name="Google Shape;15718;p24"/>
            <p:cNvSpPr/>
            <p:nvPr/>
          </p:nvSpPr>
          <p:spPr>
            <a:xfrm>
              <a:off x="5423525" y="4417575"/>
              <a:ext cx="34350" cy="22100"/>
            </a:xfrm>
            <a:custGeom>
              <a:avLst/>
              <a:gdLst/>
              <a:ahLst/>
              <a:cxnLst/>
              <a:rect l="l" t="t" r="r" b="b"/>
              <a:pathLst>
                <a:path w="1374" h="884" extrusionOk="0">
                  <a:moveTo>
                    <a:pt x="1354" y="0"/>
                  </a:moveTo>
                  <a:lnTo>
                    <a:pt x="1354" y="0"/>
                  </a:lnTo>
                  <a:cubicBezTo>
                    <a:pt x="916" y="40"/>
                    <a:pt x="498" y="60"/>
                    <a:pt x="80" y="120"/>
                  </a:cubicBezTo>
                  <a:cubicBezTo>
                    <a:pt x="61" y="180"/>
                    <a:pt x="41" y="199"/>
                    <a:pt x="1" y="239"/>
                  </a:cubicBezTo>
                  <a:cubicBezTo>
                    <a:pt x="61" y="398"/>
                    <a:pt x="180" y="478"/>
                    <a:pt x="339" y="518"/>
                  </a:cubicBezTo>
                  <a:cubicBezTo>
                    <a:pt x="458" y="557"/>
                    <a:pt x="598" y="518"/>
                    <a:pt x="737" y="617"/>
                  </a:cubicBezTo>
                  <a:lnTo>
                    <a:pt x="1095" y="776"/>
                  </a:lnTo>
                  <a:cubicBezTo>
                    <a:pt x="1095" y="796"/>
                    <a:pt x="1135" y="836"/>
                    <a:pt x="1135" y="876"/>
                  </a:cubicBezTo>
                  <a:cubicBezTo>
                    <a:pt x="1151" y="881"/>
                    <a:pt x="1167" y="884"/>
                    <a:pt x="1183" y="884"/>
                  </a:cubicBezTo>
                  <a:cubicBezTo>
                    <a:pt x="1228" y="884"/>
                    <a:pt x="1275" y="865"/>
                    <a:pt x="1334" y="836"/>
                  </a:cubicBezTo>
                  <a:cubicBezTo>
                    <a:pt x="1354" y="776"/>
                    <a:pt x="1354" y="697"/>
                    <a:pt x="1294" y="637"/>
                  </a:cubicBezTo>
                  <a:cubicBezTo>
                    <a:pt x="876" y="398"/>
                    <a:pt x="1373" y="199"/>
                    <a:pt x="13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9" name="Google Shape;15719;p24"/>
            <p:cNvSpPr/>
            <p:nvPr/>
          </p:nvSpPr>
          <p:spPr>
            <a:xfrm>
              <a:off x="4977450" y="4272950"/>
              <a:ext cx="16925" cy="37725"/>
            </a:xfrm>
            <a:custGeom>
              <a:avLst/>
              <a:gdLst/>
              <a:ahLst/>
              <a:cxnLst/>
              <a:rect l="l" t="t" r="r" b="b"/>
              <a:pathLst>
                <a:path w="677" h="1509" extrusionOk="0">
                  <a:moveTo>
                    <a:pt x="324" y="0"/>
                  </a:moveTo>
                  <a:cubicBezTo>
                    <a:pt x="116" y="0"/>
                    <a:pt x="172" y="318"/>
                    <a:pt x="119" y="494"/>
                  </a:cubicBezTo>
                  <a:cubicBezTo>
                    <a:pt x="40" y="653"/>
                    <a:pt x="20" y="812"/>
                    <a:pt x="0" y="991"/>
                  </a:cubicBezTo>
                  <a:cubicBezTo>
                    <a:pt x="139" y="1111"/>
                    <a:pt x="0" y="1330"/>
                    <a:pt x="139" y="1449"/>
                  </a:cubicBezTo>
                  <a:lnTo>
                    <a:pt x="179" y="1509"/>
                  </a:lnTo>
                  <a:cubicBezTo>
                    <a:pt x="219" y="1489"/>
                    <a:pt x="279" y="1489"/>
                    <a:pt x="318" y="1449"/>
                  </a:cubicBezTo>
                  <a:cubicBezTo>
                    <a:pt x="398" y="1170"/>
                    <a:pt x="478" y="912"/>
                    <a:pt x="478" y="633"/>
                  </a:cubicBezTo>
                  <a:cubicBezTo>
                    <a:pt x="497" y="414"/>
                    <a:pt x="676" y="96"/>
                    <a:pt x="418" y="17"/>
                  </a:cubicBezTo>
                  <a:cubicBezTo>
                    <a:pt x="382" y="5"/>
                    <a:pt x="351"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0" name="Google Shape;15720;p24"/>
            <p:cNvSpPr/>
            <p:nvPr/>
          </p:nvSpPr>
          <p:spPr>
            <a:xfrm>
              <a:off x="5091325" y="4432000"/>
              <a:ext cx="53250" cy="10475"/>
            </a:xfrm>
            <a:custGeom>
              <a:avLst/>
              <a:gdLst/>
              <a:ahLst/>
              <a:cxnLst/>
              <a:rect l="l" t="t" r="r" b="b"/>
              <a:pathLst>
                <a:path w="2130" h="419" extrusionOk="0">
                  <a:moveTo>
                    <a:pt x="2129" y="0"/>
                  </a:moveTo>
                  <a:lnTo>
                    <a:pt x="2129" y="0"/>
                  </a:lnTo>
                  <a:cubicBezTo>
                    <a:pt x="1632" y="60"/>
                    <a:pt x="1154" y="60"/>
                    <a:pt x="657" y="60"/>
                  </a:cubicBezTo>
                  <a:cubicBezTo>
                    <a:pt x="597" y="55"/>
                    <a:pt x="539" y="51"/>
                    <a:pt x="482" y="51"/>
                  </a:cubicBezTo>
                  <a:cubicBezTo>
                    <a:pt x="310" y="51"/>
                    <a:pt x="150" y="85"/>
                    <a:pt x="1" y="219"/>
                  </a:cubicBezTo>
                  <a:cubicBezTo>
                    <a:pt x="40" y="219"/>
                    <a:pt x="120" y="239"/>
                    <a:pt x="160" y="259"/>
                  </a:cubicBezTo>
                  <a:cubicBezTo>
                    <a:pt x="223" y="323"/>
                    <a:pt x="297" y="332"/>
                    <a:pt x="372" y="332"/>
                  </a:cubicBezTo>
                  <a:cubicBezTo>
                    <a:pt x="404" y="332"/>
                    <a:pt x="436" y="330"/>
                    <a:pt x="469" y="330"/>
                  </a:cubicBezTo>
                  <a:cubicBezTo>
                    <a:pt x="549" y="330"/>
                    <a:pt x="629" y="341"/>
                    <a:pt x="697" y="418"/>
                  </a:cubicBezTo>
                  <a:cubicBezTo>
                    <a:pt x="955" y="358"/>
                    <a:pt x="1214" y="299"/>
                    <a:pt x="1453" y="259"/>
                  </a:cubicBezTo>
                  <a:cubicBezTo>
                    <a:pt x="1711" y="219"/>
                    <a:pt x="1990" y="299"/>
                    <a:pt x="2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1" name="Google Shape;15721;p24"/>
            <p:cNvSpPr/>
            <p:nvPr/>
          </p:nvSpPr>
          <p:spPr>
            <a:xfrm>
              <a:off x="5191775" y="4342850"/>
              <a:ext cx="35350" cy="20050"/>
            </a:xfrm>
            <a:custGeom>
              <a:avLst/>
              <a:gdLst/>
              <a:ahLst/>
              <a:cxnLst/>
              <a:rect l="l" t="t" r="r" b="b"/>
              <a:pathLst>
                <a:path w="1414" h="802" extrusionOk="0">
                  <a:moveTo>
                    <a:pt x="930" y="0"/>
                  </a:moveTo>
                  <a:cubicBezTo>
                    <a:pt x="742" y="0"/>
                    <a:pt x="550" y="43"/>
                    <a:pt x="359" y="85"/>
                  </a:cubicBezTo>
                  <a:cubicBezTo>
                    <a:pt x="220" y="105"/>
                    <a:pt x="80" y="145"/>
                    <a:pt x="1" y="284"/>
                  </a:cubicBezTo>
                  <a:lnTo>
                    <a:pt x="80" y="304"/>
                  </a:lnTo>
                  <a:cubicBezTo>
                    <a:pt x="180" y="384"/>
                    <a:pt x="299" y="384"/>
                    <a:pt x="379" y="443"/>
                  </a:cubicBezTo>
                  <a:cubicBezTo>
                    <a:pt x="379" y="602"/>
                    <a:pt x="379" y="742"/>
                    <a:pt x="578" y="801"/>
                  </a:cubicBezTo>
                  <a:cubicBezTo>
                    <a:pt x="876" y="582"/>
                    <a:pt x="1175" y="344"/>
                    <a:pt x="1413" y="125"/>
                  </a:cubicBezTo>
                  <a:cubicBezTo>
                    <a:pt x="1256" y="32"/>
                    <a:pt x="1094" y="0"/>
                    <a:pt x="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2" name="Google Shape;15722;p24"/>
            <p:cNvSpPr/>
            <p:nvPr/>
          </p:nvSpPr>
          <p:spPr>
            <a:xfrm>
              <a:off x="4600975" y="4127150"/>
              <a:ext cx="44775" cy="14975"/>
            </a:xfrm>
            <a:custGeom>
              <a:avLst/>
              <a:gdLst/>
              <a:ahLst/>
              <a:cxnLst/>
              <a:rect l="l" t="t" r="r" b="b"/>
              <a:pathLst>
                <a:path w="1791" h="599" extrusionOk="0">
                  <a:moveTo>
                    <a:pt x="1552" y="0"/>
                  </a:moveTo>
                  <a:cubicBezTo>
                    <a:pt x="1482" y="53"/>
                    <a:pt x="1474" y="166"/>
                    <a:pt x="1392" y="166"/>
                  </a:cubicBezTo>
                  <a:cubicBezTo>
                    <a:pt x="1380" y="166"/>
                    <a:pt x="1368" y="164"/>
                    <a:pt x="1353" y="159"/>
                  </a:cubicBezTo>
                  <a:cubicBezTo>
                    <a:pt x="1182" y="273"/>
                    <a:pt x="1020" y="324"/>
                    <a:pt x="861" y="324"/>
                  </a:cubicBezTo>
                  <a:cubicBezTo>
                    <a:pt x="687" y="324"/>
                    <a:pt x="515" y="263"/>
                    <a:pt x="339" y="159"/>
                  </a:cubicBezTo>
                  <a:cubicBezTo>
                    <a:pt x="259" y="259"/>
                    <a:pt x="80" y="219"/>
                    <a:pt x="0" y="318"/>
                  </a:cubicBezTo>
                  <a:cubicBezTo>
                    <a:pt x="260" y="535"/>
                    <a:pt x="543" y="598"/>
                    <a:pt x="831" y="598"/>
                  </a:cubicBezTo>
                  <a:cubicBezTo>
                    <a:pt x="1072" y="598"/>
                    <a:pt x="1316" y="554"/>
                    <a:pt x="1552" y="517"/>
                  </a:cubicBezTo>
                  <a:cubicBezTo>
                    <a:pt x="1589" y="554"/>
                    <a:pt x="1626" y="570"/>
                    <a:pt x="1659" y="570"/>
                  </a:cubicBezTo>
                  <a:cubicBezTo>
                    <a:pt x="1697" y="570"/>
                    <a:pt x="1730" y="549"/>
                    <a:pt x="1751" y="517"/>
                  </a:cubicBezTo>
                  <a:cubicBezTo>
                    <a:pt x="1731" y="318"/>
                    <a:pt x="1791" y="100"/>
                    <a:pt x="1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3" name="Google Shape;15723;p24"/>
            <p:cNvSpPr/>
            <p:nvPr/>
          </p:nvSpPr>
          <p:spPr>
            <a:xfrm>
              <a:off x="4524875" y="4471350"/>
              <a:ext cx="35850" cy="15375"/>
            </a:xfrm>
            <a:custGeom>
              <a:avLst/>
              <a:gdLst/>
              <a:ahLst/>
              <a:cxnLst/>
              <a:rect l="l" t="t" r="r" b="b"/>
              <a:pathLst>
                <a:path w="1434" h="615" extrusionOk="0">
                  <a:moveTo>
                    <a:pt x="748" y="0"/>
                  </a:moveTo>
                  <a:cubicBezTo>
                    <a:pt x="509" y="0"/>
                    <a:pt x="279" y="71"/>
                    <a:pt x="41" y="177"/>
                  </a:cubicBezTo>
                  <a:cubicBezTo>
                    <a:pt x="1" y="257"/>
                    <a:pt x="1" y="336"/>
                    <a:pt x="41" y="416"/>
                  </a:cubicBezTo>
                  <a:cubicBezTo>
                    <a:pt x="199" y="549"/>
                    <a:pt x="367" y="578"/>
                    <a:pt x="540" y="578"/>
                  </a:cubicBezTo>
                  <a:cubicBezTo>
                    <a:pt x="672" y="578"/>
                    <a:pt x="806" y="561"/>
                    <a:pt x="940" y="561"/>
                  </a:cubicBezTo>
                  <a:cubicBezTo>
                    <a:pt x="1052" y="561"/>
                    <a:pt x="1163" y="572"/>
                    <a:pt x="1274" y="615"/>
                  </a:cubicBezTo>
                  <a:cubicBezTo>
                    <a:pt x="1314" y="535"/>
                    <a:pt x="1393" y="475"/>
                    <a:pt x="1433" y="416"/>
                  </a:cubicBezTo>
                  <a:cubicBezTo>
                    <a:pt x="1314" y="316"/>
                    <a:pt x="1274" y="157"/>
                    <a:pt x="1115" y="58"/>
                  </a:cubicBezTo>
                  <a:cubicBezTo>
                    <a:pt x="989" y="18"/>
                    <a:pt x="867" y="0"/>
                    <a:pt x="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4" name="Google Shape;15724;p24"/>
            <p:cNvSpPr/>
            <p:nvPr/>
          </p:nvSpPr>
          <p:spPr>
            <a:xfrm>
              <a:off x="5400650" y="4464450"/>
              <a:ext cx="50250" cy="12850"/>
            </a:xfrm>
            <a:custGeom>
              <a:avLst/>
              <a:gdLst/>
              <a:ahLst/>
              <a:cxnLst/>
              <a:rect l="l" t="t" r="r" b="b"/>
              <a:pathLst>
                <a:path w="2010" h="514" extrusionOk="0">
                  <a:moveTo>
                    <a:pt x="1366" y="1"/>
                  </a:moveTo>
                  <a:cubicBezTo>
                    <a:pt x="950" y="1"/>
                    <a:pt x="534" y="148"/>
                    <a:pt x="100" y="174"/>
                  </a:cubicBezTo>
                  <a:lnTo>
                    <a:pt x="100" y="353"/>
                  </a:lnTo>
                  <a:cubicBezTo>
                    <a:pt x="80" y="353"/>
                    <a:pt x="60" y="353"/>
                    <a:pt x="21" y="413"/>
                  </a:cubicBezTo>
                  <a:cubicBezTo>
                    <a:pt x="1" y="433"/>
                    <a:pt x="21" y="473"/>
                    <a:pt x="80" y="513"/>
                  </a:cubicBezTo>
                  <a:cubicBezTo>
                    <a:pt x="106" y="513"/>
                    <a:pt x="131" y="514"/>
                    <a:pt x="156" y="514"/>
                  </a:cubicBezTo>
                  <a:cubicBezTo>
                    <a:pt x="713" y="514"/>
                    <a:pt x="1231" y="338"/>
                    <a:pt x="1755" y="338"/>
                  </a:cubicBezTo>
                  <a:cubicBezTo>
                    <a:pt x="1840" y="338"/>
                    <a:pt x="1925" y="343"/>
                    <a:pt x="2010" y="353"/>
                  </a:cubicBezTo>
                  <a:lnTo>
                    <a:pt x="2010" y="155"/>
                  </a:lnTo>
                  <a:cubicBezTo>
                    <a:pt x="1794" y="40"/>
                    <a:pt x="1580" y="1"/>
                    <a:pt x="13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5" name="Google Shape;15725;p24"/>
            <p:cNvSpPr/>
            <p:nvPr/>
          </p:nvSpPr>
          <p:spPr>
            <a:xfrm>
              <a:off x="4748675" y="4492850"/>
              <a:ext cx="27375" cy="28700"/>
            </a:xfrm>
            <a:custGeom>
              <a:avLst/>
              <a:gdLst/>
              <a:ahLst/>
              <a:cxnLst/>
              <a:rect l="l" t="t" r="r" b="b"/>
              <a:pathLst>
                <a:path w="1095" h="1148" extrusionOk="0">
                  <a:moveTo>
                    <a:pt x="212" y="1"/>
                  </a:moveTo>
                  <a:cubicBezTo>
                    <a:pt x="151" y="1"/>
                    <a:pt x="83" y="30"/>
                    <a:pt x="20" y="93"/>
                  </a:cubicBezTo>
                  <a:cubicBezTo>
                    <a:pt x="0" y="690"/>
                    <a:pt x="438" y="908"/>
                    <a:pt x="896" y="1147"/>
                  </a:cubicBezTo>
                  <a:cubicBezTo>
                    <a:pt x="955" y="1068"/>
                    <a:pt x="1095" y="1068"/>
                    <a:pt x="1095" y="948"/>
                  </a:cubicBezTo>
                  <a:cubicBezTo>
                    <a:pt x="916" y="590"/>
                    <a:pt x="359" y="570"/>
                    <a:pt x="359" y="73"/>
                  </a:cubicBezTo>
                  <a:cubicBezTo>
                    <a:pt x="321" y="25"/>
                    <a:pt x="269"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6" name="Google Shape;15726;p24"/>
            <p:cNvSpPr/>
            <p:nvPr/>
          </p:nvSpPr>
          <p:spPr>
            <a:xfrm>
              <a:off x="5306175" y="4367000"/>
              <a:ext cx="44275" cy="9250"/>
            </a:xfrm>
            <a:custGeom>
              <a:avLst/>
              <a:gdLst/>
              <a:ahLst/>
              <a:cxnLst/>
              <a:rect l="l" t="t" r="r" b="b"/>
              <a:pathLst>
                <a:path w="1771" h="370" extrusionOk="0">
                  <a:moveTo>
                    <a:pt x="797" y="1"/>
                  </a:moveTo>
                  <a:cubicBezTo>
                    <a:pt x="529" y="1"/>
                    <a:pt x="262" y="38"/>
                    <a:pt x="0" y="173"/>
                  </a:cubicBezTo>
                  <a:cubicBezTo>
                    <a:pt x="179" y="233"/>
                    <a:pt x="398" y="154"/>
                    <a:pt x="517" y="353"/>
                  </a:cubicBezTo>
                  <a:cubicBezTo>
                    <a:pt x="603" y="364"/>
                    <a:pt x="687" y="369"/>
                    <a:pt x="769" y="369"/>
                  </a:cubicBezTo>
                  <a:cubicBezTo>
                    <a:pt x="1124" y="369"/>
                    <a:pt x="1447" y="264"/>
                    <a:pt x="1771" y="54"/>
                  </a:cubicBezTo>
                  <a:cubicBezTo>
                    <a:pt x="1445" y="54"/>
                    <a:pt x="1120" y="1"/>
                    <a:pt x="7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7" name="Google Shape;15727;p24"/>
            <p:cNvSpPr/>
            <p:nvPr/>
          </p:nvSpPr>
          <p:spPr>
            <a:xfrm>
              <a:off x="4639750" y="4139575"/>
              <a:ext cx="37825" cy="11125"/>
            </a:xfrm>
            <a:custGeom>
              <a:avLst/>
              <a:gdLst/>
              <a:ahLst/>
              <a:cxnLst/>
              <a:rect l="l" t="t" r="r" b="b"/>
              <a:pathLst>
                <a:path w="1513" h="445" extrusionOk="0">
                  <a:moveTo>
                    <a:pt x="220" y="0"/>
                  </a:moveTo>
                  <a:cubicBezTo>
                    <a:pt x="160" y="20"/>
                    <a:pt x="81" y="20"/>
                    <a:pt x="1" y="20"/>
                  </a:cubicBezTo>
                  <a:cubicBezTo>
                    <a:pt x="234" y="376"/>
                    <a:pt x="528" y="444"/>
                    <a:pt x="859" y="444"/>
                  </a:cubicBezTo>
                  <a:cubicBezTo>
                    <a:pt x="1064" y="444"/>
                    <a:pt x="1284" y="418"/>
                    <a:pt x="1513" y="418"/>
                  </a:cubicBezTo>
                  <a:cubicBezTo>
                    <a:pt x="1377" y="222"/>
                    <a:pt x="1264" y="38"/>
                    <a:pt x="1079" y="38"/>
                  </a:cubicBezTo>
                  <a:cubicBezTo>
                    <a:pt x="1020" y="38"/>
                    <a:pt x="953" y="57"/>
                    <a:pt x="876" y="100"/>
                  </a:cubicBezTo>
                  <a:cubicBezTo>
                    <a:pt x="799" y="136"/>
                    <a:pt x="727" y="150"/>
                    <a:pt x="659" y="150"/>
                  </a:cubicBezTo>
                  <a:cubicBezTo>
                    <a:pt x="499" y="150"/>
                    <a:pt x="359" y="7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8" name="Google Shape;15728;p24"/>
            <p:cNvSpPr/>
            <p:nvPr/>
          </p:nvSpPr>
          <p:spPr>
            <a:xfrm>
              <a:off x="4833225" y="4073925"/>
              <a:ext cx="48250" cy="12950"/>
            </a:xfrm>
            <a:custGeom>
              <a:avLst/>
              <a:gdLst/>
              <a:ahLst/>
              <a:cxnLst/>
              <a:rect l="l" t="t" r="r" b="b"/>
              <a:pathLst>
                <a:path w="1930" h="518" extrusionOk="0">
                  <a:moveTo>
                    <a:pt x="0" y="1"/>
                  </a:moveTo>
                  <a:lnTo>
                    <a:pt x="0" y="339"/>
                  </a:lnTo>
                  <a:cubicBezTo>
                    <a:pt x="398" y="418"/>
                    <a:pt x="796" y="458"/>
                    <a:pt x="1214" y="518"/>
                  </a:cubicBezTo>
                  <a:cubicBezTo>
                    <a:pt x="1273" y="504"/>
                    <a:pt x="1332" y="501"/>
                    <a:pt x="1390" y="501"/>
                  </a:cubicBezTo>
                  <a:cubicBezTo>
                    <a:pt x="1444" y="501"/>
                    <a:pt x="1497" y="504"/>
                    <a:pt x="1549" y="504"/>
                  </a:cubicBezTo>
                  <a:cubicBezTo>
                    <a:pt x="1688" y="504"/>
                    <a:pt x="1818" y="484"/>
                    <a:pt x="1930" y="339"/>
                  </a:cubicBezTo>
                  <a:lnTo>
                    <a:pt x="1930" y="339"/>
                  </a:lnTo>
                  <a:cubicBezTo>
                    <a:pt x="1843" y="354"/>
                    <a:pt x="1758" y="360"/>
                    <a:pt x="1675" y="360"/>
                  </a:cubicBezTo>
                  <a:cubicBezTo>
                    <a:pt x="1085" y="360"/>
                    <a:pt x="558" y="3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9" name="Google Shape;15729;p24"/>
            <p:cNvSpPr/>
            <p:nvPr/>
          </p:nvSpPr>
          <p:spPr>
            <a:xfrm>
              <a:off x="5485200" y="4328375"/>
              <a:ext cx="44775" cy="10925"/>
            </a:xfrm>
            <a:custGeom>
              <a:avLst/>
              <a:gdLst/>
              <a:ahLst/>
              <a:cxnLst/>
              <a:rect l="l" t="t" r="r" b="b"/>
              <a:pathLst>
                <a:path w="1791" h="437" extrusionOk="0">
                  <a:moveTo>
                    <a:pt x="1580" y="1"/>
                  </a:moveTo>
                  <a:cubicBezTo>
                    <a:pt x="1042" y="1"/>
                    <a:pt x="529" y="132"/>
                    <a:pt x="1" y="326"/>
                  </a:cubicBezTo>
                  <a:cubicBezTo>
                    <a:pt x="65" y="401"/>
                    <a:pt x="142" y="436"/>
                    <a:pt x="217" y="436"/>
                  </a:cubicBezTo>
                  <a:cubicBezTo>
                    <a:pt x="281" y="436"/>
                    <a:pt x="344" y="411"/>
                    <a:pt x="398" y="366"/>
                  </a:cubicBezTo>
                  <a:cubicBezTo>
                    <a:pt x="508" y="402"/>
                    <a:pt x="617" y="416"/>
                    <a:pt x="724" y="416"/>
                  </a:cubicBezTo>
                  <a:cubicBezTo>
                    <a:pt x="1005" y="416"/>
                    <a:pt x="1280" y="325"/>
                    <a:pt x="1554" y="325"/>
                  </a:cubicBezTo>
                  <a:cubicBezTo>
                    <a:pt x="1573" y="325"/>
                    <a:pt x="1593" y="325"/>
                    <a:pt x="1612" y="326"/>
                  </a:cubicBezTo>
                  <a:cubicBezTo>
                    <a:pt x="1672" y="227"/>
                    <a:pt x="1751" y="107"/>
                    <a:pt x="1791" y="8"/>
                  </a:cubicBezTo>
                  <a:cubicBezTo>
                    <a:pt x="1720" y="3"/>
                    <a:pt x="1650" y="1"/>
                    <a:pt x="1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0" name="Google Shape;15730;p24"/>
            <p:cNvSpPr/>
            <p:nvPr/>
          </p:nvSpPr>
          <p:spPr>
            <a:xfrm>
              <a:off x="4549250" y="4096000"/>
              <a:ext cx="23400" cy="29175"/>
            </a:xfrm>
            <a:custGeom>
              <a:avLst/>
              <a:gdLst/>
              <a:ahLst/>
              <a:cxnLst/>
              <a:rect l="l" t="t" r="r" b="b"/>
              <a:pathLst>
                <a:path w="936" h="1167" extrusionOk="0">
                  <a:moveTo>
                    <a:pt x="749" y="1"/>
                  </a:moveTo>
                  <a:cubicBezTo>
                    <a:pt x="640" y="1"/>
                    <a:pt x="537" y="58"/>
                    <a:pt x="458" y="152"/>
                  </a:cubicBezTo>
                  <a:cubicBezTo>
                    <a:pt x="737" y="649"/>
                    <a:pt x="1" y="729"/>
                    <a:pt x="40" y="1167"/>
                  </a:cubicBezTo>
                  <a:cubicBezTo>
                    <a:pt x="697" y="968"/>
                    <a:pt x="935" y="629"/>
                    <a:pt x="836" y="13"/>
                  </a:cubicBezTo>
                  <a:cubicBezTo>
                    <a:pt x="807" y="4"/>
                    <a:pt x="778" y="1"/>
                    <a:pt x="7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1" name="Google Shape;15731;p24"/>
            <p:cNvSpPr/>
            <p:nvPr/>
          </p:nvSpPr>
          <p:spPr>
            <a:xfrm>
              <a:off x="5195775" y="4210700"/>
              <a:ext cx="53225" cy="8525"/>
            </a:xfrm>
            <a:custGeom>
              <a:avLst/>
              <a:gdLst/>
              <a:ahLst/>
              <a:cxnLst/>
              <a:rect l="l" t="t" r="r" b="b"/>
              <a:pathLst>
                <a:path w="2129" h="341" extrusionOk="0">
                  <a:moveTo>
                    <a:pt x="2129" y="0"/>
                  </a:moveTo>
                  <a:cubicBezTo>
                    <a:pt x="2042" y="3"/>
                    <a:pt x="1954" y="3"/>
                    <a:pt x="1866" y="3"/>
                  </a:cubicBezTo>
                  <a:cubicBezTo>
                    <a:pt x="1762" y="3"/>
                    <a:pt x="1657" y="2"/>
                    <a:pt x="1552" y="2"/>
                  </a:cubicBezTo>
                  <a:cubicBezTo>
                    <a:pt x="1018" y="2"/>
                    <a:pt x="482" y="26"/>
                    <a:pt x="0" y="318"/>
                  </a:cubicBezTo>
                  <a:cubicBezTo>
                    <a:pt x="76" y="323"/>
                    <a:pt x="151" y="325"/>
                    <a:pt x="226" y="325"/>
                  </a:cubicBezTo>
                  <a:cubicBezTo>
                    <a:pt x="483" y="325"/>
                    <a:pt x="737" y="296"/>
                    <a:pt x="1015" y="219"/>
                  </a:cubicBezTo>
                  <a:cubicBezTo>
                    <a:pt x="1169" y="171"/>
                    <a:pt x="1334" y="127"/>
                    <a:pt x="1496" y="127"/>
                  </a:cubicBezTo>
                  <a:cubicBezTo>
                    <a:pt x="1667" y="127"/>
                    <a:pt x="1836" y="175"/>
                    <a:pt x="1989" y="318"/>
                  </a:cubicBezTo>
                  <a:cubicBezTo>
                    <a:pt x="2004" y="334"/>
                    <a:pt x="2025" y="340"/>
                    <a:pt x="2047" y="340"/>
                  </a:cubicBezTo>
                  <a:cubicBezTo>
                    <a:pt x="2081" y="340"/>
                    <a:pt x="2116" y="323"/>
                    <a:pt x="2129" y="299"/>
                  </a:cubicBezTo>
                  <a:lnTo>
                    <a:pt x="21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2" name="Google Shape;15732;p24"/>
            <p:cNvSpPr/>
            <p:nvPr/>
          </p:nvSpPr>
          <p:spPr>
            <a:xfrm>
              <a:off x="4574625" y="4512450"/>
              <a:ext cx="31850" cy="10575"/>
            </a:xfrm>
            <a:custGeom>
              <a:avLst/>
              <a:gdLst/>
              <a:ahLst/>
              <a:cxnLst/>
              <a:rect l="l" t="t" r="r" b="b"/>
              <a:pathLst>
                <a:path w="1274" h="423" extrusionOk="0">
                  <a:moveTo>
                    <a:pt x="193" y="0"/>
                  </a:moveTo>
                  <a:cubicBezTo>
                    <a:pt x="129" y="0"/>
                    <a:pt x="65" y="2"/>
                    <a:pt x="0" y="5"/>
                  </a:cubicBezTo>
                  <a:cubicBezTo>
                    <a:pt x="125" y="329"/>
                    <a:pt x="349" y="378"/>
                    <a:pt x="597" y="378"/>
                  </a:cubicBezTo>
                  <a:cubicBezTo>
                    <a:pt x="707" y="378"/>
                    <a:pt x="821" y="369"/>
                    <a:pt x="934" y="369"/>
                  </a:cubicBezTo>
                  <a:cubicBezTo>
                    <a:pt x="1051" y="369"/>
                    <a:pt x="1167" y="379"/>
                    <a:pt x="1273" y="423"/>
                  </a:cubicBezTo>
                  <a:cubicBezTo>
                    <a:pt x="1233" y="323"/>
                    <a:pt x="1233" y="244"/>
                    <a:pt x="1213" y="184"/>
                  </a:cubicBezTo>
                  <a:cubicBezTo>
                    <a:pt x="877" y="50"/>
                    <a:pt x="541" y="0"/>
                    <a:pt x="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3" name="Google Shape;15733;p24"/>
            <p:cNvSpPr/>
            <p:nvPr/>
          </p:nvSpPr>
          <p:spPr>
            <a:xfrm>
              <a:off x="4995350" y="4481225"/>
              <a:ext cx="48750" cy="15950"/>
            </a:xfrm>
            <a:custGeom>
              <a:avLst/>
              <a:gdLst/>
              <a:ahLst/>
              <a:cxnLst/>
              <a:rect l="l" t="t" r="r" b="b"/>
              <a:pathLst>
                <a:path w="1950" h="638" extrusionOk="0">
                  <a:moveTo>
                    <a:pt x="299" y="1"/>
                  </a:moveTo>
                  <a:cubicBezTo>
                    <a:pt x="199" y="1"/>
                    <a:pt x="120" y="41"/>
                    <a:pt x="80" y="100"/>
                  </a:cubicBezTo>
                  <a:cubicBezTo>
                    <a:pt x="80" y="319"/>
                    <a:pt x="0" y="538"/>
                    <a:pt x="279" y="637"/>
                  </a:cubicBezTo>
                  <a:cubicBezTo>
                    <a:pt x="616" y="637"/>
                    <a:pt x="897" y="437"/>
                    <a:pt x="1217" y="437"/>
                  </a:cubicBezTo>
                  <a:cubicBezTo>
                    <a:pt x="1274" y="437"/>
                    <a:pt x="1332" y="443"/>
                    <a:pt x="1393" y="458"/>
                  </a:cubicBezTo>
                  <a:cubicBezTo>
                    <a:pt x="1472" y="458"/>
                    <a:pt x="1552" y="478"/>
                    <a:pt x="1612" y="478"/>
                  </a:cubicBezTo>
                  <a:cubicBezTo>
                    <a:pt x="1691" y="478"/>
                    <a:pt x="1771" y="478"/>
                    <a:pt x="1850" y="458"/>
                  </a:cubicBezTo>
                  <a:cubicBezTo>
                    <a:pt x="1890" y="438"/>
                    <a:pt x="1910" y="419"/>
                    <a:pt x="1950" y="379"/>
                  </a:cubicBezTo>
                  <a:cubicBezTo>
                    <a:pt x="1910" y="319"/>
                    <a:pt x="1910" y="259"/>
                    <a:pt x="1910" y="180"/>
                  </a:cubicBezTo>
                  <a:cubicBezTo>
                    <a:pt x="1709" y="61"/>
                    <a:pt x="1486" y="6"/>
                    <a:pt x="1251" y="6"/>
                  </a:cubicBezTo>
                  <a:cubicBezTo>
                    <a:pt x="1091" y="6"/>
                    <a:pt x="925" y="32"/>
                    <a:pt x="756" y="80"/>
                  </a:cubicBezTo>
                  <a:cubicBezTo>
                    <a:pt x="674" y="108"/>
                    <a:pt x="597" y="131"/>
                    <a:pt x="525" y="131"/>
                  </a:cubicBezTo>
                  <a:cubicBezTo>
                    <a:pt x="440" y="131"/>
                    <a:pt x="363" y="98"/>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4" name="Google Shape;15734;p24"/>
            <p:cNvSpPr/>
            <p:nvPr/>
          </p:nvSpPr>
          <p:spPr>
            <a:xfrm>
              <a:off x="4818800" y="4305675"/>
              <a:ext cx="15450" cy="47775"/>
            </a:xfrm>
            <a:custGeom>
              <a:avLst/>
              <a:gdLst/>
              <a:ahLst/>
              <a:cxnLst/>
              <a:rect l="l" t="t" r="r" b="b"/>
              <a:pathLst>
                <a:path w="618" h="1911" extrusionOk="0">
                  <a:moveTo>
                    <a:pt x="378" y="1"/>
                  </a:moveTo>
                  <a:cubicBezTo>
                    <a:pt x="0" y="617"/>
                    <a:pt x="279" y="1194"/>
                    <a:pt x="498" y="1910"/>
                  </a:cubicBezTo>
                  <a:cubicBezTo>
                    <a:pt x="617" y="1433"/>
                    <a:pt x="597" y="1055"/>
                    <a:pt x="577" y="717"/>
                  </a:cubicBezTo>
                  <a:cubicBezTo>
                    <a:pt x="299" y="518"/>
                    <a:pt x="458" y="239"/>
                    <a:pt x="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5" name="Google Shape;15735;p24"/>
            <p:cNvSpPr/>
            <p:nvPr/>
          </p:nvSpPr>
          <p:spPr>
            <a:xfrm>
              <a:off x="4981925" y="4455000"/>
              <a:ext cx="26375" cy="28900"/>
            </a:xfrm>
            <a:custGeom>
              <a:avLst/>
              <a:gdLst/>
              <a:ahLst/>
              <a:cxnLst/>
              <a:rect l="l" t="t" r="r" b="b"/>
              <a:pathLst>
                <a:path w="1055" h="1156" extrusionOk="0">
                  <a:moveTo>
                    <a:pt x="803" y="0"/>
                  </a:moveTo>
                  <a:cubicBezTo>
                    <a:pt x="716" y="0"/>
                    <a:pt x="627" y="5"/>
                    <a:pt x="537" y="15"/>
                  </a:cubicBezTo>
                  <a:lnTo>
                    <a:pt x="458" y="95"/>
                  </a:lnTo>
                  <a:cubicBezTo>
                    <a:pt x="318" y="194"/>
                    <a:pt x="100" y="194"/>
                    <a:pt x="0" y="393"/>
                  </a:cubicBezTo>
                  <a:cubicBezTo>
                    <a:pt x="0" y="612"/>
                    <a:pt x="20" y="871"/>
                    <a:pt x="20" y="1090"/>
                  </a:cubicBezTo>
                  <a:cubicBezTo>
                    <a:pt x="43" y="1136"/>
                    <a:pt x="80" y="1155"/>
                    <a:pt x="123" y="1155"/>
                  </a:cubicBezTo>
                  <a:cubicBezTo>
                    <a:pt x="153" y="1155"/>
                    <a:pt x="186" y="1146"/>
                    <a:pt x="219" y="1129"/>
                  </a:cubicBezTo>
                  <a:cubicBezTo>
                    <a:pt x="438" y="1010"/>
                    <a:pt x="358" y="731"/>
                    <a:pt x="517" y="572"/>
                  </a:cubicBezTo>
                  <a:lnTo>
                    <a:pt x="1054" y="15"/>
                  </a:lnTo>
                  <a:cubicBezTo>
                    <a:pt x="975" y="5"/>
                    <a:pt x="890" y="0"/>
                    <a:pt x="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6" name="Google Shape;15736;p24"/>
            <p:cNvSpPr/>
            <p:nvPr/>
          </p:nvSpPr>
          <p:spPr>
            <a:xfrm>
              <a:off x="4425425" y="4455375"/>
              <a:ext cx="25875" cy="12950"/>
            </a:xfrm>
            <a:custGeom>
              <a:avLst/>
              <a:gdLst/>
              <a:ahLst/>
              <a:cxnLst/>
              <a:rect l="l" t="t" r="r" b="b"/>
              <a:pathLst>
                <a:path w="1035" h="518" extrusionOk="0">
                  <a:moveTo>
                    <a:pt x="0" y="0"/>
                  </a:moveTo>
                  <a:cubicBezTo>
                    <a:pt x="139" y="398"/>
                    <a:pt x="517" y="458"/>
                    <a:pt x="895" y="518"/>
                  </a:cubicBezTo>
                  <a:lnTo>
                    <a:pt x="10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7" name="Google Shape;15737;p24"/>
            <p:cNvSpPr/>
            <p:nvPr/>
          </p:nvSpPr>
          <p:spPr>
            <a:xfrm>
              <a:off x="5221125" y="4380275"/>
              <a:ext cx="32350" cy="10100"/>
            </a:xfrm>
            <a:custGeom>
              <a:avLst/>
              <a:gdLst/>
              <a:ahLst/>
              <a:cxnLst/>
              <a:rect l="l" t="t" r="r" b="b"/>
              <a:pathLst>
                <a:path w="1294" h="404" extrusionOk="0">
                  <a:moveTo>
                    <a:pt x="916" y="1"/>
                  </a:moveTo>
                  <a:cubicBezTo>
                    <a:pt x="865" y="19"/>
                    <a:pt x="809" y="24"/>
                    <a:pt x="751" y="24"/>
                  </a:cubicBezTo>
                  <a:cubicBezTo>
                    <a:pt x="659" y="24"/>
                    <a:pt x="560" y="10"/>
                    <a:pt x="463" y="10"/>
                  </a:cubicBezTo>
                  <a:cubicBezTo>
                    <a:pt x="287" y="10"/>
                    <a:pt x="116" y="57"/>
                    <a:pt x="1" y="319"/>
                  </a:cubicBezTo>
                  <a:cubicBezTo>
                    <a:pt x="147" y="380"/>
                    <a:pt x="286" y="403"/>
                    <a:pt x="420" y="403"/>
                  </a:cubicBezTo>
                  <a:cubicBezTo>
                    <a:pt x="724" y="403"/>
                    <a:pt x="1004" y="282"/>
                    <a:pt x="1294" y="199"/>
                  </a:cubicBezTo>
                  <a:cubicBezTo>
                    <a:pt x="1214" y="20"/>
                    <a:pt x="1075" y="20"/>
                    <a:pt x="9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8" name="Google Shape;15738;p24"/>
            <p:cNvSpPr/>
            <p:nvPr/>
          </p:nvSpPr>
          <p:spPr>
            <a:xfrm>
              <a:off x="5379775" y="4427175"/>
              <a:ext cx="46275" cy="14800"/>
            </a:xfrm>
            <a:custGeom>
              <a:avLst/>
              <a:gdLst/>
              <a:ahLst/>
              <a:cxnLst/>
              <a:rect l="l" t="t" r="r" b="b"/>
              <a:pathLst>
                <a:path w="1851" h="592" extrusionOk="0">
                  <a:moveTo>
                    <a:pt x="1613" y="0"/>
                  </a:moveTo>
                  <a:cubicBezTo>
                    <a:pt x="1415" y="0"/>
                    <a:pt x="1221" y="114"/>
                    <a:pt x="1055" y="213"/>
                  </a:cubicBezTo>
                  <a:cubicBezTo>
                    <a:pt x="736" y="313"/>
                    <a:pt x="398" y="432"/>
                    <a:pt x="40" y="432"/>
                  </a:cubicBezTo>
                  <a:cubicBezTo>
                    <a:pt x="20" y="432"/>
                    <a:pt x="20" y="452"/>
                    <a:pt x="0" y="492"/>
                  </a:cubicBezTo>
                  <a:cubicBezTo>
                    <a:pt x="0" y="512"/>
                    <a:pt x="0" y="532"/>
                    <a:pt x="40" y="591"/>
                  </a:cubicBezTo>
                  <a:lnTo>
                    <a:pt x="915" y="591"/>
                  </a:lnTo>
                  <a:cubicBezTo>
                    <a:pt x="995" y="532"/>
                    <a:pt x="1035" y="452"/>
                    <a:pt x="1094" y="452"/>
                  </a:cubicBezTo>
                  <a:cubicBezTo>
                    <a:pt x="1313" y="452"/>
                    <a:pt x="1532" y="432"/>
                    <a:pt x="1751" y="412"/>
                  </a:cubicBezTo>
                  <a:cubicBezTo>
                    <a:pt x="1811" y="353"/>
                    <a:pt x="1850" y="293"/>
                    <a:pt x="1850" y="213"/>
                  </a:cubicBezTo>
                  <a:cubicBezTo>
                    <a:pt x="1850" y="114"/>
                    <a:pt x="1811" y="54"/>
                    <a:pt x="1731" y="14"/>
                  </a:cubicBezTo>
                  <a:cubicBezTo>
                    <a:pt x="1692" y="5"/>
                    <a:pt x="1652" y="0"/>
                    <a:pt x="1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9" name="Google Shape;15739;p24"/>
            <p:cNvSpPr/>
            <p:nvPr/>
          </p:nvSpPr>
          <p:spPr>
            <a:xfrm>
              <a:off x="5209700" y="4521525"/>
              <a:ext cx="33325" cy="15925"/>
            </a:xfrm>
            <a:custGeom>
              <a:avLst/>
              <a:gdLst/>
              <a:ahLst/>
              <a:cxnLst/>
              <a:rect l="l" t="t" r="r" b="b"/>
              <a:pathLst>
                <a:path w="1333" h="637" extrusionOk="0">
                  <a:moveTo>
                    <a:pt x="619" y="0"/>
                  </a:moveTo>
                  <a:cubicBezTo>
                    <a:pt x="408" y="0"/>
                    <a:pt x="199" y="30"/>
                    <a:pt x="0" y="159"/>
                  </a:cubicBezTo>
                  <a:cubicBezTo>
                    <a:pt x="159" y="239"/>
                    <a:pt x="279" y="338"/>
                    <a:pt x="358" y="517"/>
                  </a:cubicBezTo>
                  <a:cubicBezTo>
                    <a:pt x="398" y="557"/>
                    <a:pt x="477" y="597"/>
                    <a:pt x="557" y="637"/>
                  </a:cubicBezTo>
                  <a:cubicBezTo>
                    <a:pt x="736" y="637"/>
                    <a:pt x="855" y="557"/>
                    <a:pt x="975" y="458"/>
                  </a:cubicBezTo>
                  <a:cubicBezTo>
                    <a:pt x="1094" y="338"/>
                    <a:pt x="1333" y="259"/>
                    <a:pt x="1253" y="20"/>
                  </a:cubicBezTo>
                  <a:lnTo>
                    <a:pt x="1253" y="20"/>
                  </a:lnTo>
                  <a:cubicBezTo>
                    <a:pt x="1223" y="21"/>
                    <a:pt x="1193" y="22"/>
                    <a:pt x="1163" y="22"/>
                  </a:cubicBezTo>
                  <a:cubicBezTo>
                    <a:pt x="983" y="22"/>
                    <a:pt x="80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0" name="Google Shape;15740;p24"/>
            <p:cNvSpPr/>
            <p:nvPr/>
          </p:nvSpPr>
          <p:spPr>
            <a:xfrm>
              <a:off x="4476150" y="4104400"/>
              <a:ext cx="45775" cy="15125"/>
            </a:xfrm>
            <a:custGeom>
              <a:avLst/>
              <a:gdLst/>
              <a:ahLst/>
              <a:cxnLst/>
              <a:rect l="l" t="t" r="r" b="b"/>
              <a:pathLst>
                <a:path w="1831" h="605" extrusionOk="0">
                  <a:moveTo>
                    <a:pt x="1124" y="0"/>
                  </a:moveTo>
                  <a:cubicBezTo>
                    <a:pt x="1070" y="0"/>
                    <a:pt x="1015" y="5"/>
                    <a:pt x="955" y="15"/>
                  </a:cubicBezTo>
                  <a:lnTo>
                    <a:pt x="915" y="35"/>
                  </a:lnTo>
                  <a:cubicBezTo>
                    <a:pt x="816" y="134"/>
                    <a:pt x="697" y="95"/>
                    <a:pt x="577" y="134"/>
                  </a:cubicBezTo>
                  <a:cubicBezTo>
                    <a:pt x="498" y="174"/>
                    <a:pt x="398" y="214"/>
                    <a:pt x="299" y="234"/>
                  </a:cubicBezTo>
                  <a:cubicBezTo>
                    <a:pt x="199" y="274"/>
                    <a:pt x="100" y="293"/>
                    <a:pt x="20" y="373"/>
                  </a:cubicBezTo>
                  <a:cubicBezTo>
                    <a:pt x="0" y="433"/>
                    <a:pt x="20" y="492"/>
                    <a:pt x="80" y="532"/>
                  </a:cubicBezTo>
                  <a:cubicBezTo>
                    <a:pt x="144" y="586"/>
                    <a:pt x="208" y="605"/>
                    <a:pt x="278" y="605"/>
                  </a:cubicBezTo>
                  <a:cubicBezTo>
                    <a:pt x="339" y="605"/>
                    <a:pt x="404" y="590"/>
                    <a:pt x="478" y="572"/>
                  </a:cubicBezTo>
                  <a:cubicBezTo>
                    <a:pt x="577" y="532"/>
                    <a:pt x="677" y="532"/>
                    <a:pt x="776" y="512"/>
                  </a:cubicBezTo>
                  <a:cubicBezTo>
                    <a:pt x="876" y="413"/>
                    <a:pt x="1055" y="433"/>
                    <a:pt x="1154" y="373"/>
                  </a:cubicBezTo>
                  <a:cubicBezTo>
                    <a:pt x="1373" y="333"/>
                    <a:pt x="1631" y="373"/>
                    <a:pt x="1830" y="194"/>
                  </a:cubicBezTo>
                  <a:cubicBezTo>
                    <a:pt x="1651" y="174"/>
                    <a:pt x="1433" y="214"/>
                    <a:pt x="1293" y="15"/>
                  </a:cubicBezTo>
                  <a:cubicBezTo>
                    <a:pt x="1234" y="5"/>
                    <a:pt x="1179" y="0"/>
                    <a:pt x="1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1" name="Google Shape;15741;p24"/>
            <p:cNvSpPr/>
            <p:nvPr/>
          </p:nvSpPr>
          <p:spPr>
            <a:xfrm>
              <a:off x="4985900" y="4169825"/>
              <a:ext cx="48250" cy="9050"/>
            </a:xfrm>
            <a:custGeom>
              <a:avLst/>
              <a:gdLst/>
              <a:ahLst/>
              <a:cxnLst/>
              <a:rect l="l" t="t" r="r" b="b"/>
              <a:pathLst>
                <a:path w="1930" h="362" extrusionOk="0">
                  <a:moveTo>
                    <a:pt x="1246" y="0"/>
                  </a:moveTo>
                  <a:cubicBezTo>
                    <a:pt x="788" y="0"/>
                    <a:pt x="394" y="129"/>
                    <a:pt x="0" y="183"/>
                  </a:cubicBezTo>
                  <a:lnTo>
                    <a:pt x="0" y="362"/>
                  </a:lnTo>
                  <a:cubicBezTo>
                    <a:pt x="597" y="282"/>
                    <a:pt x="1194" y="203"/>
                    <a:pt x="1930" y="103"/>
                  </a:cubicBezTo>
                  <a:cubicBezTo>
                    <a:pt x="1684" y="28"/>
                    <a:pt x="1458"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2" name="Google Shape;15742;p24"/>
            <p:cNvSpPr/>
            <p:nvPr/>
          </p:nvSpPr>
          <p:spPr>
            <a:xfrm>
              <a:off x="5231575" y="4517050"/>
              <a:ext cx="31850" cy="19150"/>
            </a:xfrm>
            <a:custGeom>
              <a:avLst/>
              <a:gdLst/>
              <a:ahLst/>
              <a:cxnLst/>
              <a:rect l="l" t="t" r="r" b="b"/>
              <a:pathLst>
                <a:path w="1274" h="766" extrusionOk="0">
                  <a:moveTo>
                    <a:pt x="1074" y="0"/>
                  </a:moveTo>
                  <a:cubicBezTo>
                    <a:pt x="975" y="0"/>
                    <a:pt x="856" y="20"/>
                    <a:pt x="756" y="20"/>
                  </a:cubicBezTo>
                  <a:cubicBezTo>
                    <a:pt x="677" y="40"/>
                    <a:pt x="597" y="100"/>
                    <a:pt x="517" y="119"/>
                  </a:cubicBezTo>
                  <a:cubicBezTo>
                    <a:pt x="478" y="119"/>
                    <a:pt x="418" y="139"/>
                    <a:pt x="378" y="179"/>
                  </a:cubicBezTo>
                  <a:cubicBezTo>
                    <a:pt x="259" y="298"/>
                    <a:pt x="120" y="398"/>
                    <a:pt x="0" y="517"/>
                  </a:cubicBezTo>
                  <a:cubicBezTo>
                    <a:pt x="20" y="537"/>
                    <a:pt x="20" y="597"/>
                    <a:pt x="40" y="617"/>
                  </a:cubicBezTo>
                  <a:cubicBezTo>
                    <a:pt x="100" y="676"/>
                    <a:pt x="140" y="716"/>
                    <a:pt x="219" y="736"/>
                  </a:cubicBezTo>
                  <a:cubicBezTo>
                    <a:pt x="259" y="756"/>
                    <a:pt x="299" y="766"/>
                    <a:pt x="336" y="766"/>
                  </a:cubicBezTo>
                  <a:cubicBezTo>
                    <a:pt x="373" y="766"/>
                    <a:pt x="408" y="756"/>
                    <a:pt x="438" y="736"/>
                  </a:cubicBezTo>
                  <a:cubicBezTo>
                    <a:pt x="597" y="716"/>
                    <a:pt x="736" y="676"/>
                    <a:pt x="876" y="617"/>
                  </a:cubicBezTo>
                  <a:cubicBezTo>
                    <a:pt x="915" y="597"/>
                    <a:pt x="995" y="537"/>
                    <a:pt x="1055" y="497"/>
                  </a:cubicBezTo>
                  <a:cubicBezTo>
                    <a:pt x="1134" y="338"/>
                    <a:pt x="1273" y="179"/>
                    <a:pt x="1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3" name="Google Shape;15743;p24"/>
            <p:cNvSpPr/>
            <p:nvPr/>
          </p:nvSpPr>
          <p:spPr>
            <a:xfrm>
              <a:off x="5012750" y="4086400"/>
              <a:ext cx="27075" cy="14300"/>
            </a:xfrm>
            <a:custGeom>
              <a:avLst/>
              <a:gdLst/>
              <a:ahLst/>
              <a:cxnLst/>
              <a:rect l="l" t="t" r="r" b="b"/>
              <a:pathLst>
                <a:path w="1083" h="572" extrusionOk="0">
                  <a:moveTo>
                    <a:pt x="874" y="1"/>
                  </a:moveTo>
                  <a:cubicBezTo>
                    <a:pt x="548" y="1"/>
                    <a:pt x="253" y="172"/>
                    <a:pt x="0" y="357"/>
                  </a:cubicBezTo>
                  <a:cubicBezTo>
                    <a:pt x="186" y="502"/>
                    <a:pt x="367" y="571"/>
                    <a:pt x="548" y="571"/>
                  </a:cubicBezTo>
                  <a:cubicBezTo>
                    <a:pt x="715" y="571"/>
                    <a:pt x="883" y="512"/>
                    <a:pt x="1055" y="397"/>
                  </a:cubicBezTo>
                  <a:cubicBezTo>
                    <a:pt x="1015" y="238"/>
                    <a:pt x="796" y="397"/>
                    <a:pt x="776" y="218"/>
                  </a:cubicBezTo>
                  <a:lnTo>
                    <a:pt x="776" y="218"/>
                  </a:lnTo>
                  <a:cubicBezTo>
                    <a:pt x="843" y="248"/>
                    <a:pt x="899" y="264"/>
                    <a:pt x="943" y="264"/>
                  </a:cubicBezTo>
                  <a:cubicBezTo>
                    <a:pt x="1043" y="264"/>
                    <a:pt x="1082" y="184"/>
                    <a:pt x="1055" y="19"/>
                  </a:cubicBezTo>
                  <a:cubicBezTo>
                    <a:pt x="994" y="7"/>
                    <a:pt x="933" y="1"/>
                    <a:pt x="8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4" name="Google Shape;15744;p24"/>
            <p:cNvSpPr/>
            <p:nvPr/>
          </p:nvSpPr>
          <p:spPr>
            <a:xfrm>
              <a:off x="5404625" y="4435975"/>
              <a:ext cx="48775" cy="14450"/>
            </a:xfrm>
            <a:custGeom>
              <a:avLst/>
              <a:gdLst/>
              <a:ahLst/>
              <a:cxnLst/>
              <a:rect l="l" t="t" r="r" b="b"/>
              <a:pathLst>
                <a:path w="1951" h="578" extrusionOk="0">
                  <a:moveTo>
                    <a:pt x="1831" y="1"/>
                  </a:moveTo>
                  <a:lnTo>
                    <a:pt x="1692" y="80"/>
                  </a:lnTo>
                  <a:cubicBezTo>
                    <a:pt x="1632" y="140"/>
                    <a:pt x="1553" y="180"/>
                    <a:pt x="1453" y="239"/>
                  </a:cubicBezTo>
                  <a:cubicBezTo>
                    <a:pt x="1234" y="239"/>
                    <a:pt x="1015" y="259"/>
                    <a:pt x="777" y="259"/>
                  </a:cubicBezTo>
                  <a:cubicBezTo>
                    <a:pt x="657" y="359"/>
                    <a:pt x="518" y="299"/>
                    <a:pt x="419" y="398"/>
                  </a:cubicBezTo>
                  <a:cubicBezTo>
                    <a:pt x="319" y="398"/>
                    <a:pt x="180" y="438"/>
                    <a:pt x="100" y="438"/>
                  </a:cubicBezTo>
                  <a:cubicBezTo>
                    <a:pt x="61" y="438"/>
                    <a:pt x="41" y="458"/>
                    <a:pt x="21" y="478"/>
                  </a:cubicBezTo>
                  <a:cubicBezTo>
                    <a:pt x="1" y="498"/>
                    <a:pt x="1" y="558"/>
                    <a:pt x="61" y="577"/>
                  </a:cubicBezTo>
                  <a:lnTo>
                    <a:pt x="936" y="577"/>
                  </a:lnTo>
                  <a:cubicBezTo>
                    <a:pt x="1042" y="502"/>
                    <a:pt x="1156" y="484"/>
                    <a:pt x="1273" y="484"/>
                  </a:cubicBezTo>
                  <a:cubicBezTo>
                    <a:pt x="1380" y="484"/>
                    <a:pt x="1490" y="499"/>
                    <a:pt x="1596" y="499"/>
                  </a:cubicBezTo>
                  <a:cubicBezTo>
                    <a:pt x="1677" y="499"/>
                    <a:pt x="1756" y="490"/>
                    <a:pt x="1831" y="458"/>
                  </a:cubicBezTo>
                  <a:cubicBezTo>
                    <a:pt x="1931" y="359"/>
                    <a:pt x="1950" y="239"/>
                    <a:pt x="1851" y="100"/>
                  </a:cubicBezTo>
                  <a:cubicBezTo>
                    <a:pt x="1851" y="60"/>
                    <a:pt x="1851" y="40"/>
                    <a:pt x="1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5" name="Google Shape;15745;p24"/>
            <p:cNvSpPr/>
            <p:nvPr/>
          </p:nvSpPr>
          <p:spPr>
            <a:xfrm>
              <a:off x="4826250" y="4424525"/>
              <a:ext cx="33850" cy="14075"/>
            </a:xfrm>
            <a:custGeom>
              <a:avLst/>
              <a:gdLst/>
              <a:ahLst/>
              <a:cxnLst/>
              <a:rect l="l" t="t" r="r" b="b"/>
              <a:pathLst>
                <a:path w="1354" h="563" extrusionOk="0">
                  <a:moveTo>
                    <a:pt x="478" y="1"/>
                  </a:moveTo>
                  <a:cubicBezTo>
                    <a:pt x="259" y="41"/>
                    <a:pt x="1" y="100"/>
                    <a:pt x="299" y="399"/>
                  </a:cubicBezTo>
                  <a:cubicBezTo>
                    <a:pt x="530" y="399"/>
                    <a:pt x="733" y="562"/>
                    <a:pt x="988" y="562"/>
                  </a:cubicBezTo>
                  <a:cubicBezTo>
                    <a:pt x="1041" y="562"/>
                    <a:pt x="1096" y="555"/>
                    <a:pt x="1155" y="538"/>
                  </a:cubicBezTo>
                  <a:cubicBezTo>
                    <a:pt x="1214" y="419"/>
                    <a:pt x="1274" y="299"/>
                    <a:pt x="1353" y="160"/>
                  </a:cubicBezTo>
                  <a:cubicBezTo>
                    <a:pt x="1277" y="116"/>
                    <a:pt x="1194" y="104"/>
                    <a:pt x="1110" y="104"/>
                  </a:cubicBezTo>
                  <a:cubicBezTo>
                    <a:pt x="1004" y="104"/>
                    <a:pt x="896" y="123"/>
                    <a:pt x="793" y="123"/>
                  </a:cubicBezTo>
                  <a:cubicBezTo>
                    <a:pt x="678" y="123"/>
                    <a:pt x="569" y="100"/>
                    <a:pt x="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6" name="Google Shape;15746;p24"/>
            <p:cNvSpPr/>
            <p:nvPr/>
          </p:nvSpPr>
          <p:spPr>
            <a:xfrm>
              <a:off x="4440825" y="4326925"/>
              <a:ext cx="37825" cy="13825"/>
            </a:xfrm>
            <a:custGeom>
              <a:avLst/>
              <a:gdLst/>
              <a:ahLst/>
              <a:cxnLst/>
              <a:rect l="l" t="t" r="r" b="b"/>
              <a:pathLst>
                <a:path w="1513" h="553" extrusionOk="0">
                  <a:moveTo>
                    <a:pt x="691" y="1"/>
                  </a:moveTo>
                  <a:cubicBezTo>
                    <a:pt x="542" y="1"/>
                    <a:pt x="391" y="12"/>
                    <a:pt x="240" y="26"/>
                  </a:cubicBezTo>
                  <a:cubicBezTo>
                    <a:pt x="677" y="483"/>
                    <a:pt x="220" y="364"/>
                    <a:pt x="1" y="424"/>
                  </a:cubicBezTo>
                  <a:cubicBezTo>
                    <a:pt x="174" y="525"/>
                    <a:pt x="368" y="553"/>
                    <a:pt x="561" y="553"/>
                  </a:cubicBezTo>
                  <a:cubicBezTo>
                    <a:pt x="633" y="553"/>
                    <a:pt x="706" y="549"/>
                    <a:pt x="777" y="543"/>
                  </a:cubicBezTo>
                  <a:cubicBezTo>
                    <a:pt x="816" y="225"/>
                    <a:pt x="1007" y="207"/>
                    <a:pt x="1211" y="207"/>
                  </a:cubicBezTo>
                  <a:cubicBezTo>
                    <a:pt x="1237" y="207"/>
                    <a:pt x="1263" y="207"/>
                    <a:pt x="1289" y="207"/>
                  </a:cubicBezTo>
                  <a:cubicBezTo>
                    <a:pt x="1366" y="207"/>
                    <a:pt x="1443" y="205"/>
                    <a:pt x="1513" y="185"/>
                  </a:cubicBezTo>
                  <a:cubicBezTo>
                    <a:pt x="1252" y="42"/>
                    <a:pt x="975" y="1"/>
                    <a:pt x="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7" name="Google Shape;15747;p24"/>
            <p:cNvSpPr/>
            <p:nvPr/>
          </p:nvSpPr>
          <p:spPr>
            <a:xfrm>
              <a:off x="4998575" y="4240825"/>
              <a:ext cx="33100" cy="14675"/>
            </a:xfrm>
            <a:custGeom>
              <a:avLst/>
              <a:gdLst/>
              <a:ahLst/>
              <a:cxnLst/>
              <a:rect l="l" t="t" r="r" b="b"/>
              <a:pathLst>
                <a:path w="1324" h="587" extrusionOk="0">
                  <a:moveTo>
                    <a:pt x="294" y="1"/>
                  </a:moveTo>
                  <a:cubicBezTo>
                    <a:pt x="0" y="1"/>
                    <a:pt x="49" y="270"/>
                    <a:pt x="30" y="506"/>
                  </a:cubicBezTo>
                  <a:cubicBezTo>
                    <a:pt x="145" y="567"/>
                    <a:pt x="265" y="586"/>
                    <a:pt x="386" y="586"/>
                  </a:cubicBezTo>
                  <a:cubicBezTo>
                    <a:pt x="602" y="586"/>
                    <a:pt x="822" y="524"/>
                    <a:pt x="1029" y="524"/>
                  </a:cubicBezTo>
                  <a:cubicBezTo>
                    <a:pt x="1048" y="524"/>
                    <a:pt x="1066" y="525"/>
                    <a:pt x="1085" y="526"/>
                  </a:cubicBezTo>
                  <a:cubicBezTo>
                    <a:pt x="1144" y="506"/>
                    <a:pt x="1184" y="506"/>
                    <a:pt x="1224" y="506"/>
                  </a:cubicBezTo>
                  <a:cubicBezTo>
                    <a:pt x="1244" y="506"/>
                    <a:pt x="1264" y="506"/>
                    <a:pt x="1284" y="446"/>
                  </a:cubicBezTo>
                  <a:cubicBezTo>
                    <a:pt x="1323" y="406"/>
                    <a:pt x="1284" y="387"/>
                    <a:pt x="1224" y="347"/>
                  </a:cubicBezTo>
                  <a:cubicBezTo>
                    <a:pt x="965" y="347"/>
                    <a:pt x="727" y="347"/>
                    <a:pt x="468" y="327"/>
                  </a:cubicBezTo>
                  <a:cubicBezTo>
                    <a:pt x="170" y="307"/>
                    <a:pt x="329" y="148"/>
                    <a:pt x="388" y="9"/>
                  </a:cubicBezTo>
                  <a:cubicBezTo>
                    <a:pt x="354" y="3"/>
                    <a:pt x="322"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8" name="Google Shape;15748;p24"/>
            <p:cNvSpPr/>
            <p:nvPr/>
          </p:nvSpPr>
          <p:spPr>
            <a:xfrm>
              <a:off x="4442825" y="4372000"/>
              <a:ext cx="35325" cy="8450"/>
            </a:xfrm>
            <a:custGeom>
              <a:avLst/>
              <a:gdLst/>
              <a:ahLst/>
              <a:cxnLst/>
              <a:rect l="l" t="t" r="r" b="b"/>
              <a:pathLst>
                <a:path w="1413" h="338" extrusionOk="0">
                  <a:moveTo>
                    <a:pt x="164" y="0"/>
                  </a:moveTo>
                  <a:cubicBezTo>
                    <a:pt x="110" y="0"/>
                    <a:pt x="56" y="4"/>
                    <a:pt x="0" y="13"/>
                  </a:cubicBezTo>
                  <a:cubicBezTo>
                    <a:pt x="227" y="263"/>
                    <a:pt x="486" y="338"/>
                    <a:pt x="763" y="338"/>
                  </a:cubicBezTo>
                  <a:cubicBezTo>
                    <a:pt x="971" y="338"/>
                    <a:pt x="1190" y="295"/>
                    <a:pt x="1413" y="252"/>
                  </a:cubicBezTo>
                  <a:cubicBezTo>
                    <a:pt x="971" y="252"/>
                    <a:pt x="592"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9" name="Google Shape;15749;p24"/>
            <p:cNvSpPr/>
            <p:nvPr/>
          </p:nvSpPr>
          <p:spPr>
            <a:xfrm>
              <a:off x="4495550" y="4466200"/>
              <a:ext cx="30350" cy="14550"/>
            </a:xfrm>
            <a:custGeom>
              <a:avLst/>
              <a:gdLst/>
              <a:ahLst/>
              <a:cxnLst/>
              <a:rect l="l" t="t" r="r" b="b"/>
              <a:pathLst>
                <a:path w="1214" h="582" extrusionOk="0">
                  <a:moveTo>
                    <a:pt x="522" y="1"/>
                  </a:moveTo>
                  <a:cubicBezTo>
                    <a:pt x="427" y="1"/>
                    <a:pt x="326" y="16"/>
                    <a:pt x="219" y="45"/>
                  </a:cubicBezTo>
                  <a:cubicBezTo>
                    <a:pt x="0" y="144"/>
                    <a:pt x="139" y="283"/>
                    <a:pt x="179" y="423"/>
                  </a:cubicBezTo>
                  <a:cubicBezTo>
                    <a:pt x="517" y="463"/>
                    <a:pt x="875" y="542"/>
                    <a:pt x="1214" y="582"/>
                  </a:cubicBezTo>
                  <a:lnTo>
                    <a:pt x="1214" y="443"/>
                  </a:lnTo>
                  <a:cubicBezTo>
                    <a:pt x="1048" y="142"/>
                    <a:pt x="815" y="1"/>
                    <a:pt x="5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0" name="Google Shape;15750;p24"/>
            <p:cNvSpPr/>
            <p:nvPr/>
          </p:nvSpPr>
          <p:spPr>
            <a:xfrm>
              <a:off x="4403050" y="4122675"/>
              <a:ext cx="22400" cy="13450"/>
            </a:xfrm>
            <a:custGeom>
              <a:avLst/>
              <a:gdLst/>
              <a:ahLst/>
              <a:cxnLst/>
              <a:rect l="l" t="t" r="r" b="b"/>
              <a:pathLst>
                <a:path w="896" h="538" extrusionOk="0">
                  <a:moveTo>
                    <a:pt x="199" y="0"/>
                  </a:moveTo>
                  <a:cubicBezTo>
                    <a:pt x="119" y="60"/>
                    <a:pt x="80" y="100"/>
                    <a:pt x="0" y="159"/>
                  </a:cubicBezTo>
                  <a:cubicBezTo>
                    <a:pt x="20" y="398"/>
                    <a:pt x="179" y="497"/>
                    <a:pt x="398" y="537"/>
                  </a:cubicBezTo>
                  <a:cubicBezTo>
                    <a:pt x="577" y="537"/>
                    <a:pt x="736" y="478"/>
                    <a:pt x="895" y="358"/>
                  </a:cubicBezTo>
                  <a:cubicBezTo>
                    <a:pt x="736" y="80"/>
                    <a:pt x="418" y="159"/>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1" name="Google Shape;15751;p24"/>
            <p:cNvSpPr/>
            <p:nvPr/>
          </p:nvSpPr>
          <p:spPr>
            <a:xfrm>
              <a:off x="5104250" y="4099875"/>
              <a:ext cx="45350" cy="11575"/>
            </a:xfrm>
            <a:custGeom>
              <a:avLst/>
              <a:gdLst/>
              <a:ahLst/>
              <a:cxnLst/>
              <a:rect l="l" t="t" r="r" b="b"/>
              <a:pathLst>
                <a:path w="1814" h="463" extrusionOk="0">
                  <a:moveTo>
                    <a:pt x="570" y="0"/>
                  </a:moveTo>
                  <a:cubicBezTo>
                    <a:pt x="432" y="0"/>
                    <a:pt x="290" y="35"/>
                    <a:pt x="140" y="97"/>
                  </a:cubicBezTo>
                  <a:lnTo>
                    <a:pt x="41" y="196"/>
                  </a:lnTo>
                  <a:cubicBezTo>
                    <a:pt x="21" y="256"/>
                    <a:pt x="21" y="295"/>
                    <a:pt x="1" y="355"/>
                  </a:cubicBezTo>
                  <a:cubicBezTo>
                    <a:pt x="118" y="439"/>
                    <a:pt x="241" y="459"/>
                    <a:pt x="371" y="459"/>
                  </a:cubicBezTo>
                  <a:cubicBezTo>
                    <a:pt x="495" y="459"/>
                    <a:pt x="624" y="440"/>
                    <a:pt x="757" y="440"/>
                  </a:cubicBezTo>
                  <a:cubicBezTo>
                    <a:pt x="816" y="440"/>
                    <a:pt x="875" y="444"/>
                    <a:pt x="936" y="455"/>
                  </a:cubicBezTo>
                  <a:cubicBezTo>
                    <a:pt x="1024" y="455"/>
                    <a:pt x="1113" y="462"/>
                    <a:pt x="1201" y="462"/>
                  </a:cubicBezTo>
                  <a:cubicBezTo>
                    <a:pt x="1311" y="462"/>
                    <a:pt x="1422" y="450"/>
                    <a:pt x="1532" y="395"/>
                  </a:cubicBezTo>
                  <a:lnTo>
                    <a:pt x="1592" y="395"/>
                  </a:lnTo>
                  <a:cubicBezTo>
                    <a:pt x="1672" y="375"/>
                    <a:pt x="1771" y="355"/>
                    <a:pt x="1791" y="295"/>
                  </a:cubicBezTo>
                  <a:cubicBezTo>
                    <a:pt x="1814" y="204"/>
                    <a:pt x="1778" y="185"/>
                    <a:pt x="1732" y="185"/>
                  </a:cubicBezTo>
                  <a:cubicBezTo>
                    <a:pt x="1698" y="185"/>
                    <a:pt x="1658" y="196"/>
                    <a:pt x="1632" y="196"/>
                  </a:cubicBezTo>
                  <a:cubicBezTo>
                    <a:pt x="1433" y="176"/>
                    <a:pt x="1274" y="176"/>
                    <a:pt x="1075" y="176"/>
                  </a:cubicBezTo>
                  <a:cubicBezTo>
                    <a:pt x="909" y="54"/>
                    <a:pt x="743" y="0"/>
                    <a:pt x="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2" name="Google Shape;15752;p24"/>
            <p:cNvSpPr/>
            <p:nvPr/>
          </p:nvSpPr>
          <p:spPr>
            <a:xfrm>
              <a:off x="5017225" y="4152675"/>
              <a:ext cx="44275" cy="8800"/>
            </a:xfrm>
            <a:custGeom>
              <a:avLst/>
              <a:gdLst/>
              <a:ahLst/>
              <a:cxnLst/>
              <a:rect l="l" t="t" r="r" b="b"/>
              <a:pathLst>
                <a:path w="1771" h="352" extrusionOk="0">
                  <a:moveTo>
                    <a:pt x="979" y="1"/>
                  </a:moveTo>
                  <a:cubicBezTo>
                    <a:pt x="621" y="1"/>
                    <a:pt x="311" y="65"/>
                    <a:pt x="1" y="173"/>
                  </a:cubicBezTo>
                  <a:lnTo>
                    <a:pt x="1" y="352"/>
                  </a:lnTo>
                  <a:cubicBezTo>
                    <a:pt x="518" y="272"/>
                    <a:pt x="1035" y="193"/>
                    <a:pt x="1771" y="93"/>
                  </a:cubicBezTo>
                  <a:cubicBezTo>
                    <a:pt x="1477" y="29"/>
                    <a:pt x="1217"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3" name="Google Shape;15753;p24"/>
            <p:cNvSpPr/>
            <p:nvPr/>
          </p:nvSpPr>
          <p:spPr>
            <a:xfrm>
              <a:off x="5275825" y="4348075"/>
              <a:ext cx="35125" cy="10875"/>
            </a:xfrm>
            <a:custGeom>
              <a:avLst/>
              <a:gdLst/>
              <a:ahLst/>
              <a:cxnLst/>
              <a:rect l="l" t="t" r="r" b="b"/>
              <a:pathLst>
                <a:path w="1405" h="435" extrusionOk="0">
                  <a:moveTo>
                    <a:pt x="1258" y="0"/>
                  </a:moveTo>
                  <a:cubicBezTo>
                    <a:pt x="1192" y="0"/>
                    <a:pt x="1112" y="30"/>
                    <a:pt x="1035" y="55"/>
                  </a:cubicBezTo>
                  <a:cubicBezTo>
                    <a:pt x="951" y="65"/>
                    <a:pt x="864" y="66"/>
                    <a:pt x="776" y="66"/>
                  </a:cubicBezTo>
                  <a:cubicBezTo>
                    <a:pt x="746" y="66"/>
                    <a:pt x="717" y="66"/>
                    <a:pt x="687" y="66"/>
                  </a:cubicBezTo>
                  <a:cubicBezTo>
                    <a:pt x="452" y="66"/>
                    <a:pt x="213" y="75"/>
                    <a:pt x="1" y="234"/>
                  </a:cubicBezTo>
                  <a:cubicBezTo>
                    <a:pt x="41" y="274"/>
                    <a:pt x="120" y="274"/>
                    <a:pt x="200" y="294"/>
                  </a:cubicBezTo>
                  <a:cubicBezTo>
                    <a:pt x="299" y="373"/>
                    <a:pt x="438" y="334"/>
                    <a:pt x="518" y="433"/>
                  </a:cubicBezTo>
                  <a:cubicBezTo>
                    <a:pt x="535" y="434"/>
                    <a:pt x="551" y="435"/>
                    <a:pt x="567" y="435"/>
                  </a:cubicBezTo>
                  <a:cubicBezTo>
                    <a:pt x="863" y="435"/>
                    <a:pt x="1110" y="272"/>
                    <a:pt x="1393" y="234"/>
                  </a:cubicBezTo>
                  <a:cubicBezTo>
                    <a:pt x="1405" y="52"/>
                    <a:pt x="1345" y="0"/>
                    <a:pt x="1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4" name="Google Shape;15754;p24"/>
            <p:cNvSpPr/>
            <p:nvPr/>
          </p:nvSpPr>
          <p:spPr>
            <a:xfrm>
              <a:off x="5374800" y="4446500"/>
              <a:ext cx="32850" cy="10400"/>
            </a:xfrm>
            <a:custGeom>
              <a:avLst/>
              <a:gdLst/>
              <a:ahLst/>
              <a:cxnLst/>
              <a:rect l="l" t="t" r="r" b="b"/>
              <a:pathLst>
                <a:path w="1314" h="416" extrusionOk="0">
                  <a:moveTo>
                    <a:pt x="1093" y="1"/>
                  </a:moveTo>
                  <a:cubicBezTo>
                    <a:pt x="757" y="1"/>
                    <a:pt x="426" y="121"/>
                    <a:pt x="0" y="415"/>
                  </a:cubicBezTo>
                  <a:cubicBezTo>
                    <a:pt x="557" y="355"/>
                    <a:pt x="955" y="375"/>
                    <a:pt x="1313" y="156"/>
                  </a:cubicBezTo>
                  <a:lnTo>
                    <a:pt x="1313" y="17"/>
                  </a:lnTo>
                  <a:cubicBezTo>
                    <a:pt x="1239" y="7"/>
                    <a:pt x="1166" y="1"/>
                    <a:pt x="10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5" name="Google Shape;15755;p24"/>
            <p:cNvSpPr/>
            <p:nvPr/>
          </p:nvSpPr>
          <p:spPr>
            <a:xfrm>
              <a:off x="5186800" y="4433400"/>
              <a:ext cx="21925" cy="17475"/>
            </a:xfrm>
            <a:custGeom>
              <a:avLst/>
              <a:gdLst/>
              <a:ahLst/>
              <a:cxnLst/>
              <a:rect l="l" t="t" r="r" b="b"/>
              <a:pathLst>
                <a:path w="877" h="699" extrusionOk="0">
                  <a:moveTo>
                    <a:pt x="395" y="0"/>
                  </a:moveTo>
                  <a:cubicBezTo>
                    <a:pt x="197" y="0"/>
                    <a:pt x="1" y="33"/>
                    <a:pt x="1" y="283"/>
                  </a:cubicBezTo>
                  <a:cubicBezTo>
                    <a:pt x="1" y="588"/>
                    <a:pt x="195" y="698"/>
                    <a:pt x="438" y="698"/>
                  </a:cubicBezTo>
                  <a:cubicBezTo>
                    <a:pt x="495" y="698"/>
                    <a:pt x="556" y="692"/>
                    <a:pt x="618" y="680"/>
                  </a:cubicBezTo>
                  <a:cubicBezTo>
                    <a:pt x="697" y="680"/>
                    <a:pt x="797" y="661"/>
                    <a:pt x="876" y="641"/>
                  </a:cubicBezTo>
                  <a:cubicBezTo>
                    <a:pt x="757" y="541"/>
                    <a:pt x="618" y="541"/>
                    <a:pt x="478" y="501"/>
                  </a:cubicBezTo>
                  <a:cubicBezTo>
                    <a:pt x="399" y="481"/>
                    <a:pt x="299" y="462"/>
                    <a:pt x="279" y="402"/>
                  </a:cubicBezTo>
                  <a:cubicBezTo>
                    <a:pt x="220" y="263"/>
                    <a:pt x="359" y="243"/>
                    <a:pt x="458" y="183"/>
                  </a:cubicBezTo>
                  <a:cubicBezTo>
                    <a:pt x="498" y="163"/>
                    <a:pt x="558" y="64"/>
                    <a:pt x="598" y="4"/>
                  </a:cubicBezTo>
                  <a:cubicBezTo>
                    <a:pt x="535" y="4"/>
                    <a:pt x="465" y="0"/>
                    <a:pt x="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6" name="Google Shape;15756;p24"/>
            <p:cNvSpPr/>
            <p:nvPr/>
          </p:nvSpPr>
          <p:spPr>
            <a:xfrm>
              <a:off x="4590025" y="4437475"/>
              <a:ext cx="15950" cy="31850"/>
            </a:xfrm>
            <a:custGeom>
              <a:avLst/>
              <a:gdLst/>
              <a:ahLst/>
              <a:cxnLst/>
              <a:rect l="l" t="t" r="r" b="b"/>
              <a:pathLst>
                <a:path w="638" h="1274" extrusionOk="0">
                  <a:moveTo>
                    <a:pt x="418" y="0"/>
                  </a:moveTo>
                  <a:cubicBezTo>
                    <a:pt x="140" y="139"/>
                    <a:pt x="339" y="537"/>
                    <a:pt x="80" y="696"/>
                  </a:cubicBezTo>
                  <a:cubicBezTo>
                    <a:pt x="21" y="776"/>
                    <a:pt x="1" y="816"/>
                    <a:pt x="1" y="895"/>
                  </a:cubicBezTo>
                  <a:cubicBezTo>
                    <a:pt x="1" y="915"/>
                    <a:pt x="21" y="975"/>
                    <a:pt x="21" y="995"/>
                  </a:cubicBezTo>
                  <a:cubicBezTo>
                    <a:pt x="80" y="1094"/>
                    <a:pt x="160" y="1174"/>
                    <a:pt x="220" y="1234"/>
                  </a:cubicBezTo>
                  <a:cubicBezTo>
                    <a:pt x="279" y="1234"/>
                    <a:pt x="339" y="1273"/>
                    <a:pt x="399" y="1273"/>
                  </a:cubicBezTo>
                  <a:cubicBezTo>
                    <a:pt x="478" y="895"/>
                    <a:pt x="299" y="478"/>
                    <a:pt x="597" y="100"/>
                  </a:cubicBezTo>
                  <a:cubicBezTo>
                    <a:pt x="637" y="40"/>
                    <a:pt x="498" y="20"/>
                    <a:pt x="4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7" name="Google Shape;15757;p24"/>
            <p:cNvSpPr/>
            <p:nvPr/>
          </p:nvSpPr>
          <p:spPr>
            <a:xfrm>
              <a:off x="5220625" y="4322575"/>
              <a:ext cx="41300" cy="7650"/>
            </a:xfrm>
            <a:custGeom>
              <a:avLst/>
              <a:gdLst/>
              <a:ahLst/>
              <a:cxnLst/>
              <a:rect l="l" t="t" r="r" b="b"/>
              <a:pathLst>
                <a:path w="1652" h="306" extrusionOk="0">
                  <a:moveTo>
                    <a:pt x="1115" y="21"/>
                  </a:moveTo>
                  <a:cubicBezTo>
                    <a:pt x="737" y="61"/>
                    <a:pt x="339" y="1"/>
                    <a:pt x="1" y="120"/>
                  </a:cubicBezTo>
                  <a:cubicBezTo>
                    <a:pt x="108" y="263"/>
                    <a:pt x="227" y="306"/>
                    <a:pt x="353" y="306"/>
                  </a:cubicBezTo>
                  <a:cubicBezTo>
                    <a:pt x="507" y="306"/>
                    <a:pt x="672" y="242"/>
                    <a:pt x="836" y="220"/>
                  </a:cubicBezTo>
                  <a:cubicBezTo>
                    <a:pt x="961" y="238"/>
                    <a:pt x="1087" y="248"/>
                    <a:pt x="1210" y="248"/>
                  </a:cubicBezTo>
                  <a:cubicBezTo>
                    <a:pt x="1361" y="248"/>
                    <a:pt x="1509" y="233"/>
                    <a:pt x="1652" y="200"/>
                  </a:cubicBezTo>
                  <a:cubicBezTo>
                    <a:pt x="1532" y="1"/>
                    <a:pt x="1294" y="61"/>
                    <a:pt x="1115"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8" name="Google Shape;15758;p24"/>
            <p:cNvSpPr/>
            <p:nvPr/>
          </p:nvSpPr>
          <p:spPr>
            <a:xfrm>
              <a:off x="5201225" y="4326075"/>
              <a:ext cx="39825" cy="7475"/>
            </a:xfrm>
            <a:custGeom>
              <a:avLst/>
              <a:gdLst/>
              <a:ahLst/>
              <a:cxnLst/>
              <a:rect l="l" t="t" r="r" b="b"/>
              <a:pathLst>
                <a:path w="1593" h="299" extrusionOk="0">
                  <a:moveTo>
                    <a:pt x="737" y="0"/>
                  </a:moveTo>
                  <a:cubicBezTo>
                    <a:pt x="498" y="20"/>
                    <a:pt x="240" y="60"/>
                    <a:pt x="1" y="100"/>
                  </a:cubicBezTo>
                  <a:lnTo>
                    <a:pt x="1" y="299"/>
                  </a:lnTo>
                  <a:cubicBezTo>
                    <a:pt x="140" y="277"/>
                    <a:pt x="284" y="273"/>
                    <a:pt x="430" y="273"/>
                  </a:cubicBezTo>
                  <a:cubicBezTo>
                    <a:pt x="519" y="273"/>
                    <a:pt x="610" y="275"/>
                    <a:pt x="700" y="275"/>
                  </a:cubicBezTo>
                  <a:cubicBezTo>
                    <a:pt x="1006" y="275"/>
                    <a:pt x="1312" y="257"/>
                    <a:pt x="1592" y="100"/>
                  </a:cubicBezTo>
                  <a:cubicBezTo>
                    <a:pt x="1537" y="92"/>
                    <a:pt x="1480" y="89"/>
                    <a:pt x="1423" y="89"/>
                  </a:cubicBezTo>
                  <a:cubicBezTo>
                    <a:pt x="1338" y="89"/>
                    <a:pt x="1251" y="95"/>
                    <a:pt x="1165" y="95"/>
                  </a:cubicBezTo>
                  <a:cubicBezTo>
                    <a:pt x="1020" y="95"/>
                    <a:pt x="876" y="80"/>
                    <a:pt x="7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9" name="Google Shape;15759;p24"/>
            <p:cNvSpPr/>
            <p:nvPr/>
          </p:nvSpPr>
          <p:spPr>
            <a:xfrm>
              <a:off x="5301700" y="4344975"/>
              <a:ext cx="29350" cy="9275"/>
            </a:xfrm>
            <a:custGeom>
              <a:avLst/>
              <a:gdLst/>
              <a:ahLst/>
              <a:cxnLst/>
              <a:rect l="l" t="t" r="r" b="b"/>
              <a:pathLst>
                <a:path w="1174" h="371" extrusionOk="0">
                  <a:moveTo>
                    <a:pt x="1174" y="0"/>
                  </a:moveTo>
                  <a:lnTo>
                    <a:pt x="1174" y="0"/>
                  </a:lnTo>
                  <a:cubicBezTo>
                    <a:pt x="1070" y="14"/>
                    <a:pt x="968" y="17"/>
                    <a:pt x="869" y="17"/>
                  </a:cubicBezTo>
                  <a:cubicBezTo>
                    <a:pt x="798" y="17"/>
                    <a:pt x="728" y="16"/>
                    <a:pt x="659" y="16"/>
                  </a:cubicBezTo>
                  <a:cubicBezTo>
                    <a:pt x="422" y="16"/>
                    <a:pt x="200" y="34"/>
                    <a:pt x="0" y="199"/>
                  </a:cubicBezTo>
                  <a:cubicBezTo>
                    <a:pt x="139" y="219"/>
                    <a:pt x="279" y="219"/>
                    <a:pt x="358" y="358"/>
                  </a:cubicBezTo>
                  <a:cubicBezTo>
                    <a:pt x="416" y="366"/>
                    <a:pt x="473" y="371"/>
                    <a:pt x="529" y="371"/>
                  </a:cubicBezTo>
                  <a:cubicBezTo>
                    <a:pt x="763" y="371"/>
                    <a:pt x="981" y="289"/>
                    <a:pt x="1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0" name="Google Shape;15760;p24"/>
            <p:cNvSpPr/>
            <p:nvPr/>
          </p:nvSpPr>
          <p:spPr>
            <a:xfrm>
              <a:off x="4350825" y="4147350"/>
              <a:ext cx="43275" cy="5500"/>
            </a:xfrm>
            <a:custGeom>
              <a:avLst/>
              <a:gdLst/>
              <a:ahLst/>
              <a:cxnLst/>
              <a:rect l="l" t="t" r="r" b="b"/>
              <a:pathLst>
                <a:path w="1731" h="220" extrusionOk="0">
                  <a:moveTo>
                    <a:pt x="841" y="0"/>
                  </a:moveTo>
                  <a:cubicBezTo>
                    <a:pt x="561" y="0"/>
                    <a:pt x="283" y="60"/>
                    <a:pt x="0" y="207"/>
                  </a:cubicBezTo>
                  <a:cubicBezTo>
                    <a:pt x="60" y="216"/>
                    <a:pt x="119" y="219"/>
                    <a:pt x="178" y="219"/>
                  </a:cubicBezTo>
                  <a:cubicBezTo>
                    <a:pt x="427" y="219"/>
                    <a:pt x="677" y="156"/>
                    <a:pt x="933" y="156"/>
                  </a:cubicBezTo>
                  <a:cubicBezTo>
                    <a:pt x="1026" y="156"/>
                    <a:pt x="1119" y="164"/>
                    <a:pt x="1214" y="187"/>
                  </a:cubicBezTo>
                  <a:cubicBezTo>
                    <a:pt x="1393" y="187"/>
                    <a:pt x="1552" y="167"/>
                    <a:pt x="1731" y="167"/>
                  </a:cubicBezTo>
                  <a:cubicBezTo>
                    <a:pt x="1427" y="65"/>
                    <a:pt x="1133" y="0"/>
                    <a:pt x="8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1" name="Google Shape;15761;p24"/>
            <p:cNvSpPr/>
            <p:nvPr/>
          </p:nvSpPr>
          <p:spPr>
            <a:xfrm>
              <a:off x="4776025" y="4516575"/>
              <a:ext cx="23400" cy="10375"/>
            </a:xfrm>
            <a:custGeom>
              <a:avLst/>
              <a:gdLst/>
              <a:ahLst/>
              <a:cxnLst/>
              <a:rect l="l" t="t" r="r" b="b"/>
              <a:pathLst>
                <a:path w="936" h="415" extrusionOk="0">
                  <a:moveTo>
                    <a:pt x="358" y="0"/>
                  </a:moveTo>
                  <a:cubicBezTo>
                    <a:pt x="301" y="0"/>
                    <a:pt x="242" y="7"/>
                    <a:pt x="180" y="19"/>
                  </a:cubicBezTo>
                  <a:cubicBezTo>
                    <a:pt x="100" y="99"/>
                    <a:pt x="1" y="99"/>
                    <a:pt x="1" y="218"/>
                  </a:cubicBezTo>
                  <a:cubicBezTo>
                    <a:pt x="167" y="308"/>
                    <a:pt x="359" y="414"/>
                    <a:pt x="571" y="414"/>
                  </a:cubicBezTo>
                  <a:cubicBezTo>
                    <a:pt x="687" y="414"/>
                    <a:pt x="809" y="382"/>
                    <a:pt x="936" y="298"/>
                  </a:cubicBezTo>
                  <a:cubicBezTo>
                    <a:pt x="762" y="93"/>
                    <a:pt x="576"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2" name="Google Shape;15762;p24"/>
            <p:cNvSpPr/>
            <p:nvPr/>
          </p:nvSpPr>
          <p:spPr>
            <a:xfrm>
              <a:off x="4728275" y="4033275"/>
              <a:ext cx="29375" cy="21025"/>
            </a:xfrm>
            <a:custGeom>
              <a:avLst/>
              <a:gdLst/>
              <a:ahLst/>
              <a:cxnLst/>
              <a:rect l="l" t="t" r="r" b="b"/>
              <a:pathLst>
                <a:path w="1175" h="841" extrusionOk="0">
                  <a:moveTo>
                    <a:pt x="751" y="1"/>
                  </a:moveTo>
                  <a:cubicBezTo>
                    <a:pt x="732" y="1"/>
                    <a:pt x="713" y="12"/>
                    <a:pt x="697" y="35"/>
                  </a:cubicBezTo>
                  <a:lnTo>
                    <a:pt x="458" y="254"/>
                  </a:lnTo>
                  <a:cubicBezTo>
                    <a:pt x="419" y="294"/>
                    <a:pt x="359" y="353"/>
                    <a:pt x="339" y="433"/>
                  </a:cubicBezTo>
                  <a:cubicBezTo>
                    <a:pt x="220" y="533"/>
                    <a:pt x="120" y="652"/>
                    <a:pt x="1" y="751"/>
                  </a:cubicBezTo>
                  <a:cubicBezTo>
                    <a:pt x="24" y="809"/>
                    <a:pt x="54" y="840"/>
                    <a:pt x="95" y="840"/>
                  </a:cubicBezTo>
                  <a:cubicBezTo>
                    <a:pt x="124" y="840"/>
                    <a:pt x="158" y="824"/>
                    <a:pt x="200" y="791"/>
                  </a:cubicBezTo>
                  <a:cubicBezTo>
                    <a:pt x="319" y="771"/>
                    <a:pt x="419" y="771"/>
                    <a:pt x="518" y="751"/>
                  </a:cubicBezTo>
                  <a:cubicBezTo>
                    <a:pt x="618" y="513"/>
                    <a:pt x="1175" y="513"/>
                    <a:pt x="836" y="75"/>
                  </a:cubicBezTo>
                  <a:cubicBezTo>
                    <a:pt x="812" y="27"/>
                    <a:pt x="781" y="1"/>
                    <a:pt x="7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3" name="Google Shape;15763;p24"/>
            <p:cNvSpPr/>
            <p:nvPr/>
          </p:nvSpPr>
          <p:spPr>
            <a:xfrm>
              <a:off x="5437450" y="4173900"/>
              <a:ext cx="39825" cy="5425"/>
            </a:xfrm>
            <a:custGeom>
              <a:avLst/>
              <a:gdLst/>
              <a:ahLst/>
              <a:cxnLst/>
              <a:rect l="l" t="t" r="r" b="b"/>
              <a:pathLst>
                <a:path w="1593" h="217" extrusionOk="0">
                  <a:moveTo>
                    <a:pt x="1592" y="40"/>
                  </a:moveTo>
                  <a:lnTo>
                    <a:pt x="1592" y="40"/>
                  </a:lnTo>
                  <a:cubicBezTo>
                    <a:pt x="1075" y="119"/>
                    <a:pt x="518" y="0"/>
                    <a:pt x="1" y="199"/>
                  </a:cubicBezTo>
                  <a:cubicBezTo>
                    <a:pt x="58" y="195"/>
                    <a:pt x="116" y="193"/>
                    <a:pt x="174" y="193"/>
                  </a:cubicBezTo>
                  <a:cubicBezTo>
                    <a:pt x="390" y="193"/>
                    <a:pt x="613" y="217"/>
                    <a:pt x="834" y="217"/>
                  </a:cubicBezTo>
                  <a:cubicBezTo>
                    <a:pt x="1095" y="217"/>
                    <a:pt x="1353" y="184"/>
                    <a:pt x="1592" y="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4" name="Google Shape;15764;p24"/>
            <p:cNvSpPr/>
            <p:nvPr/>
          </p:nvSpPr>
          <p:spPr>
            <a:xfrm>
              <a:off x="5253950" y="4514000"/>
              <a:ext cx="17925" cy="18925"/>
            </a:xfrm>
            <a:custGeom>
              <a:avLst/>
              <a:gdLst/>
              <a:ahLst/>
              <a:cxnLst/>
              <a:rect l="l" t="t" r="r" b="b"/>
              <a:pathLst>
                <a:path w="717" h="757" extrusionOk="0">
                  <a:moveTo>
                    <a:pt x="493" y="0"/>
                  </a:moveTo>
                  <a:cubicBezTo>
                    <a:pt x="373" y="0"/>
                    <a:pt x="259" y="73"/>
                    <a:pt x="160" y="122"/>
                  </a:cubicBezTo>
                  <a:lnTo>
                    <a:pt x="0" y="639"/>
                  </a:lnTo>
                  <a:cubicBezTo>
                    <a:pt x="97" y="716"/>
                    <a:pt x="189" y="756"/>
                    <a:pt x="274" y="756"/>
                  </a:cubicBezTo>
                  <a:cubicBezTo>
                    <a:pt x="364" y="756"/>
                    <a:pt x="446" y="712"/>
                    <a:pt x="518" y="619"/>
                  </a:cubicBezTo>
                  <a:cubicBezTo>
                    <a:pt x="518" y="420"/>
                    <a:pt x="498" y="222"/>
                    <a:pt x="717" y="102"/>
                  </a:cubicBezTo>
                  <a:cubicBezTo>
                    <a:pt x="641" y="27"/>
                    <a:pt x="566" y="0"/>
                    <a:pt x="4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5" name="Google Shape;15765;p24"/>
            <p:cNvSpPr/>
            <p:nvPr/>
          </p:nvSpPr>
          <p:spPr>
            <a:xfrm>
              <a:off x="4538300" y="4288775"/>
              <a:ext cx="13950" cy="23900"/>
            </a:xfrm>
            <a:custGeom>
              <a:avLst/>
              <a:gdLst/>
              <a:ahLst/>
              <a:cxnLst/>
              <a:rect l="l" t="t" r="r" b="b"/>
              <a:pathLst>
                <a:path w="558" h="956" extrusionOk="0">
                  <a:moveTo>
                    <a:pt x="41" y="0"/>
                  </a:moveTo>
                  <a:cubicBezTo>
                    <a:pt x="1" y="319"/>
                    <a:pt x="80" y="617"/>
                    <a:pt x="558" y="955"/>
                  </a:cubicBezTo>
                  <a:cubicBezTo>
                    <a:pt x="359" y="517"/>
                    <a:pt x="458" y="21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6" name="Google Shape;15766;p24"/>
            <p:cNvSpPr/>
            <p:nvPr/>
          </p:nvSpPr>
          <p:spPr>
            <a:xfrm>
              <a:off x="4582575" y="4179425"/>
              <a:ext cx="26375" cy="8900"/>
            </a:xfrm>
            <a:custGeom>
              <a:avLst/>
              <a:gdLst/>
              <a:ahLst/>
              <a:cxnLst/>
              <a:rect l="l" t="t" r="r" b="b"/>
              <a:pathLst>
                <a:path w="1055" h="356" extrusionOk="0">
                  <a:moveTo>
                    <a:pt x="381" y="1"/>
                  </a:moveTo>
                  <a:cubicBezTo>
                    <a:pt x="263" y="1"/>
                    <a:pt x="138" y="45"/>
                    <a:pt x="0" y="157"/>
                  </a:cubicBezTo>
                  <a:cubicBezTo>
                    <a:pt x="20" y="197"/>
                    <a:pt x="20" y="256"/>
                    <a:pt x="20" y="296"/>
                  </a:cubicBezTo>
                  <a:cubicBezTo>
                    <a:pt x="378" y="316"/>
                    <a:pt x="716" y="356"/>
                    <a:pt x="1055" y="356"/>
                  </a:cubicBezTo>
                  <a:cubicBezTo>
                    <a:pt x="828" y="183"/>
                    <a:pt x="620" y="1"/>
                    <a:pt x="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7" name="Google Shape;15767;p24"/>
            <p:cNvSpPr/>
            <p:nvPr/>
          </p:nvSpPr>
          <p:spPr>
            <a:xfrm>
              <a:off x="4843650" y="4399325"/>
              <a:ext cx="41800" cy="8350"/>
            </a:xfrm>
            <a:custGeom>
              <a:avLst/>
              <a:gdLst/>
              <a:ahLst/>
              <a:cxnLst/>
              <a:rect l="l" t="t" r="r" b="b"/>
              <a:pathLst>
                <a:path w="1672" h="334" extrusionOk="0">
                  <a:moveTo>
                    <a:pt x="1040" y="1"/>
                  </a:moveTo>
                  <a:cubicBezTo>
                    <a:pt x="851" y="1"/>
                    <a:pt x="655" y="50"/>
                    <a:pt x="459" y="94"/>
                  </a:cubicBezTo>
                  <a:cubicBezTo>
                    <a:pt x="299" y="134"/>
                    <a:pt x="160" y="134"/>
                    <a:pt x="1" y="154"/>
                  </a:cubicBezTo>
                  <a:cubicBezTo>
                    <a:pt x="306" y="306"/>
                    <a:pt x="611" y="333"/>
                    <a:pt x="915" y="333"/>
                  </a:cubicBezTo>
                  <a:cubicBezTo>
                    <a:pt x="1086" y="333"/>
                    <a:pt x="1256" y="325"/>
                    <a:pt x="1426" y="325"/>
                  </a:cubicBezTo>
                  <a:cubicBezTo>
                    <a:pt x="1508" y="325"/>
                    <a:pt x="1590" y="327"/>
                    <a:pt x="1672" y="333"/>
                  </a:cubicBezTo>
                  <a:cubicBezTo>
                    <a:pt x="1612" y="253"/>
                    <a:pt x="1553" y="213"/>
                    <a:pt x="1493" y="134"/>
                  </a:cubicBezTo>
                  <a:cubicBezTo>
                    <a:pt x="1349" y="35"/>
                    <a:pt x="1197" y="1"/>
                    <a:pt x="10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8" name="Google Shape;15768;p24"/>
            <p:cNvSpPr/>
            <p:nvPr/>
          </p:nvSpPr>
          <p:spPr>
            <a:xfrm>
              <a:off x="5029150" y="4087350"/>
              <a:ext cx="25900" cy="12950"/>
            </a:xfrm>
            <a:custGeom>
              <a:avLst/>
              <a:gdLst/>
              <a:ahLst/>
              <a:cxnLst/>
              <a:rect l="l" t="t" r="r" b="b"/>
              <a:pathLst>
                <a:path w="1036" h="518" extrusionOk="0">
                  <a:moveTo>
                    <a:pt x="399" y="1"/>
                  </a:moveTo>
                  <a:cubicBezTo>
                    <a:pt x="319" y="180"/>
                    <a:pt x="61" y="100"/>
                    <a:pt x="1" y="279"/>
                  </a:cubicBezTo>
                  <a:cubicBezTo>
                    <a:pt x="120" y="379"/>
                    <a:pt x="260" y="319"/>
                    <a:pt x="399" y="359"/>
                  </a:cubicBezTo>
                  <a:lnTo>
                    <a:pt x="598" y="359"/>
                  </a:lnTo>
                  <a:cubicBezTo>
                    <a:pt x="618" y="319"/>
                    <a:pt x="642" y="299"/>
                    <a:pt x="667" y="299"/>
                  </a:cubicBezTo>
                  <a:cubicBezTo>
                    <a:pt x="692" y="299"/>
                    <a:pt x="717" y="319"/>
                    <a:pt x="737" y="359"/>
                  </a:cubicBezTo>
                  <a:cubicBezTo>
                    <a:pt x="817" y="418"/>
                    <a:pt x="856" y="478"/>
                    <a:pt x="936" y="518"/>
                  </a:cubicBezTo>
                  <a:lnTo>
                    <a:pt x="936" y="359"/>
                  </a:lnTo>
                  <a:cubicBezTo>
                    <a:pt x="1035" y="259"/>
                    <a:pt x="1035" y="120"/>
                    <a:pt x="936" y="21"/>
                  </a:cubicBezTo>
                  <a:cubicBezTo>
                    <a:pt x="737" y="21"/>
                    <a:pt x="558" y="1"/>
                    <a:pt x="3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9" name="Google Shape;15769;p24"/>
            <p:cNvSpPr/>
            <p:nvPr/>
          </p:nvSpPr>
          <p:spPr>
            <a:xfrm>
              <a:off x="5201225" y="4426450"/>
              <a:ext cx="30875" cy="8050"/>
            </a:xfrm>
            <a:custGeom>
              <a:avLst/>
              <a:gdLst/>
              <a:ahLst/>
              <a:cxnLst/>
              <a:rect l="l" t="t" r="r" b="b"/>
              <a:pathLst>
                <a:path w="1235" h="322" extrusionOk="0">
                  <a:moveTo>
                    <a:pt x="609" y="1"/>
                  </a:moveTo>
                  <a:cubicBezTo>
                    <a:pt x="389" y="1"/>
                    <a:pt x="178" y="82"/>
                    <a:pt x="1" y="322"/>
                  </a:cubicBezTo>
                  <a:cubicBezTo>
                    <a:pt x="399" y="282"/>
                    <a:pt x="797" y="282"/>
                    <a:pt x="1194" y="262"/>
                  </a:cubicBezTo>
                  <a:cubicBezTo>
                    <a:pt x="1214" y="222"/>
                    <a:pt x="1234" y="163"/>
                    <a:pt x="1214" y="143"/>
                  </a:cubicBezTo>
                  <a:cubicBezTo>
                    <a:pt x="1016" y="67"/>
                    <a:pt x="808" y="1"/>
                    <a:pt x="6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0" name="Google Shape;15770;p24"/>
            <p:cNvSpPr/>
            <p:nvPr/>
          </p:nvSpPr>
          <p:spPr>
            <a:xfrm>
              <a:off x="4749675" y="4476750"/>
              <a:ext cx="18425" cy="17925"/>
            </a:xfrm>
            <a:custGeom>
              <a:avLst/>
              <a:gdLst/>
              <a:ahLst/>
              <a:cxnLst/>
              <a:rect l="l" t="t" r="r" b="b"/>
              <a:pathLst>
                <a:path w="737" h="717" extrusionOk="0">
                  <a:moveTo>
                    <a:pt x="478" y="1"/>
                  </a:moveTo>
                  <a:cubicBezTo>
                    <a:pt x="239" y="160"/>
                    <a:pt x="0" y="359"/>
                    <a:pt x="0" y="717"/>
                  </a:cubicBezTo>
                  <a:lnTo>
                    <a:pt x="319" y="717"/>
                  </a:lnTo>
                  <a:cubicBezTo>
                    <a:pt x="478" y="558"/>
                    <a:pt x="597" y="399"/>
                    <a:pt x="736" y="239"/>
                  </a:cubicBezTo>
                  <a:cubicBezTo>
                    <a:pt x="736" y="120"/>
                    <a:pt x="597" y="120"/>
                    <a:pt x="557" y="41"/>
                  </a:cubicBezTo>
                  <a:cubicBezTo>
                    <a:pt x="537" y="21"/>
                    <a:pt x="498" y="1"/>
                    <a:pt x="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1" name="Google Shape;15771;p24"/>
            <p:cNvSpPr/>
            <p:nvPr/>
          </p:nvSpPr>
          <p:spPr>
            <a:xfrm>
              <a:off x="5186800" y="4388225"/>
              <a:ext cx="16450" cy="17925"/>
            </a:xfrm>
            <a:custGeom>
              <a:avLst/>
              <a:gdLst/>
              <a:ahLst/>
              <a:cxnLst/>
              <a:rect l="l" t="t" r="r" b="b"/>
              <a:pathLst>
                <a:path w="658" h="717" extrusionOk="0">
                  <a:moveTo>
                    <a:pt x="317" y="1"/>
                  </a:moveTo>
                  <a:cubicBezTo>
                    <a:pt x="284" y="1"/>
                    <a:pt x="250" y="21"/>
                    <a:pt x="220" y="61"/>
                  </a:cubicBezTo>
                  <a:lnTo>
                    <a:pt x="1" y="279"/>
                  </a:lnTo>
                  <a:cubicBezTo>
                    <a:pt x="100" y="558"/>
                    <a:pt x="299" y="717"/>
                    <a:pt x="657" y="717"/>
                  </a:cubicBezTo>
                  <a:cubicBezTo>
                    <a:pt x="618" y="419"/>
                    <a:pt x="498" y="259"/>
                    <a:pt x="399" y="61"/>
                  </a:cubicBezTo>
                  <a:cubicBezTo>
                    <a:pt x="379" y="21"/>
                    <a:pt x="349" y="1"/>
                    <a:pt x="3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2" name="Google Shape;15772;p24"/>
            <p:cNvSpPr/>
            <p:nvPr/>
          </p:nvSpPr>
          <p:spPr>
            <a:xfrm>
              <a:off x="4732275" y="4196225"/>
              <a:ext cx="36325" cy="11775"/>
            </a:xfrm>
            <a:custGeom>
              <a:avLst/>
              <a:gdLst/>
              <a:ahLst/>
              <a:cxnLst/>
              <a:rect l="l" t="t" r="r" b="b"/>
              <a:pathLst>
                <a:path w="1453" h="471" extrusionOk="0">
                  <a:moveTo>
                    <a:pt x="106" y="0"/>
                  </a:moveTo>
                  <a:cubicBezTo>
                    <a:pt x="70" y="0"/>
                    <a:pt x="35" y="1"/>
                    <a:pt x="0" y="2"/>
                  </a:cubicBezTo>
                  <a:cubicBezTo>
                    <a:pt x="139" y="301"/>
                    <a:pt x="517" y="102"/>
                    <a:pt x="696" y="340"/>
                  </a:cubicBezTo>
                  <a:cubicBezTo>
                    <a:pt x="783" y="438"/>
                    <a:pt x="869" y="470"/>
                    <a:pt x="959" y="470"/>
                  </a:cubicBezTo>
                  <a:cubicBezTo>
                    <a:pt x="1034" y="470"/>
                    <a:pt x="1112" y="447"/>
                    <a:pt x="1194" y="420"/>
                  </a:cubicBezTo>
                  <a:cubicBezTo>
                    <a:pt x="1253" y="400"/>
                    <a:pt x="1333" y="400"/>
                    <a:pt x="1393" y="400"/>
                  </a:cubicBezTo>
                  <a:lnTo>
                    <a:pt x="1452" y="321"/>
                  </a:lnTo>
                  <a:lnTo>
                    <a:pt x="1393" y="241"/>
                  </a:lnTo>
                  <a:cubicBezTo>
                    <a:pt x="987" y="112"/>
                    <a:pt x="548" y="0"/>
                    <a:pt x="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3" name="Google Shape;15773;p24"/>
            <p:cNvSpPr/>
            <p:nvPr/>
          </p:nvSpPr>
          <p:spPr>
            <a:xfrm>
              <a:off x="5092325" y="4108750"/>
              <a:ext cx="36325" cy="5475"/>
            </a:xfrm>
            <a:custGeom>
              <a:avLst/>
              <a:gdLst/>
              <a:ahLst/>
              <a:cxnLst/>
              <a:rect l="l" t="t" r="r" b="b"/>
              <a:pathLst>
                <a:path w="1453" h="219" extrusionOk="0">
                  <a:moveTo>
                    <a:pt x="478" y="0"/>
                  </a:moveTo>
                  <a:cubicBezTo>
                    <a:pt x="299" y="0"/>
                    <a:pt x="120" y="0"/>
                    <a:pt x="0" y="20"/>
                  </a:cubicBezTo>
                  <a:cubicBezTo>
                    <a:pt x="146" y="166"/>
                    <a:pt x="313" y="195"/>
                    <a:pt x="485" y="195"/>
                  </a:cubicBezTo>
                  <a:cubicBezTo>
                    <a:pt x="598" y="195"/>
                    <a:pt x="714" y="182"/>
                    <a:pt x="828" y="182"/>
                  </a:cubicBezTo>
                  <a:cubicBezTo>
                    <a:pt x="919" y="182"/>
                    <a:pt x="1008" y="190"/>
                    <a:pt x="1094" y="219"/>
                  </a:cubicBezTo>
                  <a:cubicBezTo>
                    <a:pt x="1194" y="199"/>
                    <a:pt x="1293" y="199"/>
                    <a:pt x="1393" y="159"/>
                  </a:cubicBezTo>
                  <a:lnTo>
                    <a:pt x="1452" y="119"/>
                  </a:lnTo>
                  <a:cubicBezTo>
                    <a:pt x="1452" y="100"/>
                    <a:pt x="1413" y="40"/>
                    <a:pt x="1373" y="20"/>
                  </a:cubicBezTo>
                  <a:cubicBezTo>
                    <a:pt x="1075" y="20"/>
                    <a:pt x="776" y="0"/>
                    <a:pt x="4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4" name="Google Shape;15774;p24"/>
            <p:cNvSpPr/>
            <p:nvPr/>
          </p:nvSpPr>
          <p:spPr>
            <a:xfrm>
              <a:off x="5017225" y="4103950"/>
              <a:ext cx="34850" cy="5300"/>
            </a:xfrm>
            <a:custGeom>
              <a:avLst/>
              <a:gdLst/>
              <a:ahLst/>
              <a:cxnLst/>
              <a:rect l="l" t="t" r="r" b="b"/>
              <a:pathLst>
                <a:path w="1394" h="212" extrusionOk="0">
                  <a:moveTo>
                    <a:pt x="684" y="1"/>
                  </a:moveTo>
                  <a:cubicBezTo>
                    <a:pt x="460" y="1"/>
                    <a:pt x="235" y="66"/>
                    <a:pt x="1" y="212"/>
                  </a:cubicBezTo>
                  <a:cubicBezTo>
                    <a:pt x="478" y="212"/>
                    <a:pt x="916" y="192"/>
                    <a:pt x="1393" y="192"/>
                  </a:cubicBezTo>
                  <a:cubicBezTo>
                    <a:pt x="1150" y="71"/>
                    <a:pt x="917" y="1"/>
                    <a:pt x="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5" name="Google Shape;15775;p24"/>
            <p:cNvSpPr/>
            <p:nvPr/>
          </p:nvSpPr>
          <p:spPr>
            <a:xfrm>
              <a:off x="4741700" y="4115325"/>
              <a:ext cx="16950" cy="11350"/>
            </a:xfrm>
            <a:custGeom>
              <a:avLst/>
              <a:gdLst/>
              <a:ahLst/>
              <a:cxnLst/>
              <a:rect l="l" t="t" r="r" b="b"/>
              <a:pathLst>
                <a:path w="678" h="454" extrusionOk="0">
                  <a:moveTo>
                    <a:pt x="197" y="0"/>
                  </a:moveTo>
                  <a:cubicBezTo>
                    <a:pt x="137" y="0"/>
                    <a:pt x="72" y="15"/>
                    <a:pt x="1" y="55"/>
                  </a:cubicBezTo>
                  <a:cubicBezTo>
                    <a:pt x="140" y="354"/>
                    <a:pt x="399" y="433"/>
                    <a:pt x="677" y="453"/>
                  </a:cubicBezTo>
                  <a:lnTo>
                    <a:pt x="677" y="95"/>
                  </a:lnTo>
                  <a:cubicBezTo>
                    <a:pt x="660" y="98"/>
                    <a:pt x="643" y="100"/>
                    <a:pt x="626" y="100"/>
                  </a:cubicBezTo>
                  <a:cubicBezTo>
                    <a:pt x="484" y="100"/>
                    <a:pt x="355"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6" name="Google Shape;15776;p24"/>
            <p:cNvSpPr/>
            <p:nvPr/>
          </p:nvSpPr>
          <p:spPr>
            <a:xfrm>
              <a:off x="4845225" y="4236525"/>
              <a:ext cx="13875" cy="21425"/>
            </a:xfrm>
            <a:custGeom>
              <a:avLst/>
              <a:gdLst/>
              <a:ahLst/>
              <a:cxnLst/>
              <a:rect l="l" t="t" r="r" b="b"/>
              <a:pathLst>
                <a:path w="555" h="857" extrusionOk="0">
                  <a:moveTo>
                    <a:pt x="232" y="1"/>
                  </a:moveTo>
                  <a:cubicBezTo>
                    <a:pt x="0" y="1"/>
                    <a:pt x="37" y="286"/>
                    <a:pt x="18" y="459"/>
                  </a:cubicBezTo>
                  <a:cubicBezTo>
                    <a:pt x="57" y="598"/>
                    <a:pt x="57" y="777"/>
                    <a:pt x="216" y="857"/>
                  </a:cubicBezTo>
                  <a:cubicBezTo>
                    <a:pt x="316" y="777"/>
                    <a:pt x="256" y="598"/>
                    <a:pt x="356" y="479"/>
                  </a:cubicBezTo>
                  <a:cubicBezTo>
                    <a:pt x="396" y="300"/>
                    <a:pt x="555" y="21"/>
                    <a:pt x="256" y="2"/>
                  </a:cubicBezTo>
                  <a:cubicBezTo>
                    <a:pt x="248" y="1"/>
                    <a:pt x="240" y="1"/>
                    <a:pt x="2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7" name="Google Shape;15777;p24"/>
            <p:cNvSpPr/>
            <p:nvPr/>
          </p:nvSpPr>
          <p:spPr>
            <a:xfrm>
              <a:off x="5114200" y="4200275"/>
              <a:ext cx="34350" cy="5475"/>
            </a:xfrm>
            <a:custGeom>
              <a:avLst/>
              <a:gdLst/>
              <a:ahLst/>
              <a:cxnLst/>
              <a:rect l="l" t="t" r="r" b="b"/>
              <a:pathLst>
                <a:path w="1374" h="219" extrusionOk="0">
                  <a:moveTo>
                    <a:pt x="827" y="1"/>
                  </a:moveTo>
                  <a:cubicBezTo>
                    <a:pt x="651" y="1"/>
                    <a:pt x="473" y="30"/>
                    <a:pt x="302" y="30"/>
                  </a:cubicBezTo>
                  <a:cubicBezTo>
                    <a:pt x="247" y="30"/>
                    <a:pt x="193" y="27"/>
                    <a:pt x="140" y="19"/>
                  </a:cubicBezTo>
                  <a:cubicBezTo>
                    <a:pt x="100" y="19"/>
                    <a:pt x="20" y="39"/>
                    <a:pt x="1" y="39"/>
                  </a:cubicBezTo>
                  <a:cubicBezTo>
                    <a:pt x="80" y="178"/>
                    <a:pt x="200" y="178"/>
                    <a:pt x="339" y="218"/>
                  </a:cubicBezTo>
                  <a:cubicBezTo>
                    <a:pt x="697" y="218"/>
                    <a:pt x="1015" y="178"/>
                    <a:pt x="1373" y="178"/>
                  </a:cubicBezTo>
                  <a:cubicBezTo>
                    <a:pt x="1203" y="35"/>
                    <a:pt x="1017" y="1"/>
                    <a:pt x="8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8" name="Google Shape;15778;p24"/>
            <p:cNvSpPr/>
            <p:nvPr/>
          </p:nvSpPr>
          <p:spPr>
            <a:xfrm>
              <a:off x="4416475" y="4323575"/>
              <a:ext cx="30350" cy="6400"/>
            </a:xfrm>
            <a:custGeom>
              <a:avLst/>
              <a:gdLst/>
              <a:ahLst/>
              <a:cxnLst/>
              <a:rect l="l" t="t" r="r" b="b"/>
              <a:pathLst>
                <a:path w="1214" h="256" extrusionOk="0">
                  <a:moveTo>
                    <a:pt x="217" y="0"/>
                  </a:moveTo>
                  <a:cubicBezTo>
                    <a:pt x="145" y="0"/>
                    <a:pt x="73" y="1"/>
                    <a:pt x="0" y="1"/>
                  </a:cubicBezTo>
                  <a:cubicBezTo>
                    <a:pt x="196" y="197"/>
                    <a:pt x="416" y="256"/>
                    <a:pt x="644" y="256"/>
                  </a:cubicBezTo>
                  <a:cubicBezTo>
                    <a:pt x="832" y="256"/>
                    <a:pt x="1025" y="216"/>
                    <a:pt x="1214" y="180"/>
                  </a:cubicBezTo>
                  <a:cubicBezTo>
                    <a:pt x="915" y="14"/>
                    <a:pt x="575"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9" name="Google Shape;15779;p24"/>
            <p:cNvSpPr/>
            <p:nvPr/>
          </p:nvSpPr>
          <p:spPr>
            <a:xfrm>
              <a:off x="4697450" y="4357825"/>
              <a:ext cx="22400" cy="13025"/>
            </a:xfrm>
            <a:custGeom>
              <a:avLst/>
              <a:gdLst/>
              <a:ahLst/>
              <a:cxnLst/>
              <a:rect l="l" t="t" r="r" b="b"/>
              <a:pathLst>
                <a:path w="896" h="521" extrusionOk="0">
                  <a:moveTo>
                    <a:pt x="566" y="0"/>
                  </a:moveTo>
                  <a:cubicBezTo>
                    <a:pt x="496" y="0"/>
                    <a:pt x="423" y="6"/>
                    <a:pt x="339" y="23"/>
                  </a:cubicBezTo>
                  <a:cubicBezTo>
                    <a:pt x="299" y="182"/>
                    <a:pt x="1" y="381"/>
                    <a:pt x="359" y="521"/>
                  </a:cubicBezTo>
                  <a:cubicBezTo>
                    <a:pt x="478" y="322"/>
                    <a:pt x="896" y="401"/>
                    <a:pt x="856" y="23"/>
                  </a:cubicBezTo>
                  <a:cubicBezTo>
                    <a:pt x="753" y="12"/>
                    <a:pt x="662" y="0"/>
                    <a:pt x="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0" name="Google Shape;15780;p24"/>
            <p:cNvSpPr/>
            <p:nvPr/>
          </p:nvSpPr>
          <p:spPr>
            <a:xfrm>
              <a:off x="5407125" y="4423550"/>
              <a:ext cx="26375" cy="8975"/>
            </a:xfrm>
            <a:custGeom>
              <a:avLst/>
              <a:gdLst/>
              <a:ahLst/>
              <a:cxnLst/>
              <a:rect l="l" t="t" r="r" b="b"/>
              <a:pathLst>
                <a:path w="1055" h="359" extrusionOk="0">
                  <a:moveTo>
                    <a:pt x="657" y="0"/>
                  </a:moveTo>
                  <a:cubicBezTo>
                    <a:pt x="438" y="20"/>
                    <a:pt x="239" y="20"/>
                    <a:pt x="20" y="60"/>
                  </a:cubicBezTo>
                  <a:cubicBezTo>
                    <a:pt x="0" y="159"/>
                    <a:pt x="0" y="259"/>
                    <a:pt x="0" y="358"/>
                  </a:cubicBezTo>
                  <a:cubicBezTo>
                    <a:pt x="239" y="318"/>
                    <a:pt x="498" y="279"/>
                    <a:pt x="736" y="259"/>
                  </a:cubicBezTo>
                  <a:cubicBezTo>
                    <a:pt x="786" y="292"/>
                    <a:pt x="832" y="311"/>
                    <a:pt x="876" y="311"/>
                  </a:cubicBezTo>
                  <a:cubicBezTo>
                    <a:pt x="938" y="311"/>
                    <a:pt x="996" y="272"/>
                    <a:pt x="1055" y="179"/>
                  </a:cubicBezTo>
                  <a:cubicBezTo>
                    <a:pt x="955" y="60"/>
                    <a:pt x="816" y="60"/>
                    <a:pt x="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1" name="Google Shape;15781;p24"/>
            <p:cNvSpPr/>
            <p:nvPr/>
          </p:nvSpPr>
          <p:spPr>
            <a:xfrm>
              <a:off x="4749675" y="4419575"/>
              <a:ext cx="31350" cy="9725"/>
            </a:xfrm>
            <a:custGeom>
              <a:avLst/>
              <a:gdLst/>
              <a:ahLst/>
              <a:cxnLst/>
              <a:rect l="l" t="t" r="r" b="b"/>
              <a:pathLst>
                <a:path w="1254" h="389" extrusionOk="0">
                  <a:moveTo>
                    <a:pt x="199" y="0"/>
                  </a:moveTo>
                  <a:lnTo>
                    <a:pt x="159" y="40"/>
                  </a:lnTo>
                  <a:lnTo>
                    <a:pt x="0" y="199"/>
                  </a:lnTo>
                  <a:cubicBezTo>
                    <a:pt x="207" y="323"/>
                    <a:pt x="420" y="388"/>
                    <a:pt x="638" y="388"/>
                  </a:cubicBezTo>
                  <a:cubicBezTo>
                    <a:pt x="839" y="388"/>
                    <a:pt x="1044" y="333"/>
                    <a:pt x="1253" y="219"/>
                  </a:cubicBezTo>
                  <a:cubicBezTo>
                    <a:pt x="895" y="199"/>
                    <a:pt x="517" y="219"/>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2" name="Google Shape;15782;p24"/>
            <p:cNvSpPr/>
            <p:nvPr/>
          </p:nvSpPr>
          <p:spPr>
            <a:xfrm>
              <a:off x="5010275" y="4530050"/>
              <a:ext cx="27875" cy="8500"/>
            </a:xfrm>
            <a:custGeom>
              <a:avLst/>
              <a:gdLst/>
              <a:ahLst/>
              <a:cxnLst/>
              <a:rect l="l" t="t" r="r" b="b"/>
              <a:pathLst>
                <a:path w="1115" h="340" extrusionOk="0">
                  <a:moveTo>
                    <a:pt x="765" y="1"/>
                  </a:moveTo>
                  <a:cubicBezTo>
                    <a:pt x="526" y="1"/>
                    <a:pt x="281" y="189"/>
                    <a:pt x="0" y="216"/>
                  </a:cubicBezTo>
                  <a:cubicBezTo>
                    <a:pt x="113" y="308"/>
                    <a:pt x="216" y="339"/>
                    <a:pt x="312" y="339"/>
                  </a:cubicBezTo>
                  <a:cubicBezTo>
                    <a:pt x="488" y="339"/>
                    <a:pt x="642" y="235"/>
                    <a:pt x="796" y="196"/>
                  </a:cubicBezTo>
                  <a:cubicBezTo>
                    <a:pt x="915" y="176"/>
                    <a:pt x="1015" y="176"/>
                    <a:pt x="1114" y="176"/>
                  </a:cubicBezTo>
                  <a:cubicBezTo>
                    <a:pt x="997" y="46"/>
                    <a:pt x="881" y="1"/>
                    <a:pt x="7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3" name="Google Shape;15783;p24"/>
            <p:cNvSpPr/>
            <p:nvPr/>
          </p:nvSpPr>
          <p:spPr>
            <a:xfrm>
              <a:off x="5480225" y="4310650"/>
              <a:ext cx="25400" cy="6900"/>
            </a:xfrm>
            <a:custGeom>
              <a:avLst/>
              <a:gdLst/>
              <a:ahLst/>
              <a:cxnLst/>
              <a:rect l="l" t="t" r="r" b="b"/>
              <a:pathLst>
                <a:path w="1016" h="276" extrusionOk="0">
                  <a:moveTo>
                    <a:pt x="1" y="1"/>
                  </a:moveTo>
                  <a:cubicBezTo>
                    <a:pt x="125" y="215"/>
                    <a:pt x="255" y="276"/>
                    <a:pt x="389" y="276"/>
                  </a:cubicBezTo>
                  <a:cubicBezTo>
                    <a:pt x="560" y="276"/>
                    <a:pt x="735" y="177"/>
                    <a:pt x="906" y="177"/>
                  </a:cubicBezTo>
                  <a:cubicBezTo>
                    <a:pt x="922" y="177"/>
                    <a:pt x="939" y="178"/>
                    <a:pt x="955" y="180"/>
                  </a:cubicBezTo>
                  <a:cubicBezTo>
                    <a:pt x="975" y="180"/>
                    <a:pt x="995" y="140"/>
                    <a:pt x="995" y="120"/>
                  </a:cubicBezTo>
                  <a:cubicBezTo>
                    <a:pt x="1015" y="60"/>
                    <a:pt x="995" y="40"/>
                    <a:pt x="9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4" name="Google Shape;15784;p24"/>
            <p:cNvSpPr/>
            <p:nvPr/>
          </p:nvSpPr>
          <p:spPr>
            <a:xfrm>
              <a:off x="4653675" y="4499025"/>
              <a:ext cx="18925" cy="8725"/>
            </a:xfrm>
            <a:custGeom>
              <a:avLst/>
              <a:gdLst/>
              <a:ahLst/>
              <a:cxnLst/>
              <a:rect l="l" t="t" r="r" b="b"/>
              <a:pathLst>
                <a:path w="757" h="349" extrusionOk="0">
                  <a:moveTo>
                    <a:pt x="353" y="0"/>
                  </a:moveTo>
                  <a:cubicBezTo>
                    <a:pt x="290" y="0"/>
                    <a:pt x="225" y="5"/>
                    <a:pt x="160" y="5"/>
                  </a:cubicBezTo>
                  <a:cubicBezTo>
                    <a:pt x="100" y="65"/>
                    <a:pt x="1" y="104"/>
                    <a:pt x="1" y="164"/>
                  </a:cubicBezTo>
                  <a:cubicBezTo>
                    <a:pt x="117" y="301"/>
                    <a:pt x="238" y="348"/>
                    <a:pt x="370" y="348"/>
                  </a:cubicBezTo>
                  <a:cubicBezTo>
                    <a:pt x="489" y="348"/>
                    <a:pt x="616" y="310"/>
                    <a:pt x="757" y="264"/>
                  </a:cubicBezTo>
                  <a:cubicBezTo>
                    <a:pt x="670" y="32"/>
                    <a:pt x="520" y="0"/>
                    <a:pt x="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5" name="Google Shape;15785;p24"/>
            <p:cNvSpPr/>
            <p:nvPr/>
          </p:nvSpPr>
          <p:spPr>
            <a:xfrm>
              <a:off x="4386125" y="4317625"/>
              <a:ext cx="30375" cy="6750"/>
            </a:xfrm>
            <a:custGeom>
              <a:avLst/>
              <a:gdLst/>
              <a:ahLst/>
              <a:cxnLst/>
              <a:rect l="l" t="t" r="r" b="b"/>
              <a:pathLst>
                <a:path w="1215" h="270" extrusionOk="0">
                  <a:moveTo>
                    <a:pt x="1" y="60"/>
                  </a:moveTo>
                  <a:lnTo>
                    <a:pt x="1" y="60"/>
                  </a:lnTo>
                  <a:cubicBezTo>
                    <a:pt x="169" y="228"/>
                    <a:pt x="356" y="269"/>
                    <a:pt x="549" y="269"/>
                  </a:cubicBezTo>
                  <a:cubicBezTo>
                    <a:pt x="730" y="269"/>
                    <a:pt x="916" y="234"/>
                    <a:pt x="1101" y="234"/>
                  </a:cubicBezTo>
                  <a:cubicBezTo>
                    <a:pt x="1139" y="234"/>
                    <a:pt x="1177" y="235"/>
                    <a:pt x="1214" y="239"/>
                  </a:cubicBezTo>
                  <a:cubicBezTo>
                    <a:pt x="816" y="0"/>
                    <a:pt x="399" y="119"/>
                    <a:pt x="1"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6" name="Google Shape;15786;p24"/>
            <p:cNvSpPr/>
            <p:nvPr/>
          </p:nvSpPr>
          <p:spPr>
            <a:xfrm>
              <a:off x="5504100" y="4307750"/>
              <a:ext cx="22400" cy="7400"/>
            </a:xfrm>
            <a:custGeom>
              <a:avLst/>
              <a:gdLst/>
              <a:ahLst/>
              <a:cxnLst/>
              <a:rect l="l" t="t" r="r" b="b"/>
              <a:pathLst>
                <a:path w="896" h="296" extrusionOk="0">
                  <a:moveTo>
                    <a:pt x="279" y="0"/>
                  </a:moveTo>
                  <a:cubicBezTo>
                    <a:pt x="182" y="0"/>
                    <a:pt x="89" y="28"/>
                    <a:pt x="0" y="117"/>
                  </a:cubicBezTo>
                  <a:lnTo>
                    <a:pt x="0" y="296"/>
                  </a:lnTo>
                  <a:cubicBezTo>
                    <a:pt x="299" y="296"/>
                    <a:pt x="557" y="256"/>
                    <a:pt x="896" y="256"/>
                  </a:cubicBezTo>
                  <a:cubicBezTo>
                    <a:pt x="856" y="216"/>
                    <a:pt x="856" y="136"/>
                    <a:pt x="856" y="77"/>
                  </a:cubicBezTo>
                  <a:cubicBezTo>
                    <a:pt x="834" y="80"/>
                    <a:pt x="812" y="81"/>
                    <a:pt x="789" y="81"/>
                  </a:cubicBezTo>
                  <a:cubicBezTo>
                    <a:pt x="616" y="81"/>
                    <a:pt x="443" y="0"/>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7" name="Google Shape;15787;p24"/>
            <p:cNvSpPr/>
            <p:nvPr/>
          </p:nvSpPr>
          <p:spPr>
            <a:xfrm>
              <a:off x="4821775" y="4497400"/>
              <a:ext cx="19925" cy="10800"/>
            </a:xfrm>
            <a:custGeom>
              <a:avLst/>
              <a:gdLst/>
              <a:ahLst/>
              <a:cxnLst/>
              <a:rect l="l" t="t" r="r" b="b"/>
              <a:pathLst>
                <a:path w="797" h="432" extrusionOk="0">
                  <a:moveTo>
                    <a:pt x="612" y="0"/>
                  </a:moveTo>
                  <a:cubicBezTo>
                    <a:pt x="548" y="0"/>
                    <a:pt x="478" y="30"/>
                    <a:pt x="399" y="90"/>
                  </a:cubicBezTo>
                  <a:cubicBezTo>
                    <a:pt x="259" y="110"/>
                    <a:pt x="1" y="130"/>
                    <a:pt x="60" y="329"/>
                  </a:cubicBezTo>
                  <a:cubicBezTo>
                    <a:pt x="91" y="405"/>
                    <a:pt x="140" y="432"/>
                    <a:pt x="196" y="432"/>
                  </a:cubicBezTo>
                  <a:cubicBezTo>
                    <a:pt x="285" y="432"/>
                    <a:pt x="393" y="365"/>
                    <a:pt x="478" y="329"/>
                  </a:cubicBezTo>
                  <a:cubicBezTo>
                    <a:pt x="597" y="289"/>
                    <a:pt x="757" y="229"/>
                    <a:pt x="796" y="90"/>
                  </a:cubicBezTo>
                  <a:cubicBezTo>
                    <a:pt x="737" y="30"/>
                    <a:pt x="677" y="0"/>
                    <a:pt x="6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8" name="Google Shape;15788;p24"/>
            <p:cNvSpPr/>
            <p:nvPr/>
          </p:nvSpPr>
          <p:spPr>
            <a:xfrm>
              <a:off x="5004300" y="4516450"/>
              <a:ext cx="25875" cy="6150"/>
            </a:xfrm>
            <a:custGeom>
              <a:avLst/>
              <a:gdLst/>
              <a:ahLst/>
              <a:cxnLst/>
              <a:rect l="l" t="t" r="r" b="b"/>
              <a:pathLst>
                <a:path w="1035" h="246" extrusionOk="0">
                  <a:moveTo>
                    <a:pt x="580" y="1"/>
                  </a:moveTo>
                  <a:cubicBezTo>
                    <a:pt x="430" y="1"/>
                    <a:pt x="275" y="34"/>
                    <a:pt x="127" y="34"/>
                  </a:cubicBezTo>
                  <a:cubicBezTo>
                    <a:pt x="84" y="34"/>
                    <a:pt x="42" y="31"/>
                    <a:pt x="0" y="24"/>
                  </a:cubicBezTo>
                  <a:lnTo>
                    <a:pt x="0" y="24"/>
                  </a:lnTo>
                  <a:cubicBezTo>
                    <a:pt x="0" y="151"/>
                    <a:pt x="17" y="245"/>
                    <a:pt x="187" y="245"/>
                  </a:cubicBezTo>
                  <a:cubicBezTo>
                    <a:pt x="203" y="245"/>
                    <a:pt x="220" y="245"/>
                    <a:pt x="239" y="243"/>
                  </a:cubicBezTo>
                  <a:cubicBezTo>
                    <a:pt x="458" y="223"/>
                    <a:pt x="657" y="223"/>
                    <a:pt x="895" y="223"/>
                  </a:cubicBezTo>
                  <a:cubicBezTo>
                    <a:pt x="935" y="203"/>
                    <a:pt x="995" y="203"/>
                    <a:pt x="1035" y="203"/>
                  </a:cubicBezTo>
                  <a:cubicBezTo>
                    <a:pt x="899" y="40"/>
                    <a:pt x="742" y="1"/>
                    <a:pt x="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9" name="Google Shape;15789;p24"/>
            <p:cNvSpPr/>
            <p:nvPr/>
          </p:nvSpPr>
          <p:spPr>
            <a:xfrm>
              <a:off x="4977450" y="4455550"/>
              <a:ext cx="15925" cy="8800"/>
            </a:xfrm>
            <a:custGeom>
              <a:avLst/>
              <a:gdLst/>
              <a:ahLst/>
              <a:cxnLst/>
              <a:rect l="l" t="t" r="r" b="b"/>
              <a:pathLst>
                <a:path w="637" h="352" extrusionOk="0">
                  <a:moveTo>
                    <a:pt x="315" y="1"/>
                  </a:moveTo>
                  <a:cubicBezTo>
                    <a:pt x="201" y="1"/>
                    <a:pt x="93" y="39"/>
                    <a:pt x="0" y="172"/>
                  </a:cubicBezTo>
                  <a:cubicBezTo>
                    <a:pt x="80" y="212"/>
                    <a:pt x="119" y="292"/>
                    <a:pt x="179" y="351"/>
                  </a:cubicBezTo>
                  <a:cubicBezTo>
                    <a:pt x="378" y="351"/>
                    <a:pt x="577" y="292"/>
                    <a:pt x="637" y="53"/>
                  </a:cubicBezTo>
                  <a:cubicBezTo>
                    <a:pt x="531" y="34"/>
                    <a:pt x="421" y="1"/>
                    <a:pt x="3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0" name="Google Shape;15790;p24"/>
            <p:cNvSpPr/>
            <p:nvPr/>
          </p:nvSpPr>
          <p:spPr>
            <a:xfrm>
              <a:off x="5136075" y="4166425"/>
              <a:ext cx="17450" cy="9475"/>
            </a:xfrm>
            <a:custGeom>
              <a:avLst/>
              <a:gdLst/>
              <a:ahLst/>
              <a:cxnLst/>
              <a:rect l="l" t="t" r="r" b="b"/>
              <a:pathLst>
                <a:path w="698" h="379" extrusionOk="0">
                  <a:moveTo>
                    <a:pt x="498" y="1"/>
                  </a:moveTo>
                  <a:cubicBezTo>
                    <a:pt x="319" y="21"/>
                    <a:pt x="140" y="21"/>
                    <a:pt x="1" y="60"/>
                  </a:cubicBezTo>
                  <a:lnTo>
                    <a:pt x="1" y="379"/>
                  </a:lnTo>
                  <a:cubicBezTo>
                    <a:pt x="220" y="339"/>
                    <a:pt x="458" y="339"/>
                    <a:pt x="697" y="339"/>
                  </a:cubicBezTo>
                  <a:cubicBezTo>
                    <a:pt x="618" y="219"/>
                    <a:pt x="558" y="120"/>
                    <a:pt x="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1" name="Google Shape;15791;p24"/>
            <p:cNvSpPr/>
            <p:nvPr/>
          </p:nvSpPr>
          <p:spPr>
            <a:xfrm>
              <a:off x="4488575" y="4378200"/>
              <a:ext cx="12450" cy="7575"/>
            </a:xfrm>
            <a:custGeom>
              <a:avLst/>
              <a:gdLst/>
              <a:ahLst/>
              <a:cxnLst/>
              <a:rect l="l" t="t" r="r" b="b"/>
              <a:pathLst>
                <a:path w="498" h="303" extrusionOk="0">
                  <a:moveTo>
                    <a:pt x="148" y="1"/>
                  </a:moveTo>
                  <a:cubicBezTo>
                    <a:pt x="132" y="1"/>
                    <a:pt x="116" y="2"/>
                    <a:pt x="100" y="4"/>
                  </a:cubicBezTo>
                  <a:cubicBezTo>
                    <a:pt x="60" y="4"/>
                    <a:pt x="1" y="84"/>
                    <a:pt x="1" y="103"/>
                  </a:cubicBezTo>
                  <a:cubicBezTo>
                    <a:pt x="20" y="302"/>
                    <a:pt x="200" y="263"/>
                    <a:pt x="319" y="282"/>
                  </a:cubicBezTo>
                  <a:cubicBezTo>
                    <a:pt x="379" y="263"/>
                    <a:pt x="498" y="282"/>
                    <a:pt x="458" y="183"/>
                  </a:cubicBezTo>
                  <a:cubicBezTo>
                    <a:pt x="387" y="76"/>
                    <a:pt x="283" y="1"/>
                    <a:pt x="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2" name="Google Shape;15792;p24"/>
            <p:cNvSpPr/>
            <p:nvPr/>
          </p:nvSpPr>
          <p:spPr>
            <a:xfrm>
              <a:off x="4687500" y="4135400"/>
              <a:ext cx="7500" cy="11225"/>
            </a:xfrm>
            <a:custGeom>
              <a:avLst/>
              <a:gdLst/>
              <a:ahLst/>
              <a:cxnLst/>
              <a:rect l="l" t="t" r="r" b="b"/>
              <a:pathLst>
                <a:path w="300" h="449" extrusionOk="0">
                  <a:moveTo>
                    <a:pt x="90" y="0"/>
                  </a:moveTo>
                  <a:cubicBezTo>
                    <a:pt x="1" y="0"/>
                    <a:pt x="1" y="99"/>
                    <a:pt x="1" y="167"/>
                  </a:cubicBezTo>
                  <a:cubicBezTo>
                    <a:pt x="1" y="287"/>
                    <a:pt x="40" y="406"/>
                    <a:pt x="160" y="446"/>
                  </a:cubicBezTo>
                  <a:cubicBezTo>
                    <a:pt x="170" y="448"/>
                    <a:pt x="179" y="449"/>
                    <a:pt x="188" y="449"/>
                  </a:cubicBezTo>
                  <a:cubicBezTo>
                    <a:pt x="267" y="449"/>
                    <a:pt x="299" y="372"/>
                    <a:pt x="299" y="247"/>
                  </a:cubicBezTo>
                  <a:cubicBezTo>
                    <a:pt x="279" y="167"/>
                    <a:pt x="239" y="48"/>
                    <a:pt x="140" y="8"/>
                  </a:cubicBezTo>
                  <a:cubicBezTo>
                    <a:pt x="121" y="3"/>
                    <a:pt x="104" y="0"/>
                    <a:pt x="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3" name="Google Shape;15793;p24"/>
            <p:cNvSpPr/>
            <p:nvPr/>
          </p:nvSpPr>
          <p:spPr>
            <a:xfrm>
              <a:off x="4990875" y="4091450"/>
              <a:ext cx="21900" cy="8850"/>
            </a:xfrm>
            <a:custGeom>
              <a:avLst/>
              <a:gdLst/>
              <a:ahLst/>
              <a:cxnLst/>
              <a:rect l="l" t="t" r="r" b="b"/>
              <a:pathLst>
                <a:path w="876" h="354" extrusionOk="0">
                  <a:moveTo>
                    <a:pt x="425" y="0"/>
                  </a:moveTo>
                  <a:cubicBezTo>
                    <a:pt x="306" y="0"/>
                    <a:pt x="183" y="18"/>
                    <a:pt x="66" y="18"/>
                  </a:cubicBezTo>
                  <a:cubicBezTo>
                    <a:pt x="44" y="18"/>
                    <a:pt x="22" y="17"/>
                    <a:pt x="0" y="16"/>
                  </a:cubicBezTo>
                  <a:lnTo>
                    <a:pt x="0" y="16"/>
                  </a:lnTo>
                  <a:lnTo>
                    <a:pt x="358" y="354"/>
                  </a:lnTo>
                  <a:cubicBezTo>
                    <a:pt x="516" y="302"/>
                    <a:pt x="642" y="188"/>
                    <a:pt x="805" y="188"/>
                  </a:cubicBezTo>
                  <a:cubicBezTo>
                    <a:pt x="828" y="188"/>
                    <a:pt x="851" y="190"/>
                    <a:pt x="875" y="195"/>
                  </a:cubicBezTo>
                  <a:cubicBezTo>
                    <a:pt x="747" y="34"/>
                    <a:pt x="589" y="0"/>
                    <a:pt x="4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4" name="Google Shape;15794;p24"/>
            <p:cNvSpPr/>
            <p:nvPr/>
          </p:nvSpPr>
          <p:spPr>
            <a:xfrm>
              <a:off x="4788450" y="4424450"/>
              <a:ext cx="17950" cy="7525"/>
            </a:xfrm>
            <a:custGeom>
              <a:avLst/>
              <a:gdLst/>
              <a:ahLst/>
              <a:cxnLst/>
              <a:rect l="l" t="t" r="r" b="b"/>
              <a:pathLst>
                <a:path w="718" h="301" extrusionOk="0">
                  <a:moveTo>
                    <a:pt x="339" y="0"/>
                  </a:moveTo>
                  <a:cubicBezTo>
                    <a:pt x="225" y="0"/>
                    <a:pt x="107" y="24"/>
                    <a:pt x="1" y="24"/>
                  </a:cubicBezTo>
                  <a:cubicBezTo>
                    <a:pt x="110" y="217"/>
                    <a:pt x="240" y="300"/>
                    <a:pt x="393" y="300"/>
                  </a:cubicBezTo>
                  <a:cubicBezTo>
                    <a:pt x="492" y="300"/>
                    <a:pt x="600" y="265"/>
                    <a:pt x="717" y="203"/>
                  </a:cubicBezTo>
                  <a:cubicBezTo>
                    <a:pt x="618" y="37"/>
                    <a:pt x="481" y="0"/>
                    <a:pt x="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5" name="Google Shape;15795;p24"/>
            <p:cNvSpPr/>
            <p:nvPr/>
          </p:nvSpPr>
          <p:spPr>
            <a:xfrm>
              <a:off x="5043075" y="4113275"/>
              <a:ext cx="21925" cy="5425"/>
            </a:xfrm>
            <a:custGeom>
              <a:avLst/>
              <a:gdLst/>
              <a:ahLst/>
              <a:cxnLst/>
              <a:rect l="l" t="t" r="r" b="b"/>
              <a:pathLst>
                <a:path w="877" h="217" extrusionOk="0">
                  <a:moveTo>
                    <a:pt x="456" y="1"/>
                  </a:moveTo>
                  <a:cubicBezTo>
                    <a:pt x="306" y="1"/>
                    <a:pt x="154" y="56"/>
                    <a:pt x="1" y="137"/>
                  </a:cubicBezTo>
                  <a:lnTo>
                    <a:pt x="757" y="217"/>
                  </a:lnTo>
                  <a:cubicBezTo>
                    <a:pt x="797" y="217"/>
                    <a:pt x="856" y="217"/>
                    <a:pt x="876" y="177"/>
                  </a:cubicBezTo>
                  <a:cubicBezTo>
                    <a:pt x="740" y="51"/>
                    <a:pt x="600" y="1"/>
                    <a:pt x="4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6" name="Google Shape;15796;p24"/>
            <p:cNvSpPr/>
            <p:nvPr/>
          </p:nvSpPr>
          <p:spPr>
            <a:xfrm>
              <a:off x="4656175" y="4196400"/>
              <a:ext cx="27875" cy="6850"/>
            </a:xfrm>
            <a:custGeom>
              <a:avLst/>
              <a:gdLst/>
              <a:ahLst/>
              <a:cxnLst/>
              <a:rect l="l" t="t" r="r" b="b"/>
              <a:pathLst>
                <a:path w="1115" h="274" extrusionOk="0">
                  <a:moveTo>
                    <a:pt x="557" y="0"/>
                  </a:moveTo>
                  <a:cubicBezTo>
                    <a:pt x="368" y="0"/>
                    <a:pt x="179" y="35"/>
                    <a:pt x="0" y="35"/>
                  </a:cubicBezTo>
                  <a:cubicBezTo>
                    <a:pt x="20" y="75"/>
                    <a:pt x="60" y="115"/>
                    <a:pt x="80" y="174"/>
                  </a:cubicBezTo>
                  <a:cubicBezTo>
                    <a:pt x="155" y="149"/>
                    <a:pt x="226" y="138"/>
                    <a:pt x="296" y="138"/>
                  </a:cubicBezTo>
                  <a:cubicBezTo>
                    <a:pt x="392" y="138"/>
                    <a:pt x="485" y="159"/>
                    <a:pt x="577" y="194"/>
                  </a:cubicBezTo>
                  <a:cubicBezTo>
                    <a:pt x="667" y="244"/>
                    <a:pt x="756" y="274"/>
                    <a:pt x="846" y="274"/>
                  </a:cubicBezTo>
                  <a:cubicBezTo>
                    <a:pt x="935" y="274"/>
                    <a:pt x="1025" y="244"/>
                    <a:pt x="1114" y="174"/>
                  </a:cubicBezTo>
                  <a:cubicBezTo>
                    <a:pt x="935" y="35"/>
                    <a:pt x="746"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7" name="Google Shape;15797;p24"/>
            <p:cNvSpPr/>
            <p:nvPr/>
          </p:nvSpPr>
          <p:spPr>
            <a:xfrm>
              <a:off x="5201225" y="4340300"/>
              <a:ext cx="28375" cy="5675"/>
            </a:xfrm>
            <a:custGeom>
              <a:avLst/>
              <a:gdLst/>
              <a:ahLst/>
              <a:cxnLst/>
              <a:rect l="l" t="t" r="r" b="b"/>
              <a:pathLst>
                <a:path w="1135" h="227" extrusionOk="0">
                  <a:moveTo>
                    <a:pt x="586" y="0"/>
                  </a:moveTo>
                  <a:cubicBezTo>
                    <a:pt x="385" y="0"/>
                    <a:pt x="187" y="15"/>
                    <a:pt x="1" y="48"/>
                  </a:cubicBezTo>
                  <a:lnTo>
                    <a:pt x="1" y="167"/>
                  </a:lnTo>
                  <a:cubicBezTo>
                    <a:pt x="339" y="207"/>
                    <a:pt x="717" y="207"/>
                    <a:pt x="1075" y="227"/>
                  </a:cubicBezTo>
                  <a:cubicBezTo>
                    <a:pt x="1095" y="227"/>
                    <a:pt x="1095" y="207"/>
                    <a:pt x="1115" y="147"/>
                  </a:cubicBezTo>
                  <a:cubicBezTo>
                    <a:pt x="1135" y="127"/>
                    <a:pt x="1115" y="88"/>
                    <a:pt x="1075" y="28"/>
                  </a:cubicBezTo>
                  <a:cubicBezTo>
                    <a:pt x="914" y="10"/>
                    <a:pt x="749" y="0"/>
                    <a:pt x="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8" name="Google Shape;15798;p24"/>
            <p:cNvSpPr/>
            <p:nvPr/>
          </p:nvSpPr>
          <p:spPr>
            <a:xfrm>
              <a:off x="4490075" y="4345350"/>
              <a:ext cx="27375" cy="4625"/>
            </a:xfrm>
            <a:custGeom>
              <a:avLst/>
              <a:gdLst/>
              <a:ahLst/>
              <a:cxnLst/>
              <a:rect l="l" t="t" r="r" b="b"/>
              <a:pathLst>
                <a:path w="1095" h="185" extrusionOk="0">
                  <a:moveTo>
                    <a:pt x="570" y="0"/>
                  </a:moveTo>
                  <a:cubicBezTo>
                    <a:pt x="407" y="0"/>
                    <a:pt x="238" y="27"/>
                    <a:pt x="71" y="27"/>
                  </a:cubicBezTo>
                  <a:cubicBezTo>
                    <a:pt x="48" y="27"/>
                    <a:pt x="24" y="26"/>
                    <a:pt x="0" y="25"/>
                  </a:cubicBezTo>
                  <a:lnTo>
                    <a:pt x="0" y="25"/>
                  </a:lnTo>
                  <a:cubicBezTo>
                    <a:pt x="277" y="171"/>
                    <a:pt x="580" y="185"/>
                    <a:pt x="888" y="185"/>
                  </a:cubicBezTo>
                  <a:cubicBezTo>
                    <a:pt x="957" y="185"/>
                    <a:pt x="1026" y="184"/>
                    <a:pt x="1094" y="184"/>
                  </a:cubicBezTo>
                  <a:cubicBezTo>
                    <a:pt x="935" y="35"/>
                    <a:pt x="756" y="0"/>
                    <a:pt x="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9" name="Google Shape;15799;p24"/>
            <p:cNvSpPr/>
            <p:nvPr/>
          </p:nvSpPr>
          <p:spPr>
            <a:xfrm>
              <a:off x="5228100" y="4339175"/>
              <a:ext cx="15925" cy="6975"/>
            </a:xfrm>
            <a:custGeom>
              <a:avLst/>
              <a:gdLst/>
              <a:ahLst/>
              <a:cxnLst/>
              <a:rect l="l" t="t" r="r" b="b"/>
              <a:pathLst>
                <a:path w="637" h="279" extrusionOk="0">
                  <a:moveTo>
                    <a:pt x="304" y="1"/>
                  </a:moveTo>
                  <a:cubicBezTo>
                    <a:pt x="204" y="1"/>
                    <a:pt x="104" y="26"/>
                    <a:pt x="0" y="73"/>
                  </a:cubicBezTo>
                  <a:lnTo>
                    <a:pt x="0" y="272"/>
                  </a:lnTo>
                  <a:cubicBezTo>
                    <a:pt x="73" y="272"/>
                    <a:pt x="146" y="279"/>
                    <a:pt x="218" y="279"/>
                  </a:cubicBezTo>
                  <a:cubicBezTo>
                    <a:pt x="363" y="279"/>
                    <a:pt x="504" y="252"/>
                    <a:pt x="637" y="93"/>
                  </a:cubicBezTo>
                  <a:cubicBezTo>
                    <a:pt x="522" y="31"/>
                    <a:pt x="413" y="1"/>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0" name="Google Shape;15800;p24"/>
            <p:cNvSpPr/>
            <p:nvPr/>
          </p:nvSpPr>
          <p:spPr>
            <a:xfrm>
              <a:off x="4629325" y="4190400"/>
              <a:ext cx="19425" cy="6100"/>
            </a:xfrm>
            <a:custGeom>
              <a:avLst/>
              <a:gdLst/>
              <a:ahLst/>
              <a:cxnLst/>
              <a:rect l="l" t="t" r="r" b="b"/>
              <a:pathLst>
                <a:path w="777" h="244" extrusionOk="0">
                  <a:moveTo>
                    <a:pt x="506" y="1"/>
                  </a:moveTo>
                  <a:cubicBezTo>
                    <a:pt x="343" y="1"/>
                    <a:pt x="180" y="63"/>
                    <a:pt x="0" y="76"/>
                  </a:cubicBezTo>
                  <a:cubicBezTo>
                    <a:pt x="179" y="210"/>
                    <a:pt x="369" y="244"/>
                    <a:pt x="571" y="244"/>
                  </a:cubicBezTo>
                  <a:cubicBezTo>
                    <a:pt x="638" y="244"/>
                    <a:pt x="706" y="240"/>
                    <a:pt x="776" y="235"/>
                  </a:cubicBezTo>
                  <a:lnTo>
                    <a:pt x="776" y="76"/>
                  </a:lnTo>
                  <a:cubicBezTo>
                    <a:pt x="684" y="20"/>
                    <a:pt x="595" y="1"/>
                    <a:pt x="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1" name="Google Shape;15801;p24"/>
            <p:cNvSpPr/>
            <p:nvPr/>
          </p:nvSpPr>
          <p:spPr>
            <a:xfrm>
              <a:off x="5091825" y="4438200"/>
              <a:ext cx="16925" cy="7875"/>
            </a:xfrm>
            <a:custGeom>
              <a:avLst/>
              <a:gdLst/>
              <a:ahLst/>
              <a:cxnLst/>
              <a:rect l="l" t="t" r="r" b="b"/>
              <a:pathLst>
                <a:path w="677" h="315" extrusionOk="0">
                  <a:moveTo>
                    <a:pt x="376" y="0"/>
                  </a:moveTo>
                  <a:cubicBezTo>
                    <a:pt x="297" y="0"/>
                    <a:pt x="216" y="11"/>
                    <a:pt x="140" y="11"/>
                  </a:cubicBezTo>
                  <a:lnTo>
                    <a:pt x="0" y="309"/>
                  </a:lnTo>
                  <a:cubicBezTo>
                    <a:pt x="22" y="313"/>
                    <a:pt x="43" y="315"/>
                    <a:pt x="64" y="315"/>
                  </a:cubicBezTo>
                  <a:cubicBezTo>
                    <a:pt x="275" y="315"/>
                    <a:pt x="460" y="147"/>
                    <a:pt x="677" y="110"/>
                  </a:cubicBezTo>
                  <a:cubicBezTo>
                    <a:pt x="586" y="20"/>
                    <a:pt x="482" y="0"/>
                    <a:pt x="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2" name="Google Shape;15802;p24"/>
            <p:cNvSpPr/>
            <p:nvPr/>
          </p:nvSpPr>
          <p:spPr>
            <a:xfrm>
              <a:off x="5382250" y="4473275"/>
              <a:ext cx="20925" cy="5000"/>
            </a:xfrm>
            <a:custGeom>
              <a:avLst/>
              <a:gdLst/>
              <a:ahLst/>
              <a:cxnLst/>
              <a:rect l="l" t="t" r="r" b="b"/>
              <a:pathLst>
                <a:path w="837" h="200" extrusionOk="0">
                  <a:moveTo>
                    <a:pt x="836" y="0"/>
                  </a:moveTo>
                  <a:cubicBezTo>
                    <a:pt x="538" y="0"/>
                    <a:pt x="259" y="0"/>
                    <a:pt x="1" y="40"/>
                  </a:cubicBezTo>
                  <a:cubicBezTo>
                    <a:pt x="60" y="180"/>
                    <a:pt x="220" y="160"/>
                    <a:pt x="339" y="199"/>
                  </a:cubicBezTo>
                  <a:cubicBezTo>
                    <a:pt x="518" y="180"/>
                    <a:pt x="657" y="180"/>
                    <a:pt x="836" y="160"/>
                  </a:cubicBezTo>
                  <a:lnTo>
                    <a:pt x="8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3" name="Google Shape;15803;p24"/>
            <p:cNvSpPr/>
            <p:nvPr/>
          </p:nvSpPr>
          <p:spPr>
            <a:xfrm>
              <a:off x="4766575" y="4113425"/>
              <a:ext cx="13950" cy="8350"/>
            </a:xfrm>
            <a:custGeom>
              <a:avLst/>
              <a:gdLst/>
              <a:ahLst/>
              <a:cxnLst/>
              <a:rect l="l" t="t" r="r" b="b"/>
              <a:pathLst>
                <a:path w="558" h="334" extrusionOk="0">
                  <a:moveTo>
                    <a:pt x="217" y="0"/>
                  </a:moveTo>
                  <a:cubicBezTo>
                    <a:pt x="147" y="0"/>
                    <a:pt x="75" y="39"/>
                    <a:pt x="1" y="151"/>
                  </a:cubicBezTo>
                  <a:cubicBezTo>
                    <a:pt x="96" y="268"/>
                    <a:pt x="191" y="334"/>
                    <a:pt x="290" y="334"/>
                  </a:cubicBezTo>
                  <a:cubicBezTo>
                    <a:pt x="376" y="334"/>
                    <a:pt x="465" y="283"/>
                    <a:pt x="558" y="171"/>
                  </a:cubicBezTo>
                  <a:cubicBezTo>
                    <a:pt x="446" y="109"/>
                    <a:pt x="334"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4" name="Google Shape;15804;p24"/>
            <p:cNvSpPr/>
            <p:nvPr/>
          </p:nvSpPr>
          <p:spPr>
            <a:xfrm>
              <a:off x="4644725" y="4178850"/>
              <a:ext cx="21925" cy="5100"/>
            </a:xfrm>
            <a:custGeom>
              <a:avLst/>
              <a:gdLst/>
              <a:ahLst/>
              <a:cxnLst/>
              <a:rect l="l" t="t" r="r" b="b"/>
              <a:pathLst>
                <a:path w="877" h="204" extrusionOk="0">
                  <a:moveTo>
                    <a:pt x="1" y="1"/>
                  </a:moveTo>
                  <a:cubicBezTo>
                    <a:pt x="122" y="167"/>
                    <a:pt x="287" y="204"/>
                    <a:pt x="460" y="204"/>
                  </a:cubicBezTo>
                  <a:cubicBezTo>
                    <a:pt x="599" y="204"/>
                    <a:pt x="744" y="180"/>
                    <a:pt x="876" y="180"/>
                  </a:cubicBezTo>
                  <a:cubicBezTo>
                    <a:pt x="598" y="1"/>
                    <a:pt x="299"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5" name="Google Shape;15805;p24"/>
            <p:cNvSpPr/>
            <p:nvPr/>
          </p:nvSpPr>
          <p:spPr>
            <a:xfrm>
              <a:off x="4709875" y="4191775"/>
              <a:ext cx="22400" cy="5150"/>
            </a:xfrm>
            <a:custGeom>
              <a:avLst/>
              <a:gdLst/>
              <a:ahLst/>
              <a:cxnLst/>
              <a:rect l="l" t="t" r="r" b="b"/>
              <a:pathLst>
                <a:path w="896" h="206" extrusionOk="0">
                  <a:moveTo>
                    <a:pt x="303" y="0"/>
                  </a:moveTo>
                  <a:cubicBezTo>
                    <a:pt x="206" y="0"/>
                    <a:pt x="105" y="9"/>
                    <a:pt x="1" y="21"/>
                  </a:cubicBezTo>
                  <a:cubicBezTo>
                    <a:pt x="151" y="171"/>
                    <a:pt x="312" y="206"/>
                    <a:pt x="476" y="206"/>
                  </a:cubicBezTo>
                  <a:cubicBezTo>
                    <a:pt x="616" y="206"/>
                    <a:pt x="758" y="180"/>
                    <a:pt x="896" y="180"/>
                  </a:cubicBezTo>
                  <a:cubicBezTo>
                    <a:pt x="717" y="43"/>
                    <a:pt x="520" y="0"/>
                    <a:pt x="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6" name="Google Shape;15806;p24"/>
            <p:cNvSpPr/>
            <p:nvPr/>
          </p:nvSpPr>
          <p:spPr>
            <a:xfrm>
              <a:off x="4670600" y="4200750"/>
              <a:ext cx="22900" cy="4000"/>
            </a:xfrm>
            <a:custGeom>
              <a:avLst/>
              <a:gdLst/>
              <a:ahLst/>
              <a:cxnLst/>
              <a:rect l="l" t="t" r="r" b="b"/>
              <a:pathLst>
                <a:path w="916" h="160" extrusionOk="0">
                  <a:moveTo>
                    <a:pt x="537" y="0"/>
                  </a:moveTo>
                  <a:cubicBezTo>
                    <a:pt x="358" y="0"/>
                    <a:pt x="179" y="20"/>
                    <a:pt x="0" y="20"/>
                  </a:cubicBezTo>
                  <a:lnTo>
                    <a:pt x="0" y="159"/>
                  </a:lnTo>
                  <a:lnTo>
                    <a:pt x="915" y="159"/>
                  </a:lnTo>
                  <a:cubicBezTo>
                    <a:pt x="816" y="40"/>
                    <a:pt x="657" y="40"/>
                    <a:pt x="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7" name="Google Shape;15807;p24"/>
            <p:cNvSpPr/>
            <p:nvPr/>
          </p:nvSpPr>
          <p:spPr>
            <a:xfrm>
              <a:off x="4614900" y="4520025"/>
              <a:ext cx="11950" cy="8200"/>
            </a:xfrm>
            <a:custGeom>
              <a:avLst/>
              <a:gdLst/>
              <a:ahLst/>
              <a:cxnLst/>
              <a:rect l="l" t="t" r="r" b="b"/>
              <a:pathLst>
                <a:path w="478" h="328" extrusionOk="0">
                  <a:moveTo>
                    <a:pt x="179" y="0"/>
                  </a:moveTo>
                  <a:cubicBezTo>
                    <a:pt x="0" y="100"/>
                    <a:pt x="20" y="219"/>
                    <a:pt x="179" y="299"/>
                  </a:cubicBezTo>
                  <a:cubicBezTo>
                    <a:pt x="227" y="319"/>
                    <a:pt x="267" y="327"/>
                    <a:pt x="300" y="327"/>
                  </a:cubicBezTo>
                  <a:cubicBezTo>
                    <a:pt x="433" y="327"/>
                    <a:pt x="462" y="187"/>
                    <a:pt x="478" y="60"/>
                  </a:cubicBezTo>
                  <a:cubicBezTo>
                    <a:pt x="378" y="60"/>
                    <a:pt x="279" y="2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8" name="Google Shape;15808;p24"/>
            <p:cNvSpPr/>
            <p:nvPr/>
          </p:nvSpPr>
          <p:spPr>
            <a:xfrm>
              <a:off x="4718825" y="4405475"/>
              <a:ext cx="13450" cy="8400"/>
            </a:xfrm>
            <a:custGeom>
              <a:avLst/>
              <a:gdLst/>
              <a:ahLst/>
              <a:cxnLst/>
              <a:rect l="l" t="t" r="r" b="b"/>
              <a:pathLst>
                <a:path w="538" h="336" extrusionOk="0">
                  <a:moveTo>
                    <a:pt x="173" y="0"/>
                  </a:moveTo>
                  <a:cubicBezTo>
                    <a:pt x="115" y="0"/>
                    <a:pt x="57" y="17"/>
                    <a:pt x="1" y="67"/>
                  </a:cubicBezTo>
                  <a:cubicBezTo>
                    <a:pt x="90" y="246"/>
                    <a:pt x="175" y="335"/>
                    <a:pt x="262" y="335"/>
                  </a:cubicBezTo>
                  <a:cubicBezTo>
                    <a:pt x="349" y="335"/>
                    <a:pt x="439" y="246"/>
                    <a:pt x="538" y="67"/>
                  </a:cubicBezTo>
                  <a:lnTo>
                    <a:pt x="538" y="67"/>
                  </a:lnTo>
                  <a:cubicBezTo>
                    <a:pt x="529" y="68"/>
                    <a:pt x="521" y="68"/>
                    <a:pt x="512" y="68"/>
                  </a:cubicBezTo>
                  <a:cubicBezTo>
                    <a:pt x="409" y="68"/>
                    <a:pt x="291" y="0"/>
                    <a:pt x="1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9" name="Google Shape;15809;p24"/>
            <p:cNvSpPr/>
            <p:nvPr/>
          </p:nvSpPr>
          <p:spPr>
            <a:xfrm>
              <a:off x="4774050" y="4218500"/>
              <a:ext cx="23375" cy="4725"/>
            </a:xfrm>
            <a:custGeom>
              <a:avLst/>
              <a:gdLst/>
              <a:ahLst/>
              <a:cxnLst/>
              <a:rect l="l" t="t" r="r" b="b"/>
              <a:pathLst>
                <a:path w="935" h="189" extrusionOk="0">
                  <a:moveTo>
                    <a:pt x="452" y="1"/>
                  </a:moveTo>
                  <a:cubicBezTo>
                    <a:pt x="302" y="1"/>
                    <a:pt x="147" y="26"/>
                    <a:pt x="0" y="26"/>
                  </a:cubicBezTo>
                  <a:cubicBezTo>
                    <a:pt x="213" y="168"/>
                    <a:pt x="436" y="189"/>
                    <a:pt x="663" y="189"/>
                  </a:cubicBezTo>
                  <a:cubicBezTo>
                    <a:pt x="753" y="189"/>
                    <a:pt x="844" y="185"/>
                    <a:pt x="935" y="185"/>
                  </a:cubicBezTo>
                  <a:cubicBezTo>
                    <a:pt x="796" y="35"/>
                    <a:pt x="628" y="1"/>
                    <a:pt x="4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0" name="Google Shape;15810;p24"/>
            <p:cNvSpPr/>
            <p:nvPr/>
          </p:nvSpPr>
          <p:spPr>
            <a:xfrm>
              <a:off x="5223125" y="4358700"/>
              <a:ext cx="22400" cy="4625"/>
            </a:xfrm>
            <a:custGeom>
              <a:avLst/>
              <a:gdLst/>
              <a:ahLst/>
              <a:cxnLst/>
              <a:rect l="l" t="t" r="r" b="b"/>
              <a:pathLst>
                <a:path w="896" h="185" extrusionOk="0">
                  <a:moveTo>
                    <a:pt x="547" y="1"/>
                  </a:moveTo>
                  <a:cubicBezTo>
                    <a:pt x="342" y="1"/>
                    <a:pt x="155" y="26"/>
                    <a:pt x="0" y="167"/>
                  </a:cubicBezTo>
                  <a:cubicBezTo>
                    <a:pt x="22" y="166"/>
                    <a:pt x="43" y="165"/>
                    <a:pt x="65" y="165"/>
                  </a:cubicBezTo>
                  <a:cubicBezTo>
                    <a:pt x="188" y="165"/>
                    <a:pt x="313" y="185"/>
                    <a:pt x="437" y="185"/>
                  </a:cubicBezTo>
                  <a:cubicBezTo>
                    <a:pt x="595" y="185"/>
                    <a:pt x="750" y="153"/>
                    <a:pt x="895" y="8"/>
                  </a:cubicBezTo>
                  <a:cubicBezTo>
                    <a:pt x="776" y="8"/>
                    <a:pt x="659" y="1"/>
                    <a:pt x="5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1" name="Google Shape;15811;p24"/>
            <p:cNvSpPr/>
            <p:nvPr/>
          </p:nvSpPr>
          <p:spPr>
            <a:xfrm>
              <a:off x="4396575" y="4332150"/>
              <a:ext cx="24400" cy="4375"/>
            </a:xfrm>
            <a:custGeom>
              <a:avLst/>
              <a:gdLst/>
              <a:ahLst/>
              <a:cxnLst/>
              <a:rect l="l" t="t" r="r" b="b"/>
              <a:pathLst>
                <a:path w="976" h="175" extrusionOk="0">
                  <a:moveTo>
                    <a:pt x="535" y="0"/>
                  </a:moveTo>
                  <a:cubicBezTo>
                    <a:pt x="379" y="0"/>
                    <a:pt x="218" y="37"/>
                    <a:pt x="56" y="37"/>
                  </a:cubicBezTo>
                  <a:cubicBezTo>
                    <a:pt x="38" y="37"/>
                    <a:pt x="19" y="37"/>
                    <a:pt x="0" y="36"/>
                  </a:cubicBezTo>
                  <a:lnTo>
                    <a:pt x="0" y="36"/>
                  </a:lnTo>
                  <a:cubicBezTo>
                    <a:pt x="299" y="155"/>
                    <a:pt x="637" y="175"/>
                    <a:pt x="975" y="175"/>
                  </a:cubicBezTo>
                  <a:cubicBezTo>
                    <a:pt x="836" y="36"/>
                    <a:pt x="688" y="0"/>
                    <a:pt x="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2" name="Google Shape;15812;p24"/>
            <p:cNvSpPr/>
            <p:nvPr/>
          </p:nvSpPr>
          <p:spPr>
            <a:xfrm>
              <a:off x="4837700" y="4424275"/>
              <a:ext cx="21400" cy="5075"/>
            </a:xfrm>
            <a:custGeom>
              <a:avLst/>
              <a:gdLst/>
              <a:ahLst/>
              <a:cxnLst/>
              <a:rect l="l" t="t" r="r" b="b"/>
              <a:pathLst>
                <a:path w="856" h="203" extrusionOk="0">
                  <a:moveTo>
                    <a:pt x="491" y="0"/>
                  </a:moveTo>
                  <a:cubicBezTo>
                    <a:pt x="376" y="0"/>
                    <a:pt x="254" y="23"/>
                    <a:pt x="134" y="23"/>
                  </a:cubicBezTo>
                  <a:cubicBezTo>
                    <a:pt x="89" y="23"/>
                    <a:pt x="44" y="20"/>
                    <a:pt x="0" y="11"/>
                  </a:cubicBezTo>
                  <a:lnTo>
                    <a:pt x="0" y="11"/>
                  </a:lnTo>
                  <a:cubicBezTo>
                    <a:pt x="106" y="165"/>
                    <a:pt x="240" y="203"/>
                    <a:pt x="384" y="203"/>
                  </a:cubicBezTo>
                  <a:cubicBezTo>
                    <a:pt x="521" y="203"/>
                    <a:pt x="666" y="169"/>
                    <a:pt x="806" y="169"/>
                  </a:cubicBezTo>
                  <a:cubicBezTo>
                    <a:pt x="822" y="169"/>
                    <a:pt x="839" y="169"/>
                    <a:pt x="856" y="170"/>
                  </a:cubicBezTo>
                  <a:cubicBezTo>
                    <a:pt x="754" y="32"/>
                    <a:pt x="628" y="0"/>
                    <a:pt x="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3" name="Google Shape;15813;p24"/>
            <p:cNvSpPr/>
            <p:nvPr/>
          </p:nvSpPr>
          <p:spPr>
            <a:xfrm>
              <a:off x="4731775" y="4207850"/>
              <a:ext cx="22400" cy="6350"/>
            </a:xfrm>
            <a:custGeom>
              <a:avLst/>
              <a:gdLst/>
              <a:ahLst/>
              <a:cxnLst/>
              <a:rect l="l" t="t" r="r" b="b"/>
              <a:pathLst>
                <a:path w="896" h="254" extrusionOk="0">
                  <a:moveTo>
                    <a:pt x="722" y="1"/>
                  </a:moveTo>
                  <a:cubicBezTo>
                    <a:pt x="676" y="1"/>
                    <a:pt x="628" y="20"/>
                    <a:pt x="577" y="54"/>
                  </a:cubicBezTo>
                  <a:cubicBezTo>
                    <a:pt x="378" y="54"/>
                    <a:pt x="199" y="74"/>
                    <a:pt x="0" y="74"/>
                  </a:cubicBezTo>
                  <a:lnTo>
                    <a:pt x="80" y="233"/>
                  </a:lnTo>
                  <a:cubicBezTo>
                    <a:pt x="338" y="233"/>
                    <a:pt x="617" y="253"/>
                    <a:pt x="895" y="253"/>
                  </a:cubicBezTo>
                  <a:lnTo>
                    <a:pt x="895" y="114"/>
                  </a:lnTo>
                  <a:cubicBezTo>
                    <a:pt x="839" y="35"/>
                    <a:pt x="782" y="1"/>
                    <a:pt x="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4" name="Google Shape;15814;p24"/>
            <p:cNvSpPr/>
            <p:nvPr/>
          </p:nvSpPr>
          <p:spPr>
            <a:xfrm>
              <a:off x="4390600" y="4406125"/>
              <a:ext cx="18925" cy="9975"/>
            </a:xfrm>
            <a:custGeom>
              <a:avLst/>
              <a:gdLst/>
              <a:ahLst/>
              <a:cxnLst/>
              <a:rect l="l" t="t" r="r" b="b"/>
              <a:pathLst>
                <a:path w="757" h="399" extrusionOk="0">
                  <a:moveTo>
                    <a:pt x="518" y="1"/>
                  </a:moveTo>
                  <a:lnTo>
                    <a:pt x="518" y="1"/>
                  </a:lnTo>
                  <a:cubicBezTo>
                    <a:pt x="319" y="81"/>
                    <a:pt x="1" y="81"/>
                    <a:pt x="339" y="399"/>
                  </a:cubicBezTo>
                  <a:cubicBezTo>
                    <a:pt x="498" y="299"/>
                    <a:pt x="757" y="279"/>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5" name="Google Shape;15815;p24"/>
            <p:cNvSpPr/>
            <p:nvPr/>
          </p:nvSpPr>
          <p:spPr>
            <a:xfrm>
              <a:off x="4991175" y="4213850"/>
              <a:ext cx="12150" cy="9475"/>
            </a:xfrm>
            <a:custGeom>
              <a:avLst/>
              <a:gdLst/>
              <a:ahLst/>
              <a:cxnLst/>
              <a:rect l="l" t="t" r="r" b="b"/>
              <a:pathLst>
                <a:path w="486" h="379" extrusionOk="0">
                  <a:moveTo>
                    <a:pt x="192" y="1"/>
                  </a:moveTo>
                  <a:cubicBezTo>
                    <a:pt x="85" y="1"/>
                    <a:pt x="1" y="30"/>
                    <a:pt x="28" y="153"/>
                  </a:cubicBezTo>
                  <a:cubicBezTo>
                    <a:pt x="39" y="331"/>
                    <a:pt x="119" y="378"/>
                    <a:pt x="222" y="378"/>
                  </a:cubicBezTo>
                  <a:cubicBezTo>
                    <a:pt x="303" y="378"/>
                    <a:pt x="398" y="349"/>
                    <a:pt x="486" y="332"/>
                  </a:cubicBezTo>
                  <a:cubicBezTo>
                    <a:pt x="446" y="232"/>
                    <a:pt x="386" y="113"/>
                    <a:pt x="346" y="13"/>
                  </a:cubicBezTo>
                  <a:cubicBezTo>
                    <a:pt x="296" y="7"/>
                    <a:pt x="242" y="1"/>
                    <a:pt x="1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6" name="Google Shape;15816;p24"/>
            <p:cNvSpPr/>
            <p:nvPr/>
          </p:nvSpPr>
          <p:spPr>
            <a:xfrm>
              <a:off x="4521400" y="4293250"/>
              <a:ext cx="10475" cy="8975"/>
            </a:xfrm>
            <a:custGeom>
              <a:avLst/>
              <a:gdLst/>
              <a:ahLst/>
              <a:cxnLst/>
              <a:rect l="l" t="t" r="r" b="b"/>
              <a:pathLst>
                <a:path w="419" h="359" extrusionOk="0">
                  <a:moveTo>
                    <a:pt x="1" y="0"/>
                  </a:moveTo>
                  <a:cubicBezTo>
                    <a:pt x="60" y="140"/>
                    <a:pt x="120" y="358"/>
                    <a:pt x="279" y="358"/>
                  </a:cubicBezTo>
                  <a:cubicBezTo>
                    <a:pt x="418" y="338"/>
                    <a:pt x="359" y="120"/>
                    <a:pt x="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7" name="Google Shape;15817;p24"/>
            <p:cNvSpPr/>
            <p:nvPr/>
          </p:nvSpPr>
          <p:spPr>
            <a:xfrm>
              <a:off x="5004300" y="4106975"/>
              <a:ext cx="12950" cy="7250"/>
            </a:xfrm>
            <a:custGeom>
              <a:avLst/>
              <a:gdLst/>
              <a:ahLst/>
              <a:cxnLst/>
              <a:rect l="l" t="t" r="r" b="b"/>
              <a:pathLst>
                <a:path w="518" h="290" extrusionOk="0">
                  <a:moveTo>
                    <a:pt x="258" y="0"/>
                  </a:moveTo>
                  <a:cubicBezTo>
                    <a:pt x="130" y="0"/>
                    <a:pt x="38" y="90"/>
                    <a:pt x="0" y="290"/>
                  </a:cubicBezTo>
                  <a:cubicBezTo>
                    <a:pt x="159" y="210"/>
                    <a:pt x="358" y="230"/>
                    <a:pt x="518" y="91"/>
                  </a:cubicBezTo>
                  <a:cubicBezTo>
                    <a:pt x="421" y="32"/>
                    <a:pt x="333" y="0"/>
                    <a:pt x="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8" name="Google Shape;15818;p24"/>
            <p:cNvSpPr/>
            <p:nvPr/>
          </p:nvSpPr>
          <p:spPr>
            <a:xfrm>
              <a:off x="5384750" y="4424375"/>
              <a:ext cx="18425" cy="5100"/>
            </a:xfrm>
            <a:custGeom>
              <a:avLst/>
              <a:gdLst/>
              <a:ahLst/>
              <a:cxnLst/>
              <a:rect l="l" t="t" r="r" b="b"/>
              <a:pathLst>
                <a:path w="737" h="204" extrusionOk="0">
                  <a:moveTo>
                    <a:pt x="502" y="1"/>
                  </a:moveTo>
                  <a:cubicBezTo>
                    <a:pt x="320" y="1"/>
                    <a:pt x="155" y="53"/>
                    <a:pt x="0" y="166"/>
                  </a:cubicBezTo>
                  <a:cubicBezTo>
                    <a:pt x="101" y="183"/>
                    <a:pt x="209" y="203"/>
                    <a:pt x="316" y="203"/>
                  </a:cubicBezTo>
                  <a:cubicBezTo>
                    <a:pt x="463" y="203"/>
                    <a:pt x="610" y="165"/>
                    <a:pt x="736" y="27"/>
                  </a:cubicBezTo>
                  <a:cubicBezTo>
                    <a:pt x="655" y="9"/>
                    <a:pt x="577" y="1"/>
                    <a:pt x="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9" name="Google Shape;15819;p24"/>
            <p:cNvSpPr/>
            <p:nvPr/>
          </p:nvSpPr>
          <p:spPr>
            <a:xfrm>
              <a:off x="4690000" y="4209700"/>
              <a:ext cx="10950" cy="13450"/>
            </a:xfrm>
            <a:custGeom>
              <a:avLst/>
              <a:gdLst/>
              <a:ahLst/>
              <a:cxnLst/>
              <a:rect l="l" t="t" r="r" b="b"/>
              <a:pathLst>
                <a:path w="438" h="538" extrusionOk="0">
                  <a:moveTo>
                    <a:pt x="139" y="0"/>
                  </a:moveTo>
                  <a:cubicBezTo>
                    <a:pt x="40" y="80"/>
                    <a:pt x="0" y="179"/>
                    <a:pt x="60" y="299"/>
                  </a:cubicBezTo>
                  <a:lnTo>
                    <a:pt x="279" y="537"/>
                  </a:lnTo>
                  <a:cubicBezTo>
                    <a:pt x="438" y="358"/>
                    <a:pt x="378" y="199"/>
                    <a:pt x="259" y="40"/>
                  </a:cubicBezTo>
                  <a:cubicBezTo>
                    <a:pt x="199" y="40"/>
                    <a:pt x="179" y="4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0" name="Google Shape;15820;p24"/>
            <p:cNvSpPr/>
            <p:nvPr/>
          </p:nvSpPr>
          <p:spPr>
            <a:xfrm>
              <a:off x="5425025" y="4428525"/>
              <a:ext cx="16925" cy="7000"/>
            </a:xfrm>
            <a:custGeom>
              <a:avLst/>
              <a:gdLst/>
              <a:ahLst/>
              <a:cxnLst/>
              <a:rect l="l" t="t" r="r" b="b"/>
              <a:pathLst>
                <a:path w="677" h="280" extrusionOk="0">
                  <a:moveTo>
                    <a:pt x="339" y="0"/>
                  </a:moveTo>
                  <a:cubicBezTo>
                    <a:pt x="239" y="0"/>
                    <a:pt x="120" y="40"/>
                    <a:pt x="20" y="60"/>
                  </a:cubicBezTo>
                  <a:cubicBezTo>
                    <a:pt x="1" y="100"/>
                    <a:pt x="1" y="139"/>
                    <a:pt x="1" y="199"/>
                  </a:cubicBezTo>
                  <a:cubicBezTo>
                    <a:pt x="57" y="255"/>
                    <a:pt x="119" y="280"/>
                    <a:pt x="184" y="280"/>
                  </a:cubicBezTo>
                  <a:cubicBezTo>
                    <a:pt x="235" y="280"/>
                    <a:pt x="287" y="265"/>
                    <a:pt x="339" y="239"/>
                  </a:cubicBezTo>
                  <a:cubicBezTo>
                    <a:pt x="478" y="199"/>
                    <a:pt x="577" y="199"/>
                    <a:pt x="677" y="179"/>
                  </a:cubicBezTo>
                  <a:cubicBezTo>
                    <a:pt x="617" y="40"/>
                    <a:pt x="478" y="60"/>
                    <a:pt x="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1" name="Google Shape;15821;p24"/>
            <p:cNvSpPr/>
            <p:nvPr/>
          </p:nvSpPr>
          <p:spPr>
            <a:xfrm>
              <a:off x="4911300" y="4446125"/>
              <a:ext cx="18425" cy="4800"/>
            </a:xfrm>
            <a:custGeom>
              <a:avLst/>
              <a:gdLst/>
              <a:ahLst/>
              <a:cxnLst/>
              <a:rect l="l" t="t" r="r" b="b"/>
              <a:pathLst>
                <a:path w="737" h="192" extrusionOk="0">
                  <a:moveTo>
                    <a:pt x="308" y="1"/>
                  </a:moveTo>
                  <a:cubicBezTo>
                    <a:pt x="206" y="1"/>
                    <a:pt x="102" y="17"/>
                    <a:pt x="0" y="32"/>
                  </a:cubicBezTo>
                  <a:cubicBezTo>
                    <a:pt x="109" y="162"/>
                    <a:pt x="241" y="192"/>
                    <a:pt x="381" y="192"/>
                  </a:cubicBezTo>
                  <a:cubicBezTo>
                    <a:pt x="497" y="192"/>
                    <a:pt x="619" y="171"/>
                    <a:pt x="736" y="171"/>
                  </a:cubicBezTo>
                  <a:cubicBezTo>
                    <a:pt x="616" y="38"/>
                    <a:pt x="465" y="1"/>
                    <a:pt x="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2" name="Google Shape;15822;p24"/>
            <p:cNvSpPr/>
            <p:nvPr/>
          </p:nvSpPr>
          <p:spPr>
            <a:xfrm>
              <a:off x="5068950" y="4437950"/>
              <a:ext cx="18425" cy="4500"/>
            </a:xfrm>
            <a:custGeom>
              <a:avLst/>
              <a:gdLst/>
              <a:ahLst/>
              <a:cxnLst/>
              <a:rect l="l" t="t" r="r" b="b"/>
              <a:pathLst>
                <a:path w="737" h="180" extrusionOk="0">
                  <a:moveTo>
                    <a:pt x="588" y="0"/>
                  </a:moveTo>
                  <a:cubicBezTo>
                    <a:pt x="372" y="0"/>
                    <a:pt x="179" y="14"/>
                    <a:pt x="0" y="160"/>
                  </a:cubicBezTo>
                  <a:cubicBezTo>
                    <a:pt x="104" y="160"/>
                    <a:pt x="215" y="179"/>
                    <a:pt x="326" y="179"/>
                  </a:cubicBezTo>
                  <a:cubicBezTo>
                    <a:pt x="470" y="179"/>
                    <a:pt x="613" y="147"/>
                    <a:pt x="736" y="1"/>
                  </a:cubicBezTo>
                  <a:cubicBezTo>
                    <a:pt x="686" y="1"/>
                    <a:pt x="636" y="0"/>
                    <a:pt x="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3" name="Google Shape;15823;p24"/>
            <p:cNvSpPr/>
            <p:nvPr/>
          </p:nvSpPr>
          <p:spPr>
            <a:xfrm>
              <a:off x="5251950" y="4498050"/>
              <a:ext cx="9475" cy="5100"/>
            </a:xfrm>
            <a:custGeom>
              <a:avLst/>
              <a:gdLst/>
              <a:ahLst/>
              <a:cxnLst/>
              <a:rect l="l" t="t" r="r" b="b"/>
              <a:pathLst>
                <a:path w="379" h="204" extrusionOk="0">
                  <a:moveTo>
                    <a:pt x="301" y="1"/>
                  </a:moveTo>
                  <a:cubicBezTo>
                    <a:pt x="300" y="1"/>
                    <a:pt x="299" y="2"/>
                    <a:pt x="299" y="4"/>
                  </a:cubicBezTo>
                  <a:cubicBezTo>
                    <a:pt x="240" y="4"/>
                    <a:pt x="140" y="44"/>
                    <a:pt x="80" y="84"/>
                  </a:cubicBezTo>
                  <a:cubicBezTo>
                    <a:pt x="1" y="183"/>
                    <a:pt x="100" y="203"/>
                    <a:pt x="180" y="203"/>
                  </a:cubicBezTo>
                  <a:cubicBezTo>
                    <a:pt x="259" y="183"/>
                    <a:pt x="299" y="143"/>
                    <a:pt x="379" y="104"/>
                  </a:cubicBezTo>
                  <a:cubicBezTo>
                    <a:pt x="343" y="68"/>
                    <a:pt x="308" y="1"/>
                    <a:pt x="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4" name="Google Shape;15824;p24"/>
            <p:cNvSpPr/>
            <p:nvPr/>
          </p:nvSpPr>
          <p:spPr>
            <a:xfrm>
              <a:off x="5184825" y="4363375"/>
              <a:ext cx="7475" cy="19100"/>
            </a:xfrm>
            <a:custGeom>
              <a:avLst/>
              <a:gdLst/>
              <a:ahLst/>
              <a:cxnLst/>
              <a:rect l="l" t="t" r="r" b="b"/>
              <a:pathLst>
                <a:path w="299" h="764" extrusionOk="0">
                  <a:moveTo>
                    <a:pt x="160" y="0"/>
                  </a:moveTo>
                  <a:cubicBezTo>
                    <a:pt x="160" y="120"/>
                    <a:pt x="140" y="219"/>
                    <a:pt x="100" y="358"/>
                  </a:cubicBezTo>
                  <a:cubicBezTo>
                    <a:pt x="0" y="458"/>
                    <a:pt x="40" y="577"/>
                    <a:pt x="100" y="696"/>
                  </a:cubicBezTo>
                  <a:cubicBezTo>
                    <a:pt x="130" y="741"/>
                    <a:pt x="160" y="764"/>
                    <a:pt x="206" y="764"/>
                  </a:cubicBezTo>
                  <a:cubicBezTo>
                    <a:pt x="222" y="764"/>
                    <a:pt x="239" y="761"/>
                    <a:pt x="259" y="756"/>
                  </a:cubicBezTo>
                  <a:cubicBezTo>
                    <a:pt x="279" y="716"/>
                    <a:pt x="279" y="696"/>
                    <a:pt x="299" y="677"/>
                  </a:cubicBezTo>
                  <a:lnTo>
                    <a:pt x="299" y="179"/>
                  </a:lnTo>
                  <a:cubicBezTo>
                    <a:pt x="259" y="120"/>
                    <a:pt x="199" y="6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5" name="Google Shape;15825;p24"/>
            <p:cNvSpPr/>
            <p:nvPr/>
          </p:nvSpPr>
          <p:spPr>
            <a:xfrm>
              <a:off x="4666625" y="4182975"/>
              <a:ext cx="17925" cy="6925"/>
            </a:xfrm>
            <a:custGeom>
              <a:avLst/>
              <a:gdLst/>
              <a:ahLst/>
              <a:cxnLst/>
              <a:rect l="l" t="t" r="r" b="b"/>
              <a:pathLst>
                <a:path w="717" h="277" extrusionOk="0">
                  <a:moveTo>
                    <a:pt x="286" y="0"/>
                  </a:moveTo>
                  <a:cubicBezTo>
                    <a:pt x="201" y="0"/>
                    <a:pt x="112" y="14"/>
                    <a:pt x="20" y="35"/>
                  </a:cubicBezTo>
                  <a:cubicBezTo>
                    <a:pt x="0" y="75"/>
                    <a:pt x="0" y="154"/>
                    <a:pt x="0" y="214"/>
                  </a:cubicBezTo>
                  <a:cubicBezTo>
                    <a:pt x="43" y="257"/>
                    <a:pt x="97" y="276"/>
                    <a:pt x="153" y="276"/>
                  </a:cubicBezTo>
                  <a:cubicBezTo>
                    <a:pt x="202" y="276"/>
                    <a:pt x="252" y="262"/>
                    <a:pt x="299" y="234"/>
                  </a:cubicBezTo>
                  <a:cubicBezTo>
                    <a:pt x="438" y="214"/>
                    <a:pt x="577" y="214"/>
                    <a:pt x="716" y="174"/>
                  </a:cubicBezTo>
                  <a:cubicBezTo>
                    <a:pt x="588" y="46"/>
                    <a:pt x="443"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6" name="Google Shape;15826;p24"/>
            <p:cNvSpPr/>
            <p:nvPr/>
          </p:nvSpPr>
          <p:spPr>
            <a:xfrm>
              <a:off x="4608425" y="4188100"/>
              <a:ext cx="18425" cy="4300"/>
            </a:xfrm>
            <a:custGeom>
              <a:avLst/>
              <a:gdLst/>
              <a:ahLst/>
              <a:cxnLst/>
              <a:rect l="l" t="t" r="r" b="b"/>
              <a:pathLst>
                <a:path w="737" h="172" extrusionOk="0">
                  <a:moveTo>
                    <a:pt x="342" y="0"/>
                  </a:moveTo>
                  <a:cubicBezTo>
                    <a:pt x="230" y="0"/>
                    <a:pt x="114" y="20"/>
                    <a:pt x="1" y="29"/>
                  </a:cubicBezTo>
                  <a:cubicBezTo>
                    <a:pt x="166" y="153"/>
                    <a:pt x="331" y="172"/>
                    <a:pt x="503" y="172"/>
                  </a:cubicBezTo>
                  <a:cubicBezTo>
                    <a:pt x="580" y="172"/>
                    <a:pt x="657" y="168"/>
                    <a:pt x="737" y="168"/>
                  </a:cubicBezTo>
                  <a:cubicBezTo>
                    <a:pt x="625" y="34"/>
                    <a:pt x="487" y="0"/>
                    <a:pt x="3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7" name="Google Shape;15827;p24"/>
            <p:cNvSpPr/>
            <p:nvPr/>
          </p:nvSpPr>
          <p:spPr>
            <a:xfrm>
              <a:off x="4451275" y="4469300"/>
              <a:ext cx="9475" cy="12450"/>
            </a:xfrm>
            <a:custGeom>
              <a:avLst/>
              <a:gdLst/>
              <a:ahLst/>
              <a:cxnLst/>
              <a:rect l="l" t="t" r="r" b="b"/>
              <a:pathLst>
                <a:path w="379" h="498" extrusionOk="0">
                  <a:moveTo>
                    <a:pt x="379" y="0"/>
                  </a:moveTo>
                  <a:lnTo>
                    <a:pt x="1" y="140"/>
                  </a:lnTo>
                  <a:cubicBezTo>
                    <a:pt x="1" y="299"/>
                    <a:pt x="40" y="418"/>
                    <a:pt x="180" y="498"/>
                  </a:cubicBezTo>
                  <a:cubicBezTo>
                    <a:pt x="259" y="319"/>
                    <a:pt x="299" y="159"/>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8" name="Google Shape;15828;p24"/>
            <p:cNvSpPr/>
            <p:nvPr/>
          </p:nvSpPr>
          <p:spPr>
            <a:xfrm>
              <a:off x="4599975" y="4124650"/>
              <a:ext cx="9475" cy="9975"/>
            </a:xfrm>
            <a:custGeom>
              <a:avLst/>
              <a:gdLst/>
              <a:ahLst/>
              <a:cxnLst/>
              <a:rect l="l" t="t" r="r" b="b"/>
              <a:pathLst>
                <a:path w="379" h="399" extrusionOk="0">
                  <a:moveTo>
                    <a:pt x="60" y="1"/>
                  </a:moveTo>
                  <a:cubicBezTo>
                    <a:pt x="1" y="120"/>
                    <a:pt x="1" y="279"/>
                    <a:pt x="60" y="399"/>
                  </a:cubicBezTo>
                  <a:cubicBezTo>
                    <a:pt x="180" y="399"/>
                    <a:pt x="319" y="379"/>
                    <a:pt x="379" y="219"/>
                  </a:cubicBezTo>
                  <a:cubicBezTo>
                    <a:pt x="279" y="180"/>
                    <a:pt x="180" y="100"/>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9" name="Google Shape;15829;p24"/>
            <p:cNvSpPr/>
            <p:nvPr/>
          </p:nvSpPr>
          <p:spPr>
            <a:xfrm>
              <a:off x="4639750" y="4394250"/>
              <a:ext cx="13950" cy="3950"/>
            </a:xfrm>
            <a:custGeom>
              <a:avLst/>
              <a:gdLst/>
              <a:ahLst/>
              <a:cxnLst/>
              <a:rect l="l" t="t" r="r" b="b"/>
              <a:pathLst>
                <a:path w="558" h="158" extrusionOk="0">
                  <a:moveTo>
                    <a:pt x="273" y="1"/>
                  </a:moveTo>
                  <a:cubicBezTo>
                    <a:pt x="180" y="1"/>
                    <a:pt x="88" y="51"/>
                    <a:pt x="1" y="158"/>
                  </a:cubicBezTo>
                  <a:lnTo>
                    <a:pt x="558" y="158"/>
                  </a:lnTo>
                  <a:cubicBezTo>
                    <a:pt x="466" y="56"/>
                    <a:pt x="369"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0" name="Google Shape;15830;p24"/>
            <p:cNvSpPr/>
            <p:nvPr/>
          </p:nvSpPr>
          <p:spPr>
            <a:xfrm>
              <a:off x="4986900" y="4372150"/>
              <a:ext cx="7975" cy="8150"/>
            </a:xfrm>
            <a:custGeom>
              <a:avLst/>
              <a:gdLst/>
              <a:ahLst/>
              <a:cxnLst/>
              <a:rect l="l" t="t" r="r" b="b"/>
              <a:pathLst>
                <a:path w="319" h="326" extrusionOk="0">
                  <a:moveTo>
                    <a:pt x="248" y="0"/>
                  </a:moveTo>
                  <a:cubicBezTo>
                    <a:pt x="78" y="0"/>
                    <a:pt x="0" y="132"/>
                    <a:pt x="0" y="326"/>
                  </a:cubicBezTo>
                  <a:cubicBezTo>
                    <a:pt x="159" y="266"/>
                    <a:pt x="259" y="166"/>
                    <a:pt x="318" y="7"/>
                  </a:cubicBezTo>
                  <a:cubicBezTo>
                    <a:pt x="293" y="3"/>
                    <a:pt x="270" y="0"/>
                    <a:pt x="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1" name="Google Shape;15831;p24"/>
            <p:cNvSpPr/>
            <p:nvPr/>
          </p:nvSpPr>
          <p:spPr>
            <a:xfrm>
              <a:off x="4963025" y="4415575"/>
              <a:ext cx="14925" cy="4025"/>
            </a:xfrm>
            <a:custGeom>
              <a:avLst/>
              <a:gdLst/>
              <a:ahLst/>
              <a:cxnLst/>
              <a:rect l="l" t="t" r="r" b="b"/>
              <a:pathLst>
                <a:path w="597" h="161" extrusionOk="0">
                  <a:moveTo>
                    <a:pt x="597" y="1"/>
                  </a:moveTo>
                  <a:cubicBezTo>
                    <a:pt x="378" y="21"/>
                    <a:pt x="179" y="21"/>
                    <a:pt x="0" y="21"/>
                  </a:cubicBezTo>
                  <a:cubicBezTo>
                    <a:pt x="179" y="120"/>
                    <a:pt x="398" y="160"/>
                    <a:pt x="597" y="160"/>
                  </a:cubicBezTo>
                  <a:lnTo>
                    <a:pt x="5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2" name="Google Shape;15832;p24"/>
            <p:cNvSpPr/>
            <p:nvPr/>
          </p:nvSpPr>
          <p:spPr>
            <a:xfrm>
              <a:off x="4519900" y="4350400"/>
              <a:ext cx="14950" cy="4700"/>
            </a:xfrm>
            <a:custGeom>
              <a:avLst/>
              <a:gdLst/>
              <a:ahLst/>
              <a:cxnLst/>
              <a:rect l="l" t="t" r="r" b="b"/>
              <a:pathLst>
                <a:path w="598" h="188" extrusionOk="0">
                  <a:moveTo>
                    <a:pt x="252" y="1"/>
                  </a:moveTo>
                  <a:cubicBezTo>
                    <a:pt x="170" y="1"/>
                    <a:pt x="86" y="14"/>
                    <a:pt x="1" y="22"/>
                  </a:cubicBezTo>
                  <a:cubicBezTo>
                    <a:pt x="144" y="149"/>
                    <a:pt x="300" y="187"/>
                    <a:pt x="469" y="187"/>
                  </a:cubicBezTo>
                  <a:cubicBezTo>
                    <a:pt x="511" y="187"/>
                    <a:pt x="554" y="185"/>
                    <a:pt x="598" y="181"/>
                  </a:cubicBezTo>
                  <a:cubicBezTo>
                    <a:pt x="500" y="35"/>
                    <a:pt x="380" y="1"/>
                    <a:pt x="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3" name="Google Shape;15833;p24"/>
            <p:cNvSpPr/>
            <p:nvPr/>
          </p:nvSpPr>
          <p:spPr>
            <a:xfrm>
              <a:off x="4244900" y="4345475"/>
              <a:ext cx="9025" cy="8600"/>
            </a:xfrm>
            <a:custGeom>
              <a:avLst/>
              <a:gdLst/>
              <a:ahLst/>
              <a:cxnLst/>
              <a:rect l="l" t="t" r="r" b="b"/>
              <a:pathLst>
                <a:path w="361" h="344" extrusionOk="0">
                  <a:moveTo>
                    <a:pt x="0" y="0"/>
                  </a:moveTo>
                  <a:cubicBezTo>
                    <a:pt x="40" y="119"/>
                    <a:pt x="40" y="219"/>
                    <a:pt x="40" y="338"/>
                  </a:cubicBezTo>
                  <a:cubicBezTo>
                    <a:pt x="70" y="342"/>
                    <a:pt x="96" y="343"/>
                    <a:pt x="119" y="343"/>
                  </a:cubicBezTo>
                  <a:cubicBezTo>
                    <a:pt x="361" y="343"/>
                    <a:pt x="270" y="163"/>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4" name="Google Shape;15834;p24"/>
            <p:cNvSpPr/>
            <p:nvPr/>
          </p:nvSpPr>
          <p:spPr>
            <a:xfrm>
              <a:off x="4472675" y="4341175"/>
              <a:ext cx="13450" cy="4325"/>
            </a:xfrm>
            <a:custGeom>
              <a:avLst/>
              <a:gdLst/>
              <a:ahLst/>
              <a:cxnLst/>
              <a:rect l="l" t="t" r="r" b="b"/>
              <a:pathLst>
                <a:path w="538" h="173" extrusionOk="0">
                  <a:moveTo>
                    <a:pt x="178" y="1"/>
                  </a:moveTo>
                  <a:cubicBezTo>
                    <a:pt x="120" y="1"/>
                    <a:pt x="60" y="7"/>
                    <a:pt x="0" y="13"/>
                  </a:cubicBezTo>
                  <a:cubicBezTo>
                    <a:pt x="114" y="159"/>
                    <a:pt x="268" y="173"/>
                    <a:pt x="429" y="173"/>
                  </a:cubicBezTo>
                  <a:cubicBezTo>
                    <a:pt x="465" y="173"/>
                    <a:pt x="501" y="172"/>
                    <a:pt x="537" y="172"/>
                  </a:cubicBezTo>
                  <a:cubicBezTo>
                    <a:pt x="440" y="33"/>
                    <a:pt x="313"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5" name="Google Shape;15835;p24"/>
            <p:cNvSpPr/>
            <p:nvPr/>
          </p:nvSpPr>
          <p:spPr>
            <a:xfrm>
              <a:off x="5483200" y="4336500"/>
              <a:ext cx="12475" cy="4625"/>
            </a:xfrm>
            <a:custGeom>
              <a:avLst/>
              <a:gdLst/>
              <a:ahLst/>
              <a:cxnLst/>
              <a:rect l="l" t="t" r="r" b="b"/>
              <a:pathLst>
                <a:path w="499" h="185" extrusionOk="0">
                  <a:moveTo>
                    <a:pt x="100" y="1"/>
                  </a:moveTo>
                  <a:cubicBezTo>
                    <a:pt x="1" y="81"/>
                    <a:pt x="41" y="160"/>
                    <a:pt x="160" y="180"/>
                  </a:cubicBezTo>
                  <a:cubicBezTo>
                    <a:pt x="182" y="183"/>
                    <a:pt x="203" y="185"/>
                    <a:pt x="224" y="185"/>
                  </a:cubicBezTo>
                  <a:cubicBezTo>
                    <a:pt x="341" y="185"/>
                    <a:pt x="448" y="136"/>
                    <a:pt x="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6" name="Google Shape;15836;p24"/>
            <p:cNvSpPr/>
            <p:nvPr/>
          </p:nvSpPr>
          <p:spPr>
            <a:xfrm>
              <a:off x="4144425" y="4332525"/>
              <a:ext cx="12975" cy="4200"/>
            </a:xfrm>
            <a:custGeom>
              <a:avLst/>
              <a:gdLst/>
              <a:ahLst/>
              <a:cxnLst/>
              <a:rect l="l" t="t" r="r" b="b"/>
              <a:pathLst>
                <a:path w="519" h="168" extrusionOk="0">
                  <a:moveTo>
                    <a:pt x="518" y="1"/>
                  </a:moveTo>
                  <a:lnTo>
                    <a:pt x="518" y="1"/>
                  </a:lnTo>
                  <a:cubicBezTo>
                    <a:pt x="339" y="21"/>
                    <a:pt x="160" y="21"/>
                    <a:pt x="1" y="21"/>
                  </a:cubicBezTo>
                  <a:cubicBezTo>
                    <a:pt x="88" y="118"/>
                    <a:pt x="171" y="168"/>
                    <a:pt x="253" y="168"/>
                  </a:cubicBezTo>
                  <a:cubicBezTo>
                    <a:pt x="340" y="168"/>
                    <a:pt x="426" y="113"/>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7" name="Google Shape;15837;p24"/>
            <p:cNvSpPr/>
            <p:nvPr/>
          </p:nvSpPr>
          <p:spPr>
            <a:xfrm>
              <a:off x="4542300" y="4354075"/>
              <a:ext cx="14425" cy="3600"/>
            </a:xfrm>
            <a:custGeom>
              <a:avLst/>
              <a:gdLst/>
              <a:ahLst/>
              <a:cxnLst/>
              <a:rect l="l" t="t" r="r" b="b"/>
              <a:pathLst>
                <a:path w="577" h="144" extrusionOk="0">
                  <a:moveTo>
                    <a:pt x="253" y="0"/>
                  </a:moveTo>
                  <a:cubicBezTo>
                    <a:pt x="170" y="0"/>
                    <a:pt x="85" y="17"/>
                    <a:pt x="0" y="34"/>
                  </a:cubicBezTo>
                  <a:cubicBezTo>
                    <a:pt x="113" y="119"/>
                    <a:pt x="256" y="143"/>
                    <a:pt x="401" y="143"/>
                  </a:cubicBezTo>
                  <a:cubicBezTo>
                    <a:pt x="460" y="143"/>
                    <a:pt x="519" y="139"/>
                    <a:pt x="577" y="133"/>
                  </a:cubicBezTo>
                  <a:cubicBezTo>
                    <a:pt x="474" y="31"/>
                    <a:pt x="365" y="0"/>
                    <a:pt x="2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8" name="Google Shape;15838;p24"/>
            <p:cNvSpPr/>
            <p:nvPr/>
          </p:nvSpPr>
          <p:spPr>
            <a:xfrm>
              <a:off x="5008275" y="4468650"/>
              <a:ext cx="13950" cy="4175"/>
            </a:xfrm>
            <a:custGeom>
              <a:avLst/>
              <a:gdLst/>
              <a:ahLst/>
              <a:cxnLst/>
              <a:rect l="l" t="t" r="r" b="b"/>
              <a:pathLst>
                <a:path w="558" h="167" extrusionOk="0">
                  <a:moveTo>
                    <a:pt x="345" y="0"/>
                  </a:moveTo>
                  <a:cubicBezTo>
                    <a:pt x="221" y="0"/>
                    <a:pt x="103" y="38"/>
                    <a:pt x="0" y="166"/>
                  </a:cubicBezTo>
                  <a:cubicBezTo>
                    <a:pt x="40" y="166"/>
                    <a:pt x="80" y="166"/>
                    <a:pt x="119" y="166"/>
                  </a:cubicBezTo>
                  <a:cubicBezTo>
                    <a:pt x="277" y="166"/>
                    <a:pt x="430" y="154"/>
                    <a:pt x="557" y="26"/>
                  </a:cubicBezTo>
                  <a:cubicBezTo>
                    <a:pt x="486" y="12"/>
                    <a:pt x="415"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9" name="Google Shape;15839;p24"/>
            <p:cNvSpPr/>
            <p:nvPr/>
          </p:nvSpPr>
          <p:spPr>
            <a:xfrm>
              <a:off x="5459850" y="4495075"/>
              <a:ext cx="14425" cy="4500"/>
            </a:xfrm>
            <a:custGeom>
              <a:avLst/>
              <a:gdLst/>
              <a:ahLst/>
              <a:cxnLst/>
              <a:rect l="l" t="t" r="r" b="b"/>
              <a:pathLst>
                <a:path w="577" h="180" extrusionOk="0">
                  <a:moveTo>
                    <a:pt x="400" y="1"/>
                  </a:moveTo>
                  <a:cubicBezTo>
                    <a:pt x="250" y="1"/>
                    <a:pt x="99" y="21"/>
                    <a:pt x="0" y="163"/>
                  </a:cubicBezTo>
                  <a:cubicBezTo>
                    <a:pt x="69" y="170"/>
                    <a:pt x="141" y="179"/>
                    <a:pt x="212" y="179"/>
                  </a:cubicBezTo>
                  <a:cubicBezTo>
                    <a:pt x="344" y="179"/>
                    <a:pt x="473" y="146"/>
                    <a:pt x="577" y="4"/>
                  </a:cubicBezTo>
                  <a:cubicBezTo>
                    <a:pt x="520" y="4"/>
                    <a:pt x="460" y="1"/>
                    <a:pt x="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0" name="Google Shape;15840;p24"/>
            <p:cNvSpPr/>
            <p:nvPr/>
          </p:nvSpPr>
          <p:spPr>
            <a:xfrm>
              <a:off x="5376300" y="4495150"/>
              <a:ext cx="13950" cy="6575"/>
            </a:xfrm>
            <a:custGeom>
              <a:avLst/>
              <a:gdLst/>
              <a:ahLst/>
              <a:cxnLst/>
              <a:rect l="l" t="t" r="r" b="b"/>
              <a:pathLst>
                <a:path w="558" h="263" extrusionOk="0">
                  <a:moveTo>
                    <a:pt x="557" y="1"/>
                  </a:moveTo>
                  <a:cubicBezTo>
                    <a:pt x="378" y="1"/>
                    <a:pt x="179" y="1"/>
                    <a:pt x="0" y="21"/>
                  </a:cubicBezTo>
                  <a:cubicBezTo>
                    <a:pt x="80" y="80"/>
                    <a:pt x="139" y="160"/>
                    <a:pt x="199" y="200"/>
                  </a:cubicBezTo>
                  <a:cubicBezTo>
                    <a:pt x="265" y="238"/>
                    <a:pt x="327" y="262"/>
                    <a:pt x="383" y="262"/>
                  </a:cubicBezTo>
                  <a:cubicBezTo>
                    <a:pt x="443" y="262"/>
                    <a:pt x="496" y="233"/>
                    <a:pt x="537" y="160"/>
                  </a:cubicBezTo>
                  <a:cubicBezTo>
                    <a:pt x="537" y="100"/>
                    <a:pt x="557" y="60"/>
                    <a:pt x="5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1" name="Google Shape;15841;p24"/>
            <p:cNvSpPr/>
            <p:nvPr/>
          </p:nvSpPr>
          <p:spPr>
            <a:xfrm>
              <a:off x="4976950" y="4534450"/>
              <a:ext cx="5975" cy="12950"/>
            </a:xfrm>
            <a:custGeom>
              <a:avLst/>
              <a:gdLst/>
              <a:ahLst/>
              <a:cxnLst/>
              <a:rect l="l" t="t" r="r" b="b"/>
              <a:pathLst>
                <a:path w="239" h="518" extrusionOk="0">
                  <a:moveTo>
                    <a:pt x="60" y="0"/>
                  </a:moveTo>
                  <a:lnTo>
                    <a:pt x="60" y="0"/>
                  </a:lnTo>
                  <a:cubicBezTo>
                    <a:pt x="40" y="199"/>
                    <a:pt x="0" y="398"/>
                    <a:pt x="219" y="517"/>
                  </a:cubicBezTo>
                  <a:cubicBezTo>
                    <a:pt x="219" y="338"/>
                    <a:pt x="239" y="140"/>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2" name="Google Shape;15842;p24"/>
            <p:cNvSpPr/>
            <p:nvPr/>
          </p:nvSpPr>
          <p:spPr>
            <a:xfrm>
              <a:off x="4832725" y="4492825"/>
              <a:ext cx="8975" cy="6825"/>
            </a:xfrm>
            <a:custGeom>
              <a:avLst/>
              <a:gdLst/>
              <a:ahLst/>
              <a:cxnLst/>
              <a:rect l="l" t="t" r="r" b="b"/>
              <a:pathLst>
                <a:path w="359" h="273" extrusionOk="0">
                  <a:moveTo>
                    <a:pt x="130" y="1"/>
                  </a:moveTo>
                  <a:cubicBezTo>
                    <a:pt x="92" y="1"/>
                    <a:pt x="55" y="24"/>
                    <a:pt x="20" y="94"/>
                  </a:cubicBezTo>
                  <a:cubicBezTo>
                    <a:pt x="20" y="153"/>
                    <a:pt x="0" y="213"/>
                    <a:pt x="0" y="273"/>
                  </a:cubicBezTo>
                  <a:lnTo>
                    <a:pt x="358" y="273"/>
                  </a:lnTo>
                  <a:cubicBezTo>
                    <a:pt x="339" y="193"/>
                    <a:pt x="339" y="153"/>
                    <a:pt x="339" y="94"/>
                  </a:cubicBezTo>
                  <a:cubicBezTo>
                    <a:pt x="274" y="81"/>
                    <a:pt x="201" y="1"/>
                    <a:pt x="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3" name="Google Shape;15843;p24"/>
            <p:cNvSpPr/>
            <p:nvPr/>
          </p:nvSpPr>
          <p:spPr>
            <a:xfrm>
              <a:off x="5050550" y="4442325"/>
              <a:ext cx="14950" cy="4400"/>
            </a:xfrm>
            <a:custGeom>
              <a:avLst/>
              <a:gdLst/>
              <a:ahLst/>
              <a:cxnLst/>
              <a:rect l="l" t="t" r="r" b="b"/>
              <a:pathLst>
                <a:path w="598" h="176" extrusionOk="0">
                  <a:moveTo>
                    <a:pt x="492" y="0"/>
                  </a:moveTo>
                  <a:cubicBezTo>
                    <a:pt x="314" y="0"/>
                    <a:pt x="150" y="44"/>
                    <a:pt x="0" y="144"/>
                  </a:cubicBezTo>
                  <a:cubicBezTo>
                    <a:pt x="94" y="160"/>
                    <a:pt x="185" y="176"/>
                    <a:pt x="268" y="176"/>
                  </a:cubicBezTo>
                  <a:cubicBezTo>
                    <a:pt x="398" y="176"/>
                    <a:pt x="512" y="138"/>
                    <a:pt x="597" y="5"/>
                  </a:cubicBezTo>
                  <a:cubicBezTo>
                    <a:pt x="562" y="2"/>
                    <a:pt x="527" y="0"/>
                    <a:pt x="4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4" name="Google Shape;15844;p24"/>
            <p:cNvSpPr/>
            <p:nvPr/>
          </p:nvSpPr>
          <p:spPr>
            <a:xfrm>
              <a:off x="5069950" y="4446900"/>
              <a:ext cx="14450" cy="5025"/>
            </a:xfrm>
            <a:custGeom>
              <a:avLst/>
              <a:gdLst/>
              <a:ahLst/>
              <a:cxnLst/>
              <a:rect l="l" t="t" r="r" b="b"/>
              <a:pathLst>
                <a:path w="578" h="201" extrusionOk="0">
                  <a:moveTo>
                    <a:pt x="332" y="1"/>
                  </a:moveTo>
                  <a:cubicBezTo>
                    <a:pt x="197" y="1"/>
                    <a:pt x="75" y="38"/>
                    <a:pt x="0" y="200"/>
                  </a:cubicBezTo>
                  <a:cubicBezTo>
                    <a:pt x="199" y="160"/>
                    <a:pt x="418" y="160"/>
                    <a:pt x="577" y="21"/>
                  </a:cubicBezTo>
                  <a:cubicBezTo>
                    <a:pt x="496" y="14"/>
                    <a:pt x="412" y="1"/>
                    <a:pt x="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5" name="Google Shape;15845;p24"/>
            <p:cNvSpPr/>
            <p:nvPr/>
          </p:nvSpPr>
          <p:spPr>
            <a:xfrm>
              <a:off x="5069450" y="4114425"/>
              <a:ext cx="9975" cy="7275"/>
            </a:xfrm>
            <a:custGeom>
              <a:avLst/>
              <a:gdLst/>
              <a:ahLst/>
              <a:cxnLst/>
              <a:rect l="l" t="t" r="r" b="b"/>
              <a:pathLst>
                <a:path w="399" h="291" extrusionOk="0">
                  <a:moveTo>
                    <a:pt x="187" y="0"/>
                  </a:moveTo>
                  <a:cubicBezTo>
                    <a:pt x="126" y="0"/>
                    <a:pt x="63" y="42"/>
                    <a:pt x="0" y="131"/>
                  </a:cubicBezTo>
                  <a:cubicBezTo>
                    <a:pt x="120" y="191"/>
                    <a:pt x="239" y="231"/>
                    <a:pt x="338" y="290"/>
                  </a:cubicBezTo>
                  <a:cubicBezTo>
                    <a:pt x="338" y="231"/>
                    <a:pt x="378" y="211"/>
                    <a:pt x="398" y="171"/>
                  </a:cubicBezTo>
                  <a:cubicBezTo>
                    <a:pt x="333" y="62"/>
                    <a:pt x="261"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6" name="Google Shape;15846;p24"/>
            <p:cNvSpPr/>
            <p:nvPr/>
          </p:nvSpPr>
          <p:spPr>
            <a:xfrm>
              <a:off x="5126625" y="4109250"/>
              <a:ext cx="14950" cy="4275"/>
            </a:xfrm>
            <a:custGeom>
              <a:avLst/>
              <a:gdLst/>
              <a:ahLst/>
              <a:cxnLst/>
              <a:rect l="l" t="t" r="r" b="b"/>
              <a:pathLst>
                <a:path w="598" h="171" extrusionOk="0">
                  <a:moveTo>
                    <a:pt x="1" y="0"/>
                  </a:moveTo>
                  <a:lnTo>
                    <a:pt x="1" y="139"/>
                  </a:lnTo>
                  <a:cubicBezTo>
                    <a:pt x="74" y="159"/>
                    <a:pt x="145" y="170"/>
                    <a:pt x="213" y="170"/>
                  </a:cubicBezTo>
                  <a:cubicBezTo>
                    <a:pt x="350" y="170"/>
                    <a:pt x="478" y="126"/>
                    <a:pt x="598" y="20"/>
                  </a:cubicBezTo>
                  <a:cubicBezTo>
                    <a:pt x="399" y="20"/>
                    <a:pt x="20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7" name="Google Shape;15847;p24"/>
            <p:cNvSpPr/>
            <p:nvPr/>
          </p:nvSpPr>
          <p:spPr>
            <a:xfrm>
              <a:off x="4521400" y="4104850"/>
              <a:ext cx="14450" cy="4400"/>
            </a:xfrm>
            <a:custGeom>
              <a:avLst/>
              <a:gdLst/>
              <a:ahLst/>
              <a:cxnLst/>
              <a:rect l="l" t="t" r="r" b="b"/>
              <a:pathLst>
                <a:path w="578" h="176" extrusionOk="0">
                  <a:moveTo>
                    <a:pt x="357" y="1"/>
                  </a:moveTo>
                  <a:cubicBezTo>
                    <a:pt x="225" y="1"/>
                    <a:pt x="104" y="33"/>
                    <a:pt x="1" y="176"/>
                  </a:cubicBezTo>
                  <a:cubicBezTo>
                    <a:pt x="219" y="176"/>
                    <a:pt x="418" y="176"/>
                    <a:pt x="577" y="17"/>
                  </a:cubicBezTo>
                  <a:cubicBezTo>
                    <a:pt x="501" y="10"/>
                    <a:pt x="427" y="1"/>
                    <a:pt x="3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8" name="Google Shape;15848;p24"/>
            <p:cNvSpPr/>
            <p:nvPr/>
          </p:nvSpPr>
          <p:spPr>
            <a:xfrm>
              <a:off x="4976950" y="4297725"/>
              <a:ext cx="5500" cy="11450"/>
            </a:xfrm>
            <a:custGeom>
              <a:avLst/>
              <a:gdLst/>
              <a:ahLst/>
              <a:cxnLst/>
              <a:rect l="l" t="t" r="r" b="b"/>
              <a:pathLst>
                <a:path w="220" h="458" extrusionOk="0">
                  <a:moveTo>
                    <a:pt x="40" y="0"/>
                  </a:moveTo>
                  <a:cubicBezTo>
                    <a:pt x="20" y="40"/>
                    <a:pt x="0" y="100"/>
                    <a:pt x="0" y="120"/>
                  </a:cubicBezTo>
                  <a:cubicBezTo>
                    <a:pt x="40" y="239"/>
                    <a:pt x="20" y="418"/>
                    <a:pt x="199" y="458"/>
                  </a:cubicBezTo>
                  <a:cubicBezTo>
                    <a:pt x="199" y="299"/>
                    <a:pt x="219" y="12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9" name="Google Shape;15849;p24"/>
            <p:cNvSpPr/>
            <p:nvPr/>
          </p:nvSpPr>
          <p:spPr>
            <a:xfrm>
              <a:off x="4688500" y="4188125"/>
              <a:ext cx="14950" cy="4300"/>
            </a:xfrm>
            <a:custGeom>
              <a:avLst/>
              <a:gdLst/>
              <a:ahLst/>
              <a:cxnLst/>
              <a:rect l="l" t="t" r="r" b="b"/>
              <a:pathLst>
                <a:path w="598" h="172" extrusionOk="0">
                  <a:moveTo>
                    <a:pt x="192" y="1"/>
                  </a:moveTo>
                  <a:cubicBezTo>
                    <a:pt x="130" y="1"/>
                    <a:pt x="66" y="10"/>
                    <a:pt x="0" y="28"/>
                  </a:cubicBezTo>
                  <a:cubicBezTo>
                    <a:pt x="81" y="142"/>
                    <a:pt x="187" y="171"/>
                    <a:pt x="309" y="171"/>
                  </a:cubicBezTo>
                  <a:cubicBezTo>
                    <a:pt x="398" y="171"/>
                    <a:pt x="496" y="156"/>
                    <a:pt x="597" y="147"/>
                  </a:cubicBezTo>
                  <a:cubicBezTo>
                    <a:pt x="472" y="50"/>
                    <a:pt x="337" y="1"/>
                    <a:pt x="1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0" name="Google Shape;15850;p24"/>
            <p:cNvSpPr/>
            <p:nvPr/>
          </p:nvSpPr>
          <p:spPr>
            <a:xfrm>
              <a:off x="4815325" y="4234075"/>
              <a:ext cx="5000" cy="10450"/>
            </a:xfrm>
            <a:custGeom>
              <a:avLst/>
              <a:gdLst/>
              <a:ahLst/>
              <a:cxnLst/>
              <a:rect l="l" t="t" r="r" b="b"/>
              <a:pathLst>
                <a:path w="200" h="418" extrusionOk="0">
                  <a:moveTo>
                    <a:pt x="100" y="0"/>
                  </a:moveTo>
                  <a:cubicBezTo>
                    <a:pt x="0" y="100"/>
                    <a:pt x="40" y="199"/>
                    <a:pt x="60" y="298"/>
                  </a:cubicBezTo>
                  <a:cubicBezTo>
                    <a:pt x="60" y="358"/>
                    <a:pt x="139" y="378"/>
                    <a:pt x="159" y="418"/>
                  </a:cubicBezTo>
                  <a:cubicBezTo>
                    <a:pt x="179" y="378"/>
                    <a:pt x="179" y="318"/>
                    <a:pt x="199" y="279"/>
                  </a:cubicBezTo>
                  <a:cubicBezTo>
                    <a:pt x="159" y="179"/>
                    <a:pt x="119" y="10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1" name="Google Shape;15851;p24"/>
            <p:cNvSpPr/>
            <p:nvPr/>
          </p:nvSpPr>
          <p:spPr>
            <a:xfrm>
              <a:off x="4814325" y="4222950"/>
              <a:ext cx="13950" cy="4675"/>
            </a:xfrm>
            <a:custGeom>
              <a:avLst/>
              <a:gdLst/>
              <a:ahLst/>
              <a:cxnLst/>
              <a:rect l="l" t="t" r="r" b="b"/>
              <a:pathLst>
                <a:path w="558" h="187" extrusionOk="0">
                  <a:moveTo>
                    <a:pt x="221" y="0"/>
                  </a:moveTo>
                  <a:cubicBezTo>
                    <a:pt x="149" y="0"/>
                    <a:pt x="75" y="12"/>
                    <a:pt x="0" y="27"/>
                  </a:cubicBezTo>
                  <a:cubicBezTo>
                    <a:pt x="140" y="107"/>
                    <a:pt x="279" y="147"/>
                    <a:pt x="398" y="186"/>
                  </a:cubicBezTo>
                  <a:cubicBezTo>
                    <a:pt x="458" y="186"/>
                    <a:pt x="498" y="167"/>
                    <a:pt x="557" y="147"/>
                  </a:cubicBezTo>
                  <a:cubicBezTo>
                    <a:pt x="458" y="34"/>
                    <a:pt x="342" y="0"/>
                    <a:pt x="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2" name="Google Shape;15852;p24"/>
            <p:cNvSpPr/>
            <p:nvPr/>
          </p:nvSpPr>
          <p:spPr>
            <a:xfrm>
              <a:off x="4756625" y="4214275"/>
              <a:ext cx="14950" cy="4625"/>
            </a:xfrm>
            <a:custGeom>
              <a:avLst/>
              <a:gdLst/>
              <a:ahLst/>
              <a:cxnLst/>
              <a:rect l="l" t="t" r="r" b="b"/>
              <a:pathLst>
                <a:path w="598" h="185" extrusionOk="0">
                  <a:moveTo>
                    <a:pt x="231" y="0"/>
                  </a:moveTo>
                  <a:cubicBezTo>
                    <a:pt x="155" y="0"/>
                    <a:pt x="77" y="9"/>
                    <a:pt x="1" y="16"/>
                  </a:cubicBezTo>
                  <a:cubicBezTo>
                    <a:pt x="135" y="151"/>
                    <a:pt x="280" y="184"/>
                    <a:pt x="437" y="184"/>
                  </a:cubicBezTo>
                  <a:cubicBezTo>
                    <a:pt x="489" y="184"/>
                    <a:pt x="543" y="180"/>
                    <a:pt x="598" y="175"/>
                  </a:cubicBezTo>
                  <a:cubicBezTo>
                    <a:pt x="507" y="33"/>
                    <a:pt x="374" y="0"/>
                    <a:pt x="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3" name="Google Shape;15853;p24"/>
            <p:cNvSpPr/>
            <p:nvPr/>
          </p:nvSpPr>
          <p:spPr>
            <a:xfrm>
              <a:off x="4772050" y="4516550"/>
              <a:ext cx="8475" cy="5475"/>
            </a:xfrm>
            <a:custGeom>
              <a:avLst/>
              <a:gdLst/>
              <a:ahLst/>
              <a:cxnLst/>
              <a:rect l="l" t="t" r="r" b="b"/>
              <a:pathLst>
                <a:path w="339" h="219" extrusionOk="0">
                  <a:moveTo>
                    <a:pt x="199" y="0"/>
                  </a:moveTo>
                  <a:lnTo>
                    <a:pt x="0" y="179"/>
                  </a:lnTo>
                  <a:cubicBezTo>
                    <a:pt x="60" y="179"/>
                    <a:pt x="100" y="219"/>
                    <a:pt x="160" y="219"/>
                  </a:cubicBezTo>
                  <a:cubicBezTo>
                    <a:pt x="199" y="139"/>
                    <a:pt x="279" y="80"/>
                    <a:pt x="339" y="20"/>
                  </a:cubicBezTo>
                  <a:cubicBezTo>
                    <a:pt x="279" y="20"/>
                    <a:pt x="239"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4" name="Google Shape;15854;p24"/>
            <p:cNvSpPr/>
            <p:nvPr/>
          </p:nvSpPr>
          <p:spPr>
            <a:xfrm>
              <a:off x="4389600" y="4279325"/>
              <a:ext cx="4500" cy="8475"/>
            </a:xfrm>
            <a:custGeom>
              <a:avLst/>
              <a:gdLst/>
              <a:ahLst/>
              <a:cxnLst/>
              <a:rect l="l" t="t" r="r" b="b"/>
              <a:pathLst>
                <a:path w="180" h="339" extrusionOk="0">
                  <a:moveTo>
                    <a:pt x="1" y="0"/>
                  </a:moveTo>
                  <a:cubicBezTo>
                    <a:pt x="1" y="140"/>
                    <a:pt x="41" y="239"/>
                    <a:pt x="41" y="338"/>
                  </a:cubicBezTo>
                  <a:cubicBezTo>
                    <a:pt x="81" y="299"/>
                    <a:pt x="140" y="259"/>
                    <a:pt x="180" y="199"/>
                  </a:cubicBezTo>
                  <a:cubicBezTo>
                    <a:pt x="180" y="159"/>
                    <a:pt x="160" y="100"/>
                    <a:pt x="180" y="40"/>
                  </a:cubicBezTo>
                  <a:cubicBezTo>
                    <a:pt x="100" y="40"/>
                    <a:pt x="6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5" name="Google Shape;15855;p24"/>
            <p:cNvSpPr/>
            <p:nvPr/>
          </p:nvSpPr>
          <p:spPr>
            <a:xfrm>
              <a:off x="5002800" y="4283725"/>
              <a:ext cx="9475" cy="4600"/>
            </a:xfrm>
            <a:custGeom>
              <a:avLst/>
              <a:gdLst/>
              <a:ahLst/>
              <a:cxnLst/>
              <a:rect l="l" t="t" r="r" b="b"/>
              <a:pathLst>
                <a:path w="379" h="184" extrusionOk="0">
                  <a:moveTo>
                    <a:pt x="253" y="1"/>
                  </a:moveTo>
                  <a:cubicBezTo>
                    <a:pt x="141" y="1"/>
                    <a:pt x="60" y="64"/>
                    <a:pt x="1" y="182"/>
                  </a:cubicBezTo>
                  <a:cubicBezTo>
                    <a:pt x="30" y="182"/>
                    <a:pt x="58" y="183"/>
                    <a:pt x="85" y="183"/>
                  </a:cubicBezTo>
                  <a:cubicBezTo>
                    <a:pt x="208" y="183"/>
                    <a:pt x="313" y="170"/>
                    <a:pt x="379" y="23"/>
                  </a:cubicBezTo>
                  <a:cubicBezTo>
                    <a:pt x="333" y="8"/>
                    <a:pt x="291" y="1"/>
                    <a:pt x="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6" name="Google Shape;15856;p24"/>
            <p:cNvSpPr/>
            <p:nvPr/>
          </p:nvSpPr>
          <p:spPr>
            <a:xfrm>
              <a:off x="4850125" y="4248975"/>
              <a:ext cx="4000" cy="8975"/>
            </a:xfrm>
            <a:custGeom>
              <a:avLst/>
              <a:gdLst/>
              <a:ahLst/>
              <a:cxnLst/>
              <a:rect l="l" t="t" r="r" b="b"/>
              <a:pathLst>
                <a:path w="160" h="359" extrusionOk="0">
                  <a:moveTo>
                    <a:pt x="160" y="1"/>
                  </a:moveTo>
                  <a:cubicBezTo>
                    <a:pt x="40" y="80"/>
                    <a:pt x="1" y="200"/>
                    <a:pt x="20" y="359"/>
                  </a:cubicBezTo>
                  <a:lnTo>
                    <a:pt x="160" y="359"/>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7" name="Google Shape;15857;p24"/>
            <p:cNvSpPr/>
            <p:nvPr/>
          </p:nvSpPr>
          <p:spPr>
            <a:xfrm>
              <a:off x="5280800" y="4355175"/>
              <a:ext cx="8475" cy="4725"/>
            </a:xfrm>
            <a:custGeom>
              <a:avLst/>
              <a:gdLst/>
              <a:ahLst/>
              <a:cxnLst/>
              <a:rect l="l" t="t" r="r" b="b"/>
              <a:pathLst>
                <a:path w="339" h="189" extrusionOk="0">
                  <a:moveTo>
                    <a:pt x="108" y="1"/>
                  </a:moveTo>
                  <a:cubicBezTo>
                    <a:pt x="73" y="1"/>
                    <a:pt x="37" y="5"/>
                    <a:pt x="1" y="10"/>
                  </a:cubicBezTo>
                  <a:cubicBezTo>
                    <a:pt x="40" y="50"/>
                    <a:pt x="120" y="109"/>
                    <a:pt x="200" y="189"/>
                  </a:cubicBezTo>
                  <a:lnTo>
                    <a:pt x="279" y="189"/>
                  </a:lnTo>
                  <a:lnTo>
                    <a:pt x="339" y="149"/>
                  </a:lnTo>
                  <a:cubicBezTo>
                    <a:pt x="295" y="32"/>
                    <a:pt x="207"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8" name="Google Shape;15858;p24"/>
            <p:cNvSpPr/>
            <p:nvPr/>
          </p:nvSpPr>
          <p:spPr>
            <a:xfrm>
              <a:off x="4464700" y="4337700"/>
              <a:ext cx="8475" cy="3800"/>
            </a:xfrm>
            <a:custGeom>
              <a:avLst/>
              <a:gdLst/>
              <a:ahLst/>
              <a:cxnLst/>
              <a:rect l="l" t="t" r="r" b="b"/>
              <a:pathLst>
                <a:path w="339" h="152" extrusionOk="0">
                  <a:moveTo>
                    <a:pt x="173" y="0"/>
                  </a:moveTo>
                  <a:cubicBezTo>
                    <a:pt x="117" y="0"/>
                    <a:pt x="59" y="45"/>
                    <a:pt x="1" y="132"/>
                  </a:cubicBezTo>
                  <a:cubicBezTo>
                    <a:pt x="120" y="152"/>
                    <a:pt x="220" y="152"/>
                    <a:pt x="339" y="152"/>
                  </a:cubicBezTo>
                  <a:cubicBezTo>
                    <a:pt x="288" y="50"/>
                    <a:pt x="232" y="0"/>
                    <a:pt x="1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9" name="Google Shape;15859;p24"/>
            <p:cNvSpPr/>
            <p:nvPr/>
          </p:nvSpPr>
          <p:spPr>
            <a:xfrm>
              <a:off x="5415575" y="4179200"/>
              <a:ext cx="9475" cy="4175"/>
            </a:xfrm>
            <a:custGeom>
              <a:avLst/>
              <a:gdLst/>
              <a:ahLst/>
              <a:cxnLst/>
              <a:rect l="l" t="t" r="r" b="b"/>
              <a:pathLst>
                <a:path w="379" h="167" extrusionOk="0">
                  <a:moveTo>
                    <a:pt x="288" y="1"/>
                  </a:moveTo>
                  <a:cubicBezTo>
                    <a:pt x="172" y="1"/>
                    <a:pt x="80" y="39"/>
                    <a:pt x="1" y="166"/>
                  </a:cubicBezTo>
                  <a:lnTo>
                    <a:pt x="379" y="166"/>
                  </a:lnTo>
                  <a:lnTo>
                    <a:pt x="379" y="7"/>
                  </a:lnTo>
                  <a:cubicBezTo>
                    <a:pt x="347" y="3"/>
                    <a:pt x="316" y="1"/>
                    <a:pt x="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0" name="Google Shape;15860;p24"/>
            <p:cNvSpPr/>
            <p:nvPr/>
          </p:nvSpPr>
          <p:spPr>
            <a:xfrm>
              <a:off x="4635275" y="4126650"/>
              <a:ext cx="4500" cy="5975"/>
            </a:xfrm>
            <a:custGeom>
              <a:avLst/>
              <a:gdLst/>
              <a:ahLst/>
              <a:cxnLst/>
              <a:rect l="l" t="t" r="r" b="b"/>
              <a:pathLst>
                <a:path w="180" h="239" extrusionOk="0">
                  <a:moveTo>
                    <a:pt x="180" y="0"/>
                  </a:moveTo>
                  <a:cubicBezTo>
                    <a:pt x="81" y="0"/>
                    <a:pt x="41" y="60"/>
                    <a:pt x="1" y="139"/>
                  </a:cubicBezTo>
                  <a:cubicBezTo>
                    <a:pt x="21" y="179"/>
                    <a:pt x="81" y="219"/>
                    <a:pt x="120" y="239"/>
                  </a:cubicBezTo>
                  <a:cubicBezTo>
                    <a:pt x="120" y="179"/>
                    <a:pt x="160" y="6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1" name="Google Shape;15861;p24"/>
            <p:cNvSpPr/>
            <p:nvPr/>
          </p:nvSpPr>
          <p:spPr>
            <a:xfrm>
              <a:off x="4749675" y="4148650"/>
              <a:ext cx="4500" cy="8350"/>
            </a:xfrm>
            <a:custGeom>
              <a:avLst/>
              <a:gdLst/>
              <a:ahLst/>
              <a:cxnLst/>
              <a:rect l="l" t="t" r="r" b="b"/>
              <a:pathLst>
                <a:path w="180" h="334" extrusionOk="0">
                  <a:moveTo>
                    <a:pt x="110" y="1"/>
                  </a:moveTo>
                  <a:cubicBezTo>
                    <a:pt x="85" y="1"/>
                    <a:pt x="60" y="5"/>
                    <a:pt x="40" y="15"/>
                  </a:cubicBezTo>
                  <a:cubicBezTo>
                    <a:pt x="0" y="135"/>
                    <a:pt x="0" y="274"/>
                    <a:pt x="179" y="334"/>
                  </a:cubicBezTo>
                  <a:cubicBezTo>
                    <a:pt x="179" y="234"/>
                    <a:pt x="159" y="115"/>
                    <a:pt x="179" y="15"/>
                  </a:cubicBezTo>
                  <a:cubicBezTo>
                    <a:pt x="159" y="5"/>
                    <a:pt x="135"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2" name="Google Shape;15862;p24"/>
            <p:cNvSpPr/>
            <p:nvPr/>
          </p:nvSpPr>
          <p:spPr>
            <a:xfrm>
              <a:off x="5157475" y="4170850"/>
              <a:ext cx="7475" cy="3550"/>
            </a:xfrm>
            <a:custGeom>
              <a:avLst/>
              <a:gdLst/>
              <a:ahLst/>
              <a:cxnLst/>
              <a:rect l="l" t="t" r="r" b="b"/>
              <a:pathLst>
                <a:path w="299" h="142" extrusionOk="0">
                  <a:moveTo>
                    <a:pt x="153" y="0"/>
                  </a:moveTo>
                  <a:cubicBezTo>
                    <a:pt x="102" y="0"/>
                    <a:pt x="51" y="50"/>
                    <a:pt x="0" y="142"/>
                  </a:cubicBezTo>
                  <a:lnTo>
                    <a:pt x="299" y="142"/>
                  </a:lnTo>
                  <a:cubicBezTo>
                    <a:pt x="250" y="45"/>
                    <a:pt x="202"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3" name="Google Shape;15863;p24"/>
            <p:cNvSpPr/>
            <p:nvPr/>
          </p:nvSpPr>
          <p:spPr>
            <a:xfrm>
              <a:off x="4341875" y="4152850"/>
              <a:ext cx="9475" cy="3825"/>
            </a:xfrm>
            <a:custGeom>
              <a:avLst/>
              <a:gdLst/>
              <a:ahLst/>
              <a:cxnLst/>
              <a:rect l="l" t="t" r="r" b="b"/>
              <a:pathLst>
                <a:path w="379" h="153" extrusionOk="0">
                  <a:moveTo>
                    <a:pt x="284" y="0"/>
                  </a:moveTo>
                  <a:cubicBezTo>
                    <a:pt x="170" y="0"/>
                    <a:pt x="79" y="35"/>
                    <a:pt x="0" y="146"/>
                  </a:cubicBezTo>
                  <a:cubicBezTo>
                    <a:pt x="33" y="150"/>
                    <a:pt x="64" y="152"/>
                    <a:pt x="94" y="152"/>
                  </a:cubicBezTo>
                  <a:cubicBezTo>
                    <a:pt x="208" y="152"/>
                    <a:pt x="299" y="117"/>
                    <a:pt x="378" y="7"/>
                  </a:cubicBezTo>
                  <a:cubicBezTo>
                    <a:pt x="345" y="2"/>
                    <a:pt x="314" y="0"/>
                    <a:pt x="2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4" name="Google Shape;15864;p24"/>
            <p:cNvSpPr/>
            <p:nvPr/>
          </p:nvSpPr>
          <p:spPr>
            <a:xfrm>
              <a:off x="4477625" y="4117700"/>
              <a:ext cx="9975" cy="4175"/>
            </a:xfrm>
            <a:custGeom>
              <a:avLst/>
              <a:gdLst/>
              <a:ahLst/>
              <a:cxnLst/>
              <a:rect l="l" t="t" r="r" b="b"/>
              <a:pathLst>
                <a:path w="399" h="167" extrusionOk="0">
                  <a:moveTo>
                    <a:pt x="1" y="0"/>
                  </a:moveTo>
                  <a:lnTo>
                    <a:pt x="1" y="159"/>
                  </a:lnTo>
                  <a:cubicBezTo>
                    <a:pt x="31" y="164"/>
                    <a:pt x="62" y="166"/>
                    <a:pt x="93" y="166"/>
                  </a:cubicBezTo>
                  <a:cubicBezTo>
                    <a:pt x="206" y="166"/>
                    <a:pt x="321" y="134"/>
                    <a:pt x="399" y="40"/>
                  </a:cubicBezTo>
                  <a:cubicBezTo>
                    <a:pt x="279" y="40"/>
                    <a:pt x="12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5" name="Google Shape;15865;p24"/>
            <p:cNvSpPr/>
            <p:nvPr/>
          </p:nvSpPr>
          <p:spPr>
            <a:xfrm>
              <a:off x="4495550" y="4113400"/>
              <a:ext cx="9475" cy="3900"/>
            </a:xfrm>
            <a:custGeom>
              <a:avLst/>
              <a:gdLst/>
              <a:ahLst/>
              <a:cxnLst/>
              <a:rect l="l" t="t" r="r" b="b"/>
              <a:pathLst>
                <a:path w="379" h="156" extrusionOk="0">
                  <a:moveTo>
                    <a:pt x="283" y="1"/>
                  </a:moveTo>
                  <a:cubicBezTo>
                    <a:pt x="170" y="1"/>
                    <a:pt x="79" y="58"/>
                    <a:pt x="0" y="152"/>
                  </a:cubicBezTo>
                  <a:cubicBezTo>
                    <a:pt x="17" y="154"/>
                    <a:pt x="33" y="155"/>
                    <a:pt x="49" y="155"/>
                  </a:cubicBezTo>
                  <a:cubicBezTo>
                    <a:pt x="180" y="155"/>
                    <a:pt x="271" y="84"/>
                    <a:pt x="378" y="13"/>
                  </a:cubicBezTo>
                  <a:cubicBezTo>
                    <a:pt x="345" y="5"/>
                    <a:pt x="313" y="1"/>
                    <a:pt x="2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6" name="Google Shape;15866;p24"/>
            <p:cNvSpPr/>
            <p:nvPr/>
          </p:nvSpPr>
          <p:spPr>
            <a:xfrm>
              <a:off x="4688500" y="4209700"/>
              <a:ext cx="5000" cy="8975"/>
            </a:xfrm>
            <a:custGeom>
              <a:avLst/>
              <a:gdLst/>
              <a:ahLst/>
              <a:cxnLst/>
              <a:rect l="l" t="t" r="r" b="b"/>
              <a:pathLst>
                <a:path w="200" h="359" extrusionOk="0">
                  <a:moveTo>
                    <a:pt x="199" y="0"/>
                  </a:moveTo>
                  <a:lnTo>
                    <a:pt x="199" y="0"/>
                  </a:lnTo>
                  <a:cubicBezTo>
                    <a:pt x="20" y="60"/>
                    <a:pt x="0" y="199"/>
                    <a:pt x="0" y="358"/>
                  </a:cubicBezTo>
                  <a:cubicBezTo>
                    <a:pt x="40" y="358"/>
                    <a:pt x="60" y="339"/>
                    <a:pt x="120" y="299"/>
                  </a:cubicBezTo>
                  <a:lnTo>
                    <a:pt x="1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7" name="Google Shape;15867;p24"/>
            <p:cNvSpPr/>
            <p:nvPr/>
          </p:nvSpPr>
          <p:spPr>
            <a:xfrm>
              <a:off x="5424525" y="4433000"/>
              <a:ext cx="8975" cy="4150"/>
            </a:xfrm>
            <a:custGeom>
              <a:avLst/>
              <a:gdLst/>
              <a:ahLst/>
              <a:cxnLst/>
              <a:rect l="l" t="t" r="r" b="b"/>
              <a:pathLst>
                <a:path w="359" h="166" extrusionOk="0">
                  <a:moveTo>
                    <a:pt x="21" y="0"/>
                  </a:moveTo>
                  <a:cubicBezTo>
                    <a:pt x="21" y="80"/>
                    <a:pt x="21" y="120"/>
                    <a:pt x="1" y="159"/>
                  </a:cubicBezTo>
                  <a:cubicBezTo>
                    <a:pt x="29" y="163"/>
                    <a:pt x="57" y="166"/>
                    <a:pt x="85" y="166"/>
                  </a:cubicBezTo>
                  <a:cubicBezTo>
                    <a:pt x="188" y="166"/>
                    <a:pt x="280" y="130"/>
                    <a:pt x="359" y="20"/>
                  </a:cubicBezTo>
                  <a:cubicBezTo>
                    <a:pt x="259" y="20"/>
                    <a:pt x="140"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8" name="Google Shape;15868;p24"/>
            <p:cNvSpPr/>
            <p:nvPr/>
          </p:nvSpPr>
          <p:spPr>
            <a:xfrm>
              <a:off x="5415575" y="4442450"/>
              <a:ext cx="9475" cy="3500"/>
            </a:xfrm>
            <a:custGeom>
              <a:avLst/>
              <a:gdLst/>
              <a:ahLst/>
              <a:cxnLst/>
              <a:rect l="l" t="t" r="r" b="b"/>
              <a:pathLst>
                <a:path w="379" h="140" extrusionOk="0">
                  <a:moveTo>
                    <a:pt x="379" y="0"/>
                  </a:moveTo>
                  <a:cubicBezTo>
                    <a:pt x="219" y="0"/>
                    <a:pt x="100" y="20"/>
                    <a:pt x="1" y="139"/>
                  </a:cubicBezTo>
                  <a:cubicBezTo>
                    <a:pt x="160" y="139"/>
                    <a:pt x="279" y="119"/>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9" name="Google Shape;15869;p24"/>
            <p:cNvSpPr/>
            <p:nvPr/>
          </p:nvSpPr>
          <p:spPr>
            <a:xfrm>
              <a:off x="5376300" y="4437975"/>
              <a:ext cx="4975" cy="5000"/>
            </a:xfrm>
            <a:custGeom>
              <a:avLst/>
              <a:gdLst/>
              <a:ahLst/>
              <a:cxnLst/>
              <a:rect l="l" t="t" r="r" b="b"/>
              <a:pathLst>
                <a:path w="199" h="200" extrusionOk="0">
                  <a:moveTo>
                    <a:pt x="199" y="0"/>
                  </a:moveTo>
                  <a:cubicBezTo>
                    <a:pt x="80" y="20"/>
                    <a:pt x="0" y="80"/>
                    <a:pt x="80" y="199"/>
                  </a:cubicBezTo>
                  <a:cubicBezTo>
                    <a:pt x="139" y="179"/>
                    <a:pt x="159" y="179"/>
                    <a:pt x="199" y="159"/>
                  </a:cubicBezTo>
                  <a:lnTo>
                    <a:pt x="1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0" name="Google Shape;15870;p24"/>
            <p:cNvSpPr/>
            <p:nvPr/>
          </p:nvSpPr>
          <p:spPr>
            <a:xfrm>
              <a:off x="4649200" y="4499125"/>
              <a:ext cx="8500" cy="5000"/>
            </a:xfrm>
            <a:custGeom>
              <a:avLst/>
              <a:gdLst/>
              <a:ahLst/>
              <a:cxnLst/>
              <a:rect l="l" t="t" r="r" b="b"/>
              <a:pathLst>
                <a:path w="340" h="200" extrusionOk="0">
                  <a:moveTo>
                    <a:pt x="1" y="1"/>
                  </a:moveTo>
                  <a:lnTo>
                    <a:pt x="1" y="21"/>
                  </a:lnTo>
                  <a:cubicBezTo>
                    <a:pt x="2" y="21"/>
                    <a:pt x="4" y="21"/>
                    <a:pt x="6" y="21"/>
                  </a:cubicBezTo>
                  <a:lnTo>
                    <a:pt x="6" y="21"/>
                  </a:lnTo>
                  <a:cubicBezTo>
                    <a:pt x="29" y="108"/>
                    <a:pt x="87" y="163"/>
                    <a:pt x="180" y="200"/>
                  </a:cubicBezTo>
                  <a:cubicBezTo>
                    <a:pt x="220" y="120"/>
                    <a:pt x="299" y="61"/>
                    <a:pt x="339" y="1"/>
                  </a:cubicBezTo>
                  <a:cubicBezTo>
                    <a:pt x="222" y="1"/>
                    <a:pt x="104" y="20"/>
                    <a:pt x="6" y="21"/>
                  </a:cubicBezTo>
                  <a:lnTo>
                    <a:pt x="6" y="21"/>
                  </a:lnTo>
                  <a:cubicBezTo>
                    <a:pt x="4" y="14"/>
                    <a:pt x="2" y="8"/>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1" name="Google Shape;15871;p24"/>
            <p:cNvSpPr/>
            <p:nvPr/>
          </p:nvSpPr>
          <p:spPr>
            <a:xfrm>
              <a:off x="4996825" y="4472775"/>
              <a:ext cx="8500" cy="9475"/>
            </a:xfrm>
            <a:custGeom>
              <a:avLst/>
              <a:gdLst/>
              <a:ahLst/>
              <a:cxnLst/>
              <a:rect l="l" t="t" r="r" b="b"/>
              <a:pathLst>
                <a:path w="340" h="379" extrusionOk="0">
                  <a:moveTo>
                    <a:pt x="120" y="1"/>
                  </a:moveTo>
                  <a:cubicBezTo>
                    <a:pt x="21" y="80"/>
                    <a:pt x="1" y="180"/>
                    <a:pt x="41" y="299"/>
                  </a:cubicBezTo>
                  <a:lnTo>
                    <a:pt x="120" y="379"/>
                  </a:lnTo>
                  <a:cubicBezTo>
                    <a:pt x="160" y="359"/>
                    <a:pt x="220" y="319"/>
                    <a:pt x="260" y="319"/>
                  </a:cubicBezTo>
                  <a:lnTo>
                    <a:pt x="339" y="20"/>
                  </a:lnTo>
                  <a:cubicBezTo>
                    <a:pt x="260" y="20"/>
                    <a:pt x="180"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2" name="Google Shape;15872;p24"/>
            <p:cNvSpPr/>
            <p:nvPr/>
          </p:nvSpPr>
          <p:spPr>
            <a:xfrm>
              <a:off x="4763600" y="4477750"/>
              <a:ext cx="7475" cy="5000"/>
            </a:xfrm>
            <a:custGeom>
              <a:avLst/>
              <a:gdLst/>
              <a:ahLst/>
              <a:cxnLst/>
              <a:rect l="l" t="t" r="r" b="b"/>
              <a:pathLst>
                <a:path w="299" h="200" extrusionOk="0">
                  <a:moveTo>
                    <a:pt x="0" y="1"/>
                  </a:moveTo>
                  <a:cubicBezTo>
                    <a:pt x="80" y="80"/>
                    <a:pt x="120" y="120"/>
                    <a:pt x="179" y="199"/>
                  </a:cubicBezTo>
                  <a:cubicBezTo>
                    <a:pt x="219" y="180"/>
                    <a:pt x="259" y="160"/>
                    <a:pt x="299" y="120"/>
                  </a:cubicBezTo>
                  <a:cubicBezTo>
                    <a:pt x="219" y="1"/>
                    <a:pt x="12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3" name="Google Shape;15873;p24"/>
            <p:cNvSpPr/>
            <p:nvPr/>
          </p:nvSpPr>
          <p:spPr>
            <a:xfrm>
              <a:off x="5189800" y="4380275"/>
              <a:ext cx="7475" cy="9475"/>
            </a:xfrm>
            <a:custGeom>
              <a:avLst/>
              <a:gdLst/>
              <a:ahLst/>
              <a:cxnLst/>
              <a:rect l="l" t="t" r="r" b="b"/>
              <a:pathLst>
                <a:path w="299" h="379" extrusionOk="0">
                  <a:moveTo>
                    <a:pt x="140" y="1"/>
                  </a:moveTo>
                  <a:lnTo>
                    <a:pt x="80" y="40"/>
                  </a:lnTo>
                  <a:cubicBezTo>
                    <a:pt x="0" y="180"/>
                    <a:pt x="40" y="279"/>
                    <a:pt x="100" y="379"/>
                  </a:cubicBezTo>
                  <a:lnTo>
                    <a:pt x="279" y="379"/>
                  </a:lnTo>
                  <a:cubicBezTo>
                    <a:pt x="299" y="219"/>
                    <a:pt x="239" y="100"/>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4" name="Google Shape;15874;p24"/>
            <p:cNvSpPr/>
            <p:nvPr/>
          </p:nvSpPr>
          <p:spPr>
            <a:xfrm>
              <a:off x="5025175" y="4404200"/>
              <a:ext cx="9475" cy="2950"/>
            </a:xfrm>
            <a:custGeom>
              <a:avLst/>
              <a:gdLst/>
              <a:ahLst/>
              <a:cxnLst/>
              <a:rect l="l" t="t" r="r" b="b"/>
              <a:pathLst>
                <a:path w="379" h="118" extrusionOk="0">
                  <a:moveTo>
                    <a:pt x="182" y="1"/>
                  </a:moveTo>
                  <a:cubicBezTo>
                    <a:pt x="120" y="1"/>
                    <a:pt x="58" y="30"/>
                    <a:pt x="1" y="78"/>
                  </a:cubicBezTo>
                  <a:cubicBezTo>
                    <a:pt x="120" y="78"/>
                    <a:pt x="259" y="118"/>
                    <a:pt x="379" y="118"/>
                  </a:cubicBezTo>
                  <a:cubicBezTo>
                    <a:pt x="317" y="35"/>
                    <a:pt x="249" y="1"/>
                    <a:pt x="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5" name="Google Shape;15875;p24"/>
            <p:cNvSpPr/>
            <p:nvPr/>
          </p:nvSpPr>
          <p:spPr>
            <a:xfrm>
              <a:off x="4722825" y="4051550"/>
              <a:ext cx="9950" cy="4375"/>
            </a:xfrm>
            <a:custGeom>
              <a:avLst/>
              <a:gdLst/>
              <a:ahLst/>
              <a:cxnLst/>
              <a:rect l="l" t="t" r="r" b="b"/>
              <a:pathLst>
                <a:path w="398" h="175" extrusionOk="0">
                  <a:moveTo>
                    <a:pt x="219" y="0"/>
                  </a:moveTo>
                  <a:cubicBezTo>
                    <a:pt x="159" y="40"/>
                    <a:pt x="80" y="120"/>
                    <a:pt x="0" y="160"/>
                  </a:cubicBezTo>
                  <a:cubicBezTo>
                    <a:pt x="40" y="170"/>
                    <a:pt x="80" y="175"/>
                    <a:pt x="118" y="175"/>
                  </a:cubicBezTo>
                  <a:cubicBezTo>
                    <a:pt x="234" y="175"/>
                    <a:pt x="338" y="130"/>
                    <a:pt x="398" y="40"/>
                  </a:cubicBezTo>
                  <a:cubicBezTo>
                    <a:pt x="338" y="40"/>
                    <a:pt x="279" y="20"/>
                    <a:pt x="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6" name="Google Shape;15876;p24"/>
            <p:cNvSpPr/>
            <p:nvPr/>
          </p:nvSpPr>
          <p:spPr>
            <a:xfrm>
              <a:off x="4801875" y="4372225"/>
              <a:ext cx="10975" cy="3825"/>
            </a:xfrm>
            <a:custGeom>
              <a:avLst/>
              <a:gdLst/>
              <a:ahLst/>
              <a:cxnLst/>
              <a:rect l="l" t="t" r="r" b="b"/>
              <a:pathLst>
                <a:path w="439" h="153" extrusionOk="0">
                  <a:moveTo>
                    <a:pt x="134" y="1"/>
                  </a:moveTo>
                  <a:cubicBezTo>
                    <a:pt x="93" y="1"/>
                    <a:pt x="49" y="8"/>
                    <a:pt x="1" y="24"/>
                  </a:cubicBezTo>
                  <a:cubicBezTo>
                    <a:pt x="73" y="125"/>
                    <a:pt x="177" y="153"/>
                    <a:pt x="297" y="153"/>
                  </a:cubicBezTo>
                  <a:cubicBezTo>
                    <a:pt x="342" y="153"/>
                    <a:pt x="390" y="149"/>
                    <a:pt x="439" y="144"/>
                  </a:cubicBezTo>
                  <a:cubicBezTo>
                    <a:pt x="337" y="56"/>
                    <a:pt x="245"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7" name="Google Shape;15877;p24"/>
            <p:cNvSpPr/>
            <p:nvPr/>
          </p:nvSpPr>
          <p:spPr>
            <a:xfrm>
              <a:off x="5104750" y="4201025"/>
              <a:ext cx="4500" cy="2375"/>
            </a:xfrm>
            <a:custGeom>
              <a:avLst/>
              <a:gdLst/>
              <a:ahLst/>
              <a:cxnLst/>
              <a:rect l="l" t="t" r="r" b="b"/>
              <a:pathLst>
                <a:path w="180" h="95" extrusionOk="0">
                  <a:moveTo>
                    <a:pt x="131" y="1"/>
                  </a:moveTo>
                  <a:cubicBezTo>
                    <a:pt x="93" y="1"/>
                    <a:pt x="57" y="15"/>
                    <a:pt x="1" y="29"/>
                  </a:cubicBezTo>
                  <a:cubicBezTo>
                    <a:pt x="36" y="74"/>
                    <a:pt x="64" y="94"/>
                    <a:pt x="89" y="94"/>
                  </a:cubicBezTo>
                  <a:cubicBezTo>
                    <a:pt x="120" y="94"/>
                    <a:pt x="147" y="64"/>
                    <a:pt x="180" y="9"/>
                  </a:cubicBezTo>
                  <a:cubicBezTo>
                    <a:pt x="162" y="3"/>
                    <a:pt x="146"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8" name="Google Shape;15878;p24"/>
            <p:cNvSpPr/>
            <p:nvPr/>
          </p:nvSpPr>
          <p:spPr>
            <a:xfrm>
              <a:off x="4767075" y="4202075"/>
              <a:ext cx="5000" cy="3675"/>
            </a:xfrm>
            <a:custGeom>
              <a:avLst/>
              <a:gdLst/>
              <a:ahLst/>
              <a:cxnLst/>
              <a:rect l="l" t="t" r="r" b="b"/>
              <a:pathLst>
                <a:path w="200" h="147" extrusionOk="0">
                  <a:moveTo>
                    <a:pt x="64" y="0"/>
                  </a:moveTo>
                  <a:cubicBezTo>
                    <a:pt x="44" y="0"/>
                    <a:pt x="23" y="2"/>
                    <a:pt x="1" y="7"/>
                  </a:cubicBezTo>
                  <a:lnTo>
                    <a:pt x="1" y="146"/>
                  </a:lnTo>
                  <a:cubicBezTo>
                    <a:pt x="80" y="106"/>
                    <a:pt x="120" y="106"/>
                    <a:pt x="199" y="106"/>
                  </a:cubicBezTo>
                  <a:cubicBezTo>
                    <a:pt x="184" y="29"/>
                    <a:pt x="133" y="0"/>
                    <a:pt x="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9" name="Google Shape;15879;p24"/>
            <p:cNvSpPr/>
            <p:nvPr/>
          </p:nvSpPr>
          <p:spPr>
            <a:xfrm>
              <a:off x="5008275" y="4565275"/>
              <a:ext cx="5000" cy="4000"/>
            </a:xfrm>
            <a:custGeom>
              <a:avLst/>
              <a:gdLst/>
              <a:ahLst/>
              <a:cxnLst/>
              <a:rect l="l" t="t" r="r" b="b"/>
              <a:pathLst>
                <a:path w="200" h="160" extrusionOk="0">
                  <a:moveTo>
                    <a:pt x="199" y="1"/>
                  </a:moveTo>
                  <a:cubicBezTo>
                    <a:pt x="140" y="1"/>
                    <a:pt x="60" y="60"/>
                    <a:pt x="0" y="140"/>
                  </a:cubicBezTo>
                  <a:cubicBezTo>
                    <a:pt x="60" y="160"/>
                    <a:pt x="100" y="160"/>
                    <a:pt x="160" y="160"/>
                  </a:cubicBezTo>
                  <a:cubicBezTo>
                    <a:pt x="179" y="100"/>
                    <a:pt x="179" y="60"/>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0" name="Google Shape;15880;p24"/>
            <p:cNvSpPr/>
            <p:nvPr/>
          </p:nvSpPr>
          <p:spPr>
            <a:xfrm>
              <a:off x="4597000" y="4472775"/>
              <a:ext cx="3000" cy="5000"/>
            </a:xfrm>
            <a:custGeom>
              <a:avLst/>
              <a:gdLst/>
              <a:ahLst/>
              <a:cxnLst/>
              <a:rect l="l" t="t" r="r" b="b"/>
              <a:pathLst>
                <a:path w="120" h="200" extrusionOk="0">
                  <a:moveTo>
                    <a:pt x="120" y="1"/>
                  </a:moveTo>
                  <a:cubicBezTo>
                    <a:pt x="0" y="80"/>
                    <a:pt x="20" y="120"/>
                    <a:pt x="120" y="200"/>
                  </a:cubicBezTo>
                  <a:lnTo>
                    <a:pt x="1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1" name="Google Shape;15881;p24"/>
            <p:cNvSpPr/>
            <p:nvPr/>
          </p:nvSpPr>
          <p:spPr>
            <a:xfrm>
              <a:off x="5441925" y="4437975"/>
              <a:ext cx="5000" cy="4000"/>
            </a:xfrm>
            <a:custGeom>
              <a:avLst/>
              <a:gdLst/>
              <a:ahLst/>
              <a:cxnLst/>
              <a:rect l="l" t="t" r="r" b="b"/>
              <a:pathLst>
                <a:path w="200" h="160" extrusionOk="0">
                  <a:moveTo>
                    <a:pt x="200" y="0"/>
                  </a:moveTo>
                  <a:lnTo>
                    <a:pt x="200" y="0"/>
                  </a:lnTo>
                  <a:cubicBezTo>
                    <a:pt x="120" y="60"/>
                    <a:pt x="61" y="100"/>
                    <a:pt x="1" y="159"/>
                  </a:cubicBezTo>
                  <a:cubicBezTo>
                    <a:pt x="61" y="100"/>
                    <a:pt x="140" y="6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2" name="Google Shape;15882;p24"/>
            <p:cNvSpPr/>
            <p:nvPr/>
          </p:nvSpPr>
          <p:spPr>
            <a:xfrm>
              <a:off x="5402650" y="4438450"/>
              <a:ext cx="5000" cy="3525"/>
            </a:xfrm>
            <a:custGeom>
              <a:avLst/>
              <a:gdLst/>
              <a:ahLst/>
              <a:cxnLst/>
              <a:rect l="l" t="t" r="r" b="b"/>
              <a:pathLst>
                <a:path w="200" h="141" extrusionOk="0">
                  <a:moveTo>
                    <a:pt x="199" y="1"/>
                  </a:moveTo>
                  <a:cubicBezTo>
                    <a:pt x="120" y="1"/>
                    <a:pt x="40" y="61"/>
                    <a:pt x="0" y="140"/>
                  </a:cubicBezTo>
                  <a:cubicBezTo>
                    <a:pt x="80" y="100"/>
                    <a:pt x="140" y="6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3" name="Google Shape;15883;p24"/>
            <p:cNvSpPr/>
            <p:nvPr/>
          </p:nvSpPr>
          <p:spPr>
            <a:xfrm>
              <a:off x="5200725" y="4525500"/>
              <a:ext cx="5000" cy="4000"/>
            </a:xfrm>
            <a:custGeom>
              <a:avLst/>
              <a:gdLst/>
              <a:ahLst/>
              <a:cxnLst/>
              <a:rect l="l" t="t" r="r" b="b"/>
              <a:pathLst>
                <a:path w="200" h="160" extrusionOk="0">
                  <a:moveTo>
                    <a:pt x="21" y="0"/>
                  </a:moveTo>
                  <a:cubicBezTo>
                    <a:pt x="21" y="60"/>
                    <a:pt x="1" y="100"/>
                    <a:pt x="1" y="159"/>
                  </a:cubicBezTo>
                  <a:cubicBezTo>
                    <a:pt x="61" y="139"/>
                    <a:pt x="120" y="80"/>
                    <a:pt x="200" y="40"/>
                  </a:cubicBezTo>
                  <a:cubicBezTo>
                    <a:pt x="140" y="0"/>
                    <a:pt x="100"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4" name="Google Shape;15884;p24"/>
            <p:cNvSpPr/>
            <p:nvPr/>
          </p:nvSpPr>
          <p:spPr>
            <a:xfrm>
              <a:off x="5244000" y="4517525"/>
              <a:ext cx="5500" cy="2650"/>
            </a:xfrm>
            <a:custGeom>
              <a:avLst/>
              <a:gdLst/>
              <a:ahLst/>
              <a:cxnLst/>
              <a:rect l="l" t="t" r="r" b="b"/>
              <a:pathLst>
                <a:path w="220" h="106" extrusionOk="0">
                  <a:moveTo>
                    <a:pt x="219" y="1"/>
                  </a:moveTo>
                  <a:cubicBezTo>
                    <a:pt x="160" y="1"/>
                    <a:pt x="80" y="61"/>
                    <a:pt x="1" y="100"/>
                  </a:cubicBezTo>
                  <a:cubicBezTo>
                    <a:pt x="18" y="104"/>
                    <a:pt x="34" y="105"/>
                    <a:pt x="50" y="105"/>
                  </a:cubicBezTo>
                  <a:cubicBezTo>
                    <a:pt x="126" y="105"/>
                    <a:pt x="186" y="67"/>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5" name="Google Shape;15885;p24"/>
            <p:cNvSpPr/>
            <p:nvPr/>
          </p:nvSpPr>
          <p:spPr>
            <a:xfrm>
              <a:off x="4980925" y="4481725"/>
              <a:ext cx="6975" cy="5500"/>
            </a:xfrm>
            <a:custGeom>
              <a:avLst/>
              <a:gdLst/>
              <a:ahLst/>
              <a:cxnLst/>
              <a:rect l="l" t="t" r="r" b="b"/>
              <a:pathLst>
                <a:path w="279" h="220" extrusionOk="0">
                  <a:moveTo>
                    <a:pt x="60" y="1"/>
                  </a:moveTo>
                  <a:cubicBezTo>
                    <a:pt x="40" y="40"/>
                    <a:pt x="0" y="120"/>
                    <a:pt x="40" y="160"/>
                  </a:cubicBezTo>
                  <a:cubicBezTo>
                    <a:pt x="60" y="200"/>
                    <a:pt x="80" y="200"/>
                    <a:pt x="100" y="219"/>
                  </a:cubicBezTo>
                  <a:cubicBezTo>
                    <a:pt x="239" y="200"/>
                    <a:pt x="279" y="120"/>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6" name="Google Shape;15886;p24"/>
            <p:cNvSpPr/>
            <p:nvPr/>
          </p:nvSpPr>
          <p:spPr>
            <a:xfrm>
              <a:off x="4298600" y="4353425"/>
              <a:ext cx="3500" cy="3000"/>
            </a:xfrm>
            <a:custGeom>
              <a:avLst/>
              <a:gdLst/>
              <a:ahLst/>
              <a:cxnLst/>
              <a:rect l="l" t="t" r="r" b="b"/>
              <a:pathLst>
                <a:path w="140" h="120" extrusionOk="0">
                  <a:moveTo>
                    <a:pt x="1" y="0"/>
                  </a:moveTo>
                  <a:cubicBezTo>
                    <a:pt x="20" y="80"/>
                    <a:pt x="45" y="120"/>
                    <a:pt x="70" y="120"/>
                  </a:cubicBezTo>
                  <a:cubicBezTo>
                    <a:pt x="95" y="120"/>
                    <a:pt x="120" y="8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7" name="Google Shape;15887;p24"/>
            <p:cNvSpPr/>
            <p:nvPr/>
          </p:nvSpPr>
          <p:spPr>
            <a:xfrm>
              <a:off x="4763100" y="4411100"/>
              <a:ext cx="5000" cy="4025"/>
            </a:xfrm>
            <a:custGeom>
              <a:avLst/>
              <a:gdLst/>
              <a:ahLst/>
              <a:cxnLst/>
              <a:rect l="l" t="t" r="r" b="b"/>
              <a:pathLst>
                <a:path w="200" h="161" extrusionOk="0">
                  <a:moveTo>
                    <a:pt x="0" y="1"/>
                  </a:moveTo>
                  <a:lnTo>
                    <a:pt x="0" y="1"/>
                  </a:lnTo>
                  <a:cubicBezTo>
                    <a:pt x="20" y="100"/>
                    <a:pt x="100" y="160"/>
                    <a:pt x="199" y="160"/>
                  </a:cubicBezTo>
                  <a:cubicBezTo>
                    <a:pt x="120" y="100"/>
                    <a:pt x="40" y="6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8" name="Google Shape;15888;p24"/>
            <p:cNvSpPr/>
            <p:nvPr/>
          </p:nvSpPr>
          <p:spPr>
            <a:xfrm>
              <a:off x="4657175" y="4398175"/>
              <a:ext cx="5000" cy="4500"/>
            </a:xfrm>
            <a:custGeom>
              <a:avLst/>
              <a:gdLst/>
              <a:ahLst/>
              <a:cxnLst/>
              <a:rect l="l" t="t" r="r" b="b"/>
              <a:pathLst>
                <a:path w="200" h="180" extrusionOk="0">
                  <a:moveTo>
                    <a:pt x="0" y="1"/>
                  </a:moveTo>
                  <a:cubicBezTo>
                    <a:pt x="80" y="80"/>
                    <a:pt x="120" y="120"/>
                    <a:pt x="199" y="180"/>
                  </a:cubicBezTo>
                  <a:cubicBezTo>
                    <a:pt x="159" y="120"/>
                    <a:pt x="80" y="6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9" name="Google Shape;15889;p24"/>
            <p:cNvSpPr/>
            <p:nvPr/>
          </p:nvSpPr>
          <p:spPr>
            <a:xfrm>
              <a:off x="5180850" y="4385250"/>
              <a:ext cx="3000" cy="5000"/>
            </a:xfrm>
            <a:custGeom>
              <a:avLst/>
              <a:gdLst/>
              <a:ahLst/>
              <a:cxnLst/>
              <a:rect l="l" t="t" r="r" b="b"/>
              <a:pathLst>
                <a:path w="120" h="200" extrusionOk="0">
                  <a:moveTo>
                    <a:pt x="0" y="0"/>
                  </a:moveTo>
                  <a:cubicBezTo>
                    <a:pt x="0" y="80"/>
                    <a:pt x="40" y="140"/>
                    <a:pt x="100" y="199"/>
                  </a:cubicBezTo>
                  <a:cubicBezTo>
                    <a:pt x="120" y="100"/>
                    <a:pt x="60" y="2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0" name="Google Shape;15890;p24"/>
            <p:cNvSpPr/>
            <p:nvPr/>
          </p:nvSpPr>
          <p:spPr>
            <a:xfrm>
              <a:off x="5043075" y="4094450"/>
              <a:ext cx="4025" cy="1875"/>
            </a:xfrm>
            <a:custGeom>
              <a:avLst/>
              <a:gdLst/>
              <a:ahLst/>
              <a:cxnLst/>
              <a:rect l="l" t="t" r="r" b="b"/>
              <a:pathLst>
                <a:path w="161" h="75" extrusionOk="0">
                  <a:moveTo>
                    <a:pt x="81" y="0"/>
                  </a:moveTo>
                  <a:cubicBezTo>
                    <a:pt x="56" y="0"/>
                    <a:pt x="31" y="25"/>
                    <a:pt x="1" y="75"/>
                  </a:cubicBezTo>
                  <a:lnTo>
                    <a:pt x="160" y="75"/>
                  </a:lnTo>
                  <a:cubicBezTo>
                    <a:pt x="130" y="25"/>
                    <a:pt x="10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1" name="Google Shape;15891;p24"/>
            <p:cNvSpPr/>
            <p:nvPr/>
          </p:nvSpPr>
          <p:spPr>
            <a:xfrm>
              <a:off x="4197650" y="4170400"/>
              <a:ext cx="26375" cy="8975"/>
            </a:xfrm>
            <a:custGeom>
              <a:avLst/>
              <a:gdLst/>
              <a:ahLst/>
              <a:cxnLst/>
              <a:rect l="l" t="t" r="r" b="b"/>
              <a:pathLst>
                <a:path w="1055" h="359" extrusionOk="0">
                  <a:moveTo>
                    <a:pt x="876" y="1"/>
                  </a:moveTo>
                  <a:cubicBezTo>
                    <a:pt x="640" y="102"/>
                    <a:pt x="390" y="189"/>
                    <a:pt x="137" y="189"/>
                  </a:cubicBezTo>
                  <a:cubicBezTo>
                    <a:pt x="92" y="189"/>
                    <a:pt x="46" y="186"/>
                    <a:pt x="0" y="180"/>
                  </a:cubicBezTo>
                  <a:lnTo>
                    <a:pt x="0" y="180"/>
                  </a:lnTo>
                  <a:cubicBezTo>
                    <a:pt x="67" y="339"/>
                    <a:pt x="186" y="357"/>
                    <a:pt x="311" y="357"/>
                  </a:cubicBezTo>
                  <a:cubicBezTo>
                    <a:pt x="347" y="357"/>
                    <a:pt x="383" y="355"/>
                    <a:pt x="419" y="355"/>
                  </a:cubicBezTo>
                  <a:cubicBezTo>
                    <a:pt x="446" y="355"/>
                    <a:pt x="472" y="356"/>
                    <a:pt x="498" y="359"/>
                  </a:cubicBezTo>
                  <a:cubicBezTo>
                    <a:pt x="697" y="339"/>
                    <a:pt x="896" y="359"/>
                    <a:pt x="1055" y="220"/>
                  </a:cubicBezTo>
                  <a:cubicBezTo>
                    <a:pt x="1055" y="80"/>
                    <a:pt x="955" y="80"/>
                    <a:pt x="8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2" name="Google Shape;15892;p24"/>
            <p:cNvSpPr/>
            <p:nvPr/>
          </p:nvSpPr>
          <p:spPr>
            <a:xfrm>
              <a:off x="4095200" y="4332600"/>
              <a:ext cx="19425" cy="4675"/>
            </a:xfrm>
            <a:custGeom>
              <a:avLst/>
              <a:gdLst/>
              <a:ahLst/>
              <a:cxnLst/>
              <a:rect l="l" t="t" r="r" b="b"/>
              <a:pathLst>
                <a:path w="777" h="187" extrusionOk="0">
                  <a:moveTo>
                    <a:pt x="410" y="0"/>
                  </a:moveTo>
                  <a:cubicBezTo>
                    <a:pt x="278" y="0"/>
                    <a:pt x="148" y="24"/>
                    <a:pt x="0" y="97"/>
                  </a:cubicBezTo>
                  <a:cubicBezTo>
                    <a:pt x="140" y="147"/>
                    <a:pt x="264" y="187"/>
                    <a:pt x="388" y="187"/>
                  </a:cubicBezTo>
                  <a:cubicBezTo>
                    <a:pt x="513" y="187"/>
                    <a:pt x="637" y="147"/>
                    <a:pt x="776" y="38"/>
                  </a:cubicBezTo>
                  <a:cubicBezTo>
                    <a:pt x="645" y="19"/>
                    <a:pt x="527" y="0"/>
                    <a:pt x="4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3" name="Google Shape;15893;p24"/>
            <p:cNvSpPr/>
            <p:nvPr/>
          </p:nvSpPr>
          <p:spPr>
            <a:xfrm>
              <a:off x="4064875" y="4328050"/>
              <a:ext cx="9950" cy="4375"/>
            </a:xfrm>
            <a:custGeom>
              <a:avLst/>
              <a:gdLst/>
              <a:ahLst/>
              <a:cxnLst/>
              <a:rect l="l" t="t" r="r" b="b"/>
              <a:pathLst>
                <a:path w="398" h="175" extrusionOk="0">
                  <a:moveTo>
                    <a:pt x="219" y="1"/>
                  </a:moveTo>
                  <a:lnTo>
                    <a:pt x="0" y="80"/>
                  </a:lnTo>
                  <a:cubicBezTo>
                    <a:pt x="40" y="150"/>
                    <a:pt x="85" y="175"/>
                    <a:pt x="132" y="175"/>
                  </a:cubicBezTo>
                  <a:cubicBezTo>
                    <a:pt x="179" y="175"/>
                    <a:pt x="229" y="150"/>
                    <a:pt x="279" y="120"/>
                  </a:cubicBezTo>
                  <a:cubicBezTo>
                    <a:pt x="318" y="100"/>
                    <a:pt x="338" y="41"/>
                    <a:pt x="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4" name="Google Shape;15894;p24"/>
            <p:cNvSpPr/>
            <p:nvPr/>
          </p:nvSpPr>
          <p:spPr>
            <a:xfrm>
              <a:off x="4085750" y="4267875"/>
              <a:ext cx="3500" cy="2525"/>
            </a:xfrm>
            <a:custGeom>
              <a:avLst/>
              <a:gdLst/>
              <a:ahLst/>
              <a:cxnLst/>
              <a:rect l="l" t="t" r="r" b="b"/>
              <a:pathLst>
                <a:path w="140" h="101" extrusionOk="0">
                  <a:moveTo>
                    <a:pt x="60" y="1"/>
                  </a:moveTo>
                  <a:cubicBezTo>
                    <a:pt x="1" y="41"/>
                    <a:pt x="1" y="60"/>
                    <a:pt x="80" y="100"/>
                  </a:cubicBezTo>
                  <a:cubicBezTo>
                    <a:pt x="80" y="100"/>
                    <a:pt x="100" y="60"/>
                    <a:pt x="140" y="60"/>
                  </a:cubicBezTo>
                  <a:cubicBezTo>
                    <a:pt x="100" y="41"/>
                    <a:pt x="140" y="21"/>
                    <a:pt x="120" y="21"/>
                  </a:cubicBezTo>
                  <a:cubicBezTo>
                    <a:pt x="100" y="1"/>
                    <a:pt x="80" y="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5" name="Google Shape;15895;p24"/>
            <p:cNvSpPr/>
            <p:nvPr/>
          </p:nvSpPr>
          <p:spPr>
            <a:xfrm>
              <a:off x="3973850" y="4415575"/>
              <a:ext cx="17425" cy="7275"/>
            </a:xfrm>
            <a:custGeom>
              <a:avLst/>
              <a:gdLst/>
              <a:ahLst/>
              <a:cxnLst/>
              <a:rect l="l" t="t" r="r" b="b"/>
              <a:pathLst>
                <a:path w="697" h="291" extrusionOk="0">
                  <a:moveTo>
                    <a:pt x="180" y="1"/>
                  </a:moveTo>
                  <a:cubicBezTo>
                    <a:pt x="100" y="1"/>
                    <a:pt x="60" y="21"/>
                    <a:pt x="1" y="80"/>
                  </a:cubicBezTo>
                  <a:cubicBezTo>
                    <a:pt x="80" y="180"/>
                    <a:pt x="219" y="200"/>
                    <a:pt x="359" y="220"/>
                  </a:cubicBezTo>
                  <a:cubicBezTo>
                    <a:pt x="425" y="273"/>
                    <a:pt x="491" y="290"/>
                    <a:pt x="558" y="290"/>
                  </a:cubicBezTo>
                  <a:cubicBezTo>
                    <a:pt x="591" y="290"/>
                    <a:pt x="624" y="286"/>
                    <a:pt x="657" y="279"/>
                  </a:cubicBezTo>
                  <a:cubicBezTo>
                    <a:pt x="657" y="220"/>
                    <a:pt x="677" y="200"/>
                    <a:pt x="697" y="180"/>
                  </a:cubicBezTo>
                  <a:cubicBezTo>
                    <a:pt x="558" y="61"/>
                    <a:pt x="359" y="6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6" name="Google Shape;15896;p24"/>
            <p:cNvSpPr/>
            <p:nvPr/>
          </p:nvSpPr>
          <p:spPr>
            <a:xfrm>
              <a:off x="4063875" y="4360875"/>
              <a:ext cx="8475" cy="24400"/>
            </a:xfrm>
            <a:custGeom>
              <a:avLst/>
              <a:gdLst/>
              <a:ahLst/>
              <a:cxnLst/>
              <a:rect l="l" t="t" r="r" b="b"/>
              <a:pathLst>
                <a:path w="339" h="976" extrusionOk="0">
                  <a:moveTo>
                    <a:pt x="219" y="1"/>
                  </a:moveTo>
                  <a:cubicBezTo>
                    <a:pt x="0" y="100"/>
                    <a:pt x="120" y="319"/>
                    <a:pt x="60" y="478"/>
                  </a:cubicBezTo>
                  <a:cubicBezTo>
                    <a:pt x="60" y="657"/>
                    <a:pt x="80" y="796"/>
                    <a:pt x="80" y="975"/>
                  </a:cubicBezTo>
                  <a:cubicBezTo>
                    <a:pt x="338" y="677"/>
                    <a:pt x="239" y="319"/>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7" name="Google Shape;15897;p24"/>
            <p:cNvSpPr/>
            <p:nvPr/>
          </p:nvSpPr>
          <p:spPr>
            <a:xfrm>
              <a:off x="4436350" y="3683525"/>
              <a:ext cx="33850" cy="37825"/>
            </a:xfrm>
            <a:custGeom>
              <a:avLst/>
              <a:gdLst/>
              <a:ahLst/>
              <a:cxnLst/>
              <a:rect l="l" t="t" r="r" b="b"/>
              <a:pathLst>
                <a:path w="1354" h="1513" extrusionOk="0">
                  <a:moveTo>
                    <a:pt x="259" y="1"/>
                  </a:moveTo>
                  <a:cubicBezTo>
                    <a:pt x="259" y="160"/>
                    <a:pt x="200" y="319"/>
                    <a:pt x="1" y="399"/>
                  </a:cubicBezTo>
                  <a:cubicBezTo>
                    <a:pt x="379" y="697"/>
                    <a:pt x="737" y="1015"/>
                    <a:pt x="956" y="1413"/>
                  </a:cubicBezTo>
                  <a:cubicBezTo>
                    <a:pt x="995" y="1493"/>
                    <a:pt x="1075" y="1513"/>
                    <a:pt x="1155" y="1513"/>
                  </a:cubicBezTo>
                  <a:cubicBezTo>
                    <a:pt x="1254" y="1453"/>
                    <a:pt x="1354" y="1413"/>
                    <a:pt x="1274" y="1254"/>
                  </a:cubicBezTo>
                  <a:cubicBezTo>
                    <a:pt x="1075" y="737"/>
                    <a:pt x="836" y="240"/>
                    <a:pt x="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8" name="Google Shape;15898;p24"/>
            <p:cNvSpPr/>
            <p:nvPr/>
          </p:nvSpPr>
          <p:spPr>
            <a:xfrm>
              <a:off x="4403050" y="3666125"/>
              <a:ext cx="17925" cy="17425"/>
            </a:xfrm>
            <a:custGeom>
              <a:avLst/>
              <a:gdLst/>
              <a:ahLst/>
              <a:cxnLst/>
              <a:rect l="l" t="t" r="r" b="b"/>
              <a:pathLst>
                <a:path w="717" h="697" extrusionOk="0">
                  <a:moveTo>
                    <a:pt x="0" y="1"/>
                  </a:moveTo>
                  <a:cubicBezTo>
                    <a:pt x="0" y="398"/>
                    <a:pt x="358" y="458"/>
                    <a:pt x="537" y="697"/>
                  </a:cubicBezTo>
                  <a:lnTo>
                    <a:pt x="716" y="697"/>
                  </a:lnTo>
                  <a:cubicBezTo>
                    <a:pt x="637" y="259"/>
                    <a:pt x="239" y="219"/>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9" name="Google Shape;15899;p24"/>
            <p:cNvSpPr/>
            <p:nvPr/>
          </p:nvSpPr>
          <p:spPr>
            <a:xfrm>
              <a:off x="4420950" y="3666125"/>
              <a:ext cx="16925" cy="13450"/>
            </a:xfrm>
            <a:custGeom>
              <a:avLst/>
              <a:gdLst/>
              <a:ahLst/>
              <a:cxnLst/>
              <a:rect l="l" t="t" r="r" b="b"/>
              <a:pathLst>
                <a:path w="677" h="538" extrusionOk="0">
                  <a:moveTo>
                    <a:pt x="0" y="1"/>
                  </a:moveTo>
                  <a:lnTo>
                    <a:pt x="0" y="1"/>
                  </a:lnTo>
                  <a:cubicBezTo>
                    <a:pt x="120" y="259"/>
                    <a:pt x="318" y="498"/>
                    <a:pt x="677" y="538"/>
                  </a:cubicBezTo>
                  <a:cubicBezTo>
                    <a:pt x="557" y="239"/>
                    <a:pt x="358" y="4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0" name="Google Shape;15900;p24"/>
            <p:cNvSpPr/>
            <p:nvPr/>
          </p:nvSpPr>
          <p:spPr>
            <a:xfrm>
              <a:off x="4423925" y="3684250"/>
              <a:ext cx="9975" cy="7275"/>
            </a:xfrm>
            <a:custGeom>
              <a:avLst/>
              <a:gdLst/>
              <a:ahLst/>
              <a:cxnLst/>
              <a:rect l="l" t="t" r="r" b="b"/>
              <a:pathLst>
                <a:path w="399" h="291" extrusionOk="0">
                  <a:moveTo>
                    <a:pt x="122" y="0"/>
                  </a:moveTo>
                  <a:cubicBezTo>
                    <a:pt x="85" y="0"/>
                    <a:pt x="44" y="4"/>
                    <a:pt x="1" y="12"/>
                  </a:cubicBezTo>
                  <a:cubicBezTo>
                    <a:pt x="140" y="91"/>
                    <a:pt x="279" y="191"/>
                    <a:pt x="398" y="290"/>
                  </a:cubicBezTo>
                  <a:cubicBezTo>
                    <a:pt x="382" y="79"/>
                    <a:pt x="286"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1" name="Google Shape;15901;p24"/>
            <p:cNvSpPr/>
            <p:nvPr/>
          </p:nvSpPr>
          <p:spPr>
            <a:xfrm>
              <a:off x="4412500" y="3661150"/>
              <a:ext cx="8475" cy="5000"/>
            </a:xfrm>
            <a:custGeom>
              <a:avLst/>
              <a:gdLst/>
              <a:ahLst/>
              <a:cxnLst/>
              <a:rect l="l" t="t" r="r" b="b"/>
              <a:pathLst>
                <a:path w="339" h="200" extrusionOk="0">
                  <a:moveTo>
                    <a:pt x="0" y="1"/>
                  </a:moveTo>
                  <a:cubicBezTo>
                    <a:pt x="60" y="160"/>
                    <a:pt x="199" y="200"/>
                    <a:pt x="338" y="200"/>
                  </a:cubicBezTo>
                  <a:cubicBezTo>
                    <a:pt x="259" y="40"/>
                    <a:pt x="139"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2" name="Google Shape;15902;p24"/>
            <p:cNvSpPr/>
            <p:nvPr/>
          </p:nvSpPr>
          <p:spPr>
            <a:xfrm>
              <a:off x="4372200" y="3635300"/>
              <a:ext cx="8475" cy="5000"/>
            </a:xfrm>
            <a:custGeom>
              <a:avLst/>
              <a:gdLst/>
              <a:ahLst/>
              <a:cxnLst/>
              <a:rect l="l" t="t" r="r" b="b"/>
              <a:pathLst>
                <a:path w="339" h="200" extrusionOk="0">
                  <a:moveTo>
                    <a:pt x="1" y="0"/>
                  </a:moveTo>
                  <a:cubicBezTo>
                    <a:pt x="80" y="139"/>
                    <a:pt x="180" y="179"/>
                    <a:pt x="339" y="199"/>
                  </a:cubicBezTo>
                  <a:cubicBezTo>
                    <a:pt x="259" y="60"/>
                    <a:pt x="16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3" name="Google Shape;15903;p24"/>
            <p:cNvSpPr/>
            <p:nvPr/>
          </p:nvSpPr>
          <p:spPr>
            <a:xfrm>
              <a:off x="4398575" y="3653375"/>
              <a:ext cx="8975" cy="3950"/>
            </a:xfrm>
            <a:custGeom>
              <a:avLst/>
              <a:gdLst/>
              <a:ahLst/>
              <a:cxnLst/>
              <a:rect l="l" t="t" r="r" b="b"/>
              <a:pathLst>
                <a:path w="359" h="158" extrusionOk="0">
                  <a:moveTo>
                    <a:pt x="94" y="1"/>
                  </a:moveTo>
                  <a:cubicBezTo>
                    <a:pt x="65" y="1"/>
                    <a:pt x="33" y="5"/>
                    <a:pt x="0" y="13"/>
                  </a:cubicBezTo>
                  <a:cubicBezTo>
                    <a:pt x="67" y="113"/>
                    <a:pt x="161" y="157"/>
                    <a:pt x="284" y="157"/>
                  </a:cubicBezTo>
                  <a:cubicBezTo>
                    <a:pt x="307" y="157"/>
                    <a:pt x="332" y="156"/>
                    <a:pt x="358" y="153"/>
                  </a:cubicBezTo>
                  <a:cubicBezTo>
                    <a:pt x="295" y="58"/>
                    <a:pt x="207" y="1"/>
                    <a:pt x="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4" name="Google Shape;15904;p24"/>
            <p:cNvSpPr/>
            <p:nvPr/>
          </p:nvSpPr>
          <p:spPr>
            <a:xfrm>
              <a:off x="4390600" y="3647725"/>
              <a:ext cx="5000" cy="4500"/>
            </a:xfrm>
            <a:custGeom>
              <a:avLst/>
              <a:gdLst/>
              <a:ahLst/>
              <a:cxnLst/>
              <a:rect l="l" t="t" r="r" b="b"/>
              <a:pathLst>
                <a:path w="200" h="180" extrusionOk="0">
                  <a:moveTo>
                    <a:pt x="1" y="1"/>
                  </a:moveTo>
                  <a:cubicBezTo>
                    <a:pt x="21" y="100"/>
                    <a:pt x="100" y="160"/>
                    <a:pt x="200" y="180"/>
                  </a:cubicBezTo>
                  <a:cubicBezTo>
                    <a:pt x="180" y="80"/>
                    <a:pt x="100" y="4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5" name="Google Shape;15905;p24"/>
            <p:cNvSpPr/>
            <p:nvPr/>
          </p:nvSpPr>
          <p:spPr>
            <a:xfrm>
              <a:off x="4408000" y="3657175"/>
              <a:ext cx="5000" cy="3325"/>
            </a:xfrm>
            <a:custGeom>
              <a:avLst/>
              <a:gdLst/>
              <a:ahLst/>
              <a:cxnLst/>
              <a:rect l="l" t="t" r="r" b="b"/>
              <a:pathLst>
                <a:path w="200" h="133" extrusionOk="0">
                  <a:moveTo>
                    <a:pt x="1" y="1"/>
                  </a:moveTo>
                  <a:cubicBezTo>
                    <a:pt x="17" y="79"/>
                    <a:pt x="45" y="132"/>
                    <a:pt x="123" y="132"/>
                  </a:cubicBezTo>
                  <a:cubicBezTo>
                    <a:pt x="145" y="132"/>
                    <a:pt x="170" y="128"/>
                    <a:pt x="200" y="120"/>
                  </a:cubicBezTo>
                  <a:cubicBezTo>
                    <a:pt x="180" y="60"/>
                    <a:pt x="100"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6" name="Google Shape;15906;p24"/>
            <p:cNvSpPr/>
            <p:nvPr/>
          </p:nvSpPr>
          <p:spPr>
            <a:xfrm>
              <a:off x="4438350" y="3679550"/>
              <a:ext cx="5000" cy="4000"/>
            </a:xfrm>
            <a:custGeom>
              <a:avLst/>
              <a:gdLst/>
              <a:ahLst/>
              <a:cxnLst/>
              <a:rect l="l" t="t" r="r" b="b"/>
              <a:pathLst>
                <a:path w="200" h="160" extrusionOk="0">
                  <a:moveTo>
                    <a:pt x="0" y="1"/>
                  </a:moveTo>
                  <a:cubicBezTo>
                    <a:pt x="60" y="40"/>
                    <a:pt x="120" y="100"/>
                    <a:pt x="199" y="160"/>
                  </a:cubicBezTo>
                  <a:cubicBezTo>
                    <a:pt x="160" y="60"/>
                    <a:pt x="10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7" name="Google Shape;15907;p24"/>
            <p:cNvSpPr/>
            <p:nvPr/>
          </p:nvSpPr>
          <p:spPr>
            <a:xfrm>
              <a:off x="4350825" y="3667125"/>
              <a:ext cx="8475" cy="3000"/>
            </a:xfrm>
            <a:custGeom>
              <a:avLst/>
              <a:gdLst/>
              <a:ahLst/>
              <a:cxnLst/>
              <a:rect l="l" t="t" r="r" b="b"/>
              <a:pathLst>
                <a:path w="339" h="120" extrusionOk="0">
                  <a:moveTo>
                    <a:pt x="169" y="0"/>
                  </a:moveTo>
                  <a:cubicBezTo>
                    <a:pt x="115" y="0"/>
                    <a:pt x="60" y="40"/>
                    <a:pt x="0" y="120"/>
                  </a:cubicBezTo>
                  <a:lnTo>
                    <a:pt x="338" y="120"/>
                  </a:lnTo>
                  <a:cubicBezTo>
                    <a:pt x="279" y="40"/>
                    <a:pt x="224"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8" name="Google Shape;15908;p24"/>
            <p:cNvSpPr/>
            <p:nvPr/>
          </p:nvSpPr>
          <p:spPr>
            <a:xfrm>
              <a:off x="4294125" y="3582075"/>
              <a:ext cx="7975" cy="5500"/>
            </a:xfrm>
            <a:custGeom>
              <a:avLst/>
              <a:gdLst/>
              <a:ahLst/>
              <a:cxnLst/>
              <a:rect l="l" t="t" r="r" b="b"/>
              <a:pathLst>
                <a:path w="319" h="220" extrusionOk="0">
                  <a:moveTo>
                    <a:pt x="1" y="1"/>
                  </a:moveTo>
                  <a:lnTo>
                    <a:pt x="1" y="1"/>
                  </a:lnTo>
                  <a:cubicBezTo>
                    <a:pt x="20" y="140"/>
                    <a:pt x="180" y="200"/>
                    <a:pt x="319" y="220"/>
                  </a:cubicBezTo>
                  <a:cubicBezTo>
                    <a:pt x="279" y="60"/>
                    <a:pt x="120" y="2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9" name="Google Shape;15909;p24"/>
            <p:cNvSpPr/>
            <p:nvPr/>
          </p:nvSpPr>
          <p:spPr>
            <a:xfrm>
              <a:off x="4275225" y="3569400"/>
              <a:ext cx="8475" cy="5750"/>
            </a:xfrm>
            <a:custGeom>
              <a:avLst/>
              <a:gdLst/>
              <a:ahLst/>
              <a:cxnLst/>
              <a:rect l="l" t="t" r="r" b="b"/>
              <a:pathLst>
                <a:path w="339" h="230" extrusionOk="0">
                  <a:moveTo>
                    <a:pt x="79" y="0"/>
                  </a:moveTo>
                  <a:cubicBezTo>
                    <a:pt x="54" y="0"/>
                    <a:pt x="28" y="4"/>
                    <a:pt x="1" y="10"/>
                  </a:cubicBezTo>
                  <a:cubicBezTo>
                    <a:pt x="80" y="70"/>
                    <a:pt x="140" y="150"/>
                    <a:pt x="180" y="229"/>
                  </a:cubicBezTo>
                  <a:cubicBezTo>
                    <a:pt x="259" y="209"/>
                    <a:pt x="319" y="209"/>
                    <a:pt x="339" y="209"/>
                  </a:cubicBezTo>
                  <a:cubicBezTo>
                    <a:pt x="289" y="77"/>
                    <a:pt x="199"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0" name="Google Shape;15910;p24"/>
            <p:cNvSpPr/>
            <p:nvPr/>
          </p:nvSpPr>
          <p:spPr>
            <a:xfrm>
              <a:off x="4284675" y="3574625"/>
              <a:ext cx="5000" cy="3500"/>
            </a:xfrm>
            <a:custGeom>
              <a:avLst/>
              <a:gdLst/>
              <a:ahLst/>
              <a:cxnLst/>
              <a:rect l="l" t="t" r="r" b="b"/>
              <a:pathLst>
                <a:path w="200" h="140" extrusionOk="0">
                  <a:moveTo>
                    <a:pt x="1" y="0"/>
                  </a:moveTo>
                  <a:cubicBezTo>
                    <a:pt x="20" y="100"/>
                    <a:pt x="100" y="140"/>
                    <a:pt x="200" y="140"/>
                  </a:cubicBezTo>
                  <a:cubicBezTo>
                    <a:pt x="160" y="40"/>
                    <a:pt x="10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1" name="Google Shape;15911;p24"/>
            <p:cNvSpPr/>
            <p:nvPr/>
          </p:nvSpPr>
          <p:spPr>
            <a:xfrm>
              <a:off x="5193275" y="3938600"/>
              <a:ext cx="149725" cy="15500"/>
            </a:xfrm>
            <a:custGeom>
              <a:avLst/>
              <a:gdLst/>
              <a:ahLst/>
              <a:cxnLst/>
              <a:rect l="l" t="t" r="r" b="b"/>
              <a:pathLst>
                <a:path w="5989" h="620" extrusionOk="0">
                  <a:moveTo>
                    <a:pt x="4485" y="394"/>
                  </a:moveTo>
                  <a:cubicBezTo>
                    <a:pt x="4490" y="394"/>
                    <a:pt x="4495" y="394"/>
                    <a:pt x="4499" y="394"/>
                  </a:cubicBezTo>
                  <a:lnTo>
                    <a:pt x="4499" y="394"/>
                  </a:lnTo>
                  <a:cubicBezTo>
                    <a:pt x="4434" y="404"/>
                    <a:pt x="4367" y="416"/>
                    <a:pt x="4304" y="416"/>
                  </a:cubicBezTo>
                  <a:cubicBezTo>
                    <a:pt x="4291" y="416"/>
                    <a:pt x="4278" y="415"/>
                    <a:pt x="4266" y="414"/>
                  </a:cubicBezTo>
                  <a:lnTo>
                    <a:pt x="4266" y="414"/>
                  </a:lnTo>
                  <a:cubicBezTo>
                    <a:pt x="4339" y="400"/>
                    <a:pt x="4412" y="394"/>
                    <a:pt x="4485" y="394"/>
                  </a:cubicBezTo>
                  <a:close/>
                  <a:moveTo>
                    <a:pt x="4135" y="450"/>
                  </a:moveTo>
                  <a:cubicBezTo>
                    <a:pt x="4136" y="453"/>
                    <a:pt x="4137" y="457"/>
                    <a:pt x="4138" y="460"/>
                  </a:cubicBezTo>
                  <a:cubicBezTo>
                    <a:pt x="4169" y="499"/>
                    <a:pt x="4158" y="510"/>
                    <a:pt x="4136" y="510"/>
                  </a:cubicBezTo>
                  <a:cubicBezTo>
                    <a:pt x="4100" y="510"/>
                    <a:pt x="4034" y="480"/>
                    <a:pt x="4059" y="480"/>
                  </a:cubicBezTo>
                  <a:cubicBezTo>
                    <a:pt x="4084" y="469"/>
                    <a:pt x="4109" y="459"/>
                    <a:pt x="4135" y="450"/>
                  </a:cubicBezTo>
                  <a:close/>
                  <a:moveTo>
                    <a:pt x="3500" y="0"/>
                  </a:moveTo>
                  <a:cubicBezTo>
                    <a:pt x="3428" y="0"/>
                    <a:pt x="3357" y="88"/>
                    <a:pt x="3303" y="142"/>
                  </a:cubicBezTo>
                  <a:cubicBezTo>
                    <a:pt x="3267" y="232"/>
                    <a:pt x="3223" y="265"/>
                    <a:pt x="3174" y="265"/>
                  </a:cubicBezTo>
                  <a:cubicBezTo>
                    <a:pt x="3115" y="265"/>
                    <a:pt x="3050" y="216"/>
                    <a:pt x="2984" y="162"/>
                  </a:cubicBezTo>
                  <a:cubicBezTo>
                    <a:pt x="2288" y="162"/>
                    <a:pt x="1552" y="142"/>
                    <a:pt x="856" y="142"/>
                  </a:cubicBezTo>
                  <a:cubicBezTo>
                    <a:pt x="823" y="147"/>
                    <a:pt x="789" y="148"/>
                    <a:pt x="754" y="148"/>
                  </a:cubicBezTo>
                  <a:cubicBezTo>
                    <a:pt x="641" y="148"/>
                    <a:pt x="525" y="129"/>
                    <a:pt x="414" y="129"/>
                  </a:cubicBezTo>
                  <a:cubicBezTo>
                    <a:pt x="259" y="129"/>
                    <a:pt x="114" y="166"/>
                    <a:pt x="1" y="341"/>
                  </a:cubicBezTo>
                  <a:cubicBezTo>
                    <a:pt x="41" y="477"/>
                    <a:pt x="129" y="539"/>
                    <a:pt x="243" y="539"/>
                  </a:cubicBezTo>
                  <a:cubicBezTo>
                    <a:pt x="296" y="539"/>
                    <a:pt x="355" y="525"/>
                    <a:pt x="418" y="500"/>
                  </a:cubicBezTo>
                  <a:cubicBezTo>
                    <a:pt x="955" y="460"/>
                    <a:pt x="1512" y="500"/>
                    <a:pt x="2049" y="440"/>
                  </a:cubicBezTo>
                  <a:cubicBezTo>
                    <a:pt x="2169" y="440"/>
                    <a:pt x="1950" y="560"/>
                    <a:pt x="2049" y="619"/>
                  </a:cubicBezTo>
                  <a:lnTo>
                    <a:pt x="4894" y="619"/>
                  </a:lnTo>
                  <a:cubicBezTo>
                    <a:pt x="4869" y="512"/>
                    <a:pt x="4826" y="451"/>
                    <a:pt x="4773" y="418"/>
                  </a:cubicBezTo>
                  <a:lnTo>
                    <a:pt x="4773" y="418"/>
                  </a:lnTo>
                  <a:cubicBezTo>
                    <a:pt x="4986" y="448"/>
                    <a:pt x="5197" y="497"/>
                    <a:pt x="5400" y="497"/>
                  </a:cubicBezTo>
                  <a:cubicBezTo>
                    <a:pt x="5605" y="497"/>
                    <a:pt x="5803" y="448"/>
                    <a:pt x="5988" y="281"/>
                  </a:cubicBezTo>
                  <a:cubicBezTo>
                    <a:pt x="5849" y="182"/>
                    <a:pt x="5730" y="142"/>
                    <a:pt x="5590" y="142"/>
                  </a:cubicBezTo>
                  <a:cubicBezTo>
                    <a:pt x="5329" y="142"/>
                    <a:pt x="5068" y="150"/>
                    <a:pt x="4808" y="150"/>
                  </a:cubicBezTo>
                  <a:cubicBezTo>
                    <a:pt x="4375" y="150"/>
                    <a:pt x="3944" y="127"/>
                    <a:pt x="3522" y="3"/>
                  </a:cubicBezTo>
                  <a:cubicBezTo>
                    <a:pt x="3515" y="1"/>
                    <a:pt x="3507" y="0"/>
                    <a:pt x="35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2" name="Google Shape;15912;p24"/>
            <p:cNvSpPr/>
            <p:nvPr/>
          </p:nvSpPr>
          <p:spPr>
            <a:xfrm>
              <a:off x="5378825" y="3948600"/>
              <a:ext cx="102925" cy="19425"/>
            </a:xfrm>
            <a:custGeom>
              <a:avLst/>
              <a:gdLst/>
              <a:ahLst/>
              <a:cxnLst/>
              <a:rect l="l" t="t" r="r" b="b"/>
              <a:pathLst>
                <a:path w="4117" h="777" extrusionOk="0">
                  <a:moveTo>
                    <a:pt x="237" y="0"/>
                  </a:moveTo>
                  <a:cubicBezTo>
                    <a:pt x="90" y="0"/>
                    <a:pt x="0" y="83"/>
                    <a:pt x="78" y="438"/>
                  </a:cubicBezTo>
                  <a:cubicBezTo>
                    <a:pt x="1331" y="458"/>
                    <a:pt x="2565" y="558"/>
                    <a:pt x="3778" y="776"/>
                  </a:cubicBezTo>
                  <a:cubicBezTo>
                    <a:pt x="3878" y="657"/>
                    <a:pt x="4017" y="558"/>
                    <a:pt x="4116" y="438"/>
                  </a:cubicBezTo>
                  <a:cubicBezTo>
                    <a:pt x="2982" y="160"/>
                    <a:pt x="1829" y="60"/>
                    <a:pt x="635" y="60"/>
                  </a:cubicBezTo>
                  <a:cubicBezTo>
                    <a:pt x="503" y="52"/>
                    <a:pt x="352" y="0"/>
                    <a:pt x="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3" name="Google Shape;15913;p24"/>
            <p:cNvSpPr/>
            <p:nvPr/>
          </p:nvSpPr>
          <p:spPr>
            <a:xfrm>
              <a:off x="5122650" y="3947100"/>
              <a:ext cx="83975" cy="30200"/>
            </a:xfrm>
            <a:custGeom>
              <a:avLst/>
              <a:gdLst/>
              <a:ahLst/>
              <a:cxnLst/>
              <a:rect l="l" t="t" r="r" b="b"/>
              <a:pathLst>
                <a:path w="3359" h="1208" extrusionOk="0">
                  <a:moveTo>
                    <a:pt x="2826" y="1"/>
                  </a:moveTo>
                  <a:cubicBezTo>
                    <a:pt x="2686" y="100"/>
                    <a:pt x="2547" y="41"/>
                    <a:pt x="2467" y="160"/>
                  </a:cubicBezTo>
                  <a:cubicBezTo>
                    <a:pt x="1652" y="319"/>
                    <a:pt x="796" y="419"/>
                    <a:pt x="1" y="697"/>
                  </a:cubicBezTo>
                  <a:lnTo>
                    <a:pt x="1" y="1195"/>
                  </a:lnTo>
                  <a:cubicBezTo>
                    <a:pt x="104" y="1195"/>
                    <a:pt x="204" y="1207"/>
                    <a:pt x="300" y="1207"/>
                  </a:cubicBezTo>
                  <a:cubicBezTo>
                    <a:pt x="444" y="1207"/>
                    <a:pt x="578" y="1179"/>
                    <a:pt x="697" y="1035"/>
                  </a:cubicBezTo>
                  <a:cubicBezTo>
                    <a:pt x="1572" y="777"/>
                    <a:pt x="2467" y="558"/>
                    <a:pt x="3343" y="339"/>
                  </a:cubicBezTo>
                  <a:cubicBezTo>
                    <a:pt x="3359" y="195"/>
                    <a:pt x="3349" y="128"/>
                    <a:pt x="3241" y="128"/>
                  </a:cubicBezTo>
                  <a:cubicBezTo>
                    <a:pt x="3215" y="128"/>
                    <a:pt x="3183" y="132"/>
                    <a:pt x="3144" y="140"/>
                  </a:cubicBezTo>
                  <a:cubicBezTo>
                    <a:pt x="3044" y="100"/>
                    <a:pt x="2925" y="41"/>
                    <a:pt x="28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4" name="Google Shape;15914;p24"/>
            <p:cNvSpPr/>
            <p:nvPr/>
          </p:nvSpPr>
          <p:spPr>
            <a:xfrm>
              <a:off x="5216650" y="3965575"/>
              <a:ext cx="86050" cy="19850"/>
            </a:xfrm>
            <a:custGeom>
              <a:avLst/>
              <a:gdLst/>
              <a:ahLst/>
              <a:cxnLst/>
              <a:rect l="l" t="t" r="r" b="b"/>
              <a:pathLst>
                <a:path w="3442" h="794" extrusionOk="0">
                  <a:moveTo>
                    <a:pt x="1863" y="0"/>
                  </a:moveTo>
                  <a:cubicBezTo>
                    <a:pt x="1444" y="0"/>
                    <a:pt x="999" y="95"/>
                    <a:pt x="418" y="277"/>
                  </a:cubicBezTo>
                  <a:cubicBezTo>
                    <a:pt x="319" y="475"/>
                    <a:pt x="1" y="495"/>
                    <a:pt x="100" y="794"/>
                  </a:cubicBezTo>
                  <a:cubicBezTo>
                    <a:pt x="1013" y="794"/>
                    <a:pt x="1885" y="340"/>
                    <a:pt x="2816" y="340"/>
                  </a:cubicBezTo>
                  <a:cubicBezTo>
                    <a:pt x="3022" y="340"/>
                    <a:pt x="3230" y="362"/>
                    <a:pt x="3442" y="416"/>
                  </a:cubicBezTo>
                  <a:cubicBezTo>
                    <a:pt x="2826" y="135"/>
                    <a:pt x="2362" y="0"/>
                    <a:pt x="1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5" name="Google Shape;15915;p24"/>
            <p:cNvSpPr/>
            <p:nvPr/>
          </p:nvSpPr>
          <p:spPr>
            <a:xfrm>
              <a:off x="5110725" y="3980900"/>
              <a:ext cx="66175" cy="19700"/>
            </a:xfrm>
            <a:custGeom>
              <a:avLst/>
              <a:gdLst/>
              <a:ahLst/>
              <a:cxnLst/>
              <a:rect l="l" t="t" r="r" b="b"/>
              <a:pathLst>
                <a:path w="2647" h="788" extrusionOk="0">
                  <a:moveTo>
                    <a:pt x="2453" y="0"/>
                  </a:moveTo>
                  <a:cubicBezTo>
                    <a:pt x="1890" y="0"/>
                    <a:pt x="1344" y="163"/>
                    <a:pt x="816" y="201"/>
                  </a:cubicBezTo>
                  <a:cubicBezTo>
                    <a:pt x="716" y="340"/>
                    <a:pt x="537" y="280"/>
                    <a:pt x="378" y="320"/>
                  </a:cubicBezTo>
                  <a:cubicBezTo>
                    <a:pt x="179" y="419"/>
                    <a:pt x="0" y="499"/>
                    <a:pt x="60" y="758"/>
                  </a:cubicBezTo>
                  <a:cubicBezTo>
                    <a:pt x="100" y="777"/>
                    <a:pt x="140" y="787"/>
                    <a:pt x="177" y="787"/>
                  </a:cubicBezTo>
                  <a:cubicBezTo>
                    <a:pt x="214" y="787"/>
                    <a:pt x="249" y="777"/>
                    <a:pt x="279" y="758"/>
                  </a:cubicBezTo>
                  <a:cubicBezTo>
                    <a:pt x="1035" y="598"/>
                    <a:pt x="1811" y="658"/>
                    <a:pt x="2547" y="400"/>
                  </a:cubicBezTo>
                  <a:cubicBezTo>
                    <a:pt x="2586" y="360"/>
                    <a:pt x="2646" y="280"/>
                    <a:pt x="2646" y="201"/>
                  </a:cubicBezTo>
                  <a:cubicBezTo>
                    <a:pt x="2646" y="141"/>
                    <a:pt x="2606" y="61"/>
                    <a:pt x="2547" y="2"/>
                  </a:cubicBezTo>
                  <a:cubicBezTo>
                    <a:pt x="2515" y="1"/>
                    <a:pt x="2484" y="0"/>
                    <a:pt x="2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6" name="Google Shape;15916;p24"/>
            <p:cNvSpPr/>
            <p:nvPr/>
          </p:nvSpPr>
          <p:spPr>
            <a:xfrm>
              <a:off x="5174875" y="3971800"/>
              <a:ext cx="54225" cy="18600"/>
            </a:xfrm>
            <a:custGeom>
              <a:avLst/>
              <a:gdLst/>
              <a:ahLst/>
              <a:cxnLst/>
              <a:rect l="l" t="t" r="r" b="b"/>
              <a:pathLst>
                <a:path w="2169" h="744" extrusionOk="0">
                  <a:moveTo>
                    <a:pt x="1762" y="1"/>
                  </a:moveTo>
                  <a:cubicBezTo>
                    <a:pt x="1702" y="1"/>
                    <a:pt x="1645" y="8"/>
                    <a:pt x="1592" y="28"/>
                  </a:cubicBezTo>
                  <a:cubicBezTo>
                    <a:pt x="1455" y="75"/>
                    <a:pt x="1311" y="86"/>
                    <a:pt x="1165" y="86"/>
                  </a:cubicBezTo>
                  <a:cubicBezTo>
                    <a:pt x="1035" y="86"/>
                    <a:pt x="904" y="77"/>
                    <a:pt x="774" y="77"/>
                  </a:cubicBezTo>
                  <a:cubicBezTo>
                    <a:pt x="498" y="77"/>
                    <a:pt x="229" y="117"/>
                    <a:pt x="1" y="366"/>
                  </a:cubicBezTo>
                  <a:lnTo>
                    <a:pt x="1" y="565"/>
                  </a:lnTo>
                  <a:cubicBezTo>
                    <a:pt x="60" y="644"/>
                    <a:pt x="100" y="704"/>
                    <a:pt x="199" y="744"/>
                  </a:cubicBezTo>
                  <a:cubicBezTo>
                    <a:pt x="498" y="664"/>
                    <a:pt x="836" y="664"/>
                    <a:pt x="1075" y="545"/>
                  </a:cubicBezTo>
                  <a:cubicBezTo>
                    <a:pt x="1176" y="498"/>
                    <a:pt x="1272" y="482"/>
                    <a:pt x="1363" y="482"/>
                  </a:cubicBezTo>
                  <a:cubicBezTo>
                    <a:pt x="1505" y="482"/>
                    <a:pt x="1638" y="521"/>
                    <a:pt x="1771" y="545"/>
                  </a:cubicBezTo>
                  <a:cubicBezTo>
                    <a:pt x="1890" y="366"/>
                    <a:pt x="2169" y="306"/>
                    <a:pt x="2129" y="28"/>
                  </a:cubicBezTo>
                  <a:cubicBezTo>
                    <a:pt x="2010" y="28"/>
                    <a:pt x="1881" y="1"/>
                    <a:pt x="17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7" name="Google Shape;15917;p24"/>
            <p:cNvSpPr/>
            <p:nvPr/>
          </p:nvSpPr>
          <p:spPr>
            <a:xfrm>
              <a:off x="5200725" y="3945625"/>
              <a:ext cx="51250" cy="12075"/>
            </a:xfrm>
            <a:custGeom>
              <a:avLst/>
              <a:gdLst/>
              <a:ahLst/>
              <a:cxnLst/>
              <a:rect l="l" t="t" r="r" b="b"/>
              <a:pathLst>
                <a:path w="2050" h="483" extrusionOk="0">
                  <a:moveTo>
                    <a:pt x="2050" y="0"/>
                  </a:moveTo>
                  <a:lnTo>
                    <a:pt x="2050" y="0"/>
                  </a:lnTo>
                  <a:cubicBezTo>
                    <a:pt x="1887" y="27"/>
                    <a:pt x="1728" y="35"/>
                    <a:pt x="1571" y="35"/>
                  </a:cubicBezTo>
                  <a:cubicBezTo>
                    <a:pt x="1334" y="35"/>
                    <a:pt x="1102" y="16"/>
                    <a:pt x="877" y="16"/>
                  </a:cubicBezTo>
                  <a:cubicBezTo>
                    <a:pt x="576" y="16"/>
                    <a:pt x="284" y="49"/>
                    <a:pt x="1" y="199"/>
                  </a:cubicBezTo>
                  <a:lnTo>
                    <a:pt x="200" y="398"/>
                  </a:lnTo>
                  <a:cubicBezTo>
                    <a:pt x="353" y="461"/>
                    <a:pt x="503" y="482"/>
                    <a:pt x="650" y="482"/>
                  </a:cubicBezTo>
                  <a:cubicBezTo>
                    <a:pt x="1002" y="482"/>
                    <a:pt x="1341" y="357"/>
                    <a:pt x="1679" y="357"/>
                  </a:cubicBezTo>
                  <a:cubicBezTo>
                    <a:pt x="1697" y="357"/>
                    <a:pt x="1714" y="358"/>
                    <a:pt x="1732" y="358"/>
                  </a:cubicBezTo>
                  <a:cubicBezTo>
                    <a:pt x="1811" y="279"/>
                    <a:pt x="1871" y="199"/>
                    <a:pt x="2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8" name="Google Shape;15918;p24"/>
            <p:cNvSpPr/>
            <p:nvPr/>
          </p:nvSpPr>
          <p:spPr>
            <a:xfrm>
              <a:off x="5064475" y="3986900"/>
              <a:ext cx="45775" cy="21250"/>
            </a:xfrm>
            <a:custGeom>
              <a:avLst/>
              <a:gdLst/>
              <a:ahLst/>
              <a:cxnLst/>
              <a:rect l="l" t="t" r="r" b="b"/>
              <a:pathLst>
                <a:path w="1831" h="850" extrusionOk="0">
                  <a:moveTo>
                    <a:pt x="1293" y="0"/>
                  </a:moveTo>
                  <a:cubicBezTo>
                    <a:pt x="856" y="100"/>
                    <a:pt x="418" y="40"/>
                    <a:pt x="40" y="339"/>
                  </a:cubicBezTo>
                  <a:cubicBezTo>
                    <a:pt x="0" y="418"/>
                    <a:pt x="0" y="498"/>
                    <a:pt x="40" y="537"/>
                  </a:cubicBezTo>
                  <a:cubicBezTo>
                    <a:pt x="76" y="609"/>
                    <a:pt x="147" y="619"/>
                    <a:pt x="224" y="619"/>
                  </a:cubicBezTo>
                  <a:cubicBezTo>
                    <a:pt x="255" y="619"/>
                    <a:pt x="287" y="617"/>
                    <a:pt x="319" y="617"/>
                  </a:cubicBezTo>
                  <a:cubicBezTo>
                    <a:pt x="428" y="617"/>
                    <a:pt x="527" y="637"/>
                    <a:pt x="537" y="816"/>
                  </a:cubicBezTo>
                  <a:cubicBezTo>
                    <a:pt x="648" y="833"/>
                    <a:pt x="762" y="850"/>
                    <a:pt x="873" y="850"/>
                  </a:cubicBezTo>
                  <a:cubicBezTo>
                    <a:pt x="1023" y="850"/>
                    <a:pt x="1168" y="819"/>
                    <a:pt x="1293" y="717"/>
                  </a:cubicBezTo>
                  <a:cubicBezTo>
                    <a:pt x="1293" y="637"/>
                    <a:pt x="1313" y="597"/>
                    <a:pt x="1353" y="537"/>
                  </a:cubicBezTo>
                  <a:cubicBezTo>
                    <a:pt x="1532" y="438"/>
                    <a:pt x="1791" y="458"/>
                    <a:pt x="1830" y="179"/>
                  </a:cubicBezTo>
                  <a:lnTo>
                    <a:pt x="1771" y="120"/>
                  </a:lnTo>
                  <a:cubicBezTo>
                    <a:pt x="1699" y="120"/>
                    <a:pt x="1628" y="129"/>
                    <a:pt x="1560" y="129"/>
                  </a:cubicBezTo>
                  <a:cubicBezTo>
                    <a:pt x="1458" y="129"/>
                    <a:pt x="1365" y="108"/>
                    <a:pt x="1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9" name="Google Shape;15919;p24"/>
            <p:cNvSpPr/>
            <p:nvPr/>
          </p:nvSpPr>
          <p:spPr>
            <a:xfrm>
              <a:off x="5343475" y="3946400"/>
              <a:ext cx="51725" cy="14300"/>
            </a:xfrm>
            <a:custGeom>
              <a:avLst/>
              <a:gdLst/>
              <a:ahLst/>
              <a:cxnLst/>
              <a:rect l="l" t="t" r="r" b="b"/>
              <a:pathLst>
                <a:path w="2069" h="572" extrusionOk="0">
                  <a:moveTo>
                    <a:pt x="1184" y="0"/>
                  </a:moveTo>
                  <a:cubicBezTo>
                    <a:pt x="887" y="0"/>
                    <a:pt x="590" y="34"/>
                    <a:pt x="293" y="34"/>
                  </a:cubicBezTo>
                  <a:cubicBezTo>
                    <a:pt x="229" y="34"/>
                    <a:pt x="164" y="33"/>
                    <a:pt x="100" y="29"/>
                  </a:cubicBezTo>
                  <a:cubicBezTo>
                    <a:pt x="0" y="148"/>
                    <a:pt x="0" y="268"/>
                    <a:pt x="100" y="387"/>
                  </a:cubicBezTo>
                  <a:cubicBezTo>
                    <a:pt x="346" y="537"/>
                    <a:pt x="604" y="572"/>
                    <a:pt x="861" y="572"/>
                  </a:cubicBezTo>
                  <a:cubicBezTo>
                    <a:pt x="1081" y="572"/>
                    <a:pt x="1301" y="546"/>
                    <a:pt x="1512" y="546"/>
                  </a:cubicBezTo>
                  <a:cubicBezTo>
                    <a:pt x="1552" y="168"/>
                    <a:pt x="1810" y="188"/>
                    <a:pt x="2069" y="168"/>
                  </a:cubicBezTo>
                  <a:cubicBezTo>
                    <a:pt x="1774" y="34"/>
                    <a:pt x="1479"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0" name="Google Shape;15920;p24"/>
            <p:cNvSpPr/>
            <p:nvPr/>
          </p:nvSpPr>
          <p:spPr>
            <a:xfrm>
              <a:off x="5288750" y="3946125"/>
              <a:ext cx="57225" cy="9975"/>
            </a:xfrm>
            <a:custGeom>
              <a:avLst/>
              <a:gdLst/>
              <a:ahLst/>
              <a:cxnLst/>
              <a:rect l="l" t="t" r="r" b="b"/>
              <a:pathLst>
                <a:path w="2289" h="399" extrusionOk="0">
                  <a:moveTo>
                    <a:pt x="2149" y="0"/>
                  </a:moveTo>
                  <a:cubicBezTo>
                    <a:pt x="1493" y="0"/>
                    <a:pt x="856" y="20"/>
                    <a:pt x="1" y="60"/>
                  </a:cubicBezTo>
                  <a:cubicBezTo>
                    <a:pt x="478" y="299"/>
                    <a:pt x="817" y="80"/>
                    <a:pt x="1075" y="358"/>
                  </a:cubicBezTo>
                  <a:cubicBezTo>
                    <a:pt x="1473" y="378"/>
                    <a:pt x="1891" y="378"/>
                    <a:pt x="2289" y="398"/>
                  </a:cubicBezTo>
                  <a:lnTo>
                    <a:pt x="2289" y="40"/>
                  </a:lnTo>
                  <a:cubicBezTo>
                    <a:pt x="2249" y="0"/>
                    <a:pt x="2189" y="0"/>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1" name="Google Shape;15921;p24"/>
            <p:cNvSpPr/>
            <p:nvPr/>
          </p:nvSpPr>
          <p:spPr>
            <a:xfrm>
              <a:off x="5044575" y="3994850"/>
              <a:ext cx="27875" cy="22400"/>
            </a:xfrm>
            <a:custGeom>
              <a:avLst/>
              <a:gdLst/>
              <a:ahLst/>
              <a:cxnLst/>
              <a:rect l="l" t="t" r="r" b="b"/>
              <a:pathLst>
                <a:path w="1115" h="896" extrusionOk="0">
                  <a:moveTo>
                    <a:pt x="836" y="21"/>
                  </a:moveTo>
                  <a:cubicBezTo>
                    <a:pt x="637" y="80"/>
                    <a:pt x="379" y="1"/>
                    <a:pt x="498" y="399"/>
                  </a:cubicBezTo>
                  <a:cubicBezTo>
                    <a:pt x="538" y="538"/>
                    <a:pt x="40" y="538"/>
                    <a:pt x="1" y="836"/>
                  </a:cubicBezTo>
                  <a:cubicBezTo>
                    <a:pt x="200" y="836"/>
                    <a:pt x="418" y="856"/>
                    <a:pt x="637" y="896"/>
                  </a:cubicBezTo>
                  <a:cubicBezTo>
                    <a:pt x="717" y="896"/>
                    <a:pt x="776" y="856"/>
                    <a:pt x="836" y="836"/>
                  </a:cubicBezTo>
                  <a:cubicBezTo>
                    <a:pt x="836" y="717"/>
                    <a:pt x="896" y="597"/>
                    <a:pt x="1015" y="518"/>
                  </a:cubicBezTo>
                  <a:cubicBezTo>
                    <a:pt x="1115" y="339"/>
                    <a:pt x="936" y="279"/>
                    <a:pt x="836" y="200"/>
                  </a:cubicBezTo>
                  <a:lnTo>
                    <a:pt x="836" y="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2" name="Google Shape;15922;p24"/>
            <p:cNvSpPr/>
            <p:nvPr/>
          </p:nvSpPr>
          <p:spPr>
            <a:xfrm>
              <a:off x="5065475" y="3998325"/>
              <a:ext cx="21400" cy="9475"/>
            </a:xfrm>
            <a:custGeom>
              <a:avLst/>
              <a:gdLst/>
              <a:ahLst/>
              <a:cxnLst/>
              <a:rect l="l" t="t" r="r" b="b"/>
              <a:pathLst>
                <a:path w="856" h="379" extrusionOk="0">
                  <a:moveTo>
                    <a:pt x="776" y="1"/>
                  </a:moveTo>
                  <a:lnTo>
                    <a:pt x="776" y="1"/>
                  </a:lnTo>
                  <a:cubicBezTo>
                    <a:pt x="537" y="41"/>
                    <a:pt x="259" y="41"/>
                    <a:pt x="0" y="61"/>
                  </a:cubicBezTo>
                  <a:cubicBezTo>
                    <a:pt x="60" y="160"/>
                    <a:pt x="139" y="279"/>
                    <a:pt x="179" y="379"/>
                  </a:cubicBezTo>
                  <a:lnTo>
                    <a:pt x="497" y="379"/>
                  </a:lnTo>
                  <a:cubicBezTo>
                    <a:pt x="577" y="220"/>
                    <a:pt x="856" y="260"/>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3" name="Google Shape;15923;p24"/>
            <p:cNvSpPr/>
            <p:nvPr/>
          </p:nvSpPr>
          <p:spPr>
            <a:xfrm>
              <a:off x="5107750" y="3985775"/>
              <a:ext cx="23375" cy="6500"/>
            </a:xfrm>
            <a:custGeom>
              <a:avLst/>
              <a:gdLst/>
              <a:ahLst/>
              <a:cxnLst/>
              <a:rect l="l" t="t" r="r" b="b"/>
              <a:pathLst>
                <a:path w="935" h="260" extrusionOk="0">
                  <a:moveTo>
                    <a:pt x="467" y="1"/>
                  </a:moveTo>
                  <a:cubicBezTo>
                    <a:pt x="308" y="1"/>
                    <a:pt x="149" y="26"/>
                    <a:pt x="0" y="145"/>
                  </a:cubicBezTo>
                  <a:lnTo>
                    <a:pt x="60" y="185"/>
                  </a:lnTo>
                  <a:cubicBezTo>
                    <a:pt x="149" y="234"/>
                    <a:pt x="229" y="259"/>
                    <a:pt x="308" y="259"/>
                  </a:cubicBezTo>
                  <a:cubicBezTo>
                    <a:pt x="388" y="259"/>
                    <a:pt x="467" y="234"/>
                    <a:pt x="557" y="185"/>
                  </a:cubicBezTo>
                  <a:cubicBezTo>
                    <a:pt x="696" y="185"/>
                    <a:pt x="835" y="145"/>
                    <a:pt x="935" y="6"/>
                  </a:cubicBezTo>
                  <a:lnTo>
                    <a:pt x="935" y="6"/>
                  </a:lnTo>
                  <a:cubicBezTo>
                    <a:pt x="892" y="11"/>
                    <a:pt x="849" y="13"/>
                    <a:pt x="805" y="13"/>
                  </a:cubicBezTo>
                  <a:cubicBezTo>
                    <a:pt x="695" y="13"/>
                    <a:pt x="581"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4" name="Google Shape;15924;p24"/>
            <p:cNvSpPr/>
            <p:nvPr/>
          </p:nvSpPr>
          <p:spPr>
            <a:xfrm>
              <a:off x="5096300" y="3996400"/>
              <a:ext cx="22400" cy="9425"/>
            </a:xfrm>
            <a:custGeom>
              <a:avLst/>
              <a:gdLst/>
              <a:ahLst/>
              <a:cxnLst/>
              <a:rect l="l" t="t" r="r" b="b"/>
              <a:pathLst>
                <a:path w="896" h="377" extrusionOk="0">
                  <a:moveTo>
                    <a:pt x="268" y="0"/>
                  </a:moveTo>
                  <a:cubicBezTo>
                    <a:pt x="153" y="0"/>
                    <a:pt x="57" y="60"/>
                    <a:pt x="0" y="257"/>
                  </a:cubicBezTo>
                  <a:lnTo>
                    <a:pt x="40" y="337"/>
                  </a:lnTo>
                  <a:cubicBezTo>
                    <a:pt x="319" y="257"/>
                    <a:pt x="637" y="376"/>
                    <a:pt x="896" y="138"/>
                  </a:cubicBezTo>
                  <a:cubicBezTo>
                    <a:pt x="816" y="138"/>
                    <a:pt x="756" y="118"/>
                    <a:pt x="697" y="118"/>
                  </a:cubicBezTo>
                  <a:cubicBezTo>
                    <a:pt x="549" y="76"/>
                    <a:pt x="397"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5" name="Google Shape;15925;p24"/>
            <p:cNvSpPr/>
            <p:nvPr/>
          </p:nvSpPr>
          <p:spPr>
            <a:xfrm>
              <a:off x="5504100" y="3964325"/>
              <a:ext cx="12950" cy="4200"/>
            </a:xfrm>
            <a:custGeom>
              <a:avLst/>
              <a:gdLst/>
              <a:ahLst/>
              <a:cxnLst/>
              <a:rect l="l" t="t" r="r" b="b"/>
              <a:pathLst>
                <a:path w="518" h="168" extrusionOk="0">
                  <a:moveTo>
                    <a:pt x="260" y="1"/>
                  </a:moveTo>
                  <a:cubicBezTo>
                    <a:pt x="175" y="1"/>
                    <a:pt x="88" y="50"/>
                    <a:pt x="0" y="147"/>
                  </a:cubicBezTo>
                  <a:cubicBezTo>
                    <a:pt x="160" y="147"/>
                    <a:pt x="339" y="167"/>
                    <a:pt x="518" y="167"/>
                  </a:cubicBezTo>
                  <a:cubicBezTo>
                    <a:pt x="436" y="55"/>
                    <a:pt x="350" y="1"/>
                    <a:pt x="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6" name="Google Shape;15926;p24"/>
            <p:cNvSpPr/>
            <p:nvPr/>
          </p:nvSpPr>
          <p:spPr>
            <a:xfrm>
              <a:off x="5104750" y="3978750"/>
              <a:ext cx="8975" cy="3200"/>
            </a:xfrm>
            <a:custGeom>
              <a:avLst/>
              <a:gdLst/>
              <a:ahLst/>
              <a:cxnLst/>
              <a:rect l="l" t="t" r="r" b="b"/>
              <a:pathLst>
                <a:path w="359" h="128" extrusionOk="0">
                  <a:moveTo>
                    <a:pt x="167" y="1"/>
                  </a:moveTo>
                  <a:cubicBezTo>
                    <a:pt x="112" y="1"/>
                    <a:pt x="59" y="41"/>
                    <a:pt x="1" y="127"/>
                  </a:cubicBezTo>
                  <a:lnTo>
                    <a:pt x="359" y="127"/>
                  </a:lnTo>
                  <a:cubicBezTo>
                    <a:pt x="287" y="46"/>
                    <a:pt x="226"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7" name="Google Shape;15927;p24"/>
            <p:cNvSpPr/>
            <p:nvPr/>
          </p:nvSpPr>
          <p:spPr>
            <a:xfrm>
              <a:off x="5096800" y="3981925"/>
              <a:ext cx="7975" cy="5000"/>
            </a:xfrm>
            <a:custGeom>
              <a:avLst/>
              <a:gdLst/>
              <a:ahLst/>
              <a:cxnLst/>
              <a:rect l="l" t="t" r="r" b="b"/>
              <a:pathLst>
                <a:path w="319" h="200" extrusionOk="0">
                  <a:moveTo>
                    <a:pt x="319" y="0"/>
                  </a:moveTo>
                  <a:cubicBezTo>
                    <a:pt x="179" y="0"/>
                    <a:pt x="40" y="40"/>
                    <a:pt x="0" y="199"/>
                  </a:cubicBezTo>
                  <a:cubicBezTo>
                    <a:pt x="140" y="160"/>
                    <a:pt x="279" y="140"/>
                    <a:pt x="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8" name="Google Shape;15928;p24"/>
            <p:cNvSpPr/>
            <p:nvPr/>
          </p:nvSpPr>
          <p:spPr>
            <a:xfrm>
              <a:off x="5174875" y="3985900"/>
              <a:ext cx="4500" cy="5000"/>
            </a:xfrm>
            <a:custGeom>
              <a:avLst/>
              <a:gdLst/>
              <a:ahLst/>
              <a:cxnLst/>
              <a:rect l="l" t="t" r="r" b="b"/>
              <a:pathLst>
                <a:path w="180" h="200" extrusionOk="0">
                  <a:moveTo>
                    <a:pt x="1" y="1"/>
                  </a:moveTo>
                  <a:cubicBezTo>
                    <a:pt x="1" y="80"/>
                    <a:pt x="1" y="140"/>
                    <a:pt x="40" y="200"/>
                  </a:cubicBezTo>
                  <a:lnTo>
                    <a:pt x="100" y="200"/>
                  </a:lnTo>
                  <a:lnTo>
                    <a:pt x="180" y="180"/>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9" name="Google Shape;15929;p24"/>
            <p:cNvSpPr/>
            <p:nvPr/>
          </p:nvSpPr>
          <p:spPr>
            <a:xfrm>
              <a:off x="5117175" y="3977450"/>
              <a:ext cx="5000" cy="3500"/>
            </a:xfrm>
            <a:custGeom>
              <a:avLst/>
              <a:gdLst/>
              <a:ahLst/>
              <a:cxnLst/>
              <a:rect l="l" t="t" r="r" b="b"/>
              <a:pathLst>
                <a:path w="200" h="140" extrusionOk="0">
                  <a:moveTo>
                    <a:pt x="200" y="0"/>
                  </a:moveTo>
                  <a:cubicBezTo>
                    <a:pt x="100" y="20"/>
                    <a:pt x="61" y="80"/>
                    <a:pt x="1" y="140"/>
                  </a:cubicBezTo>
                  <a:cubicBezTo>
                    <a:pt x="100" y="140"/>
                    <a:pt x="180" y="10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0" name="Google Shape;15930;p24"/>
            <p:cNvSpPr/>
            <p:nvPr/>
          </p:nvSpPr>
          <p:spPr>
            <a:xfrm>
              <a:off x="5363350" y="4017175"/>
              <a:ext cx="48775" cy="10025"/>
            </a:xfrm>
            <a:custGeom>
              <a:avLst/>
              <a:gdLst/>
              <a:ahLst/>
              <a:cxnLst/>
              <a:rect l="l" t="t" r="r" b="b"/>
              <a:pathLst>
                <a:path w="1951" h="401" extrusionOk="0">
                  <a:moveTo>
                    <a:pt x="635" y="0"/>
                  </a:moveTo>
                  <a:cubicBezTo>
                    <a:pt x="417" y="0"/>
                    <a:pt x="201" y="91"/>
                    <a:pt x="1" y="182"/>
                  </a:cubicBezTo>
                  <a:lnTo>
                    <a:pt x="1" y="341"/>
                  </a:lnTo>
                  <a:cubicBezTo>
                    <a:pt x="41" y="371"/>
                    <a:pt x="70" y="386"/>
                    <a:pt x="100" y="386"/>
                  </a:cubicBezTo>
                  <a:cubicBezTo>
                    <a:pt x="130" y="386"/>
                    <a:pt x="160" y="371"/>
                    <a:pt x="200" y="341"/>
                  </a:cubicBezTo>
                  <a:cubicBezTo>
                    <a:pt x="451" y="383"/>
                    <a:pt x="698" y="400"/>
                    <a:pt x="943" y="400"/>
                  </a:cubicBezTo>
                  <a:cubicBezTo>
                    <a:pt x="1281" y="400"/>
                    <a:pt x="1616" y="367"/>
                    <a:pt x="1950" y="321"/>
                  </a:cubicBezTo>
                  <a:cubicBezTo>
                    <a:pt x="1871" y="222"/>
                    <a:pt x="1811" y="102"/>
                    <a:pt x="1751" y="3"/>
                  </a:cubicBezTo>
                  <a:cubicBezTo>
                    <a:pt x="1563" y="81"/>
                    <a:pt x="1386" y="160"/>
                    <a:pt x="1203" y="160"/>
                  </a:cubicBezTo>
                  <a:cubicBezTo>
                    <a:pt x="1154" y="160"/>
                    <a:pt x="1105" y="155"/>
                    <a:pt x="1055" y="142"/>
                  </a:cubicBezTo>
                  <a:cubicBezTo>
                    <a:pt x="956" y="63"/>
                    <a:pt x="797" y="102"/>
                    <a:pt x="697" y="3"/>
                  </a:cubicBezTo>
                  <a:cubicBezTo>
                    <a:pt x="676" y="1"/>
                    <a:pt x="655"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1" name="Google Shape;15931;p24"/>
            <p:cNvSpPr/>
            <p:nvPr/>
          </p:nvSpPr>
          <p:spPr>
            <a:xfrm>
              <a:off x="5420550" y="4020600"/>
              <a:ext cx="34825" cy="5275"/>
            </a:xfrm>
            <a:custGeom>
              <a:avLst/>
              <a:gdLst/>
              <a:ahLst/>
              <a:cxnLst/>
              <a:rect l="l" t="t" r="r" b="b"/>
              <a:pathLst>
                <a:path w="1393" h="211" extrusionOk="0">
                  <a:moveTo>
                    <a:pt x="697" y="0"/>
                  </a:moveTo>
                  <a:cubicBezTo>
                    <a:pt x="468" y="0"/>
                    <a:pt x="239" y="55"/>
                    <a:pt x="1" y="164"/>
                  </a:cubicBezTo>
                  <a:cubicBezTo>
                    <a:pt x="276" y="187"/>
                    <a:pt x="539" y="210"/>
                    <a:pt x="803" y="210"/>
                  </a:cubicBezTo>
                  <a:cubicBezTo>
                    <a:pt x="997" y="210"/>
                    <a:pt x="1191" y="198"/>
                    <a:pt x="1393" y="164"/>
                  </a:cubicBezTo>
                  <a:cubicBezTo>
                    <a:pt x="1154" y="55"/>
                    <a:pt x="926" y="0"/>
                    <a:pt x="6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2" name="Google Shape;15932;p24"/>
            <p:cNvSpPr/>
            <p:nvPr/>
          </p:nvSpPr>
          <p:spPr>
            <a:xfrm>
              <a:off x="5464325" y="4021000"/>
              <a:ext cx="32350" cy="4725"/>
            </a:xfrm>
            <a:custGeom>
              <a:avLst/>
              <a:gdLst/>
              <a:ahLst/>
              <a:cxnLst/>
              <a:rect l="l" t="t" r="r" b="b"/>
              <a:pathLst>
                <a:path w="1294" h="189" extrusionOk="0">
                  <a:moveTo>
                    <a:pt x="572" y="0"/>
                  </a:moveTo>
                  <a:cubicBezTo>
                    <a:pt x="379" y="0"/>
                    <a:pt x="187" y="32"/>
                    <a:pt x="0" y="148"/>
                  </a:cubicBezTo>
                  <a:cubicBezTo>
                    <a:pt x="219" y="158"/>
                    <a:pt x="433" y="188"/>
                    <a:pt x="647" y="188"/>
                  </a:cubicBezTo>
                  <a:cubicBezTo>
                    <a:pt x="860" y="188"/>
                    <a:pt x="1074" y="158"/>
                    <a:pt x="1293" y="49"/>
                  </a:cubicBezTo>
                  <a:cubicBezTo>
                    <a:pt x="1052" y="49"/>
                    <a:pt x="810" y="0"/>
                    <a:pt x="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3" name="Google Shape;15933;p24"/>
            <p:cNvSpPr/>
            <p:nvPr/>
          </p:nvSpPr>
          <p:spPr>
            <a:xfrm>
              <a:off x="5273850" y="4025100"/>
              <a:ext cx="32350" cy="4000"/>
            </a:xfrm>
            <a:custGeom>
              <a:avLst/>
              <a:gdLst/>
              <a:ahLst/>
              <a:cxnLst/>
              <a:rect l="l" t="t" r="r" b="b"/>
              <a:pathLst>
                <a:path w="1294" h="160" extrusionOk="0">
                  <a:moveTo>
                    <a:pt x="731" y="0"/>
                  </a:moveTo>
                  <a:cubicBezTo>
                    <a:pt x="533" y="0"/>
                    <a:pt x="331" y="30"/>
                    <a:pt x="138" y="30"/>
                  </a:cubicBezTo>
                  <a:cubicBezTo>
                    <a:pt x="92" y="30"/>
                    <a:pt x="46" y="28"/>
                    <a:pt x="0" y="24"/>
                  </a:cubicBezTo>
                  <a:lnTo>
                    <a:pt x="0" y="24"/>
                  </a:lnTo>
                  <a:cubicBezTo>
                    <a:pt x="232" y="135"/>
                    <a:pt x="470" y="159"/>
                    <a:pt x="711" y="159"/>
                  </a:cubicBezTo>
                  <a:cubicBezTo>
                    <a:pt x="904" y="159"/>
                    <a:pt x="1099" y="143"/>
                    <a:pt x="1293" y="143"/>
                  </a:cubicBezTo>
                  <a:cubicBezTo>
                    <a:pt x="1117" y="29"/>
                    <a:pt x="926" y="0"/>
                    <a:pt x="7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4" name="Google Shape;15934;p24"/>
            <p:cNvSpPr/>
            <p:nvPr/>
          </p:nvSpPr>
          <p:spPr>
            <a:xfrm>
              <a:off x="5208200" y="4021200"/>
              <a:ext cx="18925" cy="4100"/>
            </a:xfrm>
            <a:custGeom>
              <a:avLst/>
              <a:gdLst/>
              <a:ahLst/>
              <a:cxnLst/>
              <a:rect l="l" t="t" r="r" b="b"/>
              <a:pathLst>
                <a:path w="757" h="164" extrusionOk="0">
                  <a:moveTo>
                    <a:pt x="378" y="1"/>
                  </a:moveTo>
                  <a:cubicBezTo>
                    <a:pt x="249" y="1"/>
                    <a:pt x="120" y="31"/>
                    <a:pt x="0" y="41"/>
                  </a:cubicBezTo>
                  <a:cubicBezTo>
                    <a:pt x="156" y="132"/>
                    <a:pt x="320" y="163"/>
                    <a:pt x="487" y="163"/>
                  </a:cubicBezTo>
                  <a:cubicBezTo>
                    <a:pt x="576" y="163"/>
                    <a:pt x="666" y="154"/>
                    <a:pt x="756" y="140"/>
                  </a:cubicBezTo>
                  <a:cubicBezTo>
                    <a:pt x="637" y="31"/>
                    <a:pt x="508" y="1"/>
                    <a:pt x="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5" name="Google Shape;15935;p24"/>
            <p:cNvSpPr/>
            <p:nvPr/>
          </p:nvSpPr>
          <p:spPr>
            <a:xfrm>
              <a:off x="5333025" y="4025750"/>
              <a:ext cx="19425" cy="4100"/>
            </a:xfrm>
            <a:custGeom>
              <a:avLst/>
              <a:gdLst/>
              <a:ahLst/>
              <a:cxnLst/>
              <a:rect l="l" t="t" r="r" b="b"/>
              <a:pathLst>
                <a:path w="777" h="164" extrusionOk="0">
                  <a:moveTo>
                    <a:pt x="366" y="0"/>
                  </a:moveTo>
                  <a:cubicBezTo>
                    <a:pt x="239" y="0"/>
                    <a:pt x="115" y="33"/>
                    <a:pt x="0" y="157"/>
                  </a:cubicBezTo>
                  <a:cubicBezTo>
                    <a:pt x="60" y="161"/>
                    <a:pt x="118" y="164"/>
                    <a:pt x="175" y="164"/>
                  </a:cubicBezTo>
                  <a:cubicBezTo>
                    <a:pt x="383" y="164"/>
                    <a:pt x="573" y="131"/>
                    <a:pt x="776" y="38"/>
                  </a:cubicBezTo>
                  <a:cubicBezTo>
                    <a:pt x="642" y="38"/>
                    <a:pt x="503"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6" name="Google Shape;15936;p24"/>
            <p:cNvSpPr/>
            <p:nvPr/>
          </p:nvSpPr>
          <p:spPr>
            <a:xfrm>
              <a:off x="5380775" y="4017225"/>
              <a:ext cx="8975" cy="3525"/>
            </a:xfrm>
            <a:custGeom>
              <a:avLst/>
              <a:gdLst/>
              <a:ahLst/>
              <a:cxnLst/>
              <a:rect l="l" t="t" r="r" b="b"/>
              <a:pathLst>
                <a:path w="359" h="141" extrusionOk="0">
                  <a:moveTo>
                    <a:pt x="0" y="1"/>
                  </a:moveTo>
                  <a:cubicBezTo>
                    <a:pt x="80" y="140"/>
                    <a:pt x="199" y="140"/>
                    <a:pt x="358" y="140"/>
                  </a:cubicBezTo>
                  <a:cubicBezTo>
                    <a:pt x="279" y="21"/>
                    <a:pt x="159"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7" name="Google Shape;15937;p24"/>
            <p:cNvSpPr/>
            <p:nvPr/>
          </p:nvSpPr>
          <p:spPr>
            <a:xfrm>
              <a:off x="5011750" y="4024700"/>
              <a:ext cx="119375" cy="14950"/>
            </a:xfrm>
            <a:custGeom>
              <a:avLst/>
              <a:gdLst/>
              <a:ahLst/>
              <a:cxnLst/>
              <a:rect l="l" t="t" r="r" b="b"/>
              <a:pathLst>
                <a:path w="4775" h="598" extrusionOk="0">
                  <a:moveTo>
                    <a:pt x="4417" y="0"/>
                  </a:moveTo>
                  <a:cubicBezTo>
                    <a:pt x="3323" y="20"/>
                    <a:pt x="2209" y="40"/>
                    <a:pt x="1095" y="80"/>
                  </a:cubicBezTo>
                  <a:cubicBezTo>
                    <a:pt x="1044" y="111"/>
                    <a:pt x="988" y="119"/>
                    <a:pt x="929" y="119"/>
                  </a:cubicBezTo>
                  <a:cubicBezTo>
                    <a:pt x="876" y="119"/>
                    <a:pt x="821" y="113"/>
                    <a:pt x="767" y="113"/>
                  </a:cubicBezTo>
                  <a:cubicBezTo>
                    <a:pt x="693" y="113"/>
                    <a:pt x="620" y="124"/>
                    <a:pt x="558" y="179"/>
                  </a:cubicBezTo>
                  <a:cubicBezTo>
                    <a:pt x="399" y="179"/>
                    <a:pt x="220" y="139"/>
                    <a:pt x="40" y="139"/>
                  </a:cubicBezTo>
                  <a:cubicBezTo>
                    <a:pt x="1" y="239"/>
                    <a:pt x="1" y="319"/>
                    <a:pt x="60" y="398"/>
                  </a:cubicBezTo>
                  <a:cubicBezTo>
                    <a:pt x="259" y="597"/>
                    <a:pt x="538" y="577"/>
                    <a:pt x="796" y="597"/>
                  </a:cubicBezTo>
                  <a:lnTo>
                    <a:pt x="1035" y="597"/>
                  </a:lnTo>
                  <a:cubicBezTo>
                    <a:pt x="1254" y="577"/>
                    <a:pt x="1473" y="577"/>
                    <a:pt x="1632" y="378"/>
                  </a:cubicBezTo>
                  <a:cubicBezTo>
                    <a:pt x="1805" y="215"/>
                    <a:pt x="1993" y="177"/>
                    <a:pt x="2185" y="177"/>
                  </a:cubicBezTo>
                  <a:cubicBezTo>
                    <a:pt x="2350" y="177"/>
                    <a:pt x="2519" y="205"/>
                    <a:pt x="2686" y="205"/>
                  </a:cubicBezTo>
                  <a:cubicBezTo>
                    <a:pt x="2726" y="205"/>
                    <a:pt x="2766" y="203"/>
                    <a:pt x="2806" y="199"/>
                  </a:cubicBezTo>
                  <a:cubicBezTo>
                    <a:pt x="2917" y="185"/>
                    <a:pt x="3030" y="180"/>
                    <a:pt x="3144" y="180"/>
                  </a:cubicBezTo>
                  <a:cubicBezTo>
                    <a:pt x="3391" y="180"/>
                    <a:pt x="3642" y="203"/>
                    <a:pt x="3895" y="203"/>
                  </a:cubicBezTo>
                  <a:cubicBezTo>
                    <a:pt x="4189" y="203"/>
                    <a:pt x="4484" y="172"/>
                    <a:pt x="4775" y="40"/>
                  </a:cubicBezTo>
                  <a:cubicBezTo>
                    <a:pt x="4636" y="40"/>
                    <a:pt x="4536" y="20"/>
                    <a:pt x="4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8" name="Google Shape;15938;p24"/>
            <p:cNvSpPr/>
            <p:nvPr/>
          </p:nvSpPr>
          <p:spPr>
            <a:xfrm>
              <a:off x="5025675" y="4019725"/>
              <a:ext cx="13450" cy="9850"/>
            </a:xfrm>
            <a:custGeom>
              <a:avLst/>
              <a:gdLst/>
              <a:ahLst/>
              <a:cxnLst/>
              <a:rect l="l" t="t" r="r" b="b"/>
              <a:pathLst>
                <a:path w="538" h="394" extrusionOk="0">
                  <a:moveTo>
                    <a:pt x="40" y="0"/>
                  </a:moveTo>
                  <a:cubicBezTo>
                    <a:pt x="40" y="120"/>
                    <a:pt x="1" y="239"/>
                    <a:pt x="1" y="358"/>
                  </a:cubicBezTo>
                  <a:cubicBezTo>
                    <a:pt x="90" y="376"/>
                    <a:pt x="175" y="394"/>
                    <a:pt x="256" y="394"/>
                  </a:cubicBezTo>
                  <a:cubicBezTo>
                    <a:pt x="356" y="394"/>
                    <a:pt x="450" y="367"/>
                    <a:pt x="538" y="279"/>
                  </a:cubicBezTo>
                  <a:cubicBezTo>
                    <a:pt x="399" y="219"/>
                    <a:pt x="259" y="199"/>
                    <a:pt x="180" y="40"/>
                  </a:cubicBezTo>
                  <a:cubicBezTo>
                    <a:pt x="140" y="20"/>
                    <a:pt x="80" y="2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9" name="Google Shape;15939;p24"/>
            <p:cNvSpPr/>
            <p:nvPr/>
          </p:nvSpPr>
          <p:spPr>
            <a:xfrm>
              <a:off x="4024075" y="4686625"/>
              <a:ext cx="28375" cy="90050"/>
            </a:xfrm>
            <a:custGeom>
              <a:avLst/>
              <a:gdLst/>
              <a:ahLst/>
              <a:cxnLst/>
              <a:rect l="l" t="t" r="r" b="b"/>
              <a:pathLst>
                <a:path w="1135" h="3602" extrusionOk="0">
                  <a:moveTo>
                    <a:pt x="737" y="0"/>
                  </a:moveTo>
                  <a:cubicBezTo>
                    <a:pt x="478" y="1114"/>
                    <a:pt x="1" y="2189"/>
                    <a:pt x="80" y="3362"/>
                  </a:cubicBezTo>
                  <a:cubicBezTo>
                    <a:pt x="200" y="3462"/>
                    <a:pt x="299" y="3561"/>
                    <a:pt x="458" y="3601"/>
                  </a:cubicBezTo>
                  <a:cubicBezTo>
                    <a:pt x="677" y="2487"/>
                    <a:pt x="916" y="1353"/>
                    <a:pt x="1135" y="219"/>
                  </a:cubicBezTo>
                  <a:cubicBezTo>
                    <a:pt x="1035" y="100"/>
                    <a:pt x="936" y="0"/>
                    <a:pt x="7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0" name="Google Shape;15940;p24"/>
            <p:cNvSpPr/>
            <p:nvPr/>
          </p:nvSpPr>
          <p:spPr>
            <a:xfrm>
              <a:off x="4030550" y="4888050"/>
              <a:ext cx="32850" cy="102450"/>
            </a:xfrm>
            <a:custGeom>
              <a:avLst/>
              <a:gdLst/>
              <a:ahLst/>
              <a:cxnLst/>
              <a:rect l="l" t="t" r="r" b="b"/>
              <a:pathLst>
                <a:path w="1314" h="4098" extrusionOk="0">
                  <a:moveTo>
                    <a:pt x="398" y="0"/>
                  </a:moveTo>
                  <a:cubicBezTo>
                    <a:pt x="219" y="80"/>
                    <a:pt x="199" y="219"/>
                    <a:pt x="219" y="378"/>
                  </a:cubicBezTo>
                  <a:cubicBezTo>
                    <a:pt x="166" y="396"/>
                    <a:pt x="349" y="524"/>
                    <a:pt x="236" y="524"/>
                  </a:cubicBezTo>
                  <a:cubicBezTo>
                    <a:pt x="222" y="524"/>
                    <a:pt x="204" y="522"/>
                    <a:pt x="179" y="517"/>
                  </a:cubicBezTo>
                  <a:cubicBezTo>
                    <a:pt x="120" y="517"/>
                    <a:pt x="80" y="517"/>
                    <a:pt x="20" y="577"/>
                  </a:cubicBezTo>
                  <a:cubicBezTo>
                    <a:pt x="20" y="855"/>
                    <a:pt x="60" y="1094"/>
                    <a:pt x="120" y="1353"/>
                  </a:cubicBezTo>
                  <a:cubicBezTo>
                    <a:pt x="279" y="1950"/>
                    <a:pt x="398" y="2507"/>
                    <a:pt x="518" y="3103"/>
                  </a:cubicBezTo>
                  <a:cubicBezTo>
                    <a:pt x="595" y="3488"/>
                    <a:pt x="486" y="3761"/>
                    <a:pt x="47" y="3761"/>
                  </a:cubicBezTo>
                  <a:cubicBezTo>
                    <a:pt x="32" y="3761"/>
                    <a:pt x="16" y="3760"/>
                    <a:pt x="0" y="3760"/>
                  </a:cubicBezTo>
                  <a:lnTo>
                    <a:pt x="0" y="3760"/>
                  </a:lnTo>
                  <a:cubicBezTo>
                    <a:pt x="0" y="4078"/>
                    <a:pt x="279" y="4058"/>
                    <a:pt x="478" y="4098"/>
                  </a:cubicBezTo>
                  <a:cubicBezTo>
                    <a:pt x="617" y="4098"/>
                    <a:pt x="736" y="4098"/>
                    <a:pt x="876" y="4058"/>
                  </a:cubicBezTo>
                  <a:cubicBezTo>
                    <a:pt x="935" y="4038"/>
                    <a:pt x="1015" y="3979"/>
                    <a:pt x="1075" y="3899"/>
                  </a:cubicBezTo>
                  <a:cubicBezTo>
                    <a:pt x="1114" y="3740"/>
                    <a:pt x="1313" y="3561"/>
                    <a:pt x="1075" y="3382"/>
                  </a:cubicBezTo>
                  <a:cubicBezTo>
                    <a:pt x="876" y="3143"/>
                    <a:pt x="836" y="2845"/>
                    <a:pt x="876" y="2507"/>
                  </a:cubicBezTo>
                  <a:cubicBezTo>
                    <a:pt x="697" y="1671"/>
                    <a:pt x="557" y="855"/>
                    <a:pt x="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1" name="Google Shape;15941;p24"/>
            <p:cNvSpPr/>
            <p:nvPr/>
          </p:nvSpPr>
          <p:spPr>
            <a:xfrm>
              <a:off x="4021100" y="4769800"/>
              <a:ext cx="14950" cy="71525"/>
            </a:xfrm>
            <a:custGeom>
              <a:avLst/>
              <a:gdLst/>
              <a:ahLst/>
              <a:cxnLst/>
              <a:rect l="l" t="t" r="r" b="b"/>
              <a:pathLst>
                <a:path w="598" h="2861" extrusionOk="0">
                  <a:moveTo>
                    <a:pt x="412" y="0"/>
                  </a:moveTo>
                  <a:cubicBezTo>
                    <a:pt x="366" y="0"/>
                    <a:pt x="309" y="17"/>
                    <a:pt x="239" y="55"/>
                  </a:cubicBezTo>
                  <a:cubicBezTo>
                    <a:pt x="100" y="970"/>
                    <a:pt x="0" y="1925"/>
                    <a:pt x="80" y="2860"/>
                  </a:cubicBezTo>
                  <a:cubicBezTo>
                    <a:pt x="251" y="2860"/>
                    <a:pt x="333" y="2685"/>
                    <a:pt x="479" y="2685"/>
                  </a:cubicBezTo>
                  <a:cubicBezTo>
                    <a:pt x="503" y="2685"/>
                    <a:pt x="529" y="2690"/>
                    <a:pt x="557" y="2701"/>
                  </a:cubicBezTo>
                  <a:cubicBezTo>
                    <a:pt x="557" y="1905"/>
                    <a:pt x="577" y="1110"/>
                    <a:pt x="597" y="314"/>
                  </a:cubicBezTo>
                  <a:cubicBezTo>
                    <a:pt x="583" y="125"/>
                    <a:pt x="537" y="0"/>
                    <a:pt x="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2" name="Google Shape;15942;p24"/>
            <p:cNvSpPr/>
            <p:nvPr/>
          </p:nvSpPr>
          <p:spPr>
            <a:xfrm>
              <a:off x="4022600" y="4857700"/>
              <a:ext cx="19400" cy="45900"/>
            </a:xfrm>
            <a:custGeom>
              <a:avLst/>
              <a:gdLst/>
              <a:ahLst/>
              <a:cxnLst/>
              <a:rect l="l" t="t" r="r" b="b"/>
              <a:pathLst>
                <a:path w="776" h="1836" extrusionOk="0">
                  <a:moveTo>
                    <a:pt x="497" y="1"/>
                  </a:moveTo>
                  <a:cubicBezTo>
                    <a:pt x="358" y="20"/>
                    <a:pt x="338" y="120"/>
                    <a:pt x="239" y="199"/>
                  </a:cubicBezTo>
                  <a:cubicBezTo>
                    <a:pt x="0" y="458"/>
                    <a:pt x="119" y="756"/>
                    <a:pt x="139" y="1055"/>
                  </a:cubicBezTo>
                  <a:cubicBezTo>
                    <a:pt x="159" y="1055"/>
                    <a:pt x="199" y="1055"/>
                    <a:pt x="219" y="1115"/>
                  </a:cubicBezTo>
                  <a:cubicBezTo>
                    <a:pt x="259" y="1194"/>
                    <a:pt x="239" y="1234"/>
                    <a:pt x="159" y="1274"/>
                  </a:cubicBezTo>
                  <a:cubicBezTo>
                    <a:pt x="139" y="1333"/>
                    <a:pt x="139" y="1393"/>
                    <a:pt x="159" y="1433"/>
                  </a:cubicBezTo>
                  <a:cubicBezTo>
                    <a:pt x="239" y="1532"/>
                    <a:pt x="219" y="1691"/>
                    <a:pt x="318" y="1791"/>
                  </a:cubicBezTo>
                  <a:lnTo>
                    <a:pt x="497" y="1791"/>
                  </a:lnTo>
                  <a:cubicBezTo>
                    <a:pt x="517" y="1821"/>
                    <a:pt x="547" y="1836"/>
                    <a:pt x="577" y="1836"/>
                  </a:cubicBezTo>
                  <a:cubicBezTo>
                    <a:pt x="607" y="1836"/>
                    <a:pt x="637" y="1821"/>
                    <a:pt x="657" y="1791"/>
                  </a:cubicBezTo>
                  <a:cubicBezTo>
                    <a:pt x="696" y="1612"/>
                    <a:pt x="696" y="1413"/>
                    <a:pt x="716" y="1214"/>
                  </a:cubicBezTo>
                  <a:cubicBezTo>
                    <a:pt x="617" y="816"/>
                    <a:pt x="776" y="398"/>
                    <a:pt x="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3" name="Google Shape;15943;p24"/>
            <p:cNvSpPr/>
            <p:nvPr/>
          </p:nvSpPr>
          <p:spPr>
            <a:xfrm>
              <a:off x="4050950" y="4629550"/>
              <a:ext cx="28850" cy="46150"/>
            </a:xfrm>
            <a:custGeom>
              <a:avLst/>
              <a:gdLst/>
              <a:ahLst/>
              <a:cxnLst/>
              <a:rect l="l" t="t" r="r" b="b"/>
              <a:pathLst>
                <a:path w="1154" h="1846" extrusionOk="0">
                  <a:moveTo>
                    <a:pt x="1037" y="1"/>
                  </a:moveTo>
                  <a:cubicBezTo>
                    <a:pt x="1000" y="1"/>
                    <a:pt x="965" y="26"/>
                    <a:pt x="935" y="75"/>
                  </a:cubicBezTo>
                  <a:cubicBezTo>
                    <a:pt x="497" y="453"/>
                    <a:pt x="0" y="772"/>
                    <a:pt x="60" y="1448"/>
                  </a:cubicBezTo>
                  <a:cubicBezTo>
                    <a:pt x="80" y="1607"/>
                    <a:pt x="99" y="1766"/>
                    <a:pt x="279" y="1846"/>
                  </a:cubicBezTo>
                  <a:cubicBezTo>
                    <a:pt x="577" y="1249"/>
                    <a:pt x="855" y="672"/>
                    <a:pt x="1154" y="75"/>
                  </a:cubicBezTo>
                  <a:cubicBezTo>
                    <a:pt x="1114" y="26"/>
                    <a:pt x="1074" y="1"/>
                    <a:pt x="10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4" name="Google Shape;15944;p24"/>
            <p:cNvSpPr/>
            <p:nvPr/>
          </p:nvSpPr>
          <p:spPr>
            <a:xfrm>
              <a:off x="3913675" y="4845275"/>
              <a:ext cx="43575" cy="30500"/>
            </a:xfrm>
            <a:custGeom>
              <a:avLst/>
              <a:gdLst/>
              <a:ahLst/>
              <a:cxnLst/>
              <a:rect l="l" t="t" r="r" b="b"/>
              <a:pathLst>
                <a:path w="1743" h="1220" extrusionOk="0">
                  <a:moveTo>
                    <a:pt x="279" y="0"/>
                  </a:moveTo>
                  <a:cubicBezTo>
                    <a:pt x="40" y="139"/>
                    <a:pt x="1" y="319"/>
                    <a:pt x="80" y="577"/>
                  </a:cubicBezTo>
                  <a:cubicBezTo>
                    <a:pt x="160" y="617"/>
                    <a:pt x="299" y="617"/>
                    <a:pt x="239" y="776"/>
                  </a:cubicBezTo>
                  <a:cubicBezTo>
                    <a:pt x="478" y="915"/>
                    <a:pt x="677" y="1174"/>
                    <a:pt x="896" y="1214"/>
                  </a:cubicBezTo>
                  <a:cubicBezTo>
                    <a:pt x="920" y="1218"/>
                    <a:pt x="944" y="1220"/>
                    <a:pt x="967" y="1220"/>
                  </a:cubicBezTo>
                  <a:cubicBezTo>
                    <a:pt x="1276" y="1220"/>
                    <a:pt x="1432" y="865"/>
                    <a:pt x="1692" y="716"/>
                  </a:cubicBezTo>
                  <a:cubicBezTo>
                    <a:pt x="1742" y="564"/>
                    <a:pt x="1693" y="513"/>
                    <a:pt x="1555" y="513"/>
                  </a:cubicBezTo>
                  <a:cubicBezTo>
                    <a:pt x="1530" y="513"/>
                    <a:pt x="1503" y="514"/>
                    <a:pt x="1473" y="517"/>
                  </a:cubicBezTo>
                  <a:cubicBezTo>
                    <a:pt x="1214" y="621"/>
                    <a:pt x="1051" y="686"/>
                    <a:pt x="924" y="686"/>
                  </a:cubicBezTo>
                  <a:cubicBezTo>
                    <a:pt x="708" y="686"/>
                    <a:pt x="592" y="500"/>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5" name="Google Shape;15945;p24"/>
            <p:cNvSpPr/>
            <p:nvPr/>
          </p:nvSpPr>
          <p:spPr>
            <a:xfrm>
              <a:off x="4012650" y="4981525"/>
              <a:ext cx="39800" cy="15950"/>
            </a:xfrm>
            <a:custGeom>
              <a:avLst/>
              <a:gdLst/>
              <a:ahLst/>
              <a:cxnLst/>
              <a:rect l="l" t="t" r="r" b="b"/>
              <a:pathLst>
                <a:path w="1592" h="638" extrusionOk="0">
                  <a:moveTo>
                    <a:pt x="199" y="1"/>
                  </a:moveTo>
                  <a:cubicBezTo>
                    <a:pt x="179" y="120"/>
                    <a:pt x="140" y="259"/>
                    <a:pt x="0" y="339"/>
                  </a:cubicBezTo>
                  <a:cubicBezTo>
                    <a:pt x="199" y="558"/>
                    <a:pt x="478" y="498"/>
                    <a:pt x="697" y="538"/>
                  </a:cubicBezTo>
                  <a:cubicBezTo>
                    <a:pt x="935" y="558"/>
                    <a:pt x="1174" y="618"/>
                    <a:pt x="1413" y="637"/>
                  </a:cubicBezTo>
                  <a:cubicBezTo>
                    <a:pt x="1592" y="419"/>
                    <a:pt x="1433" y="299"/>
                    <a:pt x="1234" y="200"/>
                  </a:cubicBezTo>
                  <a:cubicBezTo>
                    <a:pt x="1035" y="160"/>
                    <a:pt x="836" y="200"/>
                    <a:pt x="697" y="21"/>
                  </a:cubicBezTo>
                  <a:cubicBezTo>
                    <a:pt x="517" y="21"/>
                    <a:pt x="378"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6" name="Google Shape;15946;p24"/>
            <p:cNvSpPr/>
            <p:nvPr/>
          </p:nvSpPr>
          <p:spPr>
            <a:xfrm>
              <a:off x="3909200" y="4799850"/>
              <a:ext cx="13950" cy="38350"/>
            </a:xfrm>
            <a:custGeom>
              <a:avLst/>
              <a:gdLst/>
              <a:ahLst/>
              <a:cxnLst/>
              <a:rect l="l" t="t" r="r" b="b"/>
              <a:pathLst>
                <a:path w="558" h="1534" extrusionOk="0">
                  <a:moveTo>
                    <a:pt x="327" y="1"/>
                  </a:moveTo>
                  <a:cubicBezTo>
                    <a:pt x="312" y="1"/>
                    <a:pt x="296" y="3"/>
                    <a:pt x="279" y="7"/>
                  </a:cubicBezTo>
                  <a:cubicBezTo>
                    <a:pt x="140" y="7"/>
                    <a:pt x="100" y="146"/>
                    <a:pt x="100" y="246"/>
                  </a:cubicBezTo>
                  <a:cubicBezTo>
                    <a:pt x="80" y="644"/>
                    <a:pt x="1" y="1061"/>
                    <a:pt x="140" y="1459"/>
                  </a:cubicBezTo>
                  <a:cubicBezTo>
                    <a:pt x="164" y="1507"/>
                    <a:pt x="203" y="1534"/>
                    <a:pt x="247" y="1534"/>
                  </a:cubicBezTo>
                  <a:cubicBezTo>
                    <a:pt x="276" y="1534"/>
                    <a:pt x="307" y="1522"/>
                    <a:pt x="339" y="1499"/>
                  </a:cubicBezTo>
                  <a:cubicBezTo>
                    <a:pt x="558" y="1101"/>
                    <a:pt x="379" y="644"/>
                    <a:pt x="478" y="226"/>
                  </a:cubicBezTo>
                  <a:cubicBezTo>
                    <a:pt x="496" y="137"/>
                    <a:pt x="450" y="1"/>
                    <a:pt x="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7" name="Google Shape;15947;p24"/>
            <p:cNvSpPr/>
            <p:nvPr/>
          </p:nvSpPr>
          <p:spPr>
            <a:xfrm>
              <a:off x="4020100" y="4834575"/>
              <a:ext cx="15450" cy="28125"/>
            </a:xfrm>
            <a:custGeom>
              <a:avLst/>
              <a:gdLst/>
              <a:ahLst/>
              <a:cxnLst/>
              <a:rect l="l" t="t" r="r" b="b"/>
              <a:pathLst>
                <a:path w="618" h="1125" extrusionOk="0">
                  <a:moveTo>
                    <a:pt x="410" y="0"/>
                  </a:moveTo>
                  <a:cubicBezTo>
                    <a:pt x="268" y="0"/>
                    <a:pt x="189" y="175"/>
                    <a:pt x="100" y="249"/>
                  </a:cubicBezTo>
                  <a:cubicBezTo>
                    <a:pt x="1" y="607"/>
                    <a:pt x="140" y="866"/>
                    <a:pt x="379" y="1124"/>
                  </a:cubicBezTo>
                  <a:cubicBezTo>
                    <a:pt x="438" y="1045"/>
                    <a:pt x="538" y="1005"/>
                    <a:pt x="617" y="926"/>
                  </a:cubicBezTo>
                  <a:cubicBezTo>
                    <a:pt x="597" y="647"/>
                    <a:pt x="597" y="369"/>
                    <a:pt x="578" y="70"/>
                  </a:cubicBezTo>
                  <a:cubicBezTo>
                    <a:pt x="512" y="20"/>
                    <a:pt x="457" y="0"/>
                    <a:pt x="4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8" name="Google Shape;15948;p24"/>
            <p:cNvSpPr/>
            <p:nvPr/>
          </p:nvSpPr>
          <p:spPr>
            <a:xfrm>
              <a:off x="3951475" y="4831350"/>
              <a:ext cx="24400" cy="31850"/>
            </a:xfrm>
            <a:custGeom>
              <a:avLst/>
              <a:gdLst/>
              <a:ahLst/>
              <a:cxnLst/>
              <a:rect l="l" t="t" r="r" b="b"/>
              <a:pathLst>
                <a:path w="976" h="1274" extrusionOk="0">
                  <a:moveTo>
                    <a:pt x="975" y="0"/>
                  </a:moveTo>
                  <a:cubicBezTo>
                    <a:pt x="856" y="40"/>
                    <a:pt x="756" y="100"/>
                    <a:pt x="677" y="179"/>
                  </a:cubicBezTo>
                  <a:lnTo>
                    <a:pt x="0" y="1074"/>
                  </a:lnTo>
                  <a:cubicBezTo>
                    <a:pt x="60" y="1154"/>
                    <a:pt x="120" y="1194"/>
                    <a:pt x="180" y="1273"/>
                  </a:cubicBezTo>
                  <a:cubicBezTo>
                    <a:pt x="737" y="1035"/>
                    <a:pt x="737" y="458"/>
                    <a:pt x="9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9" name="Google Shape;15949;p24"/>
            <p:cNvSpPr/>
            <p:nvPr/>
          </p:nvSpPr>
          <p:spPr>
            <a:xfrm>
              <a:off x="3924625" y="4761600"/>
              <a:ext cx="44275" cy="15925"/>
            </a:xfrm>
            <a:custGeom>
              <a:avLst/>
              <a:gdLst/>
              <a:ahLst/>
              <a:cxnLst/>
              <a:rect l="l" t="t" r="r" b="b"/>
              <a:pathLst>
                <a:path w="1771" h="637" extrusionOk="0">
                  <a:moveTo>
                    <a:pt x="963" y="0"/>
                  </a:moveTo>
                  <a:cubicBezTo>
                    <a:pt x="724" y="0"/>
                    <a:pt x="491" y="178"/>
                    <a:pt x="0" y="562"/>
                  </a:cubicBezTo>
                  <a:cubicBezTo>
                    <a:pt x="70" y="612"/>
                    <a:pt x="135" y="637"/>
                    <a:pt x="197" y="637"/>
                  </a:cubicBezTo>
                  <a:cubicBezTo>
                    <a:pt x="259" y="637"/>
                    <a:pt x="319" y="612"/>
                    <a:pt x="378" y="562"/>
                  </a:cubicBezTo>
                  <a:cubicBezTo>
                    <a:pt x="635" y="411"/>
                    <a:pt x="892" y="375"/>
                    <a:pt x="1158" y="375"/>
                  </a:cubicBezTo>
                  <a:cubicBezTo>
                    <a:pt x="1242" y="375"/>
                    <a:pt x="1327" y="378"/>
                    <a:pt x="1413" y="383"/>
                  </a:cubicBezTo>
                  <a:cubicBezTo>
                    <a:pt x="1482" y="433"/>
                    <a:pt x="1547" y="458"/>
                    <a:pt x="1607" y="458"/>
                  </a:cubicBezTo>
                  <a:cubicBezTo>
                    <a:pt x="1666" y="458"/>
                    <a:pt x="1721" y="433"/>
                    <a:pt x="1771" y="383"/>
                  </a:cubicBezTo>
                  <a:cubicBezTo>
                    <a:pt x="1383" y="134"/>
                    <a:pt x="1171" y="0"/>
                    <a:pt x="9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0" name="Google Shape;15950;p24"/>
            <p:cNvSpPr/>
            <p:nvPr/>
          </p:nvSpPr>
          <p:spPr>
            <a:xfrm>
              <a:off x="4043475" y="4665725"/>
              <a:ext cx="14450" cy="26400"/>
            </a:xfrm>
            <a:custGeom>
              <a:avLst/>
              <a:gdLst/>
              <a:ahLst/>
              <a:cxnLst/>
              <a:rect l="l" t="t" r="r" b="b"/>
              <a:pathLst>
                <a:path w="578" h="1056" extrusionOk="0">
                  <a:moveTo>
                    <a:pt x="359" y="1"/>
                  </a:moveTo>
                  <a:cubicBezTo>
                    <a:pt x="140" y="240"/>
                    <a:pt x="80" y="558"/>
                    <a:pt x="1" y="856"/>
                  </a:cubicBezTo>
                  <a:cubicBezTo>
                    <a:pt x="80" y="1015"/>
                    <a:pt x="200" y="1055"/>
                    <a:pt x="379" y="1055"/>
                  </a:cubicBezTo>
                  <a:cubicBezTo>
                    <a:pt x="418" y="836"/>
                    <a:pt x="498" y="618"/>
                    <a:pt x="578" y="399"/>
                  </a:cubicBezTo>
                  <a:cubicBezTo>
                    <a:pt x="538" y="240"/>
                    <a:pt x="538" y="61"/>
                    <a:pt x="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1" name="Google Shape;15951;p24"/>
            <p:cNvSpPr/>
            <p:nvPr/>
          </p:nvSpPr>
          <p:spPr>
            <a:xfrm>
              <a:off x="3906225" y="4836325"/>
              <a:ext cx="14950" cy="22400"/>
            </a:xfrm>
            <a:custGeom>
              <a:avLst/>
              <a:gdLst/>
              <a:ahLst/>
              <a:cxnLst/>
              <a:rect l="l" t="t" r="r" b="b"/>
              <a:pathLst>
                <a:path w="598" h="896" extrusionOk="0">
                  <a:moveTo>
                    <a:pt x="259" y="0"/>
                  </a:moveTo>
                  <a:cubicBezTo>
                    <a:pt x="20" y="358"/>
                    <a:pt x="0" y="677"/>
                    <a:pt x="398" y="895"/>
                  </a:cubicBezTo>
                  <a:cubicBezTo>
                    <a:pt x="458" y="696"/>
                    <a:pt x="517" y="537"/>
                    <a:pt x="597" y="338"/>
                  </a:cubicBezTo>
                  <a:cubicBezTo>
                    <a:pt x="557" y="239"/>
                    <a:pt x="478" y="139"/>
                    <a:pt x="418" y="40"/>
                  </a:cubicBezTo>
                  <a:cubicBezTo>
                    <a:pt x="378" y="40"/>
                    <a:pt x="299" y="0"/>
                    <a:pt x="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2" name="Google Shape;15952;p24"/>
            <p:cNvSpPr/>
            <p:nvPr/>
          </p:nvSpPr>
          <p:spPr>
            <a:xfrm>
              <a:off x="3911200" y="4775650"/>
              <a:ext cx="22900" cy="15325"/>
            </a:xfrm>
            <a:custGeom>
              <a:avLst/>
              <a:gdLst/>
              <a:ahLst/>
              <a:cxnLst/>
              <a:rect l="l" t="t" r="r" b="b"/>
              <a:pathLst>
                <a:path w="916" h="613" extrusionOk="0">
                  <a:moveTo>
                    <a:pt x="577" y="0"/>
                  </a:moveTo>
                  <a:cubicBezTo>
                    <a:pt x="458" y="179"/>
                    <a:pt x="0" y="239"/>
                    <a:pt x="318" y="537"/>
                  </a:cubicBezTo>
                  <a:cubicBezTo>
                    <a:pt x="377" y="591"/>
                    <a:pt x="423" y="612"/>
                    <a:pt x="460" y="612"/>
                  </a:cubicBezTo>
                  <a:cubicBezTo>
                    <a:pt x="591" y="612"/>
                    <a:pt x="624" y="356"/>
                    <a:pt x="716" y="279"/>
                  </a:cubicBezTo>
                  <a:cubicBezTo>
                    <a:pt x="816" y="199"/>
                    <a:pt x="836" y="100"/>
                    <a:pt x="9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3" name="Google Shape;15953;p24"/>
            <p:cNvSpPr/>
            <p:nvPr/>
          </p:nvSpPr>
          <p:spPr>
            <a:xfrm>
              <a:off x="4050450" y="4625950"/>
              <a:ext cx="32850" cy="5500"/>
            </a:xfrm>
            <a:custGeom>
              <a:avLst/>
              <a:gdLst/>
              <a:ahLst/>
              <a:cxnLst/>
              <a:rect l="l" t="t" r="r" b="b"/>
              <a:pathLst>
                <a:path w="1314" h="220" extrusionOk="0">
                  <a:moveTo>
                    <a:pt x="710" y="0"/>
                  </a:moveTo>
                  <a:cubicBezTo>
                    <a:pt x="501" y="0"/>
                    <a:pt x="287" y="42"/>
                    <a:pt x="68" y="42"/>
                  </a:cubicBezTo>
                  <a:cubicBezTo>
                    <a:pt x="46" y="42"/>
                    <a:pt x="23" y="41"/>
                    <a:pt x="0" y="40"/>
                  </a:cubicBezTo>
                  <a:lnTo>
                    <a:pt x="0" y="40"/>
                  </a:lnTo>
                  <a:cubicBezTo>
                    <a:pt x="299" y="199"/>
                    <a:pt x="657" y="120"/>
                    <a:pt x="955" y="219"/>
                  </a:cubicBezTo>
                  <a:lnTo>
                    <a:pt x="1174" y="219"/>
                  </a:lnTo>
                  <a:cubicBezTo>
                    <a:pt x="1214" y="219"/>
                    <a:pt x="1273" y="219"/>
                    <a:pt x="1313" y="199"/>
                  </a:cubicBezTo>
                  <a:cubicBezTo>
                    <a:pt x="1116" y="40"/>
                    <a:pt x="915"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4" name="Google Shape;15954;p24"/>
            <p:cNvSpPr/>
            <p:nvPr/>
          </p:nvSpPr>
          <p:spPr>
            <a:xfrm>
              <a:off x="3995250" y="4977050"/>
              <a:ext cx="21900" cy="6325"/>
            </a:xfrm>
            <a:custGeom>
              <a:avLst/>
              <a:gdLst/>
              <a:ahLst/>
              <a:cxnLst/>
              <a:rect l="l" t="t" r="r" b="b"/>
              <a:pathLst>
                <a:path w="876" h="253" extrusionOk="0">
                  <a:moveTo>
                    <a:pt x="0" y="1"/>
                  </a:moveTo>
                  <a:cubicBezTo>
                    <a:pt x="163" y="150"/>
                    <a:pt x="353" y="253"/>
                    <a:pt x="565" y="253"/>
                  </a:cubicBezTo>
                  <a:cubicBezTo>
                    <a:pt x="664" y="253"/>
                    <a:pt x="768" y="231"/>
                    <a:pt x="875" y="180"/>
                  </a:cubicBezTo>
                  <a:cubicBezTo>
                    <a:pt x="617" y="1"/>
                    <a:pt x="318"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5" name="Google Shape;15955;p24"/>
            <p:cNvSpPr/>
            <p:nvPr/>
          </p:nvSpPr>
          <p:spPr>
            <a:xfrm>
              <a:off x="3959925" y="4770675"/>
              <a:ext cx="14450" cy="9450"/>
            </a:xfrm>
            <a:custGeom>
              <a:avLst/>
              <a:gdLst/>
              <a:ahLst/>
              <a:cxnLst/>
              <a:rect l="l" t="t" r="r" b="b"/>
              <a:pathLst>
                <a:path w="578" h="378" extrusionOk="0">
                  <a:moveTo>
                    <a:pt x="399" y="0"/>
                  </a:moveTo>
                  <a:cubicBezTo>
                    <a:pt x="259" y="20"/>
                    <a:pt x="120" y="20"/>
                    <a:pt x="1" y="20"/>
                  </a:cubicBezTo>
                  <a:cubicBezTo>
                    <a:pt x="60" y="100"/>
                    <a:pt x="120" y="179"/>
                    <a:pt x="180" y="179"/>
                  </a:cubicBezTo>
                  <a:cubicBezTo>
                    <a:pt x="291" y="195"/>
                    <a:pt x="326" y="377"/>
                    <a:pt x="418" y="377"/>
                  </a:cubicBezTo>
                  <a:cubicBezTo>
                    <a:pt x="440" y="377"/>
                    <a:pt x="466" y="366"/>
                    <a:pt x="498" y="339"/>
                  </a:cubicBezTo>
                  <a:cubicBezTo>
                    <a:pt x="578" y="279"/>
                    <a:pt x="518" y="100"/>
                    <a:pt x="3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6" name="Google Shape;15956;p24"/>
            <p:cNvSpPr/>
            <p:nvPr/>
          </p:nvSpPr>
          <p:spPr>
            <a:xfrm>
              <a:off x="3967875" y="4617175"/>
              <a:ext cx="18425" cy="4725"/>
            </a:xfrm>
            <a:custGeom>
              <a:avLst/>
              <a:gdLst/>
              <a:ahLst/>
              <a:cxnLst/>
              <a:rect l="l" t="t" r="r" b="b"/>
              <a:pathLst>
                <a:path w="737" h="189" extrusionOk="0">
                  <a:moveTo>
                    <a:pt x="363" y="1"/>
                  </a:moveTo>
                  <a:cubicBezTo>
                    <a:pt x="241" y="1"/>
                    <a:pt x="116" y="34"/>
                    <a:pt x="1" y="53"/>
                  </a:cubicBezTo>
                  <a:cubicBezTo>
                    <a:pt x="123" y="164"/>
                    <a:pt x="262" y="188"/>
                    <a:pt x="404" y="188"/>
                  </a:cubicBezTo>
                  <a:cubicBezTo>
                    <a:pt x="517" y="188"/>
                    <a:pt x="631" y="173"/>
                    <a:pt x="737" y="173"/>
                  </a:cubicBezTo>
                  <a:cubicBezTo>
                    <a:pt x="624" y="39"/>
                    <a:pt x="495" y="1"/>
                    <a:pt x="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7" name="Google Shape;15957;p24"/>
            <p:cNvSpPr/>
            <p:nvPr/>
          </p:nvSpPr>
          <p:spPr>
            <a:xfrm>
              <a:off x="3884325" y="4609050"/>
              <a:ext cx="7000" cy="13450"/>
            </a:xfrm>
            <a:custGeom>
              <a:avLst/>
              <a:gdLst/>
              <a:ahLst/>
              <a:cxnLst/>
              <a:rect l="l" t="t" r="r" b="b"/>
              <a:pathLst>
                <a:path w="280" h="538" extrusionOk="0">
                  <a:moveTo>
                    <a:pt x="200" y="0"/>
                  </a:moveTo>
                  <a:lnTo>
                    <a:pt x="200" y="0"/>
                  </a:lnTo>
                  <a:cubicBezTo>
                    <a:pt x="1" y="120"/>
                    <a:pt x="61" y="338"/>
                    <a:pt x="61" y="537"/>
                  </a:cubicBezTo>
                  <a:cubicBezTo>
                    <a:pt x="279" y="418"/>
                    <a:pt x="279" y="199"/>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8" name="Google Shape;15958;p24"/>
            <p:cNvSpPr/>
            <p:nvPr/>
          </p:nvSpPr>
          <p:spPr>
            <a:xfrm>
              <a:off x="3949475" y="4613775"/>
              <a:ext cx="10475" cy="3475"/>
            </a:xfrm>
            <a:custGeom>
              <a:avLst/>
              <a:gdLst/>
              <a:ahLst/>
              <a:cxnLst/>
              <a:rect l="l" t="t" r="r" b="b"/>
              <a:pathLst>
                <a:path w="419" h="139" extrusionOk="0">
                  <a:moveTo>
                    <a:pt x="131" y="1"/>
                  </a:moveTo>
                  <a:cubicBezTo>
                    <a:pt x="88" y="1"/>
                    <a:pt x="45" y="5"/>
                    <a:pt x="1" y="10"/>
                  </a:cubicBezTo>
                  <a:cubicBezTo>
                    <a:pt x="102" y="111"/>
                    <a:pt x="193" y="139"/>
                    <a:pt x="295" y="139"/>
                  </a:cubicBezTo>
                  <a:cubicBezTo>
                    <a:pt x="334" y="139"/>
                    <a:pt x="375" y="135"/>
                    <a:pt x="419" y="129"/>
                  </a:cubicBezTo>
                  <a:cubicBezTo>
                    <a:pt x="346" y="28"/>
                    <a:pt x="243"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9" name="Google Shape;15959;p24"/>
            <p:cNvSpPr/>
            <p:nvPr/>
          </p:nvSpPr>
          <p:spPr>
            <a:xfrm>
              <a:off x="3890300" y="4599600"/>
              <a:ext cx="4000" cy="9475"/>
            </a:xfrm>
            <a:custGeom>
              <a:avLst/>
              <a:gdLst/>
              <a:ahLst/>
              <a:cxnLst/>
              <a:rect l="l" t="t" r="r" b="b"/>
              <a:pathLst>
                <a:path w="160" h="379" extrusionOk="0">
                  <a:moveTo>
                    <a:pt x="1" y="0"/>
                  </a:moveTo>
                  <a:lnTo>
                    <a:pt x="1" y="378"/>
                  </a:lnTo>
                  <a:cubicBezTo>
                    <a:pt x="120" y="299"/>
                    <a:pt x="120" y="159"/>
                    <a:pt x="160" y="20"/>
                  </a:cubicBezTo>
                  <a:cubicBezTo>
                    <a:pt x="120" y="0"/>
                    <a:pt x="4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0" name="Google Shape;15960;p24"/>
            <p:cNvSpPr/>
            <p:nvPr/>
          </p:nvSpPr>
          <p:spPr>
            <a:xfrm>
              <a:off x="3990775" y="4618350"/>
              <a:ext cx="8475" cy="3650"/>
            </a:xfrm>
            <a:custGeom>
              <a:avLst/>
              <a:gdLst/>
              <a:ahLst/>
              <a:cxnLst/>
              <a:rect l="l" t="t" r="r" b="b"/>
              <a:pathLst>
                <a:path w="339" h="146" extrusionOk="0">
                  <a:moveTo>
                    <a:pt x="174" y="1"/>
                  </a:moveTo>
                  <a:cubicBezTo>
                    <a:pt x="117" y="1"/>
                    <a:pt x="56" y="41"/>
                    <a:pt x="0" y="126"/>
                  </a:cubicBezTo>
                  <a:cubicBezTo>
                    <a:pt x="119" y="145"/>
                    <a:pt x="259" y="145"/>
                    <a:pt x="338" y="145"/>
                  </a:cubicBezTo>
                  <a:cubicBezTo>
                    <a:pt x="296" y="51"/>
                    <a:pt x="238"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1" name="Google Shape;15961;p24"/>
            <p:cNvSpPr/>
            <p:nvPr/>
          </p:nvSpPr>
          <p:spPr>
            <a:xfrm>
              <a:off x="4026075" y="4893500"/>
              <a:ext cx="4500" cy="8975"/>
            </a:xfrm>
            <a:custGeom>
              <a:avLst/>
              <a:gdLst/>
              <a:ahLst/>
              <a:cxnLst/>
              <a:rect l="l" t="t" r="r" b="b"/>
              <a:pathLst>
                <a:path w="180" h="359" extrusionOk="0">
                  <a:moveTo>
                    <a:pt x="40" y="1"/>
                  </a:moveTo>
                  <a:cubicBezTo>
                    <a:pt x="0" y="160"/>
                    <a:pt x="60" y="279"/>
                    <a:pt x="179" y="359"/>
                  </a:cubicBezTo>
                  <a:cubicBezTo>
                    <a:pt x="179" y="200"/>
                    <a:pt x="160" y="100"/>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2" name="Google Shape;15962;p24"/>
            <p:cNvSpPr/>
            <p:nvPr/>
          </p:nvSpPr>
          <p:spPr>
            <a:xfrm>
              <a:off x="3916175" y="4857200"/>
              <a:ext cx="8475" cy="6500"/>
            </a:xfrm>
            <a:custGeom>
              <a:avLst/>
              <a:gdLst/>
              <a:ahLst/>
              <a:cxnLst/>
              <a:rect l="l" t="t" r="r" b="b"/>
              <a:pathLst>
                <a:path w="339" h="260" extrusionOk="0">
                  <a:moveTo>
                    <a:pt x="0" y="60"/>
                  </a:moveTo>
                  <a:cubicBezTo>
                    <a:pt x="60" y="140"/>
                    <a:pt x="100" y="200"/>
                    <a:pt x="179" y="259"/>
                  </a:cubicBezTo>
                  <a:cubicBezTo>
                    <a:pt x="338" y="1"/>
                    <a:pt x="80" y="120"/>
                    <a:pt x="0"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3" name="Google Shape;15963;p24"/>
            <p:cNvSpPr/>
            <p:nvPr/>
          </p:nvSpPr>
          <p:spPr>
            <a:xfrm>
              <a:off x="4027075" y="4885050"/>
              <a:ext cx="5475" cy="5000"/>
            </a:xfrm>
            <a:custGeom>
              <a:avLst/>
              <a:gdLst/>
              <a:ahLst/>
              <a:cxnLst/>
              <a:rect l="l" t="t" r="r" b="b"/>
              <a:pathLst>
                <a:path w="219" h="200" extrusionOk="0">
                  <a:moveTo>
                    <a:pt x="0" y="1"/>
                  </a:moveTo>
                  <a:cubicBezTo>
                    <a:pt x="0" y="40"/>
                    <a:pt x="0" y="120"/>
                    <a:pt x="20" y="200"/>
                  </a:cubicBezTo>
                  <a:cubicBezTo>
                    <a:pt x="60" y="180"/>
                    <a:pt x="139" y="120"/>
                    <a:pt x="219" y="100"/>
                  </a:cubicBezTo>
                  <a:cubicBezTo>
                    <a:pt x="139" y="80"/>
                    <a:pt x="60" y="2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4" name="Google Shape;15964;p24"/>
            <p:cNvSpPr/>
            <p:nvPr/>
          </p:nvSpPr>
          <p:spPr>
            <a:xfrm>
              <a:off x="3885825" y="4626450"/>
              <a:ext cx="2025" cy="5000"/>
            </a:xfrm>
            <a:custGeom>
              <a:avLst/>
              <a:gdLst/>
              <a:ahLst/>
              <a:cxnLst/>
              <a:rect l="l" t="t" r="r" b="b"/>
              <a:pathLst>
                <a:path w="81" h="200" extrusionOk="0">
                  <a:moveTo>
                    <a:pt x="1" y="0"/>
                  </a:moveTo>
                  <a:lnTo>
                    <a:pt x="1" y="199"/>
                  </a:lnTo>
                  <a:cubicBezTo>
                    <a:pt x="21" y="179"/>
                    <a:pt x="80" y="140"/>
                    <a:pt x="80" y="120"/>
                  </a:cubicBezTo>
                  <a:cubicBezTo>
                    <a:pt x="40" y="100"/>
                    <a:pt x="21" y="4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5" name="Google Shape;15965;p24"/>
            <p:cNvSpPr/>
            <p:nvPr/>
          </p:nvSpPr>
          <p:spPr>
            <a:xfrm>
              <a:off x="5397175" y="4694950"/>
              <a:ext cx="362575" cy="80225"/>
            </a:xfrm>
            <a:custGeom>
              <a:avLst/>
              <a:gdLst/>
              <a:ahLst/>
              <a:cxnLst/>
              <a:rect l="l" t="t" r="r" b="b"/>
              <a:pathLst>
                <a:path w="14503" h="3209" extrusionOk="0">
                  <a:moveTo>
                    <a:pt x="14246" y="1"/>
                  </a:moveTo>
                  <a:cubicBezTo>
                    <a:pt x="14179" y="1"/>
                    <a:pt x="14104" y="26"/>
                    <a:pt x="14045" y="65"/>
                  </a:cubicBezTo>
                  <a:lnTo>
                    <a:pt x="13727" y="65"/>
                  </a:lnTo>
                  <a:cubicBezTo>
                    <a:pt x="13628" y="149"/>
                    <a:pt x="13518" y="166"/>
                    <a:pt x="13403" y="166"/>
                  </a:cubicBezTo>
                  <a:cubicBezTo>
                    <a:pt x="13326" y="166"/>
                    <a:pt x="13247" y="158"/>
                    <a:pt x="13168" y="158"/>
                  </a:cubicBezTo>
                  <a:cubicBezTo>
                    <a:pt x="13059" y="158"/>
                    <a:pt x="12951" y="173"/>
                    <a:pt x="12851" y="244"/>
                  </a:cubicBezTo>
                  <a:cubicBezTo>
                    <a:pt x="12762" y="334"/>
                    <a:pt x="12662" y="344"/>
                    <a:pt x="12563" y="344"/>
                  </a:cubicBezTo>
                  <a:cubicBezTo>
                    <a:pt x="12534" y="344"/>
                    <a:pt x="12506" y="343"/>
                    <a:pt x="12478" y="343"/>
                  </a:cubicBezTo>
                  <a:cubicBezTo>
                    <a:pt x="12407" y="343"/>
                    <a:pt x="12338" y="348"/>
                    <a:pt x="12274" y="384"/>
                  </a:cubicBezTo>
                  <a:cubicBezTo>
                    <a:pt x="11538" y="384"/>
                    <a:pt x="10842" y="762"/>
                    <a:pt x="10086" y="781"/>
                  </a:cubicBezTo>
                  <a:cubicBezTo>
                    <a:pt x="9450" y="1060"/>
                    <a:pt x="8753" y="1140"/>
                    <a:pt x="8077" y="1259"/>
                  </a:cubicBezTo>
                  <a:cubicBezTo>
                    <a:pt x="5332" y="1716"/>
                    <a:pt x="2706" y="2472"/>
                    <a:pt x="1" y="3009"/>
                  </a:cubicBezTo>
                  <a:cubicBezTo>
                    <a:pt x="60" y="3129"/>
                    <a:pt x="165" y="3139"/>
                    <a:pt x="269" y="3139"/>
                  </a:cubicBezTo>
                  <a:cubicBezTo>
                    <a:pt x="290" y="3139"/>
                    <a:pt x="311" y="3138"/>
                    <a:pt x="331" y="3138"/>
                  </a:cubicBezTo>
                  <a:cubicBezTo>
                    <a:pt x="414" y="3138"/>
                    <a:pt x="490" y="3145"/>
                    <a:pt x="538" y="3208"/>
                  </a:cubicBezTo>
                  <a:cubicBezTo>
                    <a:pt x="737" y="3169"/>
                    <a:pt x="936" y="3169"/>
                    <a:pt x="1134" y="3149"/>
                  </a:cubicBezTo>
                  <a:cubicBezTo>
                    <a:pt x="3124" y="2830"/>
                    <a:pt x="5033" y="2254"/>
                    <a:pt x="7023" y="1915"/>
                  </a:cubicBezTo>
                  <a:cubicBezTo>
                    <a:pt x="8674" y="1637"/>
                    <a:pt x="10285" y="1259"/>
                    <a:pt x="11896" y="941"/>
                  </a:cubicBezTo>
                  <a:cubicBezTo>
                    <a:pt x="11984" y="877"/>
                    <a:pt x="12084" y="867"/>
                    <a:pt x="12188" y="867"/>
                  </a:cubicBezTo>
                  <a:cubicBezTo>
                    <a:pt x="12233" y="867"/>
                    <a:pt x="12278" y="869"/>
                    <a:pt x="12323" y="869"/>
                  </a:cubicBezTo>
                  <a:cubicBezTo>
                    <a:pt x="12437" y="869"/>
                    <a:pt x="12550" y="858"/>
                    <a:pt x="12652" y="781"/>
                  </a:cubicBezTo>
                  <a:cubicBezTo>
                    <a:pt x="12672" y="762"/>
                    <a:pt x="12712" y="762"/>
                    <a:pt x="12772" y="762"/>
                  </a:cubicBezTo>
                  <a:lnTo>
                    <a:pt x="12990" y="622"/>
                  </a:lnTo>
                  <a:cubicBezTo>
                    <a:pt x="13209" y="443"/>
                    <a:pt x="13508" y="583"/>
                    <a:pt x="13746" y="463"/>
                  </a:cubicBezTo>
                  <a:cubicBezTo>
                    <a:pt x="13906" y="443"/>
                    <a:pt x="14065" y="443"/>
                    <a:pt x="14244" y="403"/>
                  </a:cubicBezTo>
                  <a:cubicBezTo>
                    <a:pt x="14383" y="344"/>
                    <a:pt x="14502" y="244"/>
                    <a:pt x="14403" y="85"/>
                  </a:cubicBezTo>
                  <a:cubicBezTo>
                    <a:pt x="14373" y="26"/>
                    <a:pt x="14313" y="1"/>
                    <a:pt x="142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6" name="Google Shape;15966;p24"/>
            <p:cNvSpPr/>
            <p:nvPr/>
          </p:nvSpPr>
          <p:spPr>
            <a:xfrm>
              <a:off x="4197650" y="4638625"/>
              <a:ext cx="320300" cy="52300"/>
            </a:xfrm>
            <a:custGeom>
              <a:avLst/>
              <a:gdLst/>
              <a:ahLst/>
              <a:cxnLst/>
              <a:rect l="l" t="t" r="r" b="b"/>
              <a:pathLst>
                <a:path w="12812" h="2092" extrusionOk="0">
                  <a:moveTo>
                    <a:pt x="202" y="0"/>
                  </a:moveTo>
                  <a:cubicBezTo>
                    <a:pt x="170" y="0"/>
                    <a:pt x="136" y="9"/>
                    <a:pt x="100" y="31"/>
                  </a:cubicBezTo>
                  <a:cubicBezTo>
                    <a:pt x="0" y="150"/>
                    <a:pt x="0" y="269"/>
                    <a:pt x="100" y="409"/>
                  </a:cubicBezTo>
                  <a:cubicBezTo>
                    <a:pt x="199" y="409"/>
                    <a:pt x="299" y="429"/>
                    <a:pt x="398" y="429"/>
                  </a:cubicBezTo>
                  <a:cubicBezTo>
                    <a:pt x="557" y="508"/>
                    <a:pt x="697" y="508"/>
                    <a:pt x="856" y="508"/>
                  </a:cubicBezTo>
                  <a:cubicBezTo>
                    <a:pt x="975" y="508"/>
                    <a:pt x="1075" y="508"/>
                    <a:pt x="1174" y="568"/>
                  </a:cubicBezTo>
                  <a:cubicBezTo>
                    <a:pt x="1333" y="608"/>
                    <a:pt x="1472" y="608"/>
                    <a:pt x="1632" y="627"/>
                  </a:cubicBezTo>
                  <a:cubicBezTo>
                    <a:pt x="1786" y="694"/>
                    <a:pt x="1947" y="708"/>
                    <a:pt x="2109" y="708"/>
                  </a:cubicBezTo>
                  <a:cubicBezTo>
                    <a:pt x="2235" y="708"/>
                    <a:pt x="2362" y="700"/>
                    <a:pt x="2489" y="700"/>
                  </a:cubicBezTo>
                  <a:cubicBezTo>
                    <a:pt x="2642" y="700"/>
                    <a:pt x="2794" y="712"/>
                    <a:pt x="2944" y="767"/>
                  </a:cubicBezTo>
                  <a:cubicBezTo>
                    <a:pt x="3362" y="846"/>
                    <a:pt x="3760" y="906"/>
                    <a:pt x="4158" y="966"/>
                  </a:cubicBezTo>
                  <a:cubicBezTo>
                    <a:pt x="5550" y="1244"/>
                    <a:pt x="6983" y="1204"/>
                    <a:pt x="8395" y="1523"/>
                  </a:cubicBezTo>
                  <a:cubicBezTo>
                    <a:pt x="8554" y="1622"/>
                    <a:pt x="8793" y="1523"/>
                    <a:pt x="8932" y="1642"/>
                  </a:cubicBezTo>
                  <a:cubicBezTo>
                    <a:pt x="9085" y="1728"/>
                    <a:pt x="9242" y="1750"/>
                    <a:pt x="9399" y="1750"/>
                  </a:cubicBezTo>
                  <a:cubicBezTo>
                    <a:pt x="9565" y="1750"/>
                    <a:pt x="9732" y="1726"/>
                    <a:pt x="9895" y="1726"/>
                  </a:cubicBezTo>
                  <a:cubicBezTo>
                    <a:pt x="10042" y="1726"/>
                    <a:pt x="10186" y="1746"/>
                    <a:pt x="10325" y="1821"/>
                  </a:cubicBezTo>
                  <a:cubicBezTo>
                    <a:pt x="10643" y="1821"/>
                    <a:pt x="10981" y="1841"/>
                    <a:pt x="11299" y="1841"/>
                  </a:cubicBezTo>
                  <a:cubicBezTo>
                    <a:pt x="11498" y="1920"/>
                    <a:pt x="11697" y="1881"/>
                    <a:pt x="11896" y="1980"/>
                  </a:cubicBezTo>
                  <a:cubicBezTo>
                    <a:pt x="11976" y="2000"/>
                    <a:pt x="12075" y="2000"/>
                    <a:pt x="12175" y="2020"/>
                  </a:cubicBezTo>
                  <a:cubicBezTo>
                    <a:pt x="12285" y="2031"/>
                    <a:pt x="12414" y="2091"/>
                    <a:pt x="12524" y="2091"/>
                  </a:cubicBezTo>
                  <a:cubicBezTo>
                    <a:pt x="12612" y="2091"/>
                    <a:pt x="12688" y="2053"/>
                    <a:pt x="12732" y="1920"/>
                  </a:cubicBezTo>
                  <a:cubicBezTo>
                    <a:pt x="12811" y="1702"/>
                    <a:pt x="12493" y="1741"/>
                    <a:pt x="12413" y="1622"/>
                  </a:cubicBezTo>
                  <a:cubicBezTo>
                    <a:pt x="12402" y="1599"/>
                    <a:pt x="12390" y="1589"/>
                    <a:pt x="12370" y="1589"/>
                  </a:cubicBezTo>
                  <a:cubicBezTo>
                    <a:pt x="12357" y="1589"/>
                    <a:pt x="12339" y="1594"/>
                    <a:pt x="12314" y="1602"/>
                  </a:cubicBezTo>
                  <a:cubicBezTo>
                    <a:pt x="12195" y="1543"/>
                    <a:pt x="12069" y="1527"/>
                    <a:pt x="11941" y="1527"/>
                  </a:cubicBezTo>
                  <a:cubicBezTo>
                    <a:pt x="11804" y="1527"/>
                    <a:pt x="11665" y="1545"/>
                    <a:pt x="11531" y="1545"/>
                  </a:cubicBezTo>
                  <a:cubicBezTo>
                    <a:pt x="11416" y="1545"/>
                    <a:pt x="11304" y="1532"/>
                    <a:pt x="11200" y="1483"/>
                  </a:cubicBezTo>
                  <a:cubicBezTo>
                    <a:pt x="10902" y="1403"/>
                    <a:pt x="10603" y="1304"/>
                    <a:pt x="10285" y="1244"/>
                  </a:cubicBezTo>
                  <a:cubicBezTo>
                    <a:pt x="8455" y="926"/>
                    <a:pt x="6625" y="767"/>
                    <a:pt x="4775" y="588"/>
                  </a:cubicBezTo>
                  <a:cubicBezTo>
                    <a:pt x="4606" y="519"/>
                    <a:pt x="4434" y="501"/>
                    <a:pt x="4260" y="501"/>
                  </a:cubicBezTo>
                  <a:cubicBezTo>
                    <a:pt x="4075" y="501"/>
                    <a:pt x="3889" y="522"/>
                    <a:pt x="3706" y="522"/>
                  </a:cubicBezTo>
                  <a:cubicBezTo>
                    <a:pt x="3514" y="522"/>
                    <a:pt x="3325" y="499"/>
                    <a:pt x="3143" y="409"/>
                  </a:cubicBezTo>
                  <a:cubicBezTo>
                    <a:pt x="2911" y="328"/>
                    <a:pt x="2666" y="324"/>
                    <a:pt x="2420" y="324"/>
                  </a:cubicBezTo>
                  <a:cubicBezTo>
                    <a:pt x="2392" y="324"/>
                    <a:pt x="2365" y="324"/>
                    <a:pt x="2338" y="324"/>
                  </a:cubicBezTo>
                  <a:cubicBezTo>
                    <a:pt x="2064" y="324"/>
                    <a:pt x="1791" y="319"/>
                    <a:pt x="1532" y="210"/>
                  </a:cubicBezTo>
                  <a:lnTo>
                    <a:pt x="1472" y="170"/>
                  </a:lnTo>
                  <a:lnTo>
                    <a:pt x="1433" y="210"/>
                  </a:lnTo>
                  <a:cubicBezTo>
                    <a:pt x="1305" y="153"/>
                    <a:pt x="1173" y="142"/>
                    <a:pt x="1040" y="142"/>
                  </a:cubicBezTo>
                  <a:cubicBezTo>
                    <a:pt x="953" y="142"/>
                    <a:pt x="866" y="147"/>
                    <a:pt x="780" y="147"/>
                  </a:cubicBezTo>
                  <a:cubicBezTo>
                    <a:pt x="632" y="147"/>
                    <a:pt x="488" y="132"/>
                    <a:pt x="358" y="51"/>
                  </a:cubicBezTo>
                  <a:cubicBezTo>
                    <a:pt x="308" y="25"/>
                    <a:pt x="258" y="0"/>
                    <a:pt x="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7" name="Google Shape;15967;p24"/>
            <p:cNvSpPr/>
            <p:nvPr/>
          </p:nvSpPr>
          <p:spPr>
            <a:xfrm>
              <a:off x="5104750" y="4949700"/>
              <a:ext cx="51750" cy="264275"/>
            </a:xfrm>
            <a:custGeom>
              <a:avLst/>
              <a:gdLst/>
              <a:ahLst/>
              <a:cxnLst/>
              <a:rect l="l" t="t" r="r" b="b"/>
              <a:pathLst>
                <a:path w="2070" h="10571" extrusionOk="0">
                  <a:moveTo>
                    <a:pt x="578" y="1"/>
                  </a:moveTo>
                  <a:cubicBezTo>
                    <a:pt x="478" y="41"/>
                    <a:pt x="458" y="140"/>
                    <a:pt x="379" y="220"/>
                  </a:cubicBezTo>
                  <a:lnTo>
                    <a:pt x="359" y="239"/>
                  </a:lnTo>
                  <a:lnTo>
                    <a:pt x="379" y="299"/>
                  </a:lnTo>
                  <a:cubicBezTo>
                    <a:pt x="259" y="538"/>
                    <a:pt x="379" y="836"/>
                    <a:pt x="219" y="1095"/>
                  </a:cubicBezTo>
                  <a:cubicBezTo>
                    <a:pt x="180" y="1154"/>
                    <a:pt x="180" y="1254"/>
                    <a:pt x="200" y="1353"/>
                  </a:cubicBezTo>
                  <a:cubicBezTo>
                    <a:pt x="21" y="1851"/>
                    <a:pt x="239" y="2388"/>
                    <a:pt x="60" y="2845"/>
                  </a:cubicBezTo>
                  <a:lnTo>
                    <a:pt x="60" y="3024"/>
                  </a:lnTo>
                  <a:cubicBezTo>
                    <a:pt x="239" y="3880"/>
                    <a:pt x="1" y="4715"/>
                    <a:pt x="180" y="5571"/>
                  </a:cubicBezTo>
                  <a:cubicBezTo>
                    <a:pt x="120" y="5670"/>
                    <a:pt x="120" y="5770"/>
                    <a:pt x="200" y="5849"/>
                  </a:cubicBezTo>
                  <a:cubicBezTo>
                    <a:pt x="219" y="5849"/>
                    <a:pt x="219" y="5849"/>
                    <a:pt x="259" y="5889"/>
                  </a:cubicBezTo>
                  <a:cubicBezTo>
                    <a:pt x="259" y="5949"/>
                    <a:pt x="259" y="5969"/>
                    <a:pt x="200" y="6008"/>
                  </a:cubicBezTo>
                  <a:cubicBezTo>
                    <a:pt x="160" y="7063"/>
                    <a:pt x="359" y="8037"/>
                    <a:pt x="717" y="8992"/>
                  </a:cubicBezTo>
                  <a:cubicBezTo>
                    <a:pt x="776" y="9072"/>
                    <a:pt x="856" y="9131"/>
                    <a:pt x="936" y="9171"/>
                  </a:cubicBezTo>
                  <a:cubicBezTo>
                    <a:pt x="916" y="9211"/>
                    <a:pt x="936" y="9251"/>
                    <a:pt x="995" y="9271"/>
                  </a:cubicBezTo>
                  <a:cubicBezTo>
                    <a:pt x="1035" y="9350"/>
                    <a:pt x="1095" y="9410"/>
                    <a:pt x="1115" y="9490"/>
                  </a:cubicBezTo>
                  <a:cubicBezTo>
                    <a:pt x="1095" y="9549"/>
                    <a:pt x="1115" y="9589"/>
                    <a:pt x="1174" y="9609"/>
                  </a:cubicBezTo>
                  <a:cubicBezTo>
                    <a:pt x="1214" y="9688"/>
                    <a:pt x="1274" y="9768"/>
                    <a:pt x="1294" y="9848"/>
                  </a:cubicBezTo>
                  <a:cubicBezTo>
                    <a:pt x="1274" y="9907"/>
                    <a:pt x="1294" y="9967"/>
                    <a:pt x="1333" y="9987"/>
                  </a:cubicBezTo>
                  <a:cubicBezTo>
                    <a:pt x="1393" y="10047"/>
                    <a:pt x="1413" y="10106"/>
                    <a:pt x="1473" y="10186"/>
                  </a:cubicBezTo>
                  <a:cubicBezTo>
                    <a:pt x="1433" y="10245"/>
                    <a:pt x="1473" y="10265"/>
                    <a:pt x="1493" y="10305"/>
                  </a:cubicBezTo>
                  <a:cubicBezTo>
                    <a:pt x="1532" y="10365"/>
                    <a:pt x="1592" y="10444"/>
                    <a:pt x="1632" y="10484"/>
                  </a:cubicBezTo>
                  <a:cubicBezTo>
                    <a:pt x="1693" y="10545"/>
                    <a:pt x="1777" y="10571"/>
                    <a:pt x="1857" y="10571"/>
                  </a:cubicBezTo>
                  <a:cubicBezTo>
                    <a:pt x="1882" y="10571"/>
                    <a:pt x="1907" y="10568"/>
                    <a:pt x="1930" y="10564"/>
                  </a:cubicBezTo>
                  <a:cubicBezTo>
                    <a:pt x="1990" y="10564"/>
                    <a:pt x="2010" y="10544"/>
                    <a:pt x="2030" y="10504"/>
                  </a:cubicBezTo>
                  <a:cubicBezTo>
                    <a:pt x="2030" y="10484"/>
                    <a:pt x="2069" y="10444"/>
                    <a:pt x="2069" y="10405"/>
                  </a:cubicBezTo>
                  <a:cubicBezTo>
                    <a:pt x="2030" y="10385"/>
                    <a:pt x="2030" y="10345"/>
                    <a:pt x="2030" y="10305"/>
                  </a:cubicBezTo>
                  <a:cubicBezTo>
                    <a:pt x="2010" y="10265"/>
                    <a:pt x="1990" y="10186"/>
                    <a:pt x="1930" y="10146"/>
                  </a:cubicBezTo>
                  <a:cubicBezTo>
                    <a:pt x="1930" y="10106"/>
                    <a:pt x="1910" y="10086"/>
                    <a:pt x="1890" y="10066"/>
                  </a:cubicBezTo>
                  <a:cubicBezTo>
                    <a:pt x="1871" y="10007"/>
                    <a:pt x="1811" y="9947"/>
                    <a:pt x="1791" y="9887"/>
                  </a:cubicBezTo>
                  <a:cubicBezTo>
                    <a:pt x="1711" y="9768"/>
                    <a:pt x="1672" y="9649"/>
                    <a:pt x="1612" y="9509"/>
                  </a:cubicBezTo>
                  <a:cubicBezTo>
                    <a:pt x="1592" y="9470"/>
                    <a:pt x="1532" y="9390"/>
                    <a:pt x="1512" y="9350"/>
                  </a:cubicBezTo>
                  <a:cubicBezTo>
                    <a:pt x="1433" y="9191"/>
                    <a:pt x="1473" y="9012"/>
                    <a:pt x="1413" y="8853"/>
                  </a:cubicBezTo>
                  <a:cubicBezTo>
                    <a:pt x="1393" y="8773"/>
                    <a:pt x="1373" y="8714"/>
                    <a:pt x="1333" y="8654"/>
                  </a:cubicBezTo>
                  <a:cubicBezTo>
                    <a:pt x="1314" y="8574"/>
                    <a:pt x="1294" y="8515"/>
                    <a:pt x="1274" y="8455"/>
                  </a:cubicBezTo>
                  <a:cubicBezTo>
                    <a:pt x="1254" y="8395"/>
                    <a:pt x="1214" y="8316"/>
                    <a:pt x="1194" y="8256"/>
                  </a:cubicBezTo>
                  <a:cubicBezTo>
                    <a:pt x="1055" y="7560"/>
                    <a:pt x="1055" y="6864"/>
                    <a:pt x="955" y="6167"/>
                  </a:cubicBezTo>
                  <a:cubicBezTo>
                    <a:pt x="955" y="6088"/>
                    <a:pt x="916" y="6008"/>
                    <a:pt x="896" y="5929"/>
                  </a:cubicBezTo>
                  <a:cubicBezTo>
                    <a:pt x="816" y="5829"/>
                    <a:pt x="737" y="5730"/>
                    <a:pt x="836" y="5610"/>
                  </a:cubicBezTo>
                  <a:lnTo>
                    <a:pt x="836" y="5412"/>
                  </a:lnTo>
                  <a:cubicBezTo>
                    <a:pt x="796" y="5272"/>
                    <a:pt x="776" y="5093"/>
                    <a:pt x="776" y="4914"/>
                  </a:cubicBezTo>
                  <a:cubicBezTo>
                    <a:pt x="776" y="4874"/>
                    <a:pt x="776" y="4795"/>
                    <a:pt x="737" y="4715"/>
                  </a:cubicBezTo>
                  <a:cubicBezTo>
                    <a:pt x="697" y="4516"/>
                    <a:pt x="617" y="4317"/>
                    <a:pt x="717" y="4119"/>
                  </a:cubicBezTo>
                  <a:cubicBezTo>
                    <a:pt x="717" y="4059"/>
                    <a:pt x="737" y="3979"/>
                    <a:pt x="737" y="3900"/>
                  </a:cubicBezTo>
                  <a:cubicBezTo>
                    <a:pt x="737" y="3760"/>
                    <a:pt x="737" y="3601"/>
                    <a:pt x="697" y="3482"/>
                  </a:cubicBezTo>
                  <a:cubicBezTo>
                    <a:pt x="597" y="3382"/>
                    <a:pt x="578" y="3283"/>
                    <a:pt x="677" y="3184"/>
                  </a:cubicBezTo>
                  <a:cubicBezTo>
                    <a:pt x="697" y="3084"/>
                    <a:pt x="697" y="2985"/>
                    <a:pt x="697" y="2885"/>
                  </a:cubicBezTo>
                  <a:cubicBezTo>
                    <a:pt x="697" y="2806"/>
                    <a:pt x="697" y="2746"/>
                    <a:pt x="677" y="2686"/>
                  </a:cubicBezTo>
                  <a:cubicBezTo>
                    <a:pt x="637" y="2487"/>
                    <a:pt x="697" y="2328"/>
                    <a:pt x="796" y="2189"/>
                  </a:cubicBezTo>
                  <a:cubicBezTo>
                    <a:pt x="816" y="2089"/>
                    <a:pt x="816" y="1990"/>
                    <a:pt x="816" y="1891"/>
                  </a:cubicBezTo>
                  <a:cubicBezTo>
                    <a:pt x="796" y="1751"/>
                    <a:pt x="717" y="1632"/>
                    <a:pt x="796" y="1513"/>
                  </a:cubicBezTo>
                  <a:cubicBezTo>
                    <a:pt x="816" y="1473"/>
                    <a:pt x="816" y="1433"/>
                    <a:pt x="836" y="1413"/>
                  </a:cubicBezTo>
                  <a:cubicBezTo>
                    <a:pt x="836" y="1373"/>
                    <a:pt x="876" y="1334"/>
                    <a:pt x="876" y="1314"/>
                  </a:cubicBezTo>
                  <a:cubicBezTo>
                    <a:pt x="896" y="1234"/>
                    <a:pt x="896" y="1135"/>
                    <a:pt x="876" y="1035"/>
                  </a:cubicBezTo>
                  <a:cubicBezTo>
                    <a:pt x="836" y="995"/>
                    <a:pt x="836" y="916"/>
                    <a:pt x="816" y="856"/>
                  </a:cubicBezTo>
                  <a:cubicBezTo>
                    <a:pt x="796" y="757"/>
                    <a:pt x="796" y="657"/>
                    <a:pt x="816" y="597"/>
                  </a:cubicBezTo>
                  <a:cubicBezTo>
                    <a:pt x="836" y="538"/>
                    <a:pt x="876" y="458"/>
                    <a:pt x="876" y="418"/>
                  </a:cubicBezTo>
                  <a:cubicBezTo>
                    <a:pt x="876" y="299"/>
                    <a:pt x="876" y="160"/>
                    <a:pt x="776" y="41"/>
                  </a:cubicBezTo>
                  <a:cubicBezTo>
                    <a:pt x="697" y="1"/>
                    <a:pt x="657" y="1"/>
                    <a:pt x="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8" name="Google Shape;15968;p24"/>
            <p:cNvSpPr/>
            <p:nvPr/>
          </p:nvSpPr>
          <p:spPr>
            <a:xfrm>
              <a:off x="4717350" y="4709350"/>
              <a:ext cx="173075" cy="30575"/>
            </a:xfrm>
            <a:custGeom>
              <a:avLst/>
              <a:gdLst/>
              <a:ahLst/>
              <a:cxnLst/>
              <a:rect l="l" t="t" r="r" b="b"/>
              <a:pathLst>
                <a:path w="6923" h="1223" extrusionOk="0">
                  <a:moveTo>
                    <a:pt x="657" y="0"/>
                  </a:moveTo>
                  <a:cubicBezTo>
                    <a:pt x="571" y="0"/>
                    <a:pt x="484" y="2"/>
                    <a:pt x="398" y="7"/>
                  </a:cubicBezTo>
                  <a:cubicBezTo>
                    <a:pt x="259" y="186"/>
                    <a:pt x="80" y="345"/>
                    <a:pt x="0" y="544"/>
                  </a:cubicBezTo>
                  <a:cubicBezTo>
                    <a:pt x="1691" y="882"/>
                    <a:pt x="3422" y="1041"/>
                    <a:pt x="5133" y="1200"/>
                  </a:cubicBezTo>
                  <a:cubicBezTo>
                    <a:pt x="5232" y="1213"/>
                    <a:pt x="5329" y="1222"/>
                    <a:pt x="5424" y="1222"/>
                  </a:cubicBezTo>
                  <a:cubicBezTo>
                    <a:pt x="5614" y="1222"/>
                    <a:pt x="5796" y="1187"/>
                    <a:pt x="5968" y="1081"/>
                  </a:cubicBezTo>
                  <a:cubicBezTo>
                    <a:pt x="6038" y="1062"/>
                    <a:pt x="6113" y="1058"/>
                    <a:pt x="6190" y="1058"/>
                  </a:cubicBezTo>
                  <a:cubicBezTo>
                    <a:pt x="6262" y="1058"/>
                    <a:pt x="6336" y="1062"/>
                    <a:pt x="6410" y="1062"/>
                  </a:cubicBezTo>
                  <a:cubicBezTo>
                    <a:pt x="6597" y="1062"/>
                    <a:pt x="6781" y="1037"/>
                    <a:pt x="6923" y="862"/>
                  </a:cubicBezTo>
                  <a:cubicBezTo>
                    <a:pt x="5948" y="544"/>
                    <a:pt x="4934" y="544"/>
                    <a:pt x="3939" y="444"/>
                  </a:cubicBezTo>
                  <a:cubicBezTo>
                    <a:pt x="2850" y="333"/>
                    <a:pt x="1761" y="0"/>
                    <a:pt x="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9" name="Google Shape;15969;p24"/>
            <p:cNvSpPr/>
            <p:nvPr/>
          </p:nvSpPr>
          <p:spPr>
            <a:xfrm>
              <a:off x="5151500" y="4590400"/>
              <a:ext cx="68150" cy="164775"/>
            </a:xfrm>
            <a:custGeom>
              <a:avLst/>
              <a:gdLst/>
              <a:ahLst/>
              <a:cxnLst/>
              <a:rect l="l" t="t" r="r" b="b"/>
              <a:pathLst>
                <a:path w="2726" h="6591" extrusionOk="0">
                  <a:moveTo>
                    <a:pt x="1880" y="0"/>
                  </a:moveTo>
                  <a:cubicBezTo>
                    <a:pt x="1826" y="0"/>
                    <a:pt x="1771" y="10"/>
                    <a:pt x="1711" y="30"/>
                  </a:cubicBezTo>
                  <a:cubicBezTo>
                    <a:pt x="1632" y="30"/>
                    <a:pt x="1552" y="50"/>
                    <a:pt x="1493" y="70"/>
                  </a:cubicBezTo>
                  <a:cubicBezTo>
                    <a:pt x="1413" y="130"/>
                    <a:pt x="1333" y="149"/>
                    <a:pt x="1294" y="189"/>
                  </a:cubicBezTo>
                  <a:cubicBezTo>
                    <a:pt x="1214" y="249"/>
                    <a:pt x="1174" y="289"/>
                    <a:pt x="1115" y="348"/>
                  </a:cubicBezTo>
                  <a:cubicBezTo>
                    <a:pt x="995" y="448"/>
                    <a:pt x="816" y="527"/>
                    <a:pt x="677" y="587"/>
                  </a:cubicBezTo>
                  <a:lnTo>
                    <a:pt x="518" y="746"/>
                  </a:lnTo>
                  <a:cubicBezTo>
                    <a:pt x="498" y="826"/>
                    <a:pt x="518" y="885"/>
                    <a:pt x="577" y="945"/>
                  </a:cubicBezTo>
                  <a:cubicBezTo>
                    <a:pt x="597" y="1602"/>
                    <a:pt x="498" y="2258"/>
                    <a:pt x="299" y="2915"/>
                  </a:cubicBezTo>
                  <a:cubicBezTo>
                    <a:pt x="1" y="3849"/>
                    <a:pt x="180" y="4765"/>
                    <a:pt x="359" y="5660"/>
                  </a:cubicBezTo>
                  <a:cubicBezTo>
                    <a:pt x="438" y="5998"/>
                    <a:pt x="538" y="6356"/>
                    <a:pt x="916" y="6535"/>
                  </a:cubicBezTo>
                  <a:cubicBezTo>
                    <a:pt x="962" y="6570"/>
                    <a:pt x="995" y="6591"/>
                    <a:pt x="1030" y="6591"/>
                  </a:cubicBezTo>
                  <a:cubicBezTo>
                    <a:pt x="1055" y="6591"/>
                    <a:pt x="1081" y="6580"/>
                    <a:pt x="1115" y="6555"/>
                  </a:cubicBezTo>
                  <a:cubicBezTo>
                    <a:pt x="1234" y="6356"/>
                    <a:pt x="1174" y="6137"/>
                    <a:pt x="1214" y="5938"/>
                  </a:cubicBezTo>
                  <a:cubicBezTo>
                    <a:pt x="1214" y="5859"/>
                    <a:pt x="1214" y="5799"/>
                    <a:pt x="1194" y="5719"/>
                  </a:cubicBezTo>
                  <a:cubicBezTo>
                    <a:pt x="1174" y="5660"/>
                    <a:pt x="1115" y="5600"/>
                    <a:pt x="1075" y="5540"/>
                  </a:cubicBezTo>
                  <a:cubicBezTo>
                    <a:pt x="597" y="5202"/>
                    <a:pt x="737" y="4645"/>
                    <a:pt x="637" y="4168"/>
                  </a:cubicBezTo>
                  <a:cubicBezTo>
                    <a:pt x="617" y="3849"/>
                    <a:pt x="717" y="3551"/>
                    <a:pt x="776" y="3253"/>
                  </a:cubicBezTo>
                  <a:cubicBezTo>
                    <a:pt x="796" y="3113"/>
                    <a:pt x="737" y="2915"/>
                    <a:pt x="856" y="2855"/>
                  </a:cubicBezTo>
                  <a:cubicBezTo>
                    <a:pt x="877" y="2844"/>
                    <a:pt x="896" y="2840"/>
                    <a:pt x="913" y="2840"/>
                  </a:cubicBezTo>
                  <a:cubicBezTo>
                    <a:pt x="1027" y="2840"/>
                    <a:pt x="1073" y="3036"/>
                    <a:pt x="1194" y="3054"/>
                  </a:cubicBezTo>
                  <a:cubicBezTo>
                    <a:pt x="1240" y="3062"/>
                    <a:pt x="1283" y="3066"/>
                    <a:pt x="1323" y="3066"/>
                  </a:cubicBezTo>
                  <a:cubicBezTo>
                    <a:pt x="1657" y="3066"/>
                    <a:pt x="1768" y="2783"/>
                    <a:pt x="1910" y="2517"/>
                  </a:cubicBezTo>
                  <a:cubicBezTo>
                    <a:pt x="1930" y="2377"/>
                    <a:pt x="1930" y="2278"/>
                    <a:pt x="1890" y="2159"/>
                  </a:cubicBezTo>
                  <a:cubicBezTo>
                    <a:pt x="1791" y="1920"/>
                    <a:pt x="1532" y="1840"/>
                    <a:pt x="1313" y="1741"/>
                  </a:cubicBezTo>
                  <a:cubicBezTo>
                    <a:pt x="1254" y="1681"/>
                    <a:pt x="1234" y="1641"/>
                    <a:pt x="1254" y="1582"/>
                  </a:cubicBezTo>
                  <a:cubicBezTo>
                    <a:pt x="1294" y="1542"/>
                    <a:pt x="1313" y="1482"/>
                    <a:pt x="1353" y="1462"/>
                  </a:cubicBezTo>
                  <a:cubicBezTo>
                    <a:pt x="1393" y="1442"/>
                    <a:pt x="1433" y="1383"/>
                    <a:pt x="1493" y="1363"/>
                  </a:cubicBezTo>
                  <a:lnTo>
                    <a:pt x="1632" y="1283"/>
                  </a:lnTo>
                  <a:cubicBezTo>
                    <a:pt x="1731" y="1263"/>
                    <a:pt x="1811" y="1244"/>
                    <a:pt x="1910" y="1224"/>
                  </a:cubicBezTo>
                  <a:cubicBezTo>
                    <a:pt x="1950" y="1184"/>
                    <a:pt x="2030" y="1164"/>
                    <a:pt x="2089" y="1144"/>
                  </a:cubicBezTo>
                  <a:lnTo>
                    <a:pt x="2527" y="846"/>
                  </a:lnTo>
                  <a:cubicBezTo>
                    <a:pt x="2587" y="786"/>
                    <a:pt x="2626" y="726"/>
                    <a:pt x="2686" y="667"/>
                  </a:cubicBezTo>
                  <a:cubicBezTo>
                    <a:pt x="2726" y="587"/>
                    <a:pt x="2726" y="527"/>
                    <a:pt x="2726" y="448"/>
                  </a:cubicBezTo>
                  <a:cubicBezTo>
                    <a:pt x="2607" y="149"/>
                    <a:pt x="2328" y="70"/>
                    <a:pt x="2050" y="30"/>
                  </a:cubicBezTo>
                  <a:cubicBezTo>
                    <a:pt x="1990" y="10"/>
                    <a:pt x="1935" y="0"/>
                    <a:pt x="18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0" name="Google Shape;15970;p24"/>
            <p:cNvSpPr/>
            <p:nvPr/>
          </p:nvSpPr>
          <p:spPr>
            <a:xfrm>
              <a:off x="4867525" y="4731050"/>
              <a:ext cx="216875" cy="37950"/>
            </a:xfrm>
            <a:custGeom>
              <a:avLst/>
              <a:gdLst/>
              <a:ahLst/>
              <a:cxnLst/>
              <a:rect l="l" t="t" r="r" b="b"/>
              <a:pathLst>
                <a:path w="8675" h="1518" extrusionOk="0">
                  <a:moveTo>
                    <a:pt x="1143" y="1"/>
                  </a:moveTo>
                  <a:cubicBezTo>
                    <a:pt x="1077" y="1"/>
                    <a:pt x="1010" y="6"/>
                    <a:pt x="936" y="14"/>
                  </a:cubicBezTo>
                  <a:cubicBezTo>
                    <a:pt x="866" y="32"/>
                    <a:pt x="791" y="37"/>
                    <a:pt x="714" y="37"/>
                  </a:cubicBezTo>
                  <a:cubicBezTo>
                    <a:pt x="642" y="37"/>
                    <a:pt x="568" y="33"/>
                    <a:pt x="495" y="33"/>
                  </a:cubicBezTo>
                  <a:cubicBezTo>
                    <a:pt x="311" y="33"/>
                    <a:pt x="132" y="58"/>
                    <a:pt x="1" y="233"/>
                  </a:cubicBezTo>
                  <a:cubicBezTo>
                    <a:pt x="220" y="312"/>
                    <a:pt x="498" y="233"/>
                    <a:pt x="717" y="412"/>
                  </a:cubicBezTo>
                  <a:cubicBezTo>
                    <a:pt x="1950" y="730"/>
                    <a:pt x="3223" y="889"/>
                    <a:pt x="4516" y="929"/>
                  </a:cubicBezTo>
                  <a:cubicBezTo>
                    <a:pt x="4696" y="1028"/>
                    <a:pt x="4914" y="929"/>
                    <a:pt x="5093" y="1068"/>
                  </a:cubicBezTo>
                  <a:cubicBezTo>
                    <a:pt x="5232" y="1106"/>
                    <a:pt x="5371" y="1120"/>
                    <a:pt x="5510" y="1120"/>
                  </a:cubicBezTo>
                  <a:cubicBezTo>
                    <a:pt x="5590" y="1120"/>
                    <a:pt x="5670" y="1115"/>
                    <a:pt x="5750" y="1108"/>
                  </a:cubicBezTo>
                  <a:cubicBezTo>
                    <a:pt x="5855" y="1171"/>
                    <a:pt x="5967" y="1185"/>
                    <a:pt x="6081" y="1185"/>
                  </a:cubicBezTo>
                  <a:cubicBezTo>
                    <a:pt x="6169" y="1185"/>
                    <a:pt x="6257" y="1176"/>
                    <a:pt x="6344" y="1176"/>
                  </a:cubicBezTo>
                  <a:cubicBezTo>
                    <a:pt x="6464" y="1176"/>
                    <a:pt x="6580" y="1192"/>
                    <a:pt x="6685" y="1267"/>
                  </a:cubicBezTo>
                  <a:lnTo>
                    <a:pt x="6725" y="1307"/>
                  </a:lnTo>
                  <a:lnTo>
                    <a:pt x="6784" y="1307"/>
                  </a:lnTo>
                  <a:cubicBezTo>
                    <a:pt x="6943" y="1360"/>
                    <a:pt x="7111" y="1369"/>
                    <a:pt x="7276" y="1369"/>
                  </a:cubicBezTo>
                  <a:cubicBezTo>
                    <a:pt x="7359" y="1369"/>
                    <a:pt x="7441" y="1367"/>
                    <a:pt x="7520" y="1367"/>
                  </a:cubicBezTo>
                  <a:cubicBezTo>
                    <a:pt x="7754" y="1367"/>
                    <a:pt x="8008" y="1517"/>
                    <a:pt x="8238" y="1517"/>
                  </a:cubicBezTo>
                  <a:cubicBezTo>
                    <a:pt x="8400" y="1517"/>
                    <a:pt x="8551" y="1442"/>
                    <a:pt x="8674" y="1187"/>
                  </a:cubicBezTo>
                  <a:cubicBezTo>
                    <a:pt x="8654" y="1028"/>
                    <a:pt x="8515" y="1008"/>
                    <a:pt x="8455" y="909"/>
                  </a:cubicBezTo>
                  <a:cubicBezTo>
                    <a:pt x="8415" y="899"/>
                    <a:pt x="8381" y="894"/>
                    <a:pt x="8348" y="894"/>
                  </a:cubicBezTo>
                  <a:cubicBezTo>
                    <a:pt x="8316" y="894"/>
                    <a:pt x="8286" y="899"/>
                    <a:pt x="8256" y="909"/>
                  </a:cubicBezTo>
                  <a:cubicBezTo>
                    <a:pt x="8167" y="960"/>
                    <a:pt x="8079" y="976"/>
                    <a:pt x="7990" y="976"/>
                  </a:cubicBezTo>
                  <a:cubicBezTo>
                    <a:pt x="7829" y="976"/>
                    <a:pt x="7669" y="923"/>
                    <a:pt x="7508" y="923"/>
                  </a:cubicBezTo>
                  <a:cubicBezTo>
                    <a:pt x="7479" y="923"/>
                    <a:pt x="7450" y="925"/>
                    <a:pt x="7421" y="929"/>
                  </a:cubicBezTo>
                  <a:cubicBezTo>
                    <a:pt x="7321" y="909"/>
                    <a:pt x="7222" y="909"/>
                    <a:pt x="7122" y="889"/>
                  </a:cubicBezTo>
                  <a:cubicBezTo>
                    <a:pt x="7083" y="869"/>
                    <a:pt x="7063" y="869"/>
                    <a:pt x="7023" y="829"/>
                  </a:cubicBezTo>
                  <a:cubicBezTo>
                    <a:pt x="6963" y="810"/>
                    <a:pt x="6904" y="770"/>
                    <a:pt x="6884" y="710"/>
                  </a:cubicBezTo>
                  <a:cubicBezTo>
                    <a:pt x="6750" y="652"/>
                    <a:pt x="6613" y="636"/>
                    <a:pt x="6475" y="636"/>
                  </a:cubicBezTo>
                  <a:cubicBezTo>
                    <a:pt x="6314" y="636"/>
                    <a:pt x="6151" y="658"/>
                    <a:pt x="5991" y="658"/>
                  </a:cubicBezTo>
                  <a:cubicBezTo>
                    <a:pt x="5820" y="658"/>
                    <a:pt x="5652" y="633"/>
                    <a:pt x="5491" y="531"/>
                  </a:cubicBezTo>
                  <a:cubicBezTo>
                    <a:pt x="4516" y="332"/>
                    <a:pt x="3542" y="272"/>
                    <a:pt x="2587" y="193"/>
                  </a:cubicBezTo>
                  <a:cubicBezTo>
                    <a:pt x="2436" y="129"/>
                    <a:pt x="2281" y="120"/>
                    <a:pt x="2126" y="120"/>
                  </a:cubicBezTo>
                  <a:cubicBezTo>
                    <a:pt x="2060" y="120"/>
                    <a:pt x="1993" y="121"/>
                    <a:pt x="1927" y="121"/>
                  </a:cubicBezTo>
                  <a:cubicBezTo>
                    <a:pt x="1761" y="121"/>
                    <a:pt x="1595" y="110"/>
                    <a:pt x="1433" y="34"/>
                  </a:cubicBezTo>
                  <a:cubicBezTo>
                    <a:pt x="1328" y="10"/>
                    <a:pt x="1237" y="1"/>
                    <a:pt x="1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1" name="Google Shape;15971;p24"/>
            <p:cNvSpPr/>
            <p:nvPr/>
          </p:nvSpPr>
          <p:spPr>
            <a:xfrm>
              <a:off x="5217150" y="5150700"/>
              <a:ext cx="181050" cy="56700"/>
            </a:xfrm>
            <a:custGeom>
              <a:avLst/>
              <a:gdLst/>
              <a:ahLst/>
              <a:cxnLst/>
              <a:rect l="l" t="t" r="r" b="b"/>
              <a:pathLst>
                <a:path w="7242" h="2268" extrusionOk="0">
                  <a:moveTo>
                    <a:pt x="7062" y="1"/>
                  </a:moveTo>
                  <a:cubicBezTo>
                    <a:pt x="6988" y="1"/>
                    <a:pt x="6902" y="28"/>
                    <a:pt x="6824" y="37"/>
                  </a:cubicBezTo>
                  <a:cubicBezTo>
                    <a:pt x="6028" y="216"/>
                    <a:pt x="5232" y="355"/>
                    <a:pt x="4456" y="634"/>
                  </a:cubicBezTo>
                  <a:cubicBezTo>
                    <a:pt x="3462" y="1091"/>
                    <a:pt x="2427" y="1330"/>
                    <a:pt x="1353" y="1509"/>
                  </a:cubicBezTo>
                  <a:cubicBezTo>
                    <a:pt x="995" y="1549"/>
                    <a:pt x="677" y="1688"/>
                    <a:pt x="339" y="1748"/>
                  </a:cubicBezTo>
                  <a:cubicBezTo>
                    <a:pt x="199" y="1768"/>
                    <a:pt x="140" y="1847"/>
                    <a:pt x="60" y="1947"/>
                  </a:cubicBezTo>
                  <a:cubicBezTo>
                    <a:pt x="0" y="2026"/>
                    <a:pt x="0" y="2106"/>
                    <a:pt x="60" y="2166"/>
                  </a:cubicBezTo>
                  <a:cubicBezTo>
                    <a:pt x="146" y="2242"/>
                    <a:pt x="236" y="2268"/>
                    <a:pt x="324" y="2268"/>
                  </a:cubicBezTo>
                  <a:cubicBezTo>
                    <a:pt x="420" y="2268"/>
                    <a:pt x="514" y="2237"/>
                    <a:pt x="597" y="2205"/>
                  </a:cubicBezTo>
                  <a:cubicBezTo>
                    <a:pt x="677" y="2110"/>
                    <a:pt x="772" y="2091"/>
                    <a:pt x="873" y="2091"/>
                  </a:cubicBezTo>
                  <a:cubicBezTo>
                    <a:pt x="941" y="2091"/>
                    <a:pt x="1011" y="2099"/>
                    <a:pt x="1080" y="2099"/>
                  </a:cubicBezTo>
                  <a:cubicBezTo>
                    <a:pt x="1167" y="2099"/>
                    <a:pt x="1254" y="2086"/>
                    <a:pt x="1333" y="2026"/>
                  </a:cubicBezTo>
                  <a:cubicBezTo>
                    <a:pt x="2149" y="2007"/>
                    <a:pt x="2885" y="1569"/>
                    <a:pt x="3720" y="1450"/>
                  </a:cubicBezTo>
                  <a:cubicBezTo>
                    <a:pt x="4914" y="1052"/>
                    <a:pt x="6068" y="634"/>
                    <a:pt x="7241" y="236"/>
                  </a:cubicBezTo>
                  <a:cubicBezTo>
                    <a:pt x="7230" y="46"/>
                    <a:pt x="7156" y="1"/>
                    <a:pt x="70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2" name="Google Shape;15972;p24"/>
            <p:cNvSpPr/>
            <p:nvPr/>
          </p:nvSpPr>
          <p:spPr>
            <a:xfrm>
              <a:off x="5271850" y="4670225"/>
              <a:ext cx="136800" cy="65650"/>
            </a:xfrm>
            <a:custGeom>
              <a:avLst/>
              <a:gdLst/>
              <a:ahLst/>
              <a:cxnLst/>
              <a:rect l="l" t="t" r="r" b="b"/>
              <a:pathLst>
                <a:path w="5472" h="2626" extrusionOk="0">
                  <a:moveTo>
                    <a:pt x="4954" y="0"/>
                  </a:moveTo>
                  <a:cubicBezTo>
                    <a:pt x="4874" y="0"/>
                    <a:pt x="4775" y="0"/>
                    <a:pt x="4715" y="40"/>
                  </a:cubicBezTo>
                  <a:cubicBezTo>
                    <a:pt x="4616" y="60"/>
                    <a:pt x="4476" y="99"/>
                    <a:pt x="4357" y="139"/>
                  </a:cubicBezTo>
                  <a:cubicBezTo>
                    <a:pt x="3362" y="398"/>
                    <a:pt x="2527" y="995"/>
                    <a:pt x="1592" y="1392"/>
                  </a:cubicBezTo>
                  <a:cubicBezTo>
                    <a:pt x="1473" y="1452"/>
                    <a:pt x="1333" y="1532"/>
                    <a:pt x="1174" y="1572"/>
                  </a:cubicBezTo>
                  <a:lnTo>
                    <a:pt x="737" y="1731"/>
                  </a:lnTo>
                  <a:cubicBezTo>
                    <a:pt x="558" y="1770"/>
                    <a:pt x="379" y="1870"/>
                    <a:pt x="239" y="2029"/>
                  </a:cubicBezTo>
                  <a:cubicBezTo>
                    <a:pt x="80" y="2248"/>
                    <a:pt x="1" y="2467"/>
                    <a:pt x="339" y="2626"/>
                  </a:cubicBezTo>
                  <a:cubicBezTo>
                    <a:pt x="379" y="2626"/>
                    <a:pt x="458" y="2606"/>
                    <a:pt x="498" y="2566"/>
                  </a:cubicBezTo>
                  <a:cubicBezTo>
                    <a:pt x="577" y="2546"/>
                    <a:pt x="637" y="2506"/>
                    <a:pt x="677" y="2467"/>
                  </a:cubicBezTo>
                  <a:cubicBezTo>
                    <a:pt x="796" y="2308"/>
                    <a:pt x="1055" y="2447"/>
                    <a:pt x="1194" y="2308"/>
                  </a:cubicBezTo>
                  <a:cubicBezTo>
                    <a:pt x="1532" y="2308"/>
                    <a:pt x="1791" y="2129"/>
                    <a:pt x="2089" y="1989"/>
                  </a:cubicBezTo>
                  <a:cubicBezTo>
                    <a:pt x="2965" y="1651"/>
                    <a:pt x="3780" y="1094"/>
                    <a:pt x="4715" y="875"/>
                  </a:cubicBezTo>
                  <a:cubicBezTo>
                    <a:pt x="4874" y="875"/>
                    <a:pt x="5073" y="875"/>
                    <a:pt x="5173" y="676"/>
                  </a:cubicBezTo>
                  <a:cubicBezTo>
                    <a:pt x="5252" y="597"/>
                    <a:pt x="5332" y="557"/>
                    <a:pt x="5411" y="497"/>
                  </a:cubicBezTo>
                  <a:cubicBezTo>
                    <a:pt x="5471" y="139"/>
                    <a:pt x="5232" y="60"/>
                    <a:pt x="49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3" name="Google Shape;15973;p24"/>
            <p:cNvSpPr/>
            <p:nvPr/>
          </p:nvSpPr>
          <p:spPr>
            <a:xfrm>
              <a:off x="4940650" y="4985600"/>
              <a:ext cx="21575" cy="154600"/>
            </a:xfrm>
            <a:custGeom>
              <a:avLst/>
              <a:gdLst/>
              <a:ahLst/>
              <a:cxnLst/>
              <a:rect l="l" t="t" r="r" b="b"/>
              <a:pathLst>
                <a:path w="863" h="6184" extrusionOk="0">
                  <a:moveTo>
                    <a:pt x="498" y="1"/>
                  </a:moveTo>
                  <a:cubicBezTo>
                    <a:pt x="454" y="1"/>
                    <a:pt x="413" y="22"/>
                    <a:pt x="378" y="57"/>
                  </a:cubicBezTo>
                  <a:cubicBezTo>
                    <a:pt x="159" y="355"/>
                    <a:pt x="398" y="773"/>
                    <a:pt x="100" y="1071"/>
                  </a:cubicBezTo>
                  <a:cubicBezTo>
                    <a:pt x="80" y="1648"/>
                    <a:pt x="0" y="2225"/>
                    <a:pt x="20" y="2782"/>
                  </a:cubicBezTo>
                  <a:cubicBezTo>
                    <a:pt x="100" y="3936"/>
                    <a:pt x="100" y="5109"/>
                    <a:pt x="577" y="6164"/>
                  </a:cubicBezTo>
                  <a:cubicBezTo>
                    <a:pt x="620" y="6177"/>
                    <a:pt x="659" y="6183"/>
                    <a:pt x="692" y="6183"/>
                  </a:cubicBezTo>
                  <a:cubicBezTo>
                    <a:pt x="812" y="6183"/>
                    <a:pt x="862" y="6101"/>
                    <a:pt x="816" y="5945"/>
                  </a:cubicBezTo>
                  <a:cubicBezTo>
                    <a:pt x="796" y="5686"/>
                    <a:pt x="756" y="5428"/>
                    <a:pt x="716" y="5169"/>
                  </a:cubicBezTo>
                  <a:cubicBezTo>
                    <a:pt x="657" y="4274"/>
                    <a:pt x="438" y="3379"/>
                    <a:pt x="497" y="2484"/>
                  </a:cubicBezTo>
                  <a:cubicBezTo>
                    <a:pt x="537" y="1668"/>
                    <a:pt x="597" y="852"/>
                    <a:pt x="597" y="37"/>
                  </a:cubicBezTo>
                  <a:cubicBezTo>
                    <a:pt x="564" y="12"/>
                    <a:pt x="530" y="1"/>
                    <a:pt x="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4" name="Google Shape;15974;p24"/>
            <p:cNvSpPr/>
            <p:nvPr/>
          </p:nvSpPr>
          <p:spPr>
            <a:xfrm>
              <a:off x="5230575" y="4748800"/>
              <a:ext cx="140275" cy="42950"/>
            </a:xfrm>
            <a:custGeom>
              <a:avLst/>
              <a:gdLst/>
              <a:ahLst/>
              <a:cxnLst/>
              <a:rect l="l" t="t" r="r" b="b"/>
              <a:pathLst>
                <a:path w="5611" h="1718" extrusionOk="0">
                  <a:moveTo>
                    <a:pt x="5511" y="0"/>
                  </a:moveTo>
                  <a:lnTo>
                    <a:pt x="5511" y="0"/>
                  </a:lnTo>
                  <a:cubicBezTo>
                    <a:pt x="3939" y="219"/>
                    <a:pt x="2447" y="676"/>
                    <a:pt x="935" y="1054"/>
                  </a:cubicBezTo>
                  <a:cubicBezTo>
                    <a:pt x="914" y="1087"/>
                    <a:pt x="886" y="1102"/>
                    <a:pt x="852" y="1102"/>
                  </a:cubicBezTo>
                  <a:cubicBezTo>
                    <a:pt x="824" y="1102"/>
                    <a:pt x="792" y="1092"/>
                    <a:pt x="756" y="1074"/>
                  </a:cubicBezTo>
                  <a:lnTo>
                    <a:pt x="438" y="1074"/>
                  </a:lnTo>
                  <a:cubicBezTo>
                    <a:pt x="359" y="1114"/>
                    <a:pt x="299" y="1174"/>
                    <a:pt x="219" y="1194"/>
                  </a:cubicBezTo>
                  <a:cubicBezTo>
                    <a:pt x="160" y="1194"/>
                    <a:pt x="120" y="1194"/>
                    <a:pt x="60" y="1214"/>
                  </a:cubicBezTo>
                  <a:cubicBezTo>
                    <a:pt x="0" y="1293"/>
                    <a:pt x="0" y="1373"/>
                    <a:pt x="40" y="1452"/>
                  </a:cubicBezTo>
                  <a:cubicBezTo>
                    <a:pt x="160" y="1572"/>
                    <a:pt x="319" y="1651"/>
                    <a:pt x="498" y="1691"/>
                  </a:cubicBezTo>
                  <a:cubicBezTo>
                    <a:pt x="569" y="1709"/>
                    <a:pt x="637" y="1717"/>
                    <a:pt x="704" y="1717"/>
                  </a:cubicBezTo>
                  <a:cubicBezTo>
                    <a:pt x="936" y="1717"/>
                    <a:pt x="1139" y="1609"/>
                    <a:pt x="1294" y="1393"/>
                  </a:cubicBezTo>
                  <a:cubicBezTo>
                    <a:pt x="1374" y="1320"/>
                    <a:pt x="1464" y="1306"/>
                    <a:pt x="1559" y="1306"/>
                  </a:cubicBezTo>
                  <a:cubicBezTo>
                    <a:pt x="1617" y="1306"/>
                    <a:pt x="1678" y="1312"/>
                    <a:pt x="1738" y="1312"/>
                  </a:cubicBezTo>
                  <a:cubicBezTo>
                    <a:pt x="1822" y="1312"/>
                    <a:pt x="1907" y="1301"/>
                    <a:pt x="1990" y="1253"/>
                  </a:cubicBezTo>
                  <a:cubicBezTo>
                    <a:pt x="2248" y="1214"/>
                    <a:pt x="2507" y="1074"/>
                    <a:pt x="2805" y="1054"/>
                  </a:cubicBezTo>
                  <a:cubicBezTo>
                    <a:pt x="3601" y="955"/>
                    <a:pt x="4377" y="716"/>
                    <a:pt x="5133" y="497"/>
                  </a:cubicBezTo>
                  <a:cubicBezTo>
                    <a:pt x="5272" y="358"/>
                    <a:pt x="5610" y="358"/>
                    <a:pt x="55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5" name="Google Shape;15975;p24"/>
            <p:cNvSpPr/>
            <p:nvPr/>
          </p:nvSpPr>
          <p:spPr>
            <a:xfrm>
              <a:off x="4579100" y="4847750"/>
              <a:ext cx="22900" cy="143625"/>
            </a:xfrm>
            <a:custGeom>
              <a:avLst/>
              <a:gdLst/>
              <a:ahLst/>
              <a:cxnLst/>
              <a:rect l="l" t="t" r="r" b="b"/>
              <a:pathLst>
                <a:path w="916" h="5745" extrusionOk="0">
                  <a:moveTo>
                    <a:pt x="756" y="1"/>
                  </a:moveTo>
                  <a:cubicBezTo>
                    <a:pt x="617" y="21"/>
                    <a:pt x="597" y="140"/>
                    <a:pt x="517" y="239"/>
                  </a:cubicBezTo>
                  <a:cubicBezTo>
                    <a:pt x="497" y="339"/>
                    <a:pt x="497" y="438"/>
                    <a:pt x="458" y="538"/>
                  </a:cubicBezTo>
                  <a:cubicBezTo>
                    <a:pt x="398" y="737"/>
                    <a:pt x="458" y="956"/>
                    <a:pt x="338" y="1135"/>
                  </a:cubicBezTo>
                  <a:lnTo>
                    <a:pt x="338" y="1314"/>
                  </a:lnTo>
                  <a:cubicBezTo>
                    <a:pt x="358" y="1314"/>
                    <a:pt x="358" y="1334"/>
                    <a:pt x="358" y="1334"/>
                  </a:cubicBezTo>
                  <a:cubicBezTo>
                    <a:pt x="358" y="1393"/>
                    <a:pt x="358" y="1433"/>
                    <a:pt x="318" y="1473"/>
                  </a:cubicBezTo>
                  <a:cubicBezTo>
                    <a:pt x="0" y="2865"/>
                    <a:pt x="119" y="4278"/>
                    <a:pt x="318" y="5670"/>
                  </a:cubicBezTo>
                  <a:cubicBezTo>
                    <a:pt x="368" y="5720"/>
                    <a:pt x="423" y="5745"/>
                    <a:pt x="480" y="5745"/>
                  </a:cubicBezTo>
                  <a:cubicBezTo>
                    <a:pt x="537" y="5745"/>
                    <a:pt x="597" y="5720"/>
                    <a:pt x="657" y="5670"/>
                  </a:cubicBezTo>
                  <a:cubicBezTo>
                    <a:pt x="637" y="5610"/>
                    <a:pt x="637" y="5551"/>
                    <a:pt x="617" y="5491"/>
                  </a:cubicBezTo>
                  <a:cubicBezTo>
                    <a:pt x="537" y="5312"/>
                    <a:pt x="537" y="5153"/>
                    <a:pt x="617" y="4974"/>
                  </a:cubicBezTo>
                  <a:cubicBezTo>
                    <a:pt x="676" y="4278"/>
                    <a:pt x="676" y="3562"/>
                    <a:pt x="637" y="2865"/>
                  </a:cubicBezTo>
                  <a:cubicBezTo>
                    <a:pt x="537" y="2507"/>
                    <a:pt x="477" y="2169"/>
                    <a:pt x="657" y="1811"/>
                  </a:cubicBezTo>
                  <a:cubicBezTo>
                    <a:pt x="676" y="1791"/>
                    <a:pt x="716" y="1771"/>
                    <a:pt x="676" y="1711"/>
                  </a:cubicBezTo>
                  <a:cubicBezTo>
                    <a:pt x="776" y="1473"/>
                    <a:pt x="657" y="1174"/>
                    <a:pt x="816" y="936"/>
                  </a:cubicBezTo>
                  <a:cubicBezTo>
                    <a:pt x="836" y="836"/>
                    <a:pt x="836" y="737"/>
                    <a:pt x="855" y="637"/>
                  </a:cubicBezTo>
                  <a:cubicBezTo>
                    <a:pt x="915" y="458"/>
                    <a:pt x="915" y="319"/>
                    <a:pt x="915" y="140"/>
                  </a:cubicBezTo>
                  <a:cubicBezTo>
                    <a:pt x="915" y="60"/>
                    <a:pt x="836" y="21"/>
                    <a:pt x="7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6" name="Google Shape;15976;p24"/>
            <p:cNvSpPr/>
            <p:nvPr/>
          </p:nvSpPr>
          <p:spPr>
            <a:xfrm>
              <a:off x="4620375" y="4559650"/>
              <a:ext cx="59700" cy="113075"/>
            </a:xfrm>
            <a:custGeom>
              <a:avLst/>
              <a:gdLst/>
              <a:ahLst/>
              <a:cxnLst/>
              <a:rect l="l" t="t" r="r" b="b"/>
              <a:pathLst>
                <a:path w="2388" h="4523" extrusionOk="0">
                  <a:moveTo>
                    <a:pt x="632" y="0"/>
                  </a:moveTo>
                  <a:cubicBezTo>
                    <a:pt x="449" y="0"/>
                    <a:pt x="265" y="7"/>
                    <a:pt x="80" y="27"/>
                  </a:cubicBezTo>
                  <a:cubicBezTo>
                    <a:pt x="60" y="27"/>
                    <a:pt x="20" y="66"/>
                    <a:pt x="40" y="106"/>
                  </a:cubicBezTo>
                  <a:cubicBezTo>
                    <a:pt x="0" y="126"/>
                    <a:pt x="40" y="186"/>
                    <a:pt x="80" y="206"/>
                  </a:cubicBezTo>
                  <a:cubicBezTo>
                    <a:pt x="537" y="345"/>
                    <a:pt x="975" y="405"/>
                    <a:pt x="1452" y="405"/>
                  </a:cubicBezTo>
                  <a:cubicBezTo>
                    <a:pt x="1989" y="405"/>
                    <a:pt x="2029" y="444"/>
                    <a:pt x="1989" y="1021"/>
                  </a:cubicBezTo>
                  <a:cubicBezTo>
                    <a:pt x="1989" y="1220"/>
                    <a:pt x="1989" y="1419"/>
                    <a:pt x="1950" y="1618"/>
                  </a:cubicBezTo>
                  <a:cubicBezTo>
                    <a:pt x="1751" y="2235"/>
                    <a:pt x="1830" y="2871"/>
                    <a:pt x="1830" y="3508"/>
                  </a:cubicBezTo>
                  <a:cubicBezTo>
                    <a:pt x="1791" y="3886"/>
                    <a:pt x="1950" y="4204"/>
                    <a:pt x="2248" y="4522"/>
                  </a:cubicBezTo>
                  <a:cubicBezTo>
                    <a:pt x="2387" y="3886"/>
                    <a:pt x="2149" y="3369"/>
                    <a:pt x="2188" y="2812"/>
                  </a:cubicBezTo>
                  <a:cubicBezTo>
                    <a:pt x="2248" y="2255"/>
                    <a:pt x="2328" y="1678"/>
                    <a:pt x="2387" y="1101"/>
                  </a:cubicBezTo>
                  <a:cubicBezTo>
                    <a:pt x="2367" y="1081"/>
                    <a:pt x="2367" y="1021"/>
                    <a:pt x="2367" y="1001"/>
                  </a:cubicBezTo>
                  <a:cubicBezTo>
                    <a:pt x="2347" y="822"/>
                    <a:pt x="2347" y="623"/>
                    <a:pt x="2367" y="444"/>
                  </a:cubicBezTo>
                  <a:cubicBezTo>
                    <a:pt x="2387" y="425"/>
                    <a:pt x="2387" y="385"/>
                    <a:pt x="2387" y="345"/>
                  </a:cubicBezTo>
                  <a:cubicBezTo>
                    <a:pt x="2248" y="86"/>
                    <a:pt x="1989" y="27"/>
                    <a:pt x="1731" y="27"/>
                  </a:cubicBezTo>
                  <a:cubicBezTo>
                    <a:pt x="1359" y="27"/>
                    <a:pt x="997" y="0"/>
                    <a:pt x="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7" name="Google Shape;15977;p24"/>
            <p:cNvSpPr/>
            <p:nvPr/>
          </p:nvSpPr>
          <p:spPr>
            <a:xfrm>
              <a:off x="4570125" y="4689150"/>
              <a:ext cx="114925" cy="26850"/>
            </a:xfrm>
            <a:custGeom>
              <a:avLst/>
              <a:gdLst/>
              <a:ahLst/>
              <a:cxnLst/>
              <a:rect l="l" t="t" r="r" b="b"/>
              <a:pathLst>
                <a:path w="4597" h="1074" extrusionOk="0">
                  <a:moveTo>
                    <a:pt x="318" y="1"/>
                  </a:moveTo>
                  <a:cubicBezTo>
                    <a:pt x="160" y="1"/>
                    <a:pt x="37" y="87"/>
                    <a:pt x="1" y="417"/>
                  </a:cubicBezTo>
                  <a:cubicBezTo>
                    <a:pt x="399" y="496"/>
                    <a:pt x="817" y="576"/>
                    <a:pt x="1214" y="655"/>
                  </a:cubicBezTo>
                  <a:cubicBezTo>
                    <a:pt x="1349" y="739"/>
                    <a:pt x="1483" y="824"/>
                    <a:pt x="1642" y="824"/>
                  </a:cubicBezTo>
                  <a:cubicBezTo>
                    <a:pt x="1671" y="824"/>
                    <a:pt x="1701" y="821"/>
                    <a:pt x="1732" y="815"/>
                  </a:cubicBezTo>
                  <a:cubicBezTo>
                    <a:pt x="1799" y="809"/>
                    <a:pt x="1865" y="807"/>
                    <a:pt x="1932" y="807"/>
                  </a:cubicBezTo>
                  <a:cubicBezTo>
                    <a:pt x="2565" y="807"/>
                    <a:pt x="3166" y="1021"/>
                    <a:pt x="3800" y="1021"/>
                  </a:cubicBezTo>
                  <a:cubicBezTo>
                    <a:pt x="3866" y="1021"/>
                    <a:pt x="3932" y="1019"/>
                    <a:pt x="3999" y="1013"/>
                  </a:cubicBezTo>
                  <a:cubicBezTo>
                    <a:pt x="4238" y="954"/>
                    <a:pt x="4596" y="1073"/>
                    <a:pt x="4556" y="616"/>
                  </a:cubicBezTo>
                  <a:cubicBezTo>
                    <a:pt x="3980" y="417"/>
                    <a:pt x="3323" y="576"/>
                    <a:pt x="2766" y="317"/>
                  </a:cubicBezTo>
                  <a:cubicBezTo>
                    <a:pt x="2717" y="320"/>
                    <a:pt x="2669" y="322"/>
                    <a:pt x="2621" y="322"/>
                  </a:cubicBezTo>
                  <a:cubicBezTo>
                    <a:pt x="2044" y="322"/>
                    <a:pt x="1525" y="117"/>
                    <a:pt x="956" y="98"/>
                  </a:cubicBezTo>
                  <a:cubicBezTo>
                    <a:pt x="934" y="102"/>
                    <a:pt x="911" y="104"/>
                    <a:pt x="888" y="104"/>
                  </a:cubicBezTo>
                  <a:cubicBezTo>
                    <a:pt x="704" y="104"/>
                    <a:pt x="490" y="1"/>
                    <a:pt x="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8" name="Google Shape;15978;p24"/>
            <p:cNvSpPr/>
            <p:nvPr/>
          </p:nvSpPr>
          <p:spPr>
            <a:xfrm>
              <a:off x="4777025" y="5077650"/>
              <a:ext cx="49250" cy="87375"/>
            </a:xfrm>
            <a:custGeom>
              <a:avLst/>
              <a:gdLst/>
              <a:ahLst/>
              <a:cxnLst/>
              <a:rect l="l" t="t" r="r" b="b"/>
              <a:pathLst>
                <a:path w="1970" h="3495" extrusionOk="0">
                  <a:moveTo>
                    <a:pt x="267" y="1"/>
                  </a:moveTo>
                  <a:cubicBezTo>
                    <a:pt x="238" y="1"/>
                    <a:pt x="208" y="11"/>
                    <a:pt x="179" y="35"/>
                  </a:cubicBezTo>
                  <a:cubicBezTo>
                    <a:pt x="0" y="174"/>
                    <a:pt x="40" y="373"/>
                    <a:pt x="159" y="552"/>
                  </a:cubicBezTo>
                  <a:cubicBezTo>
                    <a:pt x="60" y="970"/>
                    <a:pt x="299" y="1328"/>
                    <a:pt x="458" y="1686"/>
                  </a:cubicBezTo>
                  <a:lnTo>
                    <a:pt x="1055" y="2880"/>
                  </a:lnTo>
                  <a:cubicBezTo>
                    <a:pt x="932" y="2985"/>
                    <a:pt x="821" y="3013"/>
                    <a:pt x="716" y="3013"/>
                  </a:cubicBezTo>
                  <a:cubicBezTo>
                    <a:pt x="598" y="3013"/>
                    <a:pt x="488" y="2977"/>
                    <a:pt x="379" y="2977"/>
                  </a:cubicBezTo>
                  <a:cubicBezTo>
                    <a:pt x="366" y="2977"/>
                    <a:pt x="352" y="2978"/>
                    <a:pt x="339" y="2979"/>
                  </a:cubicBezTo>
                  <a:lnTo>
                    <a:pt x="339" y="3178"/>
                  </a:lnTo>
                  <a:cubicBezTo>
                    <a:pt x="497" y="3399"/>
                    <a:pt x="718" y="3495"/>
                    <a:pt x="961" y="3495"/>
                  </a:cubicBezTo>
                  <a:cubicBezTo>
                    <a:pt x="1024" y="3495"/>
                    <a:pt x="1089" y="3489"/>
                    <a:pt x="1154" y="3476"/>
                  </a:cubicBezTo>
                  <a:cubicBezTo>
                    <a:pt x="1214" y="3456"/>
                    <a:pt x="1293" y="3417"/>
                    <a:pt x="1353" y="3337"/>
                  </a:cubicBezTo>
                  <a:cubicBezTo>
                    <a:pt x="1353" y="3277"/>
                    <a:pt x="1353" y="3238"/>
                    <a:pt x="1373" y="3178"/>
                  </a:cubicBezTo>
                  <a:cubicBezTo>
                    <a:pt x="1403" y="3148"/>
                    <a:pt x="1433" y="3133"/>
                    <a:pt x="1465" y="3133"/>
                  </a:cubicBezTo>
                  <a:cubicBezTo>
                    <a:pt x="1497" y="3133"/>
                    <a:pt x="1532" y="3148"/>
                    <a:pt x="1572" y="3178"/>
                  </a:cubicBezTo>
                  <a:cubicBezTo>
                    <a:pt x="1651" y="3178"/>
                    <a:pt x="1691" y="3178"/>
                    <a:pt x="1751" y="3218"/>
                  </a:cubicBezTo>
                  <a:cubicBezTo>
                    <a:pt x="1781" y="3238"/>
                    <a:pt x="1811" y="3248"/>
                    <a:pt x="1843" y="3248"/>
                  </a:cubicBezTo>
                  <a:cubicBezTo>
                    <a:pt x="1875" y="3248"/>
                    <a:pt x="1910" y="3238"/>
                    <a:pt x="1950" y="3218"/>
                  </a:cubicBezTo>
                  <a:cubicBezTo>
                    <a:pt x="1950" y="3218"/>
                    <a:pt x="1970" y="3178"/>
                    <a:pt x="1970" y="3138"/>
                  </a:cubicBezTo>
                  <a:cubicBezTo>
                    <a:pt x="1970" y="3079"/>
                    <a:pt x="1950" y="3039"/>
                    <a:pt x="1890" y="3019"/>
                  </a:cubicBezTo>
                  <a:cubicBezTo>
                    <a:pt x="1174" y="2183"/>
                    <a:pt x="716" y="1268"/>
                    <a:pt x="498" y="194"/>
                  </a:cubicBezTo>
                  <a:cubicBezTo>
                    <a:pt x="452" y="103"/>
                    <a:pt x="36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9" name="Google Shape;15979;p24"/>
            <p:cNvSpPr/>
            <p:nvPr/>
          </p:nvSpPr>
          <p:spPr>
            <a:xfrm>
              <a:off x="5042100" y="4598250"/>
              <a:ext cx="124350" cy="18050"/>
            </a:xfrm>
            <a:custGeom>
              <a:avLst/>
              <a:gdLst/>
              <a:ahLst/>
              <a:cxnLst/>
              <a:rect l="l" t="t" r="r" b="b"/>
              <a:pathLst>
                <a:path w="4974" h="722" extrusionOk="0">
                  <a:moveTo>
                    <a:pt x="3760" y="1"/>
                  </a:moveTo>
                  <a:cubicBezTo>
                    <a:pt x="3439" y="1"/>
                    <a:pt x="3139" y="122"/>
                    <a:pt x="2823" y="122"/>
                  </a:cubicBezTo>
                  <a:cubicBezTo>
                    <a:pt x="2720" y="122"/>
                    <a:pt x="2614" y="109"/>
                    <a:pt x="2507" y="74"/>
                  </a:cubicBezTo>
                  <a:cubicBezTo>
                    <a:pt x="2156" y="110"/>
                    <a:pt x="1806" y="169"/>
                    <a:pt x="1460" y="169"/>
                  </a:cubicBezTo>
                  <a:cubicBezTo>
                    <a:pt x="1236" y="169"/>
                    <a:pt x="1014" y="144"/>
                    <a:pt x="796" y="74"/>
                  </a:cubicBezTo>
                  <a:cubicBezTo>
                    <a:pt x="743" y="62"/>
                    <a:pt x="692" y="56"/>
                    <a:pt x="641" y="56"/>
                  </a:cubicBezTo>
                  <a:cubicBezTo>
                    <a:pt x="441" y="56"/>
                    <a:pt x="254" y="142"/>
                    <a:pt x="80" y="253"/>
                  </a:cubicBezTo>
                  <a:cubicBezTo>
                    <a:pt x="40" y="253"/>
                    <a:pt x="20" y="273"/>
                    <a:pt x="0" y="313"/>
                  </a:cubicBezTo>
                  <a:cubicBezTo>
                    <a:pt x="0" y="333"/>
                    <a:pt x="0" y="373"/>
                    <a:pt x="80" y="412"/>
                  </a:cubicBezTo>
                  <a:cubicBezTo>
                    <a:pt x="239" y="472"/>
                    <a:pt x="458" y="432"/>
                    <a:pt x="637" y="571"/>
                  </a:cubicBezTo>
                  <a:cubicBezTo>
                    <a:pt x="1671" y="611"/>
                    <a:pt x="2666" y="611"/>
                    <a:pt x="3680" y="671"/>
                  </a:cubicBezTo>
                  <a:cubicBezTo>
                    <a:pt x="3914" y="693"/>
                    <a:pt x="4147" y="722"/>
                    <a:pt x="4383" y="722"/>
                  </a:cubicBezTo>
                  <a:cubicBezTo>
                    <a:pt x="4571" y="722"/>
                    <a:pt x="4760" y="704"/>
                    <a:pt x="4953" y="651"/>
                  </a:cubicBezTo>
                  <a:cubicBezTo>
                    <a:pt x="4973" y="571"/>
                    <a:pt x="4973" y="512"/>
                    <a:pt x="4973" y="432"/>
                  </a:cubicBezTo>
                  <a:cubicBezTo>
                    <a:pt x="4715" y="54"/>
                    <a:pt x="4317" y="54"/>
                    <a:pt x="3939" y="14"/>
                  </a:cubicBezTo>
                  <a:cubicBezTo>
                    <a:pt x="3878" y="5"/>
                    <a:pt x="3819" y="1"/>
                    <a:pt x="3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0" name="Google Shape;15980;p24"/>
            <p:cNvSpPr/>
            <p:nvPr/>
          </p:nvSpPr>
          <p:spPr>
            <a:xfrm>
              <a:off x="4128025" y="4999425"/>
              <a:ext cx="100475" cy="29875"/>
            </a:xfrm>
            <a:custGeom>
              <a:avLst/>
              <a:gdLst/>
              <a:ahLst/>
              <a:cxnLst/>
              <a:rect l="l" t="t" r="r" b="b"/>
              <a:pathLst>
                <a:path w="4019" h="1195" extrusionOk="0">
                  <a:moveTo>
                    <a:pt x="100" y="1"/>
                  </a:moveTo>
                  <a:cubicBezTo>
                    <a:pt x="0" y="439"/>
                    <a:pt x="557" y="260"/>
                    <a:pt x="637" y="518"/>
                  </a:cubicBezTo>
                  <a:cubicBezTo>
                    <a:pt x="876" y="618"/>
                    <a:pt x="1094" y="717"/>
                    <a:pt x="1353" y="817"/>
                  </a:cubicBezTo>
                  <a:cubicBezTo>
                    <a:pt x="1890" y="817"/>
                    <a:pt x="2407" y="936"/>
                    <a:pt x="2905" y="1195"/>
                  </a:cubicBezTo>
                  <a:lnTo>
                    <a:pt x="3462" y="1195"/>
                  </a:lnTo>
                  <a:cubicBezTo>
                    <a:pt x="3621" y="996"/>
                    <a:pt x="3840" y="936"/>
                    <a:pt x="4019" y="836"/>
                  </a:cubicBezTo>
                  <a:cubicBezTo>
                    <a:pt x="2746" y="439"/>
                    <a:pt x="1453" y="140"/>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1" name="Google Shape;15981;p24"/>
            <p:cNvSpPr/>
            <p:nvPr/>
          </p:nvSpPr>
          <p:spPr>
            <a:xfrm>
              <a:off x="4543275" y="4835125"/>
              <a:ext cx="23900" cy="103175"/>
            </a:xfrm>
            <a:custGeom>
              <a:avLst/>
              <a:gdLst/>
              <a:ahLst/>
              <a:cxnLst/>
              <a:rect l="l" t="t" r="r" b="b"/>
              <a:pathLst>
                <a:path w="956" h="4127" extrusionOk="0">
                  <a:moveTo>
                    <a:pt x="677" y="1"/>
                  </a:moveTo>
                  <a:cubicBezTo>
                    <a:pt x="627" y="1"/>
                    <a:pt x="587" y="19"/>
                    <a:pt x="558" y="48"/>
                  </a:cubicBezTo>
                  <a:cubicBezTo>
                    <a:pt x="458" y="347"/>
                    <a:pt x="339" y="645"/>
                    <a:pt x="240" y="943"/>
                  </a:cubicBezTo>
                  <a:cubicBezTo>
                    <a:pt x="279" y="1202"/>
                    <a:pt x="180" y="1421"/>
                    <a:pt x="180" y="1640"/>
                  </a:cubicBezTo>
                  <a:cubicBezTo>
                    <a:pt x="120" y="2475"/>
                    <a:pt x="1" y="3311"/>
                    <a:pt x="180" y="4126"/>
                  </a:cubicBezTo>
                  <a:cubicBezTo>
                    <a:pt x="379" y="4067"/>
                    <a:pt x="399" y="3828"/>
                    <a:pt x="558" y="3728"/>
                  </a:cubicBezTo>
                  <a:lnTo>
                    <a:pt x="558" y="3569"/>
                  </a:lnTo>
                  <a:cubicBezTo>
                    <a:pt x="399" y="3350"/>
                    <a:pt x="578" y="3191"/>
                    <a:pt x="558" y="3012"/>
                  </a:cubicBezTo>
                  <a:cubicBezTo>
                    <a:pt x="796" y="2356"/>
                    <a:pt x="578" y="1679"/>
                    <a:pt x="856" y="1023"/>
                  </a:cubicBezTo>
                  <a:cubicBezTo>
                    <a:pt x="876" y="1023"/>
                    <a:pt x="896" y="1023"/>
                    <a:pt x="936" y="1003"/>
                  </a:cubicBezTo>
                  <a:cubicBezTo>
                    <a:pt x="956" y="983"/>
                    <a:pt x="936" y="943"/>
                    <a:pt x="876" y="923"/>
                  </a:cubicBezTo>
                  <a:lnTo>
                    <a:pt x="876" y="227"/>
                  </a:lnTo>
                  <a:lnTo>
                    <a:pt x="737" y="8"/>
                  </a:lnTo>
                  <a:cubicBezTo>
                    <a:pt x="715" y="3"/>
                    <a:pt x="696" y="1"/>
                    <a:pt x="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2" name="Google Shape;15982;p24"/>
            <p:cNvSpPr/>
            <p:nvPr/>
          </p:nvSpPr>
          <p:spPr>
            <a:xfrm>
              <a:off x="4043475" y="4987000"/>
              <a:ext cx="102975" cy="27375"/>
            </a:xfrm>
            <a:custGeom>
              <a:avLst/>
              <a:gdLst/>
              <a:ahLst/>
              <a:cxnLst/>
              <a:rect l="l" t="t" r="r" b="b"/>
              <a:pathLst>
                <a:path w="4119" h="1095" extrusionOk="0">
                  <a:moveTo>
                    <a:pt x="1" y="1"/>
                  </a:moveTo>
                  <a:cubicBezTo>
                    <a:pt x="60" y="140"/>
                    <a:pt x="140" y="299"/>
                    <a:pt x="180" y="438"/>
                  </a:cubicBezTo>
                  <a:cubicBezTo>
                    <a:pt x="313" y="498"/>
                    <a:pt x="452" y="507"/>
                    <a:pt x="591" y="507"/>
                  </a:cubicBezTo>
                  <a:cubicBezTo>
                    <a:pt x="658" y="507"/>
                    <a:pt x="724" y="505"/>
                    <a:pt x="790" y="505"/>
                  </a:cubicBezTo>
                  <a:cubicBezTo>
                    <a:pt x="958" y="505"/>
                    <a:pt x="1122" y="519"/>
                    <a:pt x="1274" y="617"/>
                  </a:cubicBezTo>
                  <a:cubicBezTo>
                    <a:pt x="1791" y="1095"/>
                    <a:pt x="2467" y="796"/>
                    <a:pt x="3044" y="995"/>
                  </a:cubicBezTo>
                  <a:cubicBezTo>
                    <a:pt x="3362" y="995"/>
                    <a:pt x="3721" y="1015"/>
                    <a:pt x="4039" y="1015"/>
                  </a:cubicBezTo>
                  <a:cubicBezTo>
                    <a:pt x="4118" y="936"/>
                    <a:pt x="4118" y="876"/>
                    <a:pt x="4019" y="816"/>
                  </a:cubicBezTo>
                  <a:cubicBezTo>
                    <a:pt x="3840" y="717"/>
                    <a:pt x="3621" y="697"/>
                    <a:pt x="3522" y="498"/>
                  </a:cubicBezTo>
                  <a:cubicBezTo>
                    <a:pt x="2657" y="332"/>
                    <a:pt x="1826" y="116"/>
                    <a:pt x="934" y="116"/>
                  </a:cubicBezTo>
                  <a:cubicBezTo>
                    <a:pt x="862" y="116"/>
                    <a:pt x="790" y="117"/>
                    <a:pt x="717" y="120"/>
                  </a:cubicBezTo>
                  <a:cubicBezTo>
                    <a:pt x="637" y="40"/>
                    <a:pt x="478" y="60"/>
                    <a:pt x="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3" name="Google Shape;15983;p24"/>
            <p:cNvSpPr/>
            <p:nvPr/>
          </p:nvSpPr>
          <p:spPr>
            <a:xfrm>
              <a:off x="4545775" y="4945225"/>
              <a:ext cx="23400" cy="106450"/>
            </a:xfrm>
            <a:custGeom>
              <a:avLst/>
              <a:gdLst/>
              <a:ahLst/>
              <a:cxnLst/>
              <a:rect l="l" t="t" r="r" b="b"/>
              <a:pathLst>
                <a:path w="936" h="4258" extrusionOk="0">
                  <a:moveTo>
                    <a:pt x="367" y="1184"/>
                  </a:moveTo>
                  <a:cubicBezTo>
                    <a:pt x="375" y="1276"/>
                    <a:pt x="369" y="1366"/>
                    <a:pt x="338" y="1453"/>
                  </a:cubicBezTo>
                  <a:cubicBezTo>
                    <a:pt x="313" y="1378"/>
                    <a:pt x="352" y="1278"/>
                    <a:pt x="367" y="1184"/>
                  </a:cubicBezTo>
                  <a:close/>
                  <a:moveTo>
                    <a:pt x="458" y="1"/>
                  </a:moveTo>
                  <a:lnTo>
                    <a:pt x="458" y="1"/>
                  </a:lnTo>
                  <a:cubicBezTo>
                    <a:pt x="127" y="318"/>
                    <a:pt x="274" y="673"/>
                    <a:pt x="342" y="1013"/>
                  </a:cubicBezTo>
                  <a:lnTo>
                    <a:pt x="342" y="1013"/>
                  </a:lnTo>
                  <a:cubicBezTo>
                    <a:pt x="304" y="964"/>
                    <a:pt x="227" y="928"/>
                    <a:pt x="80" y="916"/>
                  </a:cubicBezTo>
                  <a:cubicBezTo>
                    <a:pt x="80" y="1254"/>
                    <a:pt x="0" y="1572"/>
                    <a:pt x="80" y="1871"/>
                  </a:cubicBezTo>
                  <a:cubicBezTo>
                    <a:pt x="259" y="2666"/>
                    <a:pt x="80" y="3542"/>
                    <a:pt x="597" y="4258"/>
                  </a:cubicBezTo>
                  <a:cubicBezTo>
                    <a:pt x="736" y="4079"/>
                    <a:pt x="935" y="3999"/>
                    <a:pt x="856" y="3681"/>
                  </a:cubicBezTo>
                  <a:cubicBezTo>
                    <a:pt x="657" y="2806"/>
                    <a:pt x="577" y="1910"/>
                    <a:pt x="577" y="1015"/>
                  </a:cubicBezTo>
                  <a:cubicBezTo>
                    <a:pt x="577" y="677"/>
                    <a:pt x="637" y="319"/>
                    <a:pt x="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4" name="Google Shape;15984;p24"/>
            <p:cNvSpPr/>
            <p:nvPr/>
          </p:nvSpPr>
          <p:spPr>
            <a:xfrm>
              <a:off x="4729775" y="4945225"/>
              <a:ext cx="14950" cy="111250"/>
            </a:xfrm>
            <a:custGeom>
              <a:avLst/>
              <a:gdLst/>
              <a:ahLst/>
              <a:cxnLst/>
              <a:rect l="l" t="t" r="r" b="b"/>
              <a:pathLst>
                <a:path w="598" h="4450" extrusionOk="0">
                  <a:moveTo>
                    <a:pt x="259" y="1"/>
                  </a:moveTo>
                  <a:cubicBezTo>
                    <a:pt x="100" y="180"/>
                    <a:pt x="160" y="399"/>
                    <a:pt x="140" y="597"/>
                  </a:cubicBezTo>
                  <a:cubicBezTo>
                    <a:pt x="1" y="1811"/>
                    <a:pt x="60" y="3044"/>
                    <a:pt x="100" y="4258"/>
                  </a:cubicBezTo>
                  <a:cubicBezTo>
                    <a:pt x="201" y="4369"/>
                    <a:pt x="302" y="4449"/>
                    <a:pt x="382" y="4449"/>
                  </a:cubicBezTo>
                  <a:cubicBezTo>
                    <a:pt x="460" y="4449"/>
                    <a:pt x="518" y="4374"/>
                    <a:pt x="538" y="4178"/>
                  </a:cubicBezTo>
                  <a:cubicBezTo>
                    <a:pt x="558" y="3800"/>
                    <a:pt x="597" y="3402"/>
                    <a:pt x="478" y="3004"/>
                  </a:cubicBezTo>
                  <a:lnTo>
                    <a:pt x="478" y="2885"/>
                  </a:lnTo>
                  <a:cubicBezTo>
                    <a:pt x="558" y="2646"/>
                    <a:pt x="558" y="2388"/>
                    <a:pt x="478" y="2149"/>
                  </a:cubicBezTo>
                  <a:cubicBezTo>
                    <a:pt x="498" y="1572"/>
                    <a:pt x="558" y="975"/>
                    <a:pt x="597" y="399"/>
                  </a:cubicBezTo>
                  <a:cubicBezTo>
                    <a:pt x="478" y="279"/>
                    <a:pt x="458" y="60"/>
                    <a:pt x="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5" name="Google Shape;15985;p24"/>
            <p:cNvSpPr/>
            <p:nvPr/>
          </p:nvSpPr>
          <p:spPr>
            <a:xfrm>
              <a:off x="4736750" y="4840800"/>
              <a:ext cx="29850" cy="101475"/>
            </a:xfrm>
            <a:custGeom>
              <a:avLst/>
              <a:gdLst/>
              <a:ahLst/>
              <a:cxnLst/>
              <a:rect l="l" t="t" r="r" b="b"/>
              <a:pathLst>
                <a:path w="1194" h="4059" extrusionOk="0">
                  <a:moveTo>
                    <a:pt x="875" y="0"/>
                  </a:moveTo>
                  <a:cubicBezTo>
                    <a:pt x="259" y="1293"/>
                    <a:pt x="100" y="2666"/>
                    <a:pt x="0" y="4058"/>
                  </a:cubicBezTo>
                  <a:cubicBezTo>
                    <a:pt x="497" y="4058"/>
                    <a:pt x="199" y="3501"/>
                    <a:pt x="477" y="3342"/>
                  </a:cubicBezTo>
                  <a:cubicBezTo>
                    <a:pt x="716" y="2288"/>
                    <a:pt x="935" y="1214"/>
                    <a:pt x="1194" y="179"/>
                  </a:cubicBezTo>
                  <a:lnTo>
                    <a:pt x="1194" y="179"/>
                  </a:lnTo>
                  <a:cubicBezTo>
                    <a:pt x="1166" y="187"/>
                    <a:pt x="1138" y="191"/>
                    <a:pt x="1111" y="191"/>
                  </a:cubicBezTo>
                  <a:cubicBezTo>
                    <a:pt x="1003" y="191"/>
                    <a:pt x="907" y="128"/>
                    <a:pt x="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6" name="Google Shape;15986;p24"/>
            <p:cNvSpPr/>
            <p:nvPr/>
          </p:nvSpPr>
          <p:spPr>
            <a:xfrm>
              <a:off x="5221625" y="4712300"/>
              <a:ext cx="58700" cy="41000"/>
            </a:xfrm>
            <a:custGeom>
              <a:avLst/>
              <a:gdLst/>
              <a:ahLst/>
              <a:cxnLst/>
              <a:rect l="l" t="t" r="r" b="b"/>
              <a:pathLst>
                <a:path w="2348" h="1640" extrusionOk="0">
                  <a:moveTo>
                    <a:pt x="1532" y="0"/>
                  </a:moveTo>
                  <a:cubicBezTo>
                    <a:pt x="1421" y="0"/>
                    <a:pt x="1312" y="48"/>
                    <a:pt x="1194" y="87"/>
                  </a:cubicBezTo>
                  <a:cubicBezTo>
                    <a:pt x="1095" y="147"/>
                    <a:pt x="995" y="227"/>
                    <a:pt x="915" y="266"/>
                  </a:cubicBezTo>
                  <a:cubicBezTo>
                    <a:pt x="876" y="286"/>
                    <a:pt x="796" y="346"/>
                    <a:pt x="736" y="366"/>
                  </a:cubicBezTo>
                  <a:cubicBezTo>
                    <a:pt x="637" y="386"/>
                    <a:pt x="538" y="446"/>
                    <a:pt x="438" y="465"/>
                  </a:cubicBezTo>
                  <a:cubicBezTo>
                    <a:pt x="279" y="545"/>
                    <a:pt x="100" y="625"/>
                    <a:pt x="0" y="764"/>
                  </a:cubicBezTo>
                  <a:cubicBezTo>
                    <a:pt x="0" y="843"/>
                    <a:pt x="0" y="883"/>
                    <a:pt x="20" y="963"/>
                  </a:cubicBezTo>
                  <a:cubicBezTo>
                    <a:pt x="120" y="1082"/>
                    <a:pt x="279" y="1182"/>
                    <a:pt x="319" y="1361"/>
                  </a:cubicBezTo>
                  <a:cubicBezTo>
                    <a:pt x="398" y="1579"/>
                    <a:pt x="617" y="1540"/>
                    <a:pt x="756" y="1639"/>
                  </a:cubicBezTo>
                  <a:cubicBezTo>
                    <a:pt x="1274" y="1420"/>
                    <a:pt x="1870" y="1321"/>
                    <a:pt x="2348" y="963"/>
                  </a:cubicBezTo>
                  <a:cubicBezTo>
                    <a:pt x="2248" y="784"/>
                    <a:pt x="2209" y="625"/>
                    <a:pt x="2348" y="446"/>
                  </a:cubicBezTo>
                  <a:cubicBezTo>
                    <a:pt x="2286" y="368"/>
                    <a:pt x="2200" y="339"/>
                    <a:pt x="2100" y="339"/>
                  </a:cubicBezTo>
                  <a:cubicBezTo>
                    <a:pt x="2071" y="339"/>
                    <a:pt x="2041" y="342"/>
                    <a:pt x="2010" y="346"/>
                  </a:cubicBezTo>
                  <a:cubicBezTo>
                    <a:pt x="1632" y="545"/>
                    <a:pt x="1293" y="784"/>
                    <a:pt x="816" y="863"/>
                  </a:cubicBezTo>
                  <a:cubicBezTo>
                    <a:pt x="1254" y="764"/>
                    <a:pt x="1592" y="625"/>
                    <a:pt x="1870" y="346"/>
                  </a:cubicBezTo>
                  <a:cubicBezTo>
                    <a:pt x="1890" y="227"/>
                    <a:pt x="1811" y="127"/>
                    <a:pt x="1711" y="48"/>
                  </a:cubicBezTo>
                  <a:cubicBezTo>
                    <a:pt x="1650" y="14"/>
                    <a:pt x="159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7" name="Google Shape;15987;p24"/>
            <p:cNvSpPr/>
            <p:nvPr/>
          </p:nvSpPr>
          <p:spPr>
            <a:xfrm>
              <a:off x="4982900" y="4866150"/>
              <a:ext cx="38825" cy="99500"/>
            </a:xfrm>
            <a:custGeom>
              <a:avLst/>
              <a:gdLst/>
              <a:ahLst/>
              <a:cxnLst/>
              <a:rect l="l" t="t" r="r" b="b"/>
              <a:pathLst>
                <a:path w="1553" h="3980" extrusionOk="0">
                  <a:moveTo>
                    <a:pt x="1294" y="1"/>
                  </a:moveTo>
                  <a:cubicBezTo>
                    <a:pt x="518" y="1174"/>
                    <a:pt x="1" y="3024"/>
                    <a:pt x="220" y="3979"/>
                  </a:cubicBezTo>
                  <a:cubicBezTo>
                    <a:pt x="598" y="3064"/>
                    <a:pt x="697" y="2089"/>
                    <a:pt x="1175" y="1274"/>
                  </a:cubicBezTo>
                  <a:cubicBezTo>
                    <a:pt x="1194" y="876"/>
                    <a:pt x="1553" y="598"/>
                    <a:pt x="1493" y="239"/>
                  </a:cubicBezTo>
                  <a:cubicBezTo>
                    <a:pt x="1453" y="140"/>
                    <a:pt x="1453" y="41"/>
                    <a:pt x="1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8" name="Google Shape;15988;p24"/>
            <p:cNvSpPr/>
            <p:nvPr/>
          </p:nvSpPr>
          <p:spPr>
            <a:xfrm>
              <a:off x="4502500" y="4678675"/>
              <a:ext cx="91525" cy="20900"/>
            </a:xfrm>
            <a:custGeom>
              <a:avLst/>
              <a:gdLst/>
              <a:ahLst/>
              <a:cxnLst/>
              <a:rect l="l" t="t" r="r" b="b"/>
              <a:pathLst>
                <a:path w="3661" h="836" extrusionOk="0">
                  <a:moveTo>
                    <a:pt x="239" y="0"/>
                  </a:moveTo>
                  <a:lnTo>
                    <a:pt x="239" y="0"/>
                  </a:lnTo>
                  <a:cubicBezTo>
                    <a:pt x="299" y="60"/>
                    <a:pt x="438" y="199"/>
                    <a:pt x="418" y="239"/>
                  </a:cubicBezTo>
                  <a:cubicBezTo>
                    <a:pt x="375" y="347"/>
                    <a:pt x="297" y="361"/>
                    <a:pt x="212" y="361"/>
                  </a:cubicBezTo>
                  <a:cubicBezTo>
                    <a:pt x="182" y="361"/>
                    <a:pt x="150" y="359"/>
                    <a:pt x="119" y="359"/>
                  </a:cubicBezTo>
                  <a:cubicBezTo>
                    <a:pt x="78" y="359"/>
                    <a:pt x="37" y="363"/>
                    <a:pt x="1" y="378"/>
                  </a:cubicBezTo>
                  <a:cubicBezTo>
                    <a:pt x="876" y="696"/>
                    <a:pt x="1811" y="696"/>
                    <a:pt x="2706" y="836"/>
                  </a:cubicBezTo>
                  <a:cubicBezTo>
                    <a:pt x="2776" y="577"/>
                    <a:pt x="2930" y="527"/>
                    <a:pt x="3109" y="527"/>
                  </a:cubicBezTo>
                  <a:cubicBezTo>
                    <a:pt x="3221" y="527"/>
                    <a:pt x="3342" y="547"/>
                    <a:pt x="3459" y="547"/>
                  </a:cubicBezTo>
                  <a:cubicBezTo>
                    <a:pt x="3529" y="547"/>
                    <a:pt x="3597" y="540"/>
                    <a:pt x="3661" y="517"/>
                  </a:cubicBezTo>
                  <a:cubicBezTo>
                    <a:pt x="2527" y="199"/>
                    <a:pt x="1393" y="139"/>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9" name="Google Shape;15989;p24"/>
            <p:cNvSpPr/>
            <p:nvPr/>
          </p:nvSpPr>
          <p:spPr>
            <a:xfrm>
              <a:off x="4368225" y="4703550"/>
              <a:ext cx="40600" cy="90525"/>
            </a:xfrm>
            <a:custGeom>
              <a:avLst/>
              <a:gdLst/>
              <a:ahLst/>
              <a:cxnLst/>
              <a:rect l="l" t="t" r="r" b="b"/>
              <a:pathLst>
                <a:path w="1624" h="3621" extrusionOk="0">
                  <a:moveTo>
                    <a:pt x="1488" y="0"/>
                  </a:moveTo>
                  <a:cubicBezTo>
                    <a:pt x="1424" y="0"/>
                    <a:pt x="1341" y="36"/>
                    <a:pt x="1254" y="79"/>
                  </a:cubicBezTo>
                  <a:cubicBezTo>
                    <a:pt x="1134" y="179"/>
                    <a:pt x="1194" y="338"/>
                    <a:pt x="1075" y="418"/>
                  </a:cubicBezTo>
                  <a:cubicBezTo>
                    <a:pt x="1015" y="477"/>
                    <a:pt x="995" y="517"/>
                    <a:pt x="936" y="597"/>
                  </a:cubicBezTo>
                  <a:cubicBezTo>
                    <a:pt x="677" y="1412"/>
                    <a:pt x="199" y="2168"/>
                    <a:pt x="1" y="3004"/>
                  </a:cubicBezTo>
                  <a:cubicBezTo>
                    <a:pt x="1" y="3083"/>
                    <a:pt x="20" y="3123"/>
                    <a:pt x="20" y="3203"/>
                  </a:cubicBezTo>
                  <a:cubicBezTo>
                    <a:pt x="40" y="3382"/>
                    <a:pt x="40" y="3561"/>
                    <a:pt x="219" y="3620"/>
                  </a:cubicBezTo>
                  <a:cubicBezTo>
                    <a:pt x="597" y="2765"/>
                    <a:pt x="936" y="1890"/>
                    <a:pt x="1234" y="975"/>
                  </a:cubicBezTo>
                  <a:cubicBezTo>
                    <a:pt x="1313" y="875"/>
                    <a:pt x="1294" y="696"/>
                    <a:pt x="1433" y="597"/>
                  </a:cubicBezTo>
                  <a:cubicBezTo>
                    <a:pt x="1532" y="497"/>
                    <a:pt x="1512" y="338"/>
                    <a:pt x="1612" y="239"/>
                  </a:cubicBezTo>
                  <a:cubicBezTo>
                    <a:pt x="1623" y="59"/>
                    <a:pt x="1571" y="0"/>
                    <a:pt x="14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0" name="Google Shape;15990;p24"/>
            <p:cNvSpPr/>
            <p:nvPr/>
          </p:nvSpPr>
          <p:spPr>
            <a:xfrm>
              <a:off x="4346850" y="4813975"/>
              <a:ext cx="20900" cy="95175"/>
            </a:xfrm>
            <a:custGeom>
              <a:avLst/>
              <a:gdLst/>
              <a:ahLst/>
              <a:cxnLst/>
              <a:rect l="l" t="t" r="r" b="b"/>
              <a:pathLst>
                <a:path w="836" h="3807" extrusionOk="0">
                  <a:moveTo>
                    <a:pt x="710" y="1"/>
                  </a:moveTo>
                  <a:cubicBezTo>
                    <a:pt x="535" y="1"/>
                    <a:pt x="632" y="339"/>
                    <a:pt x="463" y="339"/>
                  </a:cubicBezTo>
                  <a:cubicBezTo>
                    <a:pt x="455" y="339"/>
                    <a:pt x="447" y="339"/>
                    <a:pt x="438" y="337"/>
                  </a:cubicBezTo>
                  <a:cubicBezTo>
                    <a:pt x="139" y="1093"/>
                    <a:pt x="159" y="1948"/>
                    <a:pt x="100" y="2764"/>
                  </a:cubicBezTo>
                  <a:cubicBezTo>
                    <a:pt x="100" y="3062"/>
                    <a:pt x="179" y="3381"/>
                    <a:pt x="0" y="3679"/>
                  </a:cubicBezTo>
                  <a:cubicBezTo>
                    <a:pt x="92" y="3771"/>
                    <a:pt x="164" y="3807"/>
                    <a:pt x="223" y="3807"/>
                  </a:cubicBezTo>
                  <a:cubicBezTo>
                    <a:pt x="342" y="3807"/>
                    <a:pt x="404" y="3660"/>
                    <a:pt x="458" y="3540"/>
                  </a:cubicBezTo>
                  <a:lnTo>
                    <a:pt x="836" y="39"/>
                  </a:lnTo>
                  <a:cubicBezTo>
                    <a:pt x="783" y="12"/>
                    <a:pt x="742" y="1"/>
                    <a:pt x="7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1" name="Google Shape;15991;p24"/>
            <p:cNvSpPr/>
            <p:nvPr/>
          </p:nvSpPr>
          <p:spPr>
            <a:xfrm>
              <a:off x="4945125" y="4885050"/>
              <a:ext cx="34325" cy="102000"/>
            </a:xfrm>
            <a:custGeom>
              <a:avLst/>
              <a:gdLst/>
              <a:ahLst/>
              <a:cxnLst/>
              <a:rect l="l" t="t" r="r" b="b"/>
              <a:pathLst>
                <a:path w="1373" h="4080" extrusionOk="0">
                  <a:moveTo>
                    <a:pt x="935" y="1"/>
                  </a:moveTo>
                  <a:cubicBezTo>
                    <a:pt x="915" y="40"/>
                    <a:pt x="895" y="80"/>
                    <a:pt x="915" y="120"/>
                  </a:cubicBezTo>
                  <a:cubicBezTo>
                    <a:pt x="836" y="239"/>
                    <a:pt x="875" y="399"/>
                    <a:pt x="776" y="518"/>
                  </a:cubicBezTo>
                  <a:cubicBezTo>
                    <a:pt x="736" y="538"/>
                    <a:pt x="716" y="597"/>
                    <a:pt x="736" y="637"/>
                  </a:cubicBezTo>
                  <a:cubicBezTo>
                    <a:pt x="617" y="816"/>
                    <a:pt x="736" y="1035"/>
                    <a:pt x="597" y="1214"/>
                  </a:cubicBezTo>
                  <a:cubicBezTo>
                    <a:pt x="398" y="1612"/>
                    <a:pt x="497" y="2089"/>
                    <a:pt x="239" y="2467"/>
                  </a:cubicBezTo>
                  <a:cubicBezTo>
                    <a:pt x="298" y="2925"/>
                    <a:pt x="0" y="3363"/>
                    <a:pt x="40" y="3820"/>
                  </a:cubicBezTo>
                  <a:cubicBezTo>
                    <a:pt x="0" y="3900"/>
                    <a:pt x="0" y="3979"/>
                    <a:pt x="20" y="4059"/>
                  </a:cubicBezTo>
                  <a:cubicBezTo>
                    <a:pt x="48" y="4073"/>
                    <a:pt x="71" y="4079"/>
                    <a:pt x="93" y="4079"/>
                  </a:cubicBezTo>
                  <a:cubicBezTo>
                    <a:pt x="133" y="4079"/>
                    <a:pt x="168" y="4058"/>
                    <a:pt x="219" y="4019"/>
                  </a:cubicBezTo>
                  <a:lnTo>
                    <a:pt x="398" y="4019"/>
                  </a:lnTo>
                  <a:cubicBezTo>
                    <a:pt x="676" y="3124"/>
                    <a:pt x="915" y="2209"/>
                    <a:pt x="975" y="1274"/>
                  </a:cubicBezTo>
                  <a:cubicBezTo>
                    <a:pt x="1074" y="1095"/>
                    <a:pt x="975" y="876"/>
                    <a:pt x="1114" y="697"/>
                  </a:cubicBezTo>
                  <a:cubicBezTo>
                    <a:pt x="1134" y="677"/>
                    <a:pt x="1174" y="617"/>
                    <a:pt x="1134" y="578"/>
                  </a:cubicBezTo>
                  <a:cubicBezTo>
                    <a:pt x="1174" y="339"/>
                    <a:pt x="1373" y="80"/>
                    <a:pt x="9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2" name="Google Shape;15992;p24"/>
            <p:cNvSpPr/>
            <p:nvPr/>
          </p:nvSpPr>
          <p:spPr>
            <a:xfrm>
              <a:off x="4968500" y="4808475"/>
              <a:ext cx="38300" cy="91025"/>
            </a:xfrm>
            <a:custGeom>
              <a:avLst/>
              <a:gdLst/>
              <a:ahLst/>
              <a:cxnLst/>
              <a:rect l="l" t="t" r="r" b="b"/>
              <a:pathLst>
                <a:path w="1532" h="3641" extrusionOk="0">
                  <a:moveTo>
                    <a:pt x="1253" y="0"/>
                  </a:moveTo>
                  <a:cubicBezTo>
                    <a:pt x="557" y="895"/>
                    <a:pt x="179" y="1950"/>
                    <a:pt x="0" y="3064"/>
                  </a:cubicBezTo>
                  <a:cubicBezTo>
                    <a:pt x="239" y="3203"/>
                    <a:pt x="159" y="3442"/>
                    <a:pt x="199" y="3641"/>
                  </a:cubicBezTo>
                  <a:cubicBezTo>
                    <a:pt x="637" y="2546"/>
                    <a:pt x="836" y="1353"/>
                    <a:pt x="1452" y="318"/>
                  </a:cubicBezTo>
                  <a:cubicBezTo>
                    <a:pt x="1532" y="199"/>
                    <a:pt x="1492" y="60"/>
                    <a:pt x="12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3" name="Google Shape;15993;p24"/>
            <p:cNvSpPr/>
            <p:nvPr/>
          </p:nvSpPr>
          <p:spPr>
            <a:xfrm>
              <a:off x="4529850" y="4556550"/>
              <a:ext cx="53250" cy="93050"/>
            </a:xfrm>
            <a:custGeom>
              <a:avLst/>
              <a:gdLst/>
              <a:ahLst/>
              <a:cxnLst/>
              <a:rect l="l" t="t" r="r" b="b"/>
              <a:pathLst>
                <a:path w="2130" h="3722" extrusionOk="0">
                  <a:moveTo>
                    <a:pt x="1583" y="1"/>
                  </a:moveTo>
                  <a:cubicBezTo>
                    <a:pt x="1427" y="1"/>
                    <a:pt x="1269" y="22"/>
                    <a:pt x="1115" y="31"/>
                  </a:cubicBezTo>
                  <a:cubicBezTo>
                    <a:pt x="836" y="31"/>
                    <a:pt x="498" y="151"/>
                    <a:pt x="418" y="449"/>
                  </a:cubicBezTo>
                  <a:cubicBezTo>
                    <a:pt x="200" y="1285"/>
                    <a:pt x="1" y="2120"/>
                    <a:pt x="160" y="2995"/>
                  </a:cubicBezTo>
                  <a:cubicBezTo>
                    <a:pt x="140" y="3035"/>
                    <a:pt x="140" y="3095"/>
                    <a:pt x="160" y="3135"/>
                  </a:cubicBezTo>
                  <a:cubicBezTo>
                    <a:pt x="379" y="3274"/>
                    <a:pt x="239" y="3493"/>
                    <a:pt x="319" y="3692"/>
                  </a:cubicBezTo>
                  <a:cubicBezTo>
                    <a:pt x="359" y="3712"/>
                    <a:pt x="389" y="3721"/>
                    <a:pt x="418" y="3721"/>
                  </a:cubicBezTo>
                  <a:cubicBezTo>
                    <a:pt x="448" y="3721"/>
                    <a:pt x="478" y="3712"/>
                    <a:pt x="518" y="3692"/>
                  </a:cubicBezTo>
                  <a:lnTo>
                    <a:pt x="518" y="2737"/>
                  </a:lnTo>
                  <a:cubicBezTo>
                    <a:pt x="518" y="2140"/>
                    <a:pt x="418" y="1563"/>
                    <a:pt x="617" y="1006"/>
                  </a:cubicBezTo>
                  <a:cubicBezTo>
                    <a:pt x="717" y="728"/>
                    <a:pt x="697" y="409"/>
                    <a:pt x="1075" y="350"/>
                  </a:cubicBezTo>
                  <a:cubicBezTo>
                    <a:pt x="1152" y="292"/>
                    <a:pt x="1236" y="274"/>
                    <a:pt x="1323" y="274"/>
                  </a:cubicBezTo>
                  <a:cubicBezTo>
                    <a:pt x="1471" y="274"/>
                    <a:pt x="1629" y="326"/>
                    <a:pt x="1779" y="326"/>
                  </a:cubicBezTo>
                  <a:cubicBezTo>
                    <a:pt x="1905" y="326"/>
                    <a:pt x="2026" y="289"/>
                    <a:pt x="2129" y="151"/>
                  </a:cubicBezTo>
                  <a:cubicBezTo>
                    <a:pt x="1956" y="32"/>
                    <a:pt x="1771"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4" name="Google Shape;15994;p24"/>
            <p:cNvSpPr/>
            <p:nvPr/>
          </p:nvSpPr>
          <p:spPr>
            <a:xfrm>
              <a:off x="4578100" y="4705000"/>
              <a:ext cx="35825" cy="80125"/>
            </a:xfrm>
            <a:custGeom>
              <a:avLst/>
              <a:gdLst/>
              <a:ahLst/>
              <a:cxnLst/>
              <a:rect l="l" t="t" r="r" b="b"/>
              <a:pathLst>
                <a:path w="1433" h="3205" extrusionOk="0">
                  <a:moveTo>
                    <a:pt x="1078" y="1"/>
                  </a:moveTo>
                  <a:cubicBezTo>
                    <a:pt x="1018" y="1"/>
                    <a:pt x="957" y="9"/>
                    <a:pt x="895" y="21"/>
                  </a:cubicBezTo>
                  <a:cubicBezTo>
                    <a:pt x="1134" y="260"/>
                    <a:pt x="975" y="459"/>
                    <a:pt x="836" y="678"/>
                  </a:cubicBezTo>
                  <a:cubicBezTo>
                    <a:pt x="398" y="1334"/>
                    <a:pt x="60" y="2011"/>
                    <a:pt x="0" y="2806"/>
                  </a:cubicBezTo>
                  <a:cubicBezTo>
                    <a:pt x="40" y="2946"/>
                    <a:pt x="60" y="3125"/>
                    <a:pt x="239" y="3204"/>
                  </a:cubicBezTo>
                  <a:cubicBezTo>
                    <a:pt x="776" y="2249"/>
                    <a:pt x="895" y="1155"/>
                    <a:pt x="1433" y="181"/>
                  </a:cubicBezTo>
                  <a:cubicBezTo>
                    <a:pt x="1336" y="43"/>
                    <a:pt x="1212" y="1"/>
                    <a:pt x="10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5" name="Google Shape;15995;p24"/>
            <p:cNvSpPr/>
            <p:nvPr/>
          </p:nvSpPr>
          <p:spPr>
            <a:xfrm>
              <a:off x="5118675" y="4830875"/>
              <a:ext cx="37825" cy="120425"/>
            </a:xfrm>
            <a:custGeom>
              <a:avLst/>
              <a:gdLst/>
              <a:ahLst/>
              <a:cxnLst/>
              <a:rect l="l" t="t" r="r" b="b"/>
              <a:pathLst>
                <a:path w="1513" h="4817" extrusionOk="0">
                  <a:moveTo>
                    <a:pt x="1322" y="0"/>
                  </a:moveTo>
                  <a:cubicBezTo>
                    <a:pt x="1295" y="0"/>
                    <a:pt x="1265" y="7"/>
                    <a:pt x="1234" y="19"/>
                  </a:cubicBezTo>
                  <a:cubicBezTo>
                    <a:pt x="1214" y="79"/>
                    <a:pt x="1214" y="119"/>
                    <a:pt x="1214" y="178"/>
                  </a:cubicBezTo>
                  <a:cubicBezTo>
                    <a:pt x="1135" y="278"/>
                    <a:pt x="1154" y="457"/>
                    <a:pt x="1055" y="556"/>
                  </a:cubicBezTo>
                  <a:cubicBezTo>
                    <a:pt x="1035" y="576"/>
                    <a:pt x="1015" y="596"/>
                    <a:pt x="1035" y="656"/>
                  </a:cubicBezTo>
                  <a:cubicBezTo>
                    <a:pt x="1035" y="755"/>
                    <a:pt x="955" y="815"/>
                    <a:pt x="916" y="895"/>
                  </a:cubicBezTo>
                  <a:cubicBezTo>
                    <a:pt x="856" y="954"/>
                    <a:pt x="836" y="994"/>
                    <a:pt x="856" y="1054"/>
                  </a:cubicBezTo>
                  <a:cubicBezTo>
                    <a:pt x="796" y="1173"/>
                    <a:pt x="816" y="1312"/>
                    <a:pt x="717" y="1452"/>
                  </a:cubicBezTo>
                  <a:cubicBezTo>
                    <a:pt x="697" y="1491"/>
                    <a:pt x="657" y="1551"/>
                    <a:pt x="697" y="1591"/>
                  </a:cubicBezTo>
                  <a:cubicBezTo>
                    <a:pt x="617" y="1710"/>
                    <a:pt x="637" y="1889"/>
                    <a:pt x="518" y="1989"/>
                  </a:cubicBezTo>
                  <a:cubicBezTo>
                    <a:pt x="458" y="2009"/>
                    <a:pt x="458" y="2048"/>
                    <a:pt x="498" y="2088"/>
                  </a:cubicBezTo>
                  <a:cubicBezTo>
                    <a:pt x="438" y="2247"/>
                    <a:pt x="458" y="2386"/>
                    <a:pt x="339" y="2506"/>
                  </a:cubicBezTo>
                  <a:cubicBezTo>
                    <a:pt x="299" y="2546"/>
                    <a:pt x="299" y="2566"/>
                    <a:pt x="319" y="2605"/>
                  </a:cubicBezTo>
                  <a:cubicBezTo>
                    <a:pt x="200" y="2864"/>
                    <a:pt x="359" y="3162"/>
                    <a:pt x="160" y="3381"/>
                  </a:cubicBezTo>
                  <a:cubicBezTo>
                    <a:pt x="120" y="3381"/>
                    <a:pt x="120" y="3441"/>
                    <a:pt x="140" y="3461"/>
                  </a:cubicBezTo>
                  <a:cubicBezTo>
                    <a:pt x="60" y="3660"/>
                    <a:pt x="120" y="3878"/>
                    <a:pt x="21" y="4077"/>
                  </a:cubicBezTo>
                  <a:cubicBezTo>
                    <a:pt x="1" y="4157"/>
                    <a:pt x="1" y="4197"/>
                    <a:pt x="1" y="4276"/>
                  </a:cubicBezTo>
                  <a:cubicBezTo>
                    <a:pt x="100" y="4435"/>
                    <a:pt x="120" y="4634"/>
                    <a:pt x="259" y="4754"/>
                  </a:cubicBezTo>
                  <a:cubicBezTo>
                    <a:pt x="291" y="4796"/>
                    <a:pt x="329" y="4816"/>
                    <a:pt x="366" y="4816"/>
                  </a:cubicBezTo>
                  <a:cubicBezTo>
                    <a:pt x="398" y="4816"/>
                    <a:pt x="430" y="4801"/>
                    <a:pt x="458" y="4774"/>
                  </a:cubicBezTo>
                  <a:cubicBezTo>
                    <a:pt x="518" y="4754"/>
                    <a:pt x="518" y="4734"/>
                    <a:pt x="538" y="4674"/>
                  </a:cubicBezTo>
                  <a:cubicBezTo>
                    <a:pt x="597" y="4555"/>
                    <a:pt x="657" y="4455"/>
                    <a:pt x="657" y="4276"/>
                  </a:cubicBezTo>
                  <a:cubicBezTo>
                    <a:pt x="657" y="4157"/>
                    <a:pt x="617" y="4057"/>
                    <a:pt x="617" y="3918"/>
                  </a:cubicBezTo>
                  <a:cubicBezTo>
                    <a:pt x="697" y="3699"/>
                    <a:pt x="717" y="3461"/>
                    <a:pt x="757" y="3222"/>
                  </a:cubicBezTo>
                  <a:lnTo>
                    <a:pt x="757" y="3003"/>
                  </a:lnTo>
                  <a:cubicBezTo>
                    <a:pt x="617" y="2506"/>
                    <a:pt x="896" y="2168"/>
                    <a:pt x="1135" y="1810"/>
                  </a:cubicBezTo>
                  <a:cubicBezTo>
                    <a:pt x="1294" y="1591"/>
                    <a:pt x="1214" y="1292"/>
                    <a:pt x="1393" y="1074"/>
                  </a:cubicBezTo>
                  <a:cubicBezTo>
                    <a:pt x="1413" y="1014"/>
                    <a:pt x="1433" y="994"/>
                    <a:pt x="1413" y="934"/>
                  </a:cubicBezTo>
                  <a:cubicBezTo>
                    <a:pt x="1512" y="676"/>
                    <a:pt x="1453" y="397"/>
                    <a:pt x="1453" y="99"/>
                  </a:cubicBezTo>
                  <a:cubicBezTo>
                    <a:pt x="1426" y="31"/>
                    <a:pt x="1380" y="0"/>
                    <a:pt x="1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6" name="Google Shape;15996;p24"/>
            <p:cNvSpPr/>
            <p:nvPr/>
          </p:nvSpPr>
          <p:spPr>
            <a:xfrm>
              <a:off x="4767075" y="4937275"/>
              <a:ext cx="19925" cy="105450"/>
            </a:xfrm>
            <a:custGeom>
              <a:avLst/>
              <a:gdLst/>
              <a:ahLst/>
              <a:cxnLst/>
              <a:rect l="l" t="t" r="r" b="b"/>
              <a:pathLst>
                <a:path w="797" h="4218" extrusionOk="0">
                  <a:moveTo>
                    <a:pt x="697" y="0"/>
                  </a:moveTo>
                  <a:cubicBezTo>
                    <a:pt x="299" y="637"/>
                    <a:pt x="359" y="1373"/>
                    <a:pt x="279" y="2069"/>
                  </a:cubicBezTo>
                  <a:cubicBezTo>
                    <a:pt x="239" y="2467"/>
                    <a:pt x="1" y="2905"/>
                    <a:pt x="299" y="3322"/>
                  </a:cubicBezTo>
                  <a:cubicBezTo>
                    <a:pt x="458" y="3621"/>
                    <a:pt x="160" y="4098"/>
                    <a:pt x="677" y="4218"/>
                  </a:cubicBezTo>
                  <a:lnTo>
                    <a:pt x="677" y="3203"/>
                  </a:lnTo>
                  <a:cubicBezTo>
                    <a:pt x="657" y="3124"/>
                    <a:pt x="657" y="3064"/>
                    <a:pt x="597" y="2984"/>
                  </a:cubicBezTo>
                  <a:cubicBezTo>
                    <a:pt x="557" y="2885"/>
                    <a:pt x="697" y="2905"/>
                    <a:pt x="737" y="2825"/>
                  </a:cubicBezTo>
                  <a:cubicBezTo>
                    <a:pt x="776" y="2706"/>
                    <a:pt x="796" y="2586"/>
                    <a:pt x="697" y="2487"/>
                  </a:cubicBezTo>
                  <a:lnTo>
                    <a:pt x="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7" name="Google Shape;15997;p24"/>
            <p:cNvSpPr/>
            <p:nvPr/>
          </p:nvSpPr>
          <p:spPr>
            <a:xfrm>
              <a:off x="5061475" y="4953175"/>
              <a:ext cx="19925" cy="116425"/>
            </a:xfrm>
            <a:custGeom>
              <a:avLst/>
              <a:gdLst/>
              <a:ahLst/>
              <a:cxnLst/>
              <a:rect l="l" t="t" r="r" b="b"/>
              <a:pathLst>
                <a:path w="797" h="4657" extrusionOk="0">
                  <a:moveTo>
                    <a:pt x="459" y="1"/>
                  </a:moveTo>
                  <a:cubicBezTo>
                    <a:pt x="100" y="1553"/>
                    <a:pt x="1" y="3084"/>
                    <a:pt x="140" y="4656"/>
                  </a:cubicBezTo>
                  <a:cubicBezTo>
                    <a:pt x="153" y="4657"/>
                    <a:pt x="166" y="4657"/>
                    <a:pt x="178" y="4657"/>
                  </a:cubicBezTo>
                  <a:cubicBezTo>
                    <a:pt x="491" y="4657"/>
                    <a:pt x="400" y="4411"/>
                    <a:pt x="419" y="4258"/>
                  </a:cubicBezTo>
                  <a:cubicBezTo>
                    <a:pt x="459" y="3860"/>
                    <a:pt x="339" y="3462"/>
                    <a:pt x="478" y="3064"/>
                  </a:cubicBezTo>
                  <a:cubicBezTo>
                    <a:pt x="538" y="2289"/>
                    <a:pt x="618" y="1553"/>
                    <a:pt x="657" y="777"/>
                  </a:cubicBezTo>
                  <a:cubicBezTo>
                    <a:pt x="598" y="538"/>
                    <a:pt x="797" y="200"/>
                    <a:pt x="4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8" name="Google Shape;15998;p24"/>
            <p:cNvSpPr/>
            <p:nvPr/>
          </p:nvSpPr>
          <p:spPr>
            <a:xfrm>
              <a:off x="5410100" y="4722925"/>
              <a:ext cx="82575" cy="28025"/>
            </a:xfrm>
            <a:custGeom>
              <a:avLst/>
              <a:gdLst/>
              <a:ahLst/>
              <a:cxnLst/>
              <a:rect l="l" t="t" r="r" b="b"/>
              <a:pathLst>
                <a:path w="3303" h="1121" extrusionOk="0">
                  <a:moveTo>
                    <a:pt x="3203" y="1"/>
                  </a:moveTo>
                  <a:cubicBezTo>
                    <a:pt x="2129" y="160"/>
                    <a:pt x="1115" y="597"/>
                    <a:pt x="41" y="717"/>
                  </a:cubicBezTo>
                  <a:cubicBezTo>
                    <a:pt x="21" y="757"/>
                    <a:pt x="21" y="796"/>
                    <a:pt x="1" y="836"/>
                  </a:cubicBezTo>
                  <a:cubicBezTo>
                    <a:pt x="21" y="896"/>
                    <a:pt x="21" y="916"/>
                    <a:pt x="41" y="955"/>
                  </a:cubicBezTo>
                  <a:cubicBezTo>
                    <a:pt x="180" y="1072"/>
                    <a:pt x="320" y="1120"/>
                    <a:pt x="468" y="1120"/>
                  </a:cubicBezTo>
                  <a:cubicBezTo>
                    <a:pt x="573" y="1120"/>
                    <a:pt x="681" y="1096"/>
                    <a:pt x="796" y="1055"/>
                  </a:cubicBezTo>
                  <a:cubicBezTo>
                    <a:pt x="1572" y="836"/>
                    <a:pt x="2308" y="617"/>
                    <a:pt x="3064" y="398"/>
                  </a:cubicBezTo>
                  <a:cubicBezTo>
                    <a:pt x="3184" y="299"/>
                    <a:pt x="3303" y="200"/>
                    <a:pt x="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9" name="Google Shape;15999;p24"/>
            <p:cNvSpPr/>
            <p:nvPr/>
          </p:nvSpPr>
          <p:spPr>
            <a:xfrm>
              <a:off x="4729775" y="5020325"/>
              <a:ext cx="24400" cy="93550"/>
            </a:xfrm>
            <a:custGeom>
              <a:avLst/>
              <a:gdLst/>
              <a:ahLst/>
              <a:cxnLst/>
              <a:rect l="l" t="t" r="r" b="b"/>
              <a:pathLst>
                <a:path w="976" h="3742" extrusionOk="0">
                  <a:moveTo>
                    <a:pt x="478" y="0"/>
                  </a:moveTo>
                  <a:cubicBezTo>
                    <a:pt x="478" y="378"/>
                    <a:pt x="458" y="737"/>
                    <a:pt x="458" y="1095"/>
                  </a:cubicBezTo>
                  <a:cubicBezTo>
                    <a:pt x="447" y="1262"/>
                    <a:pt x="392" y="1310"/>
                    <a:pt x="315" y="1310"/>
                  </a:cubicBezTo>
                  <a:cubicBezTo>
                    <a:pt x="254" y="1310"/>
                    <a:pt x="179" y="1280"/>
                    <a:pt x="100" y="1254"/>
                  </a:cubicBezTo>
                  <a:lnTo>
                    <a:pt x="100" y="1254"/>
                  </a:lnTo>
                  <a:cubicBezTo>
                    <a:pt x="120" y="1552"/>
                    <a:pt x="1" y="1870"/>
                    <a:pt x="239" y="2129"/>
                  </a:cubicBezTo>
                  <a:cubicBezTo>
                    <a:pt x="279" y="2089"/>
                    <a:pt x="299" y="2049"/>
                    <a:pt x="339" y="2030"/>
                  </a:cubicBezTo>
                  <a:lnTo>
                    <a:pt x="339" y="2030"/>
                  </a:lnTo>
                  <a:cubicBezTo>
                    <a:pt x="299" y="2069"/>
                    <a:pt x="279" y="2129"/>
                    <a:pt x="259" y="2149"/>
                  </a:cubicBezTo>
                  <a:cubicBezTo>
                    <a:pt x="199" y="2567"/>
                    <a:pt x="478" y="2905"/>
                    <a:pt x="458" y="3342"/>
                  </a:cubicBezTo>
                  <a:cubicBezTo>
                    <a:pt x="652" y="3381"/>
                    <a:pt x="562" y="3741"/>
                    <a:pt x="834" y="3741"/>
                  </a:cubicBezTo>
                  <a:cubicBezTo>
                    <a:pt x="841" y="3741"/>
                    <a:pt x="848" y="3741"/>
                    <a:pt x="856" y="3740"/>
                  </a:cubicBezTo>
                  <a:cubicBezTo>
                    <a:pt x="896" y="3661"/>
                    <a:pt x="975" y="3581"/>
                    <a:pt x="955" y="3521"/>
                  </a:cubicBezTo>
                  <a:cubicBezTo>
                    <a:pt x="697" y="2408"/>
                    <a:pt x="597" y="1313"/>
                    <a:pt x="597" y="239"/>
                  </a:cubicBezTo>
                  <a:cubicBezTo>
                    <a:pt x="597" y="160"/>
                    <a:pt x="538" y="80"/>
                    <a:pt x="4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0" name="Google Shape;16000;p24"/>
            <p:cNvSpPr/>
            <p:nvPr/>
          </p:nvSpPr>
          <p:spPr>
            <a:xfrm>
              <a:off x="5059000" y="4755500"/>
              <a:ext cx="78600" cy="16575"/>
            </a:xfrm>
            <a:custGeom>
              <a:avLst/>
              <a:gdLst/>
              <a:ahLst/>
              <a:cxnLst/>
              <a:rect l="l" t="t" r="r" b="b"/>
              <a:pathLst>
                <a:path w="3144" h="663" extrusionOk="0">
                  <a:moveTo>
                    <a:pt x="1466" y="0"/>
                  </a:moveTo>
                  <a:cubicBezTo>
                    <a:pt x="1288" y="0"/>
                    <a:pt x="1109" y="28"/>
                    <a:pt x="935" y="110"/>
                  </a:cubicBezTo>
                  <a:cubicBezTo>
                    <a:pt x="838" y="325"/>
                    <a:pt x="707" y="386"/>
                    <a:pt x="564" y="386"/>
                  </a:cubicBezTo>
                  <a:cubicBezTo>
                    <a:pt x="415" y="386"/>
                    <a:pt x="252" y="319"/>
                    <a:pt x="100" y="289"/>
                  </a:cubicBezTo>
                  <a:cubicBezTo>
                    <a:pt x="60" y="289"/>
                    <a:pt x="40" y="309"/>
                    <a:pt x="20" y="329"/>
                  </a:cubicBezTo>
                  <a:cubicBezTo>
                    <a:pt x="1" y="389"/>
                    <a:pt x="20" y="408"/>
                    <a:pt x="60" y="448"/>
                  </a:cubicBezTo>
                  <a:cubicBezTo>
                    <a:pt x="465" y="604"/>
                    <a:pt x="864" y="662"/>
                    <a:pt x="1263" y="662"/>
                  </a:cubicBezTo>
                  <a:cubicBezTo>
                    <a:pt x="1883" y="662"/>
                    <a:pt x="2502" y="522"/>
                    <a:pt x="3144" y="389"/>
                  </a:cubicBezTo>
                  <a:cubicBezTo>
                    <a:pt x="2928" y="106"/>
                    <a:pt x="2676" y="60"/>
                    <a:pt x="2430" y="60"/>
                  </a:cubicBezTo>
                  <a:cubicBezTo>
                    <a:pt x="2314" y="60"/>
                    <a:pt x="2198" y="70"/>
                    <a:pt x="2089" y="70"/>
                  </a:cubicBezTo>
                  <a:cubicBezTo>
                    <a:pt x="1885" y="38"/>
                    <a:pt x="1675" y="0"/>
                    <a:pt x="14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1" name="Google Shape;16001;p24"/>
            <p:cNvSpPr/>
            <p:nvPr/>
          </p:nvSpPr>
          <p:spPr>
            <a:xfrm>
              <a:off x="5071925" y="4876075"/>
              <a:ext cx="27700" cy="96525"/>
            </a:xfrm>
            <a:custGeom>
              <a:avLst/>
              <a:gdLst/>
              <a:ahLst/>
              <a:cxnLst/>
              <a:rect l="l" t="t" r="r" b="b"/>
              <a:pathLst>
                <a:path w="1108" h="3861" extrusionOk="0">
                  <a:moveTo>
                    <a:pt x="821" y="0"/>
                  </a:moveTo>
                  <a:cubicBezTo>
                    <a:pt x="807" y="0"/>
                    <a:pt x="792" y="1"/>
                    <a:pt x="777" y="2"/>
                  </a:cubicBezTo>
                  <a:cubicBezTo>
                    <a:pt x="677" y="101"/>
                    <a:pt x="697" y="260"/>
                    <a:pt x="617" y="360"/>
                  </a:cubicBezTo>
                  <a:cubicBezTo>
                    <a:pt x="598" y="399"/>
                    <a:pt x="578" y="459"/>
                    <a:pt x="598" y="499"/>
                  </a:cubicBezTo>
                  <a:cubicBezTo>
                    <a:pt x="478" y="658"/>
                    <a:pt x="598" y="897"/>
                    <a:pt x="438" y="1056"/>
                  </a:cubicBezTo>
                  <a:cubicBezTo>
                    <a:pt x="200" y="1732"/>
                    <a:pt x="120" y="2389"/>
                    <a:pt x="41" y="3085"/>
                  </a:cubicBezTo>
                  <a:cubicBezTo>
                    <a:pt x="120" y="3344"/>
                    <a:pt x="1" y="3662"/>
                    <a:pt x="239" y="3861"/>
                  </a:cubicBezTo>
                  <a:cubicBezTo>
                    <a:pt x="438" y="2946"/>
                    <a:pt x="617" y="2031"/>
                    <a:pt x="796" y="1096"/>
                  </a:cubicBezTo>
                  <a:cubicBezTo>
                    <a:pt x="896" y="937"/>
                    <a:pt x="796" y="698"/>
                    <a:pt x="916" y="539"/>
                  </a:cubicBezTo>
                  <a:cubicBezTo>
                    <a:pt x="975" y="479"/>
                    <a:pt x="975" y="439"/>
                    <a:pt x="975" y="380"/>
                  </a:cubicBezTo>
                  <a:cubicBezTo>
                    <a:pt x="1032" y="190"/>
                    <a:pt x="1107" y="0"/>
                    <a:pt x="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2" name="Google Shape;16002;p24"/>
            <p:cNvSpPr/>
            <p:nvPr/>
          </p:nvSpPr>
          <p:spPr>
            <a:xfrm>
              <a:off x="5452875" y="4626950"/>
              <a:ext cx="59700" cy="33850"/>
            </a:xfrm>
            <a:custGeom>
              <a:avLst/>
              <a:gdLst/>
              <a:ahLst/>
              <a:cxnLst/>
              <a:rect l="l" t="t" r="r" b="b"/>
              <a:pathLst>
                <a:path w="2388" h="1354" extrusionOk="0">
                  <a:moveTo>
                    <a:pt x="2189" y="0"/>
                  </a:moveTo>
                  <a:lnTo>
                    <a:pt x="1811" y="299"/>
                  </a:lnTo>
                  <a:cubicBezTo>
                    <a:pt x="1715" y="281"/>
                    <a:pt x="1621" y="273"/>
                    <a:pt x="1529" y="273"/>
                  </a:cubicBezTo>
                  <a:cubicBezTo>
                    <a:pt x="992" y="273"/>
                    <a:pt x="522" y="550"/>
                    <a:pt x="80" y="856"/>
                  </a:cubicBezTo>
                  <a:cubicBezTo>
                    <a:pt x="1" y="1174"/>
                    <a:pt x="359" y="1174"/>
                    <a:pt x="458" y="1353"/>
                  </a:cubicBezTo>
                  <a:cubicBezTo>
                    <a:pt x="1174" y="1194"/>
                    <a:pt x="1870" y="1075"/>
                    <a:pt x="2388" y="498"/>
                  </a:cubicBezTo>
                  <a:cubicBezTo>
                    <a:pt x="2368" y="299"/>
                    <a:pt x="2288" y="159"/>
                    <a:pt x="21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3" name="Google Shape;16003;p24"/>
            <p:cNvSpPr/>
            <p:nvPr/>
          </p:nvSpPr>
          <p:spPr>
            <a:xfrm>
              <a:off x="5157475" y="5198800"/>
              <a:ext cx="75600" cy="27025"/>
            </a:xfrm>
            <a:custGeom>
              <a:avLst/>
              <a:gdLst/>
              <a:ahLst/>
              <a:cxnLst/>
              <a:rect l="l" t="t" r="r" b="b"/>
              <a:pathLst>
                <a:path w="3024" h="1081" extrusionOk="0">
                  <a:moveTo>
                    <a:pt x="2199" y="0"/>
                  </a:moveTo>
                  <a:cubicBezTo>
                    <a:pt x="2115" y="0"/>
                    <a:pt x="2042" y="30"/>
                    <a:pt x="1990" y="102"/>
                  </a:cubicBezTo>
                  <a:cubicBezTo>
                    <a:pt x="1850" y="222"/>
                    <a:pt x="1592" y="102"/>
                    <a:pt x="1452" y="262"/>
                  </a:cubicBezTo>
                  <a:cubicBezTo>
                    <a:pt x="1393" y="281"/>
                    <a:pt x="1373" y="281"/>
                    <a:pt x="1333" y="281"/>
                  </a:cubicBezTo>
                  <a:cubicBezTo>
                    <a:pt x="1254" y="301"/>
                    <a:pt x="1174" y="361"/>
                    <a:pt x="1094" y="401"/>
                  </a:cubicBezTo>
                  <a:cubicBezTo>
                    <a:pt x="1055" y="421"/>
                    <a:pt x="995" y="421"/>
                    <a:pt x="955" y="421"/>
                  </a:cubicBezTo>
                  <a:cubicBezTo>
                    <a:pt x="861" y="502"/>
                    <a:pt x="762" y="523"/>
                    <a:pt x="661" y="523"/>
                  </a:cubicBezTo>
                  <a:cubicBezTo>
                    <a:pt x="548" y="523"/>
                    <a:pt x="432" y="496"/>
                    <a:pt x="320" y="496"/>
                  </a:cubicBezTo>
                  <a:cubicBezTo>
                    <a:pt x="238" y="496"/>
                    <a:pt x="157" y="510"/>
                    <a:pt x="80" y="560"/>
                  </a:cubicBezTo>
                  <a:cubicBezTo>
                    <a:pt x="0" y="600"/>
                    <a:pt x="0" y="699"/>
                    <a:pt x="40" y="779"/>
                  </a:cubicBezTo>
                  <a:lnTo>
                    <a:pt x="199" y="958"/>
                  </a:lnTo>
                  <a:cubicBezTo>
                    <a:pt x="270" y="1011"/>
                    <a:pt x="341" y="1080"/>
                    <a:pt x="441" y="1080"/>
                  </a:cubicBezTo>
                  <a:cubicBezTo>
                    <a:pt x="453" y="1080"/>
                    <a:pt x="465" y="1079"/>
                    <a:pt x="478" y="1077"/>
                  </a:cubicBezTo>
                  <a:cubicBezTo>
                    <a:pt x="597" y="918"/>
                    <a:pt x="776" y="958"/>
                    <a:pt x="955" y="898"/>
                  </a:cubicBezTo>
                  <a:cubicBezTo>
                    <a:pt x="1651" y="719"/>
                    <a:pt x="2368" y="580"/>
                    <a:pt x="3024" y="262"/>
                  </a:cubicBezTo>
                  <a:cubicBezTo>
                    <a:pt x="2785" y="222"/>
                    <a:pt x="2566" y="281"/>
                    <a:pt x="2447" y="63"/>
                  </a:cubicBezTo>
                  <a:cubicBezTo>
                    <a:pt x="2362" y="25"/>
                    <a:pt x="2276" y="0"/>
                    <a:pt x="2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4" name="Google Shape;16004;p24"/>
            <p:cNvSpPr/>
            <p:nvPr/>
          </p:nvSpPr>
          <p:spPr>
            <a:xfrm>
              <a:off x="4555725" y="4775150"/>
              <a:ext cx="27875" cy="62175"/>
            </a:xfrm>
            <a:custGeom>
              <a:avLst/>
              <a:gdLst/>
              <a:ahLst/>
              <a:cxnLst/>
              <a:rect l="l" t="t" r="r" b="b"/>
              <a:pathLst>
                <a:path w="1115" h="2487" extrusionOk="0">
                  <a:moveTo>
                    <a:pt x="895" y="0"/>
                  </a:moveTo>
                  <a:cubicBezTo>
                    <a:pt x="497" y="796"/>
                    <a:pt x="0" y="1532"/>
                    <a:pt x="60" y="2427"/>
                  </a:cubicBezTo>
                  <a:lnTo>
                    <a:pt x="239" y="2427"/>
                  </a:lnTo>
                  <a:lnTo>
                    <a:pt x="298" y="2368"/>
                  </a:lnTo>
                  <a:lnTo>
                    <a:pt x="298" y="2308"/>
                  </a:lnTo>
                  <a:lnTo>
                    <a:pt x="279" y="2228"/>
                  </a:lnTo>
                  <a:lnTo>
                    <a:pt x="338" y="2308"/>
                  </a:lnTo>
                  <a:cubicBezTo>
                    <a:pt x="338" y="2387"/>
                    <a:pt x="358" y="2427"/>
                    <a:pt x="378" y="2487"/>
                  </a:cubicBezTo>
                  <a:lnTo>
                    <a:pt x="458" y="2487"/>
                  </a:lnTo>
                  <a:cubicBezTo>
                    <a:pt x="657" y="2089"/>
                    <a:pt x="577" y="1592"/>
                    <a:pt x="935" y="1234"/>
                  </a:cubicBezTo>
                  <a:cubicBezTo>
                    <a:pt x="995" y="955"/>
                    <a:pt x="1054" y="657"/>
                    <a:pt x="1114" y="398"/>
                  </a:cubicBezTo>
                  <a:cubicBezTo>
                    <a:pt x="1094" y="239"/>
                    <a:pt x="1074" y="60"/>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5" name="Google Shape;16005;p24"/>
            <p:cNvSpPr/>
            <p:nvPr/>
          </p:nvSpPr>
          <p:spPr>
            <a:xfrm>
              <a:off x="4746200" y="4621725"/>
              <a:ext cx="77600" cy="36575"/>
            </a:xfrm>
            <a:custGeom>
              <a:avLst/>
              <a:gdLst/>
              <a:ahLst/>
              <a:cxnLst/>
              <a:rect l="l" t="t" r="r" b="b"/>
              <a:pathLst>
                <a:path w="3104" h="1463" extrusionOk="0">
                  <a:moveTo>
                    <a:pt x="1681" y="0"/>
                  </a:moveTo>
                  <a:cubicBezTo>
                    <a:pt x="996" y="0"/>
                    <a:pt x="536" y="329"/>
                    <a:pt x="0" y="1085"/>
                  </a:cubicBezTo>
                  <a:cubicBezTo>
                    <a:pt x="60" y="1204"/>
                    <a:pt x="0" y="1383"/>
                    <a:pt x="159" y="1463"/>
                  </a:cubicBezTo>
                  <a:cubicBezTo>
                    <a:pt x="530" y="800"/>
                    <a:pt x="1014" y="328"/>
                    <a:pt x="1839" y="328"/>
                  </a:cubicBezTo>
                  <a:cubicBezTo>
                    <a:pt x="1856" y="328"/>
                    <a:pt x="1873" y="328"/>
                    <a:pt x="1890" y="329"/>
                  </a:cubicBezTo>
                  <a:cubicBezTo>
                    <a:pt x="2288" y="329"/>
                    <a:pt x="2586" y="587"/>
                    <a:pt x="2924" y="707"/>
                  </a:cubicBezTo>
                  <a:cubicBezTo>
                    <a:pt x="2964" y="736"/>
                    <a:pt x="2994" y="751"/>
                    <a:pt x="3021" y="751"/>
                  </a:cubicBezTo>
                  <a:cubicBezTo>
                    <a:pt x="3049" y="751"/>
                    <a:pt x="3073" y="736"/>
                    <a:pt x="3103" y="707"/>
                  </a:cubicBezTo>
                  <a:cubicBezTo>
                    <a:pt x="3024" y="587"/>
                    <a:pt x="2984" y="488"/>
                    <a:pt x="2904" y="368"/>
                  </a:cubicBezTo>
                  <a:cubicBezTo>
                    <a:pt x="2865" y="309"/>
                    <a:pt x="2805" y="229"/>
                    <a:pt x="2765" y="189"/>
                  </a:cubicBezTo>
                  <a:cubicBezTo>
                    <a:pt x="2340" y="66"/>
                    <a:pt x="1988" y="0"/>
                    <a:pt x="16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6" name="Google Shape;16006;p24"/>
            <p:cNvSpPr/>
            <p:nvPr/>
          </p:nvSpPr>
          <p:spPr>
            <a:xfrm>
              <a:off x="4670100" y="4704525"/>
              <a:ext cx="58700" cy="18925"/>
            </a:xfrm>
            <a:custGeom>
              <a:avLst/>
              <a:gdLst/>
              <a:ahLst/>
              <a:cxnLst/>
              <a:rect l="l" t="t" r="r" b="b"/>
              <a:pathLst>
                <a:path w="2348" h="757" extrusionOk="0">
                  <a:moveTo>
                    <a:pt x="557" y="1"/>
                  </a:moveTo>
                  <a:cubicBezTo>
                    <a:pt x="458" y="259"/>
                    <a:pt x="100" y="160"/>
                    <a:pt x="0" y="398"/>
                  </a:cubicBezTo>
                  <a:cubicBezTo>
                    <a:pt x="637" y="657"/>
                    <a:pt x="1274" y="737"/>
                    <a:pt x="1930" y="757"/>
                  </a:cubicBezTo>
                  <a:cubicBezTo>
                    <a:pt x="2268" y="737"/>
                    <a:pt x="2348" y="498"/>
                    <a:pt x="2328" y="200"/>
                  </a:cubicBezTo>
                  <a:cubicBezTo>
                    <a:pt x="2293" y="176"/>
                    <a:pt x="2265" y="167"/>
                    <a:pt x="2235" y="167"/>
                  </a:cubicBezTo>
                  <a:cubicBezTo>
                    <a:pt x="2215" y="167"/>
                    <a:pt x="2193" y="171"/>
                    <a:pt x="2169" y="180"/>
                  </a:cubicBezTo>
                  <a:cubicBezTo>
                    <a:pt x="2061" y="123"/>
                    <a:pt x="1948" y="108"/>
                    <a:pt x="1832" y="108"/>
                  </a:cubicBezTo>
                  <a:cubicBezTo>
                    <a:pt x="1707" y="108"/>
                    <a:pt x="1578" y="125"/>
                    <a:pt x="1451" y="125"/>
                  </a:cubicBezTo>
                  <a:cubicBezTo>
                    <a:pt x="1323" y="125"/>
                    <a:pt x="1197" y="108"/>
                    <a:pt x="1075" y="40"/>
                  </a:cubicBezTo>
                  <a:cubicBezTo>
                    <a:pt x="896" y="40"/>
                    <a:pt x="736" y="1"/>
                    <a:pt x="5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7" name="Google Shape;16007;p24"/>
            <p:cNvSpPr/>
            <p:nvPr/>
          </p:nvSpPr>
          <p:spPr>
            <a:xfrm>
              <a:off x="4376175" y="4835825"/>
              <a:ext cx="19425" cy="73325"/>
            </a:xfrm>
            <a:custGeom>
              <a:avLst/>
              <a:gdLst/>
              <a:ahLst/>
              <a:cxnLst/>
              <a:rect l="l" t="t" r="r" b="b"/>
              <a:pathLst>
                <a:path w="777" h="2933" extrusionOk="0">
                  <a:moveTo>
                    <a:pt x="478" y="0"/>
                  </a:moveTo>
                  <a:cubicBezTo>
                    <a:pt x="319" y="955"/>
                    <a:pt x="1" y="1910"/>
                    <a:pt x="419" y="2865"/>
                  </a:cubicBezTo>
                  <a:cubicBezTo>
                    <a:pt x="466" y="2912"/>
                    <a:pt x="513" y="2932"/>
                    <a:pt x="560" y="2932"/>
                  </a:cubicBezTo>
                  <a:cubicBezTo>
                    <a:pt x="612" y="2932"/>
                    <a:pt x="665" y="2907"/>
                    <a:pt x="717" y="2865"/>
                  </a:cubicBezTo>
                  <a:cubicBezTo>
                    <a:pt x="777" y="1890"/>
                    <a:pt x="598" y="955"/>
                    <a:pt x="4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8" name="Google Shape;16008;p24"/>
            <p:cNvSpPr/>
            <p:nvPr/>
          </p:nvSpPr>
          <p:spPr>
            <a:xfrm>
              <a:off x="4120075" y="4625075"/>
              <a:ext cx="81575" cy="23275"/>
            </a:xfrm>
            <a:custGeom>
              <a:avLst/>
              <a:gdLst/>
              <a:ahLst/>
              <a:cxnLst/>
              <a:rect l="l" t="t" r="r" b="b"/>
              <a:pathLst>
                <a:path w="3263" h="931" extrusionOk="0">
                  <a:moveTo>
                    <a:pt x="174" y="1"/>
                  </a:moveTo>
                  <a:cubicBezTo>
                    <a:pt x="135" y="1"/>
                    <a:pt x="104" y="27"/>
                    <a:pt x="80" y="75"/>
                  </a:cubicBezTo>
                  <a:lnTo>
                    <a:pt x="80" y="234"/>
                  </a:lnTo>
                  <a:lnTo>
                    <a:pt x="20" y="274"/>
                  </a:lnTo>
                  <a:cubicBezTo>
                    <a:pt x="0" y="294"/>
                    <a:pt x="20" y="354"/>
                    <a:pt x="80" y="374"/>
                  </a:cubicBezTo>
                  <a:lnTo>
                    <a:pt x="139" y="394"/>
                  </a:lnTo>
                  <a:lnTo>
                    <a:pt x="219" y="394"/>
                  </a:lnTo>
                  <a:cubicBezTo>
                    <a:pt x="378" y="473"/>
                    <a:pt x="517" y="473"/>
                    <a:pt x="676" y="473"/>
                  </a:cubicBezTo>
                  <a:cubicBezTo>
                    <a:pt x="776" y="473"/>
                    <a:pt x="895" y="473"/>
                    <a:pt x="975" y="573"/>
                  </a:cubicBezTo>
                  <a:cubicBezTo>
                    <a:pt x="1711" y="851"/>
                    <a:pt x="2487" y="931"/>
                    <a:pt x="3263" y="931"/>
                  </a:cubicBezTo>
                  <a:lnTo>
                    <a:pt x="3263" y="593"/>
                  </a:lnTo>
                  <a:cubicBezTo>
                    <a:pt x="3183" y="453"/>
                    <a:pt x="2984" y="533"/>
                    <a:pt x="2865" y="374"/>
                  </a:cubicBezTo>
                  <a:cubicBezTo>
                    <a:pt x="2781" y="321"/>
                    <a:pt x="2697" y="296"/>
                    <a:pt x="2610" y="296"/>
                  </a:cubicBezTo>
                  <a:cubicBezTo>
                    <a:pt x="2532" y="296"/>
                    <a:pt x="2452" y="316"/>
                    <a:pt x="2367" y="354"/>
                  </a:cubicBezTo>
                  <a:cubicBezTo>
                    <a:pt x="2137" y="354"/>
                    <a:pt x="1908" y="291"/>
                    <a:pt x="1678" y="291"/>
                  </a:cubicBezTo>
                  <a:cubicBezTo>
                    <a:pt x="1649" y="291"/>
                    <a:pt x="1620" y="292"/>
                    <a:pt x="1592" y="294"/>
                  </a:cubicBezTo>
                  <a:cubicBezTo>
                    <a:pt x="1472" y="294"/>
                    <a:pt x="1373" y="294"/>
                    <a:pt x="1293" y="195"/>
                  </a:cubicBezTo>
                  <a:cubicBezTo>
                    <a:pt x="1196" y="134"/>
                    <a:pt x="1091" y="118"/>
                    <a:pt x="984" y="118"/>
                  </a:cubicBezTo>
                  <a:cubicBezTo>
                    <a:pt x="861" y="118"/>
                    <a:pt x="734" y="139"/>
                    <a:pt x="611" y="139"/>
                  </a:cubicBezTo>
                  <a:cubicBezTo>
                    <a:pt x="488" y="139"/>
                    <a:pt x="369" y="118"/>
                    <a:pt x="259" y="36"/>
                  </a:cubicBezTo>
                  <a:cubicBezTo>
                    <a:pt x="227" y="12"/>
                    <a:pt x="199"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9" name="Google Shape;16009;p24"/>
            <p:cNvSpPr/>
            <p:nvPr/>
          </p:nvSpPr>
          <p:spPr>
            <a:xfrm>
              <a:off x="4768575" y="5020325"/>
              <a:ext cx="20900" cy="71150"/>
            </a:xfrm>
            <a:custGeom>
              <a:avLst/>
              <a:gdLst/>
              <a:ahLst/>
              <a:cxnLst/>
              <a:rect l="l" t="t" r="r" b="b"/>
              <a:pathLst>
                <a:path w="836" h="2846" extrusionOk="0">
                  <a:moveTo>
                    <a:pt x="279" y="0"/>
                  </a:moveTo>
                  <a:cubicBezTo>
                    <a:pt x="0" y="975"/>
                    <a:pt x="219" y="1890"/>
                    <a:pt x="497" y="2845"/>
                  </a:cubicBezTo>
                  <a:cubicBezTo>
                    <a:pt x="529" y="2703"/>
                    <a:pt x="435" y="2423"/>
                    <a:pt x="624" y="2423"/>
                  </a:cubicBezTo>
                  <a:cubicBezTo>
                    <a:pt x="673" y="2423"/>
                    <a:pt x="741" y="2442"/>
                    <a:pt x="836" y="2487"/>
                  </a:cubicBezTo>
                  <a:cubicBezTo>
                    <a:pt x="776" y="1970"/>
                    <a:pt x="716" y="1433"/>
                    <a:pt x="637" y="896"/>
                  </a:cubicBezTo>
                  <a:cubicBezTo>
                    <a:pt x="338" y="677"/>
                    <a:pt x="637" y="199"/>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0" name="Google Shape;16010;p24"/>
            <p:cNvSpPr/>
            <p:nvPr/>
          </p:nvSpPr>
          <p:spPr>
            <a:xfrm>
              <a:off x="4229475" y="4713200"/>
              <a:ext cx="19425" cy="72075"/>
            </a:xfrm>
            <a:custGeom>
              <a:avLst/>
              <a:gdLst/>
              <a:ahLst/>
              <a:cxnLst/>
              <a:rect l="l" t="t" r="r" b="b"/>
              <a:pathLst>
                <a:path w="777" h="2883" extrusionOk="0">
                  <a:moveTo>
                    <a:pt x="568" y="0"/>
                  </a:moveTo>
                  <a:cubicBezTo>
                    <a:pt x="538" y="0"/>
                    <a:pt x="502" y="10"/>
                    <a:pt x="458" y="32"/>
                  </a:cubicBezTo>
                  <a:cubicBezTo>
                    <a:pt x="160" y="827"/>
                    <a:pt x="0" y="1623"/>
                    <a:pt x="279" y="2478"/>
                  </a:cubicBezTo>
                  <a:cubicBezTo>
                    <a:pt x="180" y="2598"/>
                    <a:pt x="199" y="2717"/>
                    <a:pt x="219" y="2876"/>
                  </a:cubicBezTo>
                  <a:cubicBezTo>
                    <a:pt x="253" y="2880"/>
                    <a:pt x="284" y="2882"/>
                    <a:pt x="311" y="2882"/>
                  </a:cubicBezTo>
                  <a:cubicBezTo>
                    <a:pt x="430" y="2882"/>
                    <a:pt x="487" y="2839"/>
                    <a:pt x="438" y="2677"/>
                  </a:cubicBezTo>
                  <a:cubicBezTo>
                    <a:pt x="597" y="2399"/>
                    <a:pt x="677" y="2100"/>
                    <a:pt x="617" y="1782"/>
                  </a:cubicBezTo>
                  <a:cubicBezTo>
                    <a:pt x="557" y="1225"/>
                    <a:pt x="657" y="728"/>
                    <a:pt x="776" y="211"/>
                  </a:cubicBezTo>
                  <a:cubicBezTo>
                    <a:pt x="714" y="118"/>
                    <a:pt x="676" y="0"/>
                    <a:pt x="5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1" name="Google Shape;16011;p24"/>
            <p:cNvSpPr/>
            <p:nvPr/>
          </p:nvSpPr>
          <p:spPr>
            <a:xfrm>
              <a:off x="5393700" y="4653800"/>
              <a:ext cx="63175" cy="29375"/>
            </a:xfrm>
            <a:custGeom>
              <a:avLst/>
              <a:gdLst/>
              <a:ahLst/>
              <a:cxnLst/>
              <a:rect l="l" t="t" r="r" b="b"/>
              <a:pathLst>
                <a:path w="2527" h="1175" extrusionOk="0">
                  <a:moveTo>
                    <a:pt x="1930" y="1"/>
                  </a:moveTo>
                  <a:cubicBezTo>
                    <a:pt x="1194" y="100"/>
                    <a:pt x="478" y="180"/>
                    <a:pt x="0" y="816"/>
                  </a:cubicBezTo>
                  <a:cubicBezTo>
                    <a:pt x="259" y="836"/>
                    <a:pt x="458" y="916"/>
                    <a:pt x="557" y="1174"/>
                  </a:cubicBezTo>
                  <a:cubicBezTo>
                    <a:pt x="1254" y="1015"/>
                    <a:pt x="1870" y="677"/>
                    <a:pt x="2527" y="319"/>
                  </a:cubicBezTo>
                  <a:cubicBezTo>
                    <a:pt x="2368" y="100"/>
                    <a:pt x="2149" y="40"/>
                    <a:pt x="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2" name="Google Shape;16012;p24"/>
            <p:cNvSpPr/>
            <p:nvPr/>
          </p:nvSpPr>
          <p:spPr>
            <a:xfrm>
              <a:off x="4644725" y="5120775"/>
              <a:ext cx="59225" cy="22400"/>
            </a:xfrm>
            <a:custGeom>
              <a:avLst/>
              <a:gdLst/>
              <a:ahLst/>
              <a:cxnLst/>
              <a:rect l="l" t="t" r="r" b="b"/>
              <a:pathLst>
                <a:path w="2369" h="896" extrusionOk="0">
                  <a:moveTo>
                    <a:pt x="379" y="1"/>
                  </a:moveTo>
                  <a:cubicBezTo>
                    <a:pt x="200" y="41"/>
                    <a:pt x="1" y="60"/>
                    <a:pt x="260" y="299"/>
                  </a:cubicBezTo>
                  <a:cubicBezTo>
                    <a:pt x="319" y="339"/>
                    <a:pt x="319" y="458"/>
                    <a:pt x="359" y="538"/>
                  </a:cubicBezTo>
                  <a:cubicBezTo>
                    <a:pt x="896" y="737"/>
                    <a:pt x="1493" y="816"/>
                    <a:pt x="2090" y="896"/>
                  </a:cubicBezTo>
                  <a:cubicBezTo>
                    <a:pt x="2368" y="458"/>
                    <a:pt x="1851" y="538"/>
                    <a:pt x="1751" y="339"/>
                  </a:cubicBezTo>
                  <a:cubicBezTo>
                    <a:pt x="1314" y="140"/>
                    <a:pt x="856" y="21"/>
                    <a:pt x="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3" name="Google Shape;16013;p24"/>
            <p:cNvSpPr/>
            <p:nvPr/>
          </p:nvSpPr>
          <p:spPr>
            <a:xfrm>
              <a:off x="4342875" y="4902450"/>
              <a:ext cx="18900" cy="71100"/>
            </a:xfrm>
            <a:custGeom>
              <a:avLst/>
              <a:gdLst/>
              <a:ahLst/>
              <a:cxnLst/>
              <a:rect l="l" t="t" r="r" b="b"/>
              <a:pathLst>
                <a:path w="756" h="2844" extrusionOk="0">
                  <a:moveTo>
                    <a:pt x="373" y="736"/>
                  </a:moveTo>
                  <a:cubicBezTo>
                    <a:pt x="408" y="929"/>
                    <a:pt x="353" y="1121"/>
                    <a:pt x="398" y="1314"/>
                  </a:cubicBezTo>
                  <a:cubicBezTo>
                    <a:pt x="341" y="1114"/>
                    <a:pt x="396" y="914"/>
                    <a:pt x="373" y="736"/>
                  </a:cubicBezTo>
                  <a:close/>
                  <a:moveTo>
                    <a:pt x="637" y="1"/>
                  </a:moveTo>
                  <a:lnTo>
                    <a:pt x="637" y="1"/>
                  </a:lnTo>
                  <a:cubicBezTo>
                    <a:pt x="519" y="68"/>
                    <a:pt x="388" y="149"/>
                    <a:pt x="242" y="149"/>
                  </a:cubicBezTo>
                  <a:cubicBezTo>
                    <a:pt x="215" y="149"/>
                    <a:pt x="187" y="146"/>
                    <a:pt x="159" y="140"/>
                  </a:cubicBezTo>
                  <a:lnTo>
                    <a:pt x="159" y="140"/>
                  </a:lnTo>
                  <a:cubicBezTo>
                    <a:pt x="219" y="279"/>
                    <a:pt x="259" y="399"/>
                    <a:pt x="298" y="538"/>
                  </a:cubicBezTo>
                  <a:cubicBezTo>
                    <a:pt x="0" y="1294"/>
                    <a:pt x="99" y="2050"/>
                    <a:pt x="298" y="2826"/>
                  </a:cubicBezTo>
                  <a:cubicBezTo>
                    <a:pt x="341" y="2838"/>
                    <a:pt x="376" y="2844"/>
                    <a:pt x="405" y="2844"/>
                  </a:cubicBezTo>
                  <a:cubicBezTo>
                    <a:pt x="606" y="2844"/>
                    <a:pt x="512" y="2572"/>
                    <a:pt x="617" y="2468"/>
                  </a:cubicBezTo>
                  <a:cubicBezTo>
                    <a:pt x="557" y="2289"/>
                    <a:pt x="458" y="2090"/>
                    <a:pt x="517" y="1970"/>
                  </a:cubicBezTo>
                  <a:cubicBezTo>
                    <a:pt x="756" y="1314"/>
                    <a:pt x="637" y="637"/>
                    <a:pt x="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4" name="Google Shape;16014;p24"/>
            <p:cNvSpPr/>
            <p:nvPr/>
          </p:nvSpPr>
          <p:spPr>
            <a:xfrm>
              <a:off x="5358375" y="4740825"/>
              <a:ext cx="72150" cy="20425"/>
            </a:xfrm>
            <a:custGeom>
              <a:avLst/>
              <a:gdLst/>
              <a:ahLst/>
              <a:cxnLst/>
              <a:rect l="l" t="t" r="r" b="b"/>
              <a:pathLst>
                <a:path w="2886" h="817" extrusionOk="0">
                  <a:moveTo>
                    <a:pt x="2110" y="1"/>
                  </a:moveTo>
                  <a:cubicBezTo>
                    <a:pt x="1553" y="100"/>
                    <a:pt x="956" y="220"/>
                    <a:pt x="379" y="319"/>
                  </a:cubicBezTo>
                  <a:cubicBezTo>
                    <a:pt x="279" y="498"/>
                    <a:pt x="1" y="538"/>
                    <a:pt x="21" y="816"/>
                  </a:cubicBezTo>
                  <a:cubicBezTo>
                    <a:pt x="885" y="701"/>
                    <a:pt x="1750" y="437"/>
                    <a:pt x="2650" y="437"/>
                  </a:cubicBezTo>
                  <a:cubicBezTo>
                    <a:pt x="2682" y="437"/>
                    <a:pt x="2714" y="438"/>
                    <a:pt x="2746" y="438"/>
                  </a:cubicBezTo>
                  <a:cubicBezTo>
                    <a:pt x="2786" y="438"/>
                    <a:pt x="2846" y="379"/>
                    <a:pt x="2885" y="339"/>
                  </a:cubicBezTo>
                  <a:cubicBezTo>
                    <a:pt x="2607" y="339"/>
                    <a:pt x="2368" y="279"/>
                    <a:pt x="2149" y="140"/>
                  </a:cubicBezTo>
                  <a:cubicBezTo>
                    <a:pt x="2149" y="100"/>
                    <a:pt x="2149" y="41"/>
                    <a:pt x="2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5" name="Google Shape;16015;p24"/>
            <p:cNvSpPr/>
            <p:nvPr/>
          </p:nvSpPr>
          <p:spPr>
            <a:xfrm>
              <a:off x="5055525" y="4624800"/>
              <a:ext cx="31350" cy="54400"/>
            </a:xfrm>
            <a:custGeom>
              <a:avLst/>
              <a:gdLst/>
              <a:ahLst/>
              <a:cxnLst/>
              <a:rect l="l" t="t" r="r" b="b"/>
              <a:pathLst>
                <a:path w="1254" h="2176" extrusionOk="0">
                  <a:moveTo>
                    <a:pt x="778" y="0"/>
                  </a:moveTo>
                  <a:cubicBezTo>
                    <a:pt x="527" y="0"/>
                    <a:pt x="366" y="199"/>
                    <a:pt x="279" y="504"/>
                  </a:cubicBezTo>
                  <a:cubicBezTo>
                    <a:pt x="140" y="1041"/>
                    <a:pt x="0" y="1598"/>
                    <a:pt x="60" y="2175"/>
                  </a:cubicBezTo>
                  <a:cubicBezTo>
                    <a:pt x="70" y="2176"/>
                    <a:pt x="80" y="2176"/>
                    <a:pt x="90" y="2176"/>
                  </a:cubicBezTo>
                  <a:cubicBezTo>
                    <a:pt x="438" y="2176"/>
                    <a:pt x="443" y="1833"/>
                    <a:pt x="637" y="1678"/>
                  </a:cubicBezTo>
                  <a:cubicBezTo>
                    <a:pt x="895" y="1479"/>
                    <a:pt x="498" y="922"/>
                    <a:pt x="1035" y="822"/>
                  </a:cubicBezTo>
                  <a:cubicBezTo>
                    <a:pt x="1194" y="763"/>
                    <a:pt x="1254" y="604"/>
                    <a:pt x="1254" y="425"/>
                  </a:cubicBezTo>
                  <a:cubicBezTo>
                    <a:pt x="1214" y="285"/>
                    <a:pt x="1174" y="186"/>
                    <a:pt x="1094" y="86"/>
                  </a:cubicBezTo>
                  <a:cubicBezTo>
                    <a:pt x="976" y="27"/>
                    <a:pt x="871" y="0"/>
                    <a:pt x="7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6" name="Google Shape;16016;p24"/>
            <p:cNvSpPr/>
            <p:nvPr/>
          </p:nvSpPr>
          <p:spPr>
            <a:xfrm>
              <a:off x="5091325" y="4822400"/>
              <a:ext cx="29875" cy="63175"/>
            </a:xfrm>
            <a:custGeom>
              <a:avLst/>
              <a:gdLst/>
              <a:ahLst/>
              <a:cxnLst/>
              <a:rect l="l" t="t" r="r" b="b"/>
              <a:pathLst>
                <a:path w="1195" h="2527" extrusionOk="0">
                  <a:moveTo>
                    <a:pt x="1154" y="0"/>
                  </a:moveTo>
                  <a:lnTo>
                    <a:pt x="1154" y="0"/>
                  </a:lnTo>
                  <a:cubicBezTo>
                    <a:pt x="498" y="517"/>
                    <a:pt x="359" y="1234"/>
                    <a:pt x="40" y="1830"/>
                  </a:cubicBezTo>
                  <a:cubicBezTo>
                    <a:pt x="20" y="1930"/>
                    <a:pt x="20" y="2049"/>
                    <a:pt x="1" y="2149"/>
                  </a:cubicBezTo>
                  <a:cubicBezTo>
                    <a:pt x="160" y="2228"/>
                    <a:pt x="160" y="2387"/>
                    <a:pt x="199" y="2527"/>
                  </a:cubicBezTo>
                  <a:cubicBezTo>
                    <a:pt x="458" y="2188"/>
                    <a:pt x="538" y="1731"/>
                    <a:pt x="697" y="1333"/>
                  </a:cubicBezTo>
                  <a:cubicBezTo>
                    <a:pt x="836" y="935"/>
                    <a:pt x="1194" y="597"/>
                    <a:pt x="1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7" name="Google Shape;16017;p24"/>
            <p:cNvSpPr/>
            <p:nvPr/>
          </p:nvSpPr>
          <p:spPr>
            <a:xfrm>
              <a:off x="5203725" y="4790050"/>
              <a:ext cx="90525" cy="22925"/>
            </a:xfrm>
            <a:custGeom>
              <a:avLst/>
              <a:gdLst/>
              <a:ahLst/>
              <a:cxnLst/>
              <a:rect l="l" t="t" r="r" b="b"/>
              <a:pathLst>
                <a:path w="3621" h="917" extrusionOk="0">
                  <a:moveTo>
                    <a:pt x="2504" y="0"/>
                  </a:moveTo>
                  <a:cubicBezTo>
                    <a:pt x="1983" y="0"/>
                    <a:pt x="1451" y="92"/>
                    <a:pt x="955" y="339"/>
                  </a:cubicBezTo>
                  <a:cubicBezTo>
                    <a:pt x="816" y="558"/>
                    <a:pt x="557" y="538"/>
                    <a:pt x="358" y="618"/>
                  </a:cubicBezTo>
                  <a:cubicBezTo>
                    <a:pt x="259" y="638"/>
                    <a:pt x="159" y="638"/>
                    <a:pt x="60" y="658"/>
                  </a:cubicBezTo>
                  <a:cubicBezTo>
                    <a:pt x="20" y="717"/>
                    <a:pt x="0" y="757"/>
                    <a:pt x="20" y="837"/>
                  </a:cubicBezTo>
                  <a:cubicBezTo>
                    <a:pt x="60" y="896"/>
                    <a:pt x="120" y="916"/>
                    <a:pt x="199" y="916"/>
                  </a:cubicBezTo>
                  <a:cubicBezTo>
                    <a:pt x="299" y="916"/>
                    <a:pt x="398" y="857"/>
                    <a:pt x="498" y="857"/>
                  </a:cubicBezTo>
                  <a:cubicBezTo>
                    <a:pt x="716" y="837"/>
                    <a:pt x="915" y="817"/>
                    <a:pt x="1134" y="797"/>
                  </a:cubicBezTo>
                  <a:cubicBezTo>
                    <a:pt x="1254" y="737"/>
                    <a:pt x="1413" y="717"/>
                    <a:pt x="1572" y="697"/>
                  </a:cubicBezTo>
                  <a:cubicBezTo>
                    <a:pt x="1890" y="697"/>
                    <a:pt x="2228" y="697"/>
                    <a:pt x="2527" y="498"/>
                  </a:cubicBezTo>
                  <a:cubicBezTo>
                    <a:pt x="2765" y="300"/>
                    <a:pt x="3084" y="439"/>
                    <a:pt x="3322" y="319"/>
                  </a:cubicBezTo>
                  <a:cubicBezTo>
                    <a:pt x="3402" y="319"/>
                    <a:pt x="3501" y="300"/>
                    <a:pt x="3581" y="300"/>
                  </a:cubicBezTo>
                  <a:cubicBezTo>
                    <a:pt x="3621" y="200"/>
                    <a:pt x="3621" y="121"/>
                    <a:pt x="3501" y="41"/>
                  </a:cubicBezTo>
                  <a:cubicBezTo>
                    <a:pt x="3412" y="21"/>
                    <a:pt x="3317" y="16"/>
                    <a:pt x="3223" y="16"/>
                  </a:cubicBezTo>
                  <a:cubicBezTo>
                    <a:pt x="3128" y="16"/>
                    <a:pt x="3034" y="21"/>
                    <a:pt x="2944" y="21"/>
                  </a:cubicBezTo>
                  <a:cubicBezTo>
                    <a:pt x="2799" y="8"/>
                    <a:pt x="2652" y="0"/>
                    <a:pt x="2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8" name="Google Shape;16018;p24"/>
            <p:cNvSpPr/>
            <p:nvPr/>
          </p:nvSpPr>
          <p:spPr>
            <a:xfrm>
              <a:off x="5063975" y="5029775"/>
              <a:ext cx="9975" cy="83575"/>
            </a:xfrm>
            <a:custGeom>
              <a:avLst/>
              <a:gdLst/>
              <a:ahLst/>
              <a:cxnLst/>
              <a:rect l="l" t="t" r="r" b="b"/>
              <a:pathLst>
                <a:path w="399" h="3343" extrusionOk="0">
                  <a:moveTo>
                    <a:pt x="398" y="0"/>
                  </a:moveTo>
                  <a:cubicBezTo>
                    <a:pt x="140" y="279"/>
                    <a:pt x="239" y="597"/>
                    <a:pt x="219" y="896"/>
                  </a:cubicBezTo>
                  <a:cubicBezTo>
                    <a:pt x="199" y="1154"/>
                    <a:pt x="319" y="1413"/>
                    <a:pt x="40" y="1592"/>
                  </a:cubicBezTo>
                  <a:cubicBezTo>
                    <a:pt x="0" y="2865"/>
                    <a:pt x="0" y="2865"/>
                    <a:pt x="398" y="3342"/>
                  </a:cubicBezTo>
                  <a:lnTo>
                    <a:pt x="3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9" name="Google Shape;16019;p24"/>
            <p:cNvSpPr/>
            <p:nvPr/>
          </p:nvSpPr>
          <p:spPr>
            <a:xfrm>
              <a:off x="5015725" y="4815625"/>
              <a:ext cx="33550" cy="56525"/>
            </a:xfrm>
            <a:custGeom>
              <a:avLst/>
              <a:gdLst/>
              <a:ahLst/>
              <a:cxnLst/>
              <a:rect l="l" t="t" r="r" b="b"/>
              <a:pathLst>
                <a:path w="1342" h="2261" extrusionOk="0">
                  <a:moveTo>
                    <a:pt x="1189" y="1"/>
                  </a:moveTo>
                  <a:cubicBezTo>
                    <a:pt x="1161" y="1"/>
                    <a:pt x="1130" y="5"/>
                    <a:pt x="1095" y="13"/>
                  </a:cubicBezTo>
                  <a:cubicBezTo>
                    <a:pt x="1055" y="72"/>
                    <a:pt x="995" y="112"/>
                    <a:pt x="956" y="192"/>
                  </a:cubicBezTo>
                  <a:cubicBezTo>
                    <a:pt x="836" y="271"/>
                    <a:pt x="876" y="430"/>
                    <a:pt x="757" y="510"/>
                  </a:cubicBezTo>
                  <a:cubicBezTo>
                    <a:pt x="438" y="987"/>
                    <a:pt x="160" y="1485"/>
                    <a:pt x="1" y="2022"/>
                  </a:cubicBezTo>
                  <a:cubicBezTo>
                    <a:pt x="80" y="2101"/>
                    <a:pt x="140" y="2181"/>
                    <a:pt x="200" y="2260"/>
                  </a:cubicBezTo>
                  <a:cubicBezTo>
                    <a:pt x="498" y="1723"/>
                    <a:pt x="797" y="1206"/>
                    <a:pt x="1095" y="729"/>
                  </a:cubicBezTo>
                  <a:cubicBezTo>
                    <a:pt x="1194" y="609"/>
                    <a:pt x="1155" y="470"/>
                    <a:pt x="1254" y="371"/>
                  </a:cubicBezTo>
                  <a:cubicBezTo>
                    <a:pt x="1274" y="311"/>
                    <a:pt x="1294" y="271"/>
                    <a:pt x="1294" y="211"/>
                  </a:cubicBezTo>
                  <a:cubicBezTo>
                    <a:pt x="1342" y="68"/>
                    <a:pt x="1300" y="1"/>
                    <a:pt x="11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0" name="Google Shape;16020;p24"/>
            <p:cNvSpPr/>
            <p:nvPr/>
          </p:nvSpPr>
          <p:spPr>
            <a:xfrm>
              <a:off x="4382650" y="4907425"/>
              <a:ext cx="20900" cy="65675"/>
            </a:xfrm>
            <a:custGeom>
              <a:avLst/>
              <a:gdLst/>
              <a:ahLst/>
              <a:cxnLst/>
              <a:rect l="l" t="t" r="r" b="b"/>
              <a:pathLst>
                <a:path w="836" h="2627" extrusionOk="0">
                  <a:moveTo>
                    <a:pt x="160" y="1"/>
                  </a:moveTo>
                  <a:cubicBezTo>
                    <a:pt x="140" y="41"/>
                    <a:pt x="120" y="100"/>
                    <a:pt x="140" y="200"/>
                  </a:cubicBezTo>
                  <a:cubicBezTo>
                    <a:pt x="299" y="419"/>
                    <a:pt x="0" y="637"/>
                    <a:pt x="120" y="896"/>
                  </a:cubicBezTo>
                  <a:cubicBezTo>
                    <a:pt x="140" y="896"/>
                    <a:pt x="140" y="916"/>
                    <a:pt x="160" y="936"/>
                  </a:cubicBezTo>
                  <a:cubicBezTo>
                    <a:pt x="199" y="995"/>
                    <a:pt x="199" y="1015"/>
                    <a:pt x="140" y="1075"/>
                  </a:cubicBezTo>
                  <a:cubicBezTo>
                    <a:pt x="259" y="1592"/>
                    <a:pt x="359" y="2109"/>
                    <a:pt x="498" y="2627"/>
                  </a:cubicBezTo>
                  <a:cubicBezTo>
                    <a:pt x="617" y="2527"/>
                    <a:pt x="717" y="2408"/>
                    <a:pt x="836" y="2288"/>
                  </a:cubicBezTo>
                  <a:cubicBezTo>
                    <a:pt x="756" y="1811"/>
                    <a:pt x="717" y="1373"/>
                    <a:pt x="637" y="896"/>
                  </a:cubicBezTo>
                  <a:cubicBezTo>
                    <a:pt x="538" y="777"/>
                    <a:pt x="597" y="618"/>
                    <a:pt x="498" y="518"/>
                  </a:cubicBezTo>
                  <a:cubicBezTo>
                    <a:pt x="458" y="339"/>
                    <a:pt x="458" y="180"/>
                    <a:pt x="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1" name="Google Shape;16021;p24"/>
            <p:cNvSpPr/>
            <p:nvPr/>
          </p:nvSpPr>
          <p:spPr>
            <a:xfrm>
              <a:off x="5213675" y="4784100"/>
              <a:ext cx="68150" cy="18950"/>
            </a:xfrm>
            <a:custGeom>
              <a:avLst/>
              <a:gdLst/>
              <a:ahLst/>
              <a:cxnLst/>
              <a:rect l="l" t="t" r="r" b="b"/>
              <a:pathLst>
                <a:path w="2726" h="758" extrusionOk="0">
                  <a:moveTo>
                    <a:pt x="1970" y="0"/>
                  </a:moveTo>
                  <a:cubicBezTo>
                    <a:pt x="1714" y="0"/>
                    <a:pt x="1473" y="176"/>
                    <a:pt x="1208" y="176"/>
                  </a:cubicBezTo>
                  <a:cubicBezTo>
                    <a:pt x="1164" y="176"/>
                    <a:pt x="1120" y="171"/>
                    <a:pt x="1074" y="160"/>
                  </a:cubicBezTo>
                  <a:cubicBezTo>
                    <a:pt x="929" y="101"/>
                    <a:pt x="783" y="64"/>
                    <a:pt x="622" y="64"/>
                  </a:cubicBezTo>
                  <a:cubicBezTo>
                    <a:pt x="563" y="64"/>
                    <a:pt x="502" y="69"/>
                    <a:pt x="438" y="80"/>
                  </a:cubicBezTo>
                  <a:cubicBezTo>
                    <a:pt x="279" y="179"/>
                    <a:pt x="0" y="199"/>
                    <a:pt x="20" y="498"/>
                  </a:cubicBezTo>
                  <a:cubicBezTo>
                    <a:pt x="139" y="538"/>
                    <a:pt x="299" y="557"/>
                    <a:pt x="378" y="697"/>
                  </a:cubicBezTo>
                  <a:cubicBezTo>
                    <a:pt x="404" y="735"/>
                    <a:pt x="438" y="757"/>
                    <a:pt x="475" y="757"/>
                  </a:cubicBezTo>
                  <a:cubicBezTo>
                    <a:pt x="495" y="757"/>
                    <a:pt x="516" y="751"/>
                    <a:pt x="537" y="736"/>
                  </a:cubicBezTo>
                  <a:cubicBezTo>
                    <a:pt x="1188" y="588"/>
                    <a:pt x="1821" y="335"/>
                    <a:pt x="2486" y="335"/>
                  </a:cubicBezTo>
                  <a:cubicBezTo>
                    <a:pt x="2532" y="335"/>
                    <a:pt x="2579" y="336"/>
                    <a:pt x="2626" y="339"/>
                  </a:cubicBezTo>
                  <a:cubicBezTo>
                    <a:pt x="2706" y="339"/>
                    <a:pt x="2725" y="279"/>
                    <a:pt x="2706" y="199"/>
                  </a:cubicBezTo>
                  <a:cubicBezTo>
                    <a:pt x="2649" y="185"/>
                    <a:pt x="2589" y="182"/>
                    <a:pt x="2528" y="182"/>
                  </a:cubicBezTo>
                  <a:cubicBezTo>
                    <a:pt x="2484" y="182"/>
                    <a:pt x="2439" y="184"/>
                    <a:pt x="2394" y="184"/>
                  </a:cubicBezTo>
                  <a:cubicBezTo>
                    <a:pt x="2240" y="184"/>
                    <a:pt x="2087" y="165"/>
                    <a:pt x="19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2" name="Google Shape;16022;p24"/>
            <p:cNvSpPr/>
            <p:nvPr/>
          </p:nvSpPr>
          <p:spPr>
            <a:xfrm>
              <a:off x="4617875" y="4736850"/>
              <a:ext cx="29875" cy="51750"/>
            </a:xfrm>
            <a:custGeom>
              <a:avLst/>
              <a:gdLst/>
              <a:ahLst/>
              <a:cxnLst/>
              <a:rect l="l" t="t" r="r" b="b"/>
              <a:pathLst>
                <a:path w="1195" h="2070" extrusionOk="0">
                  <a:moveTo>
                    <a:pt x="717" y="1"/>
                  </a:moveTo>
                  <a:cubicBezTo>
                    <a:pt x="498" y="637"/>
                    <a:pt x="60" y="1174"/>
                    <a:pt x="1" y="1890"/>
                  </a:cubicBezTo>
                  <a:cubicBezTo>
                    <a:pt x="80" y="2030"/>
                    <a:pt x="200" y="2069"/>
                    <a:pt x="359" y="2069"/>
                  </a:cubicBezTo>
                  <a:cubicBezTo>
                    <a:pt x="399" y="2050"/>
                    <a:pt x="458" y="2050"/>
                    <a:pt x="498" y="2030"/>
                  </a:cubicBezTo>
                  <a:cubicBezTo>
                    <a:pt x="498" y="1552"/>
                    <a:pt x="796" y="1154"/>
                    <a:pt x="896" y="697"/>
                  </a:cubicBezTo>
                  <a:cubicBezTo>
                    <a:pt x="936" y="458"/>
                    <a:pt x="1194" y="140"/>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3" name="Google Shape;16023;p24"/>
            <p:cNvSpPr/>
            <p:nvPr/>
          </p:nvSpPr>
          <p:spPr>
            <a:xfrm>
              <a:off x="4732275" y="4648825"/>
              <a:ext cx="37300" cy="42800"/>
            </a:xfrm>
            <a:custGeom>
              <a:avLst/>
              <a:gdLst/>
              <a:ahLst/>
              <a:cxnLst/>
              <a:rect l="l" t="t" r="r" b="b"/>
              <a:pathLst>
                <a:path w="1492" h="1712" extrusionOk="0">
                  <a:moveTo>
                    <a:pt x="557" y="1"/>
                  </a:moveTo>
                  <a:cubicBezTo>
                    <a:pt x="0" y="916"/>
                    <a:pt x="20" y="1015"/>
                    <a:pt x="855" y="1572"/>
                  </a:cubicBezTo>
                  <a:cubicBezTo>
                    <a:pt x="955" y="1672"/>
                    <a:pt x="1134" y="1612"/>
                    <a:pt x="1233" y="1711"/>
                  </a:cubicBezTo>
                  <a:lnTo>
                    <a:pt x="1393" y="1711"/>
                  </a:lnTo>
                  <a:cubicBezTo>
                    <a:pt x="1492" y="1592"/>
                    <a:pt x="1492" y="1493"/>
                    <a:pt x="1393" y="1393"/>
                  </a:cubicBezTo>
                  <a:cubicBezTo>
                    <a:pt x="975" y="1194"/>
                    <a:pt x="537" y="995"/>
                    <a:pt x="736" y="379"/>
                  </a:cubicBezTo>
                  <a:cubicBezTo>
                    <a:pt x="696" y="239"/>
                    <a:pt x="696" y="100"/>
                    <a:pt x="5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4" name="Google Shape;16024;p24"/>
            <p:cNvSpPr/>
            <p:nvPr/>
          </p:nvSpPr>
          <p:spPr>
            <a:xfrm>
              <a:off x="4962525" y="4652300"/>
              <a:ext cx="54725" cy="35850"/>
            </a:xfrm>
            <a:custGeom>
              <a:avLst/>
              <a:gdLst/>
              <a:ahLst/>
              <a:cxnLst/>
              <a:rect l="l" t="t" r="r" b="b"/>
              <a:pathLst>
                <a:path w="2189" h="1434" extrusionOk="0">
                  <a:moveTo>
                    <a:pt x="239" y="1"/>
                  </a:moveTo>
                  <a:cubicBezTo>
                    <a:pt x="179" y="100"/>
                    <a:pt x="0" y="140"/>
                    <a:pt x="80" y="339"/>
                  </a:cubicBezTo>
                  <a:cubicBezTo>
                    <a:pt x="160" y="348"/>
                    <a:pt x="241" y="351"/>
                    <a:pt x="323" y="351"/>
                  </a:cubicBezTo>
                  <a:cubicBezTo>
                    <a:pt x="512" y="351"/>
                    <a:pt x="703" y="334"/>
                    <a:pt x="891" y="334"/>
                  </a:cubicBezTo>
                  <a:cubicBezTo>
                    <a:pt x="1159" y="334"/>
                    <a:pt x="1423" y="369"/>
                    <a:pt x="1671" y="538"/>
                  </a:cubicBezTo>
                  <a:cubicBezTo>
                    <a:pt x="1970" y="757"/>
                    <a:pt x="1433" y="1294"/>
                    <a:pt x="2009" y="1433"/>
                  </a:cubicBezTo>
                  <a:cubicBezTo>
                    <a:pt x="2069" y="1354"/>
                    <a:pt x="2129" y="1294"/>
                    <a:pt x="2189" y="1254"/>
                  </a:cubicBezTo>
                  <a:cubicBezTo>
                    <a:pt x="2069" y="240"/>
                    <a:pt x="1811" y="1"/>
                    <a:pt x="776" y="1"/>
                  </a:cubicBezTo>
                  <a:cubicBezTo>
                    <a:pt x="722" y="55"/>
                    <a:pt x="657" y="91"/>
                    <a:pt x="589" y="91"/>
                  </a:cubicBezTo>
                  <a:cubicBezTo>
                    <a:pt x="532" y="91"/>
                    <a:pt x="473" y="65"/>
                    <a:pt x="4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5" name="Google Shape;16025;p24"/>
            <p:cNvSpPr/>
            <p:nvPr/>
          </p:nvSpPr>
          <p:spPr>
            <a:xfrm>
              <a:off x="4231475" y="4779625"/>
              <a:ext cx="11950" cy="63175"/>
            </a:xfrm>
            <a:custGeom>
              <a:avLst/>
              <a:gdLst/>
              <a:ahLst/>
              <a:cxnLst/>
              <a:rect l="l" t="t" r="r" b="b"/>
              <a:pathLst>
                <a:path w="478" h="2527" extrusionOk="0">
                  <a:moveTo>
                    <a:pt x="378" y="0"/>
                  </a:moveTo>
                  <a:lnTo>
                    <a:pt x="199" y="179"/>
                  </a:lnTo>
                  <a:cubicBezTo>
                    <a:pt x="139" y="239"/>
                    <a:pt x="80" y="279"/>
                    <a:pt x="0" y="339"/>
                  </a:cubicBezTo>
                  <a:lnTo>
                    <a:pt x="0" y="2527"/>
                  </a:lnTo>
                  <a:cubicBezTo>
                    <a:pt x="259" y="2407"/>
                    <a:pt x="259" y="2149"/>
                    <a:pt x="298" y="1990"/>
                  </a:cubicBezTo>
                  <a:cubicBezTo>
                    <a:pt x="398" y="1373"/>
                    <a:pt x="418" y="756"/>
                    <a:pt x="477" y="140"/>
                  </a:cubicBezTo>
                  <a:cubicBezTo>
                    <a:pt x="477" y="100"/>
                    <a:pt x="398" y="6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6" name="Google Shape;16026;p24"/>
            <p:cNvSpPr/>
            <p:nvPr/>
          </p:nvSpPr>
          <p:spPr>
            <a:xfrm>
              <a:off x="4766575" y="4780125"/>
              <a:ext cx="28875" cy="53225"/>
            </a:xfrm>
            <a:custGeom>
              <a:avLst/>
              <a:gdLst/>
              <a:ahLst/>
              <a:cxnLst/>
              <a:rect l="l" t="t" r="r" b="b"/>
              <a:pathLst>
                <a:path w="1155" h="2129" extrusionOk="0">
                  <a:moveTo>
                    <a:pt x="717" y="0"/>
                  </a:moveTo>
                  <a:cubicBezTo>
                    <a:pt x="498" y="597"/>
                    <a:pt x="21" y="1055"/>
                    <a:pt x="1" y="1731"/>
                  </a:cubicBezTo>
                  <a:cubicBezTo>
                    <a:pt x="21" y="1890"/>
                    <a:pt x="60" y="2029"/>
                    <a:pt x="180" y="2129"/>
                  </a:cubicBezTo>
                  <a:cubicBezTo>
                    <a:pt x="418" y="1612"/>
                    <a:pt x="657" y="1094"/>
                    <a:pt x="896" y="557"/>
                  </a:cubicBezTo>
                  <a:cubicBezTo>
                    <a:pt x="955" y="338"/>
                    <a:pt x="1154" y="6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7" name="Google Shape;16027;p24"/>
            <p:cNvSpPr/>
            <p:nvPr/>
          </p:nvSpPr>
          <p:spPr>
            <a:xfrm>
              <a:off x="5068950" y="4647325"/>
              <a:ext cx="19925" cy="80100"/>
            </a:xfrm>
            <a:custGeom>
              <a:avLst/>
              <a:gdLst/>
              <a:ahLst/>
              <a:cxnLst/>
              <a:rect l="l" t="t" r="r" b="b"/>
              <a:pathLst>
                <a:path w="797" h="3204" extrusionOk="0">
                  <a:moveTo>
                    <a:pt x="736" y="1"/>
                  </a:moveTo>
                  <a:cubicBezTo>
                    <a:pt x="40" y="379"/>
                    <a:pt x="259" y="1095"/>
                    <a:pt x="140" y="1672"/>
                  </a:cubicBezTo>
                  <a:cubicBezTo>
                    <a:pt x="140" y="1751"/>
                    <a:pt x="120" y="1811"/>
                    <a:pt x="120" y="1891"/>
                  </a:cubicBezTo>
                  <a:cubicBezTo>
                    <a:pt x="120" y="2010"/>
                    <a:pt x="120" y="2149"/>
                    <a:pt x="20" y="2249"/>
                  </a:cubicBezTo>
                  <a:cubicBezTo>
                    <a:pt x="20" y="2289"/>
                    <a:pt x="0" y="2308"/>
                    <a:pt x="0" y="2348"/>
                  </a:cubicBezTo>
                  <a:cubicBezTo>
                    <a:pt x="120" y="2607"/>
                    <a:pt x="140" y="2905"/>
                    <a:pt x="398" y="3204"/>
                  </a:cubicBezTo>
                  <a:cubicBezTo>
                    <a:pt x="438" y="2965"/>
                    <a:pt x="498" y="2806"/>
                    <a:pt x="518" y="2647"/>
                  </a:cubicBezTo>
                  <a:cubicBezTo>
                    <a:pt x="537" y="2388"/>
                    <a:pt x="518" y="2169"/>
                    <a:pt x="537" y="1950"/>
                  </a:cubicBezTo>
                  <a:cubicBezTo>
                    <a:pt x="597" y="1592"/>
                    <a:pt x="458" y="1195"/>
                    <a:pt x="717" y="876"/>
                  </a:cubicBezTo>
                  <a:cubicBezTo>
                    <a:pt x="796" y="856"/>
                    <a:pt x="796" y="797"/>
                    <a:pt x="736" y="697"/>
                  </a:cubicBezTo>
                  <a:lnTo>
                    <a:pt x="7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8" name="Google Shape;16028;p24"/>
            <p:cNvSpPr/>
            <p:nvPr/>
          </p:nvSpPr>
          <p:spPr>
            <a:xfrm>
              <a:off x="4972475" y="4665725"/>
              <a:ext cx="40300" cy="52250"/>
            </a:xfrm>
            <a:custGeom>
              <a:avLst/>
              <a:gdLst/>
              <a:ahLst/>
              <a:cxnLst/>
              <a:rect l="l" t="t" r="r" b="b"/>
              <a:pathLst>
                <a:path w="1612" h="2090" extrusionOk="0">
                  <a:moveTo>
                    <a:pt x="1273" y="1"/>
                  </a:moveTo>
                  <a:cubicBezTo>
                    <a:pt x="1234" y="399"/>
                    <a:pt x="1373" y="817"/>
                    <a:pt x="1035" y="1155"/>
                  </a:cubicBezTo>
                  <a:cubicBezTo>
                    <a:pt x="776" y="1453"/>
                    <a:pt x="239" y="1453"/>
                    <a:pt x="0" y="2090"/>
                  </a:cubicBezTo>
                  <a:cubicBezTo>
                    <a:pt x="696" y="1692"/>
                    <a:pt x="1432" y="1692"/>
                    <a:pt x="1611" y="856"/>
                  </a:cubicBezTo>
                  <a:cubicBezTo>
                    <a:pt x="1293" y="657"/>
                    <a:pt x="1592" y="200"/>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9" name="Google Shape;16029;p24"/>
            <p:cNvSpPr/>
            <p:nvPr/>
          </p:nvSpPr>
          <p:spPr>
            <a:xfrm>
              <a:off x="5544875" y="4701050"/>
              <a:ext cx="48775" cy="17925"/>
            </a:xfrm>
            <a:custGeom>
              <a:avLst/>
              <a:gdLst/>
              <a:ahLst/>
              <a:cxnLst/>
              <a:rect l="l" t="t" r="r" b="b"/>
              <a:pathLst>
                <a:path w="1951" h="717" extrusionOk="0">
                  <a:moveTo>
                    <a:pt x="1950" y="0"/>
                  </a:moveTo>
                  <a:cubicBezTo>
                    <a:pt x="1274" y="80"/>
                    <a:pt x="677" y="120"/>
                    <a:pt x="80" y="339"/>
                  </a:cubicBezTo>
                  <a:cubicBezTo>
                    <a:pt x="80" y="478"/>
                    <a:pt x="1" y="597"/>
                    <a:pt x="100" y="716"/>
                  </a:cubicBezTo>
                  <a:cubicBezTo>
                    <a:pt x="220" y="716"/>
                    <a:pt x="319" y="697"/>
                    <a:pt x="458" y="697"/>
                  </a:cubicBezTo>
                  <a:cubicBezTo>
                    <a:pt x="486" y="669"/>
                    <a:pt x="514" y="654"/>
                    <a:pt x="539" y="654"/>
                  </a:cubicBezTo>
                  <a:cubicBezTo>
                    <a:pt x="569" y="654"/>
                    <a:pt x="596" y="674"/>
                    <a:pt x="617" y="716"/>
                  </a:cubicBezTo>
                  <a:lnTo>
                    <a:pt x="776" y="716"/>
                  </a:lnTo>
                  <a:cubicBezTo>
                    <a:pt x="956" y="577"/>
                    <a:pt x="1174" y="697"/>
                    <a:pt x="1314" y="577"/>
                  </a:cubicBezTo>
                  <a:cubicBezTo>
                    <a:pt x="1513" y="418"/>
                    <a:pt x="1851" y="418"/>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0" name="Google Shape;16030;p24"/>
            <p:cNvSpPr/>
            <p:nvPr/>
          </p:nvSpPr>
          <p:spPr>
            <a:xfrm>
              <a:off x="4965000" y="4766775"/>
              <a:ext cx="61825" cy="18050"/>
            </a:xfrm>
            <a:custGeom>
              <a:avLst/>
              <a:gdLst/>
              <a:ahLst/>
              <a:cxnLst/>
              <a:rect l="l" t="t" r="r" b="b"/>
              <a:pathLst>
                <a:path w="2473" h="722" extrusionOk="0">
                  <a:moveTo>
                    <a:pt x="224" y="0"/>
                  </a:moveTo>
                  <a:cubicBezTo>
                    <a:pt x="159" y="0"/>
                    <a:pt x="106" y="32"/>
                    <a:pt x="80" y="136"/>
                  </a:cubicBezTo>
                  <a:cubicBezTo>
                    <a:pt x="1" y="355"/>
                    <a:pt x="299" y="355"/>
                    <a:pt x="379" y="495"/>
                  </a:cubicBezTo>
                  <a:cubicBezTo>
                    <a:pt x="442" y="557"/>
                    <a:pt x="505" y="597"/>
                    <a:pt x="573" y="597"/>
                  </a:cubicBezTo>
                  <a:cubicBezTo>
                    <a:pt x="612" y="597"/>
                    <a:pt x="653" y="583"/>
                    <a:pt x="697" y="554"/>
                  </a:cubicBezTo>
                  <a:cubicBezTo>
                    <a:pt x="1035" y="676"/>
                    <a:pt x="1391" y="715"/>
                    <a:pt x="1754" y="715"/>
                  </a:cubicBezTo>
                  <a:cubicBezTo>
                    <a:pt x="1924" y="715"/>
                    <a:pt x="2096" y="706"/>
                    <a:pt x="2269" y="693"/>
                  </a:cubicBezTo>
                  <a:cubicBezTo>
                    <a:pt x="2317" y="713"/>
                    <a:pt x="2354" y="721"/>
                    <a:pt x="2383" y="721"/>
                  </a:cubicBezTo>
                  <a:cubicBezTo>
                    <a:pt x="2472" y="721"/>
                    <a:pt x="2473" y="635"/>
                    <a:pt x="2428" y="514"/>
                  </a:cubicBezTo>
                  <a:cubicBezTo>
                    <a:pt x="1771" y="495"/>
                    <a:pt x="1135" y="256"/>
                    <a:pt x="518" y="77"/>
                  </a:cubicBezTo>
                  <a:cubicBezTo>
                    <a:pt x="417" y="54"/>
                    <a:pt x="310"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1" name="Google Shape;16031;p24"/>
            <p:cNvSpPr/>
            <p:nvPr/>
          </p:nvSpPr>
          <p:spPr>
            <a:xfrm>
              <a:off x="4545275" y="4927825"/>
              <a:ext cx="12950" cy="58700"/>
            </a:xfrm>
            <a:custGeom>
              <a:avLst/>
              <a:gdLst/>
              <a:ahLst/>
              <a:cxnLst/>
              <a:rect l="l" t="t" r="r" b="b"/>
              <a:pathLst>
                <a:path w="518" h="2348" extrusionOk="0">
                  <a:moveTo>
                    <a:pt x="458" y="0"/>
                  </a:moveTo>
                  <a:cubicBezTo>
                    <a:pt x="199" y="0"/>
                    <a:pt x="120" y="199"/>
                    <a:pt x="80" y="398"/>
                  </a:cubicBezTo>
                  <a:cubicBezTo>
                    <a:pt x="20" y="796"/>
                    <a:pt x="0" y="1194"/>
                    <a:pt x="100" y="1592"/>
                  </a:cubicBezTo>
                  <a:cubicBezTo>
                    <a:pt x="398" y="1711"/>
                    <a:pt x="140" y="2109"/>
                    <a:pt x="458" y="2348"/>
                  </a:cubicBezTo>
                  <a:cubicBezTo>
                    <a:pt x="478" y="1751"/>
                    <a:pt x="378" y="1214"/>
                    <a:pt x="478" y="697"/>
                  </a:cubicBezTo>
                  <a:cubicBezTo>
                    <a:pt x="498" y="498"/>
                    <a:pt x="518" y="279"/>
                    <a:pt x="4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2" name="Google Shape;16032;p24"/>
            <p:cNvSpPr/>
            <p:nvPr/>
          </p:nvSpPr>
          <p:spPr>
            <a:xfrm>
              <a:off x="5021700" y="4779625"/>
              <a:ext cx="60700" cy="17425"/>
            </a:xfrm>
            <a:custGeom>
              <a:avLst/>
              <a:gdLst/>
              <a:ahLst/>
              <a:cxnLst/>
              <a:rect l="l" t="t" r="r" b="b"/>
              <a:pathLst>
                <a:path w="2428" h="697" extrusionOk="0">
                  <a:moveTo>
                    <a:pt x="160" y="0"/>
                  </a:moveTo>
                  <a:cubicBezTo>
                    <a:pt x="100" y="60"/>
                    <a:pt x="40" y="140"/>
                    <a:pt x="1" y="179"/>
                  </a:cubicBezTo>
                  <a:cubicBezTo>
                    <a:pt x="100" y="319"/>
                    <a:pt x="219" y="319"/>
                    <a:pt x="398" y="358"/>
                  </a:cubicBezTo>
                  <a:cubicBezTo>
                    <a:pt x="955" y="597"/>
                    <a:pt x="1592" y="398"/>
                    <a:pt x="2129" y="697"/>
                  </a:cubicBezTo>
                  <a:lnTo>
                    <a:pt x="2288" y="697"/>
                  </a:lnTo>
                  <a:cubicBezTo>
                    <a:pt x="2308" y="577"/>
                    <a:pt x="2427" y="418"/>
                    <a:pt x="2209" y="358"/>
                  </a:cubicBezTo>
                  <a:cubicBezTo>
                    <a:pt x="1532" y="239"/>
                    <a:pt x="836" y="14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3" name="Google Shape;16033;p24"/>
            <p:cNvSpPr/>
            <p:nvPr/>
          </p:nvSpPr>
          <p:spPr>
            <a:xfrm>
              <a:off x="5050050" y="4686975"/>
              <a:ext cx="25375" cy="46425"/>
            </a:xfrm>
            <a:custGeom>
              <a:avLst/>
              <a:gdLst/>
              <a:ahLst/>
              <a:cxnLst/>
              <a:rect l="l" t="t" r="r" b="b"/>
              <a:pathLst>
                <a:path w="1015" h="1857" extrusionOk="0">
                  <a:moveTo>
                    <a:pt x="327" y="1"/>
                  </a:moveTo>
                  <a:cubicBezTo>
                    <a:pt x="307" y="1"/>
                    <a:pt x="285" y="14"/>
                    <a:pt x="259" y="46"/>
                  </a:cubicBezTo>
                  <a:cubicBezTo>
                    <a:pt x="319" y="603"/>
                    <a:pt x="0" y="1220"/>
                    <a:pt x="299" y="1856"/>
                  </a:cubicBezTo>
                  <a:cubicBezTo>
                    <a:pt x="617" y="1538"/>
                    <a:pt x="498" y="1081"/>
                    <a:pt x="756" y="782"/>
                  </a:cubicBezTo>
                  <a:lnTo>
                    <a:pt x="796" y="722"/>
                  </a:lnTo>
                  <a:cubicBezTo>
                    <a:pt x="896" y="623"/>
                    <a:pt x="856" y="484"/>
                    <a:pt x="935" y="384"/>
                  </a:cubicBezTo>
                  <a:cubicBezTo>
                    <a:pt x="995" y="325"/>
                    <a:pt x="1015" y="265"/>
                    <a:pt x="975" y="185"/>
                  </a:cubicBezTo>
                  <a:cubicBezTo>
                    <a:pt x="899" y="125"/>
                    <a:pt x="823" y="99"/>
                    <a:pt x="738" y="99"/>
                  </a:cubicBezTo>
                  <a:cubicBezTo>
                    <a:pt x="712" y="99"/>
                    <a:pt x="685" y="101"/>
                    <a:pt x="657" y="106"/>
                  </a:cubicBezTo>
                  <a:cubicBezTo>
                    <a:pt x="610" y="166"/>
                    <a:pt x="572" y="188"/>
                    <a:pt x="540" y="188"/>
                  </a:cubicBezTo>
                  <a:cubicBezTo>
                    <a:pt x="447" y="188"/>
                    <a:pt x="404" y="1"/>
                    <a:pt x="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4" name="Google Shape;16034;p24"/>
            <p:cNvSpPr/>
            <p:nvPr/>
          </p:nvSpPr>
          <p:spPr>
            <a:xfrm>
              <a:off x="5166425" y="4749275"/>
              <a:ext cx="31350" cy="27050"/>
            </a:xfrm>
            <a:custGeom>
              <a:avLst/>
              <a:gdLst/>
              <a:ahLst/>
              <a:cxnLst/>
              <a:rect l="l" t="t" r="r" b="b"/>
              <a:pathLst>
                <a:path w="1254" h="1082" extrusionOk="0">
                  <a:moveTo>
                    <a:pt x="833" y="0"/>
                  </a:moveTo>
                  <a:cubicBezTo>
                    <a:pt x="710" y="0"/>
                    <a:pt x="594" y="45"/>
                    <a:pt x="478" y="140"/>
                  </a:cubicBezTo>
                  <a:cubicBezTo>
                    <a:pt x="418" y="140"/>
                    <a:pt x="378" y="160"/>
                    <a:pt x="319" y="180"/>
                  </a:cubicBezTo>
                  <a:cubicBezTo>
                    <a:pt x="279" y="439"/>
                    <a:pt x="0" y="677"/>
                    <a:pt x="140" y="876"/>
                  </a:cubicBezTo>
                  <a:cubicBezTo>
                    <a:pt x="248" y="1017"/>
                    <a:pt x="404" y="1081"/>
                    <a:pt x="572" y="1081"/>
                  </a:cubicBezTo>
                  <a:cubicBezTo>
                    <a:pt x="712" y="1081"/>
                    <a:pt x="859" y="1037"/>
                    <a:pt x="995" y="956"/>
                  </a:cubicBezTo>
                  <a:cubicBezTo>
                    <a:pt x="1015" y="936"/>
                    <a:pt x="1015" y="896"/>
                    <a:pt x="1035" y="876"/>
                  </a:cubicBezTo>
                  <a:cubicBezTo>
                    <a:pt x="1035" y="777"/>
                    <a:pt x="1015" y="677"/>
                    <a:pt x="1094" y="578"/>
                  </a:cubicBezTo>
                  <a:cubicBezTo>
                    <a:pt x="1174" y="498"/>
                    <a:pt x="1234" y="419"/>
                    <a:pt x="1254" y="299"/>
                  </a:cubicBezTo>
                  <a:cubicBezTo>
                    <a:pt x="1254" y="220"/>
                    <a:pt x="1214" y="160"/>
                    <a:pt x="1174" y="100"/>
                  </a:cubicBezTo>
                  <a:cubicBezTo>
                    <a:pt x="1053" y="35"/>
                    <a:pt x="940"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5" name="Google Shape;16035;p24"/>
            <p:cNvSpPr/>
            <p:nvPr/>
          </p:nvSpPr>
          <p:spPr>
            <a:xfrm>
              <a:off x="5067950" y="4626450"/>
              <a:ext cx="29875" cy="70150"/>
            </a:xfrm>
            <a:custGeom>
              <a:avLst/>
              <a:gdLst/>
              <a:ahLst/>
              <a:cxnLst/>
              <a:rect l="l" t="t" r="r" b="b"/>
              <a:pathLst>
                <a:path w="1195" h="2806" extrusionOk="0">
                  <a:moveTo>
                    <a:pt x="796" y="0"/>
                  </a:moveTo>
                  <a:cubicBezTo>
                    <a:pt x="677" y="100"/>
                    <a:pt x="757" y="279"/>
                    <a:pt x="637" y="339"/>
                  </a:cubicBezTo>
                  <a:cubicBezTo>
                    <a:pt x="637" y="498"/>
                    <a:pt x="597" y="617"/>
                    <a:pt x="478" y="717"/>
                  </a:cubicBezTo>
                  <a:cubicBezTo>
                    <a:pt x="180" y="935"/>
                    <a:pt x="259" y="1333"/>
                    <a:pt x="140" y="1632"/>
                  </a:cubicBezTo>
                  <a:cubicBezTo>
                    <a:pt x="1" y="1990"/>
                    <a:pt x="1" y="2328"/>
                    <a:pt x="259" y="2626"/>
                  </a:cubicBezTo>
                  <a:lnTo>
                    <a:pt x="259" y="2805"/>
                  </a:lnTo>
                  <a:cubicBezTo>
                    <a:pt x="458" y="2626"/>
                    <a:pt x="398" y="2407"/>
                    <a:pt x="458" y="2169"/>
                  </a:cubicBezTo>
                  <a:cubicBezTo>
                    <a:pt x="458" y="1711"/>
                    <a:pt x="577" y="1274"/>
                    <a:pt x="796" y="876"/>
                  </a:cubicBezTo>
                  <a:cubicBezTo>
                    <a:pt x="876" y="577"/>
                    <a:pt x="1194" y="299"/>
                    <a:pt x="7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6" name="Google Shape;16036;p24"/>
            <p:cNvSpPr/>
            <p:nvPr/>
          </p:nvSpPr>
          <p:spPr>
            <a:xfrm>
              <a:off x="4556700" y="4559800"/>
              <a:ext cx="65675" cy="9425"/>
            </a:xfrm>
            <a:custGeom>
              <a:avLst/>
              <a:gdLst/>
              <a:ahLst/>
              <a:cxnLst/>
              <a:rect l="l" t="t" r="r" b="b"/>
              <a:pathLst>
                <a:path w="2627" h="377" extrusionOk="0">
                  <a:moveTo>
                    <a:pt x="1055" y="1"/>
                  </a:moveTo>
                  <a:cubicBezTo>
                    <a:pt x="981" y="27"/>
                    <a:pt x="902" y="35"/>
                    <a:pt x="822" y="35"/>
                  </a:cubicBezTo>
                  <a:cubicBezTo>
                    <a:pt x="700" y="35"/>
                    <a:pt x="575" y="17"/>
                    <a:pt x="453" y="17"/>
                  </a:cubicBezTo>
                  <a:cubicBezTo>
                    <a:pt x="290" y="17"/>
                    <a:pt x="134" y="49"/>
                    <a:pt x="1" y="200"/>
                  </a:cubicBezTo>
                  <a:cubicBezTo>
                    <a:pt x="320" y="330"/>
                    <a:pt x="659" y="376"/>
                    <a:pt x="1013" y="376"/>
                  </a:cubicBezTo>
                  <a:cubicBezTo>
                    <a:pt x="1144" y="376"/>
                    <a:pt x="1278" y="370"/>
                    <a:pt x="1413" y="359"/>
                  </a:cubicBezTo>
                  <a:cubicBezTo>
                    <a:pt x="1529" y="298"/>
                    <a:pt x="1649" y="283"/>
                    <a:pt x="1771" y="283"/>
                  </a:cubicBezTo>
                  <a:cubicBezTo>
                    <a:pt x="1884" y="283"/>
                    <a:pt x="1997" y="296"/>
                    <a:pt x="2110" y="296"/>
                  </a:cubicBezTo>
                  <a:cubicBezTo>
                    <a:pt x="2232" y="296"/>
                    <a:pt x="2352" y="281"/>
                    <a:pt x="2468" y="220"/>
                  </a:cubicBezTo>
                  <a:cubicBezTo>
                    <a:pt x="2527" y="220"/>
                    <a:pt x="2567" y="220"/>
                    <a:pt x="2627" y="200"/>
                  </a:cubicBezTo>
                  <a:lnTo>
                    <a:pt x="2627" y="21"/>
                  </a:lnTo>
                  <a:cubicBezTo>
                    <a:pt x="2110" y="21"/>
                    <a:pt x="1572" y="1"/>
                    <a:pt x="10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7" name="Google Shape;16037;p24"/>
            <p:cNvSpPr/>
            <p:nvPr/>
          </p:nvSpPr>
          <p:spPr>
            <a:xfrm>
              <a:off x="4600975" y="4795525"/>
              <a:ext cx="21400" cy="41150"/>
            </a:xfrm>
            <a:custGeom>
              <a:avLst/>
              <a:gdLst/>
              <a:ahLst/>
              <a:cxnLst/>
              <a:rect l="l" t="t" r="r" b="b"/>
              <a:pathLst>
                <a:path w="856" h="1646" extrusionOk="0">
                  <a:moveTo>
                    <a:pt x="478" y="1"/>
                  </a:moveTo>
                  <a:cubicBezTo>
                    <a:pt x="259" y="419"/>
                    <a:pt x="80" y="836"/>
                    <a:pt x="0" y="1294"/>
                  </a:cubicBezTo>
                  <a:cubicBezTo>
                    <a:pt x="71" y="1400"/>
                    <a:pt x="17" y="1645"/>
                    <a:pt x="210" y="1645"/>
                  </a:cubicBezTo>
                  <a:cubicBezTo>
                    <a:pt x="235" y="1645"/>
                    <a:pt x="264" y="1641"/>
                    <a:pt x="299" y="1632"/>
                  </a:cubicBezTo>
                  <a:cubicBezTo>
                    <a:pt x="478" y="1115"/>
                    <a:pt x="677" y="598"/>
                    <a:pt x="856" y="81"/>
                  </a:cubicBezTo>
                  <a:cubicBezTo>
                    <a:pt x="807" y="40"/>
                    <a:pt x="752" y="32"/>
                    <a:pt x="696" y="32"/>
                  </a:cubicBezTo>
                  <a:cubicBezTo>
                    <a:pt x="664" y="32"/>
                    <a:pt x="633" y="35"/>
                    <a:pt x="602" y="35"/>
                  </a:cubicBezTo>
                  <a:cubicBezTo>
                    <a:pt x="556" y="35"/>
                    <a:pt x="513" y="29"/>
                    <a:pt x="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8" name="Google Shape;16038;p24"/>
            <p:cNvSpPr/>
            <p:nvPr/>
          </p:nvSpPr>
          <p:spPr>
            <a:xfrm>
              <a:off x="4586550" y="4990000"/>
              <a:ext cx="14450" cy="39800"/>
            </a:xfrm>
            <a:custGeom>
              <a:avLst/>
              <a:gdLst/>
              <a:ahLst/>
              <a:cxnLst/>
              <a:rect l="l" t="t" r="r" b="b"/>
              <a:pathLst>
                <a:path w="578" h="1592" extrusionOk="0">
                  <a:moveTo>
                    <a:pt x="40" y="0"/>
                  </a:moveTo>
                  <a:cubicBezTo>
                    <a:pt x="0" y="597"/>
                    <a:pt x="20" y="1154"/>
                    <a:pt x="518" y="1591"/>
                  </a:cubicBezTo>
                  <a:cubicBezTo>
                    <a:pt x="319" y="1074"/>
                    <a:pt x="577" y="517"/>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9" name="Google Shape;16039;p24"/>
            <p:cNvSpPr/>
            <p:nvPr/>
          </p:nvSpPr>
          <p:spPr>
            <a:xfrm>
              <a:off x="4933175" y="4652300"/>
              <a:ext cx="36325" cy="30875"/>
            </a:xfrm>
            <a:custGeom>
              <a:avLst/>
              <a:gdLst/>
              <a:ahLst/>
              <a:cxnLst/>
              <a:rect l="l" t="t" r="r" b="b"/>
              <a:pathLst>
                <a:path w="1453" h="1235" extrusionOk="0">
                  <a:moveTo>
                    <a:pt x="1453" y="1"/>
                  </a:moveTo>
                  <a:lnTo>
                    <a:pt x="1453" y="1"/>
                  </a:lnTo>
                  <a:cubicBezTo>
                    <a:pt x="299" y="61"/>
                    <a:pt x="1" y="339"/>
                    <a:pt x="80" y="1234"/>
                  </a:cubicBezTo>
                  <a:cubicBezTo>
                    <a:pt x="359" y="1155"/>
                    <a:pt x="299" y="797"/>
                    <a:pt x="558" y="697"/>
                  </a:cubicBezTo>
                  <a:cubicBezTo>
                    <a:pt x="677" y="379"/>
                    <a:pt x="995" y="379"/>
                    <a:pt x="1274" y="339"/>
                  </a:cubicBezTo>
                  <a:cubicBezTo>
                    <a:pt x="1314" y="240"/>
                    <a:pt x="1393" y="100"/>
                    <a:pt x="14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0" name="Google Shape;16040;p24"/>
            <p:cNvSpPr/>
            <p:nvPr/>
          </p:nvSpPr>
          <p:spPr>
            <a:xfrm>
              <a:off x="5199250" y="4742325"/>
              <a:ext cx="37825" cy="23900"/>
            </a:xfrm>
            <a:custGeom>
              <a:avLst/>
              <a:gdLst/>
              <a:ahLst/>
              <a:cxnLst/>
              <a:rect l="l" t="t" r="r" b="b"/>
              <a:pathLst>
                <a:path w="1513" h="956" extrusionOk="0">
                  <a:moveTo>
                    <a:pt x="438" y="0"/>
                  </a:moveTo>
                  <a:cubicBezTo>
                    <a:pt x="378" y="0"/>
                    <a:pt x="299" y="40"/>
                    <a:pt x="219" y="60"/>
                  </a:cubicBezTo>
                  <a:cubicBezTo>
                    <a:pt x="80" y="219"/>
                    <a:pt x="0" y="378"/>
                    <a:pt x="20" y="577"/>
                  </a:cubicBezTo>
                  <a:cubicBezTo>
                    <a:pt x="80" y="816"/>
                    <a:pt x="279" y="856"/>
                    <a:pt x="418" y="955"/>
                  </a:cubicBezTo>
                  <a:cubicBezTo>
                    <a:pt x="856" y="955"/>
                    <a:pt x="1174" y="677"/>
                    <a:pt x="1512" y="478"/>
                  </a:cubicBezTo>
                  <a:cubicBezTo>
                    <a:pt x="1393" y="319"/>
                    <a:pt x="1174" y="279"/>
                    <a:pt x="1015" y="160"/>
                  </a:cubicBezTo>
                  <a:cubicBezTo>
                    <a:pt x="816" y="100"/>
                    <a:pt x="637" y="40"/>
                    <a:pt x="4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1" name="Google Shape;16041;p24"/>
            <p:cNvSpPr/>
            <p:nvPr/>
          </p:nvSpPr>
          <p:spPr>
            <a:xfrm>
              <a:off x="5142550" y="4808650"/>
              <a:ext cx="64675" cy="13275"/>
            </a:xfrm>
            <a:custGeom>
              <a:avLst/>
              <a:gdLst/>
              <a:ahLst/>
              <a:cxnLst/>
              <a:rect l="l" t="t" r="r" b="b"/>
              <a:pathLst>
                <a:path w="2587" h="531" extrusionOk="0">
                  <a:moveTo>
                    <a:pt x="2183" y="0"/>
                  </a:moveTo>
                  <a:cubicBezTo>
                    <a:pt x="2056" y="0"/>
                    <a:pt x="1926" y="31"/>
                    <a:pt x="1791" y="73"/>
                  </a:cubicBezTo>
                  <a:cubicBezTo>
                    <a:pt x="1274" y="113"/>
                    <a:pt x="776" y="172"/>
                    <a:pt x="259" y="252"/>
                  </a:cubicBezTo>
                  <a:cubicBezTo>
                    <a:pt x="160" y="252"/>
                    <a:pt x="0" y="311"/>
                    <a:pt x="180" y="451"/>
                  </a:cubicBezTo>
                  <a:cubicBezTo>
                    <a:pt x="239" y="471"/>
                    <a:pt x="299" y="471"/>
                    <a:pt x="359" y="471"/>
                  </a:cubicBezTo>
                  <a:cubicBezTo>
                    <a:pt x="408" y="510"/>
                    <a:pt x="463" y="530"/>
                    <a:pt x="518" y="530"/>
                  </a:cubicBezTo>
                  <a:cubicBezTo>
                    <a:pt x="572" y="530"/>
                    <a:pt x="627" y="510"/>
                    <a:pt x="677" y="471"/>
                  </a:cubicBezTo>
                  <a:cubicBezTo>
                    <a:pt x="815" y="492"/>
                    <a:pt x="951" y="501"/>
                    <a:pt x="1085" y="501"/>
                  </a:cubicBezTo>
                  <a:cubicBezTo>
                    <a:pt x="1585" y="501"/>
                    <a:pt x="2056" y="369"/>
                    <a:pt x="2527" y="212"/>
                  </a:cubicBezTo>
                  <a:cubicBezTo>
                    <a:pt x="2547" y="212"/>
                    <a:pt x="2567" y="192"/>
                    <a:pt x="2567" y="192"/>
                  </a:cubicBezTo>
                  <a:cubicBezTo>
                    <a:pt x="2587" y="172"/>
                    <a:pt x="2567" y="113"/>
                    <a:pt x="2527" y="93"/>
                  </a:cubicBezTo>
                  <a:cubicBezTo>
                    <a:pt x="2413" y="26"/>
                    <a:pt x="2299" y="0"/>
                    <a:pt x="2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2" name="Google Shape;16042;p24"/>
            <p:cNvSpPr/>
            <p:nvPr/>
          </p:nvSpPr>
          <p:spPr>
            <a:xfrm>
              <a:off x="4358275" y="4778625"/>
              <a:ext cx="14450" cy="46175"/>
            </a:xfrm>
            <a:custGeom>
              <a:avLst/>
              <a:gdLst/>
              <a:ahLst/>
              <a:cxnLst/>
              <a:rect l="l" t="t" r="r" b="b"/>
              <a:pathLst>
                <a:path w="578" h="1847" extrusionOk="0">
                  <a:moveTo>
                    <a:pt x="379" y="1"/>
                  </a:moveTo>
                  <a:cubicBezTo>
                    <a:pt x="120" y="558"/>
                    <a:pt x="1" y="1154"/>
                    <a:pt x="1" y="1751"/>
                  </a:cubicBezTo>
                  <a:cubicBezTo>
                    <a:pt x="27" y="1790"/>
                    <a:pt x="62" y="1847"/>
                    <a:pt x="105" y="1847"/>
                  </a:cubicBezTo>
                  <a:cubicBezTo>
                    <a:pt x="128" y="1847"/>
                    <a:pt x="153" y="1832"/>
                    <a:pt x="180" y="1791"/>
                  </a:cubicBezTo>
                  <a:cubicBezTo>
                    <a:pt x="239" y="1672"/>
                    <a:pt x="239" y="1512"/>
                    <a:pt x="399" y="1453"/>
                  </a:cubicBezTo>
                  <a:cubicBezTo>
                    <a:pt x="518" y="1214"/>
                    <a:pt x="558" y="995"/>
                    <a:pt x="578" y="757"/>
                  </a:cubicBezTo>
                  <a:cubicBezTo>
                    <a:pt x="399" y="578"/>
                    <a:pt x="578" y="299"/>
                    <a:pt x="418" y="100"/>
                  </a:cubicBezTo>
                  <a:cubicBezTo>
                    <a:pt x="399" y="80"/>
                    <a:pt x="399" y="21"/>
                    <a:pt x="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3" name="Google Shape;16043;p24"/>
            <p:cNvSpPr/>
            <p:nvPr/>
          </p:nvSpPr>
          <p:spPr>
            <a:xfrm>
              <a:off x="4784975" y="4759225"/>
              <a:ext cx="21900" cy="34850"/>
            </a:xfrm>
            <a:custGeom>
              <a:avLst/>
              <a:gdLst/>
              <a:ahLst/>
              <a:cxnLst/>
              <a:rect l="l" t="t" r="r" b="b"/>
              <a:pathLst>
                <a:path w="876" h="1394" extrusionOk="0">
                  <a:moveTo>
                    <a:pt x="876" y="1"/>
                  </a:moveTo>
                  <a:lnTo>
                    <a:pt x="876" y="1"/>
                  </a:lnTo>
                  <a:cubicBezTo>
                    <a:pt x="319" y="80"/>
                    <a:pt x="140" y="438"/>
                    <a:pt x="1" y="836"/>
                  </a:cubicBezTo>
                  <a:cubicBezTo>
                    <a:pt x="219" y="976"/>
                    <a:pt x="160" y="1194"/>
                    <a:pt x="180" y="1393"/>
                  </a:cubicBezTo>
                  <a:cubicBezTo>
                    <a:pt x="438" y="976"/>
                    <a:pt x="677" y="558"/>
                    <a:pt x="8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4" name="Google Shape;16044;p24"/>
            <p:cNvSpPr/>
            <p:nvPr/>
          </p:nvSpPr>
          <p:spPr>
            <a:xfrm>
              <a:off x="4955050" y="5134200"/>
              <a:ext cx="18425" cy="40325"/>
            </a:xfrm>
            <a:custGeom>
              <a:avLst/>
              <a:gdLst/>
              <a:ahLst/>
              <a:cxnLst/>
              <a:rect l="l" t="t" r="r" b="b"/>
              <a:pathLst>
                <a:path w="737" h="1613" extrusionOk="0">
                  <a:moveTo>
                    <a:pt x="240" y="1"/>
                  </a:moveTo>
                  <a:cubicBezTo>
                    <a:pt x="140" y="80"/>
                    <a:pt x="81" y="160"/>
                    <a:pt x="1" y="220"/>
                  </a:cubicBezTo>
                  <a:cubicBezTo>
                    <a:pt x="41" y="697"/>
                    <a:pt x="220" y="1155"/>
                    <a:pt x="419" y="1612"/>
                  </a:cubicBezTo>
                  <a:lnTo>
                    <a:pt x="737" y="1612"/>
                  </a:lnTo>
                  <a:cubicBezTo>
                    <a:pt x="737" y="1572"/>
                    <a:pt x="717" y="1493"/>
                    <a:pt x="717" y="1453"/>
                  </a:cubicBezTo>
                  <a:cubicBezTo>
                    <a:pt x="638" y="1354"/>
                    <a:pt x="677" y="1194"/>
                    <a:pt x="598" y="1075"/>
                  </a:cubicBezTo>
                  <a:cubicBezTo>
                    <a:pt x="538" y="697"/>
                    <a:pt x="478" y="319"/>
                    <a:pt x="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5" name="Google Shape;16045;p24"/>
            <p:cNvSpPr/>
            <p:nvPr/>
          </p:nvSpPr>
          <p:spPr>
            <a:xfrm>
              <a:off x="4635775" y="4723425"/>
              <a:ext cx="19425" cy="30850"/>
            </a:xfrm>
            <a:custGeom>
              <a:avLst/>
              <a:gdLst/>
              <a:ahLst/>
              <a:cxnLst/>
              <a:rect l="l" t="t" r="r" b="b"/>
              <a:pathLst>
                <a:path w="777" h="1234" extrusionOk="0">
                  <a:moveTo>
                    <a:pt x="697" y="1"/>
                  </a:moveTo>
                  <a:cubicBezTo>
                    <a:pt x="319" y="1"/>
                    <a:pt x="140" y="239"/>
                    <a:pt x="1" y="538"/>
                  </a:cubicBezTo>
                  <a:cubicBezTo>
                    <a:pt x="259" y="717"/>
                    <a:pt x="120" y="1015"/>
                    <a:pt x="180" y="1234"/>
                  </a:cubicBezTo>
                  <a:cubicBezTo>
                    <a:pt x="259" y="1174"/>
                    <a:pt x="319" y="1095"/>
                    <a:pt x="339" y="1035"/>
                  </a:cubicBezTo>
                  <a:cubicBezTo>
                    <a:pt x="399" y="697"/>
                    <a:pt x="777" y="438"/>
                    <a:pt x="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6" name="Google Shape;16046;p24"/>
            <p:cNvSpPr/>
            <p:nvPr/>
          </p:nvSpPr>
          <p:spPr>
            <a:xfrm>
              <a:off x="4243400" y="4674700"/>
              <a:ext cx="16425" cy="40800"/>
            </a:xfrm>
            <a:custGeom>
              <a:avLst/>
              <a:gdLst/>
              <a:ahLst/>
              <a:cxnLst/>
              <a:rect l="l" t="t" r="r" b="b"/>
              <a:pathLst>
                <a:path w="657" h="1632" extrusionOk="0">
                  <a:moveTo>
                    <a:pt x="418" y="0"/>
                  </a:moveTo>
                  <a:cubicBezTo>
                    <a:pt x="219" y="199"/>
                    <a:pt x="100" y="438"/>
                    <a:pt x="100" y="736"/>
                  </a:cubicBezTo>
                  <a:cubicBezTo>
                    <a:pt x="120" y="1034"/>
                    <a:pt x="0" y="1373"/>
                    <a:pt x="299" y="1631"/>
                  </a:cubicBezTo>
                  <a:cubicBezTo>
                    <a:pt x="518" y="1174"/>
                    <a:pt x="557" y="696"/>
                    <a:pt x="657" y="239"/>
                  </a:cubicBezTo>
                  <a:cubicBezTo>
                    <a:pt x="657" y="159"/>
                    <a:pt x="657" y="100"/>
                    <a:pt x="617" y="100"/>
                  </a:cubicBezTo>
                  <a:cubicBezTo>
                    <a:pt x="597" y="60"/>
                    <a:pt x="538" y="4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7" name="Google Shape;16047;p24"/>
            <p:cNvSpPr/>
            <p:nvPr/>
          </p:nvSpPr>
          <p:spPr>
            <a:xfrm>
              <a:off x="4407025" y="4678675"/>
              <a:ext cx="48750" cy="17425"/>
            </a:xfrm>
            <a:custGeom>
              <a:avLst/>
              <a:gdLst/>
              <a:ahLst/>
              <a:cxnLst/>
              <a:rect l="l" t="t" r="r" b="b"/>
              <a:pathLst>
                <a:path w="1950" h="697" extrusionOk="0">
                  <a:moveTo>
                    <a:pt x="557" y="0"/>
                  </a:moveTo>
                  <a:cubicBezTo>
                    <a:pt x="458" y="219"/>
                    <a:pt x="139" y="120"/>
                    <a:pt x="0" y="299"/>
                  </a:cubicBezTo>
                  <a:cubicBezTo>
                    <a:pt x="40" y="338"/>
                    <a:pt x="40" y="378"/>
                    <a:pt x="40" y="398"/>
                  </a:cubicBezTo>
                  <a:cubicBezTo>
                    <a:pt x="80" y="478"/>
                    <a:pt x="139" y="537"/>
                    <a:pt x="199" y="597"/>
                  </a:cubicBezTo>
                  <a:cubicBezTo>
                    <a:pt x="259" y="637"/>
                    <a:pt x="299" y="677"/>
                    <a:pt x="358" y="696"/>
                  </a:cubicBezTo>
                  <a:cubicBezTo>
                    <a:pt x="594" y="343"/>
                    <a:pt x="914" y="161"/>
                    <a:pt x="1308" y="161"/>
                  </a:cubicBezTo>
                  <a:cubicBezTo>
                    <a:pt x="1380" y="161"/>
                    <a:pt x="1455" y="167"/>
                    <a:pt x="1532" y="179"/>
                  </a:cubicBezTo>
                  <a:cubicBezTo>
                    <a:pt x="1572" y="186"/>
                    <a:pt x="1616" y="188"/>
                    <a:pt x="1662" y="188"/>
                  </a:cubicBezTo>
                  <a:cubicBezTo>
                    <a:pt x="1755" y="188"/>
                    <a:pt x="1857" y="179"/>
                    <a:pt x="1950" y="179"/>
                  </a:cubicBezTo>
                  <a:cubicBezTo>
                    <a:pt x="1658" y="20"/>
                    <a:pt x="1348" y="11"/>
                    <a:pt x="1033" y="11"/>
                  </a:cubicBezTo>
                  <a:cubicBezTo>
                    <a:pt x="994" y="11"/>
                    <a:pt x="954" y="11"/>
                    <a:pt x="915" y="11"/>
                  </a:cubicBezTo>
                  <a:cubicBezTo>
                    <a:pt x="796" y="11"/>
                    <a:pt x="677" y="1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8" name="Google Shape;16048;p24"/>
            <p:cNvSpPr/>
            <p:nvPr/>
          </p:nvSpPr>
          <p:spPr>
            <a:xfrm>
              <a:off x="4346850" y="4964125"/>
              <a:ext cx="14925" cy="34850"/>
            </a:xfrm>
            <a:custGeom>
              <a:avLst/>
              <a:gdLst/>
              <a:ahLst/>
              <a:cxnLst/>
              <a:rect l="l" t="t" r="r" b="b"/>
              <a:pathLst>
                <a:path w="597" h="1394" extrusionOk="0">
                  <a:moveTo>
                    <a:pt x="458" y="1"/>
                  </a:moveTo>
                  <a:lnTo>
                    <a:pt x="458" y="1"/>
                  </a:lnTo>
                  <a:cubicBezTo>
                    <a:pt x="358" y="120"/>
                    <a:pt x="239" y="239"/>
                    <a:pt x="139" y="359"/>
                  </a:cubicBezTo>
                  <a:cubicBezTo>
                    <a:pt x="0" y="697"/>
                    <a:pt x="100" y="995"/>
                    <a:pt x="259" y="1393"/>
                  </a:cubicBezTo>
                  <a:cubicBezTo>
                    <a:pt x="597" y="896"/>
                    <a:pt x="458" y="438"/>
                    <a:pt x="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9" name="Google Shape;16049;p24"/>
            <p:cNvSpPr/>
            <p:nvPr/>
          </p:nvSpPr>
          <p:spPr>
            <a:xfrm>
              <a:off x="5102775" y="5025300"/>
              <a:ext cx="9950" cy="63675"/>
            </a:xfrm>
            <a:custGeom>
              <a:avLst/>
              <a:gdLst/>
              <a:ahLst/>
              <a:cxnLst/>
              <a:rect l="l" t="t" r="r" b="b"/>
              <a:pathLst>
                <a:path w="398" h="2547" extrusionOk="0">
                  <a:moveTo>
                    <a:pt x="100" y="0"/>
                  </a:moveTo>
                  <a:cubicBezTo>
                    <a:pt x="139" y="856"/>
                    <a:pt x="0" y="1691"/>
                    <a:pt x="239" y="2547"/>
                  </a:cubicBezTo>
                  <a:cubicBezTo>
                    <a:pt x="259" y="2129"/>
                    <a:pt x="279" y="1671"/>
                    <a:pt x="259" y="1254"/>
                  </a:cubicBezTo>
                  <a:cubicBezTo>
                    <a:pt x="239" y="836"/>
                    <a:pt x="398" y="378"/>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0" name="Google Shape;16050;p24"/>
            <p:cNvSpPr/>
            <p:nvPr/>
          </p:nvSpPr>
          <p:spPr>
            <a:xfrm>
              <a:off x="4758000" y="4823375"/>
              <a:ext cx="13575" cy="24150"/>
            </a:xfrm>
            <a:custGeom>
              <a:avLst/>
              <a:gdLst/>
              <a:ahLst/>
              <a:cxnLst/>
              <a:rect l="l" t="t" r="r" b="b"/>
              <a:pathLst>
                <a:path w="543" h="966" extrusionOk="0">
                  <a:moveTo>
                    <a:pt x="344" y="1"/>
                  </a:moveTo>
                  <a:cubicBezTo>
                    <a:pt x="145" y="200"/>
                    <a:pt x="105" y="458"/>
                    <a:pt x="25" y="717"/>
                  </a:cubicBezTo>
                  <a:cubicBezTo>
                    <a:pt x="0" y="893"/>
                    <a:pt x="46" y="965"/>
                    <a:pt x="138" y="965"/>
                  </a:cubicBezTo>
                  <a:cubicBezTo>
                    <a:pt x="193" y="965"/>
                    <a:pt x="263" y="940"/>
                    <a:pt x="344" y="896"/>
                  </a:cubicBezTo>
                  <a:cubicBezTo>
                    <a:pt x="403" y="817"/>
                    <a:pt x="463" y="777"/>
                    <a:pt x="523" y="697"/>
                  </a:cubicBezTo>
                  <a:cubicBezTo>
                    <a:pt x="523" y="578"/>
                    <a:pt x="543" y="478"/>
                    <a:pt x="543" y="379"/>
                  </a:cubicBezTo>
                  <a:cubicBezTo>
                    <a:pt x="523" y="220"/>
                    <a:pt x="523" y="81"/>
                    <a:pt x="3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1" name="Google Shape;16051;p24"/>
            <p:cNvSpPr/>
            <p:nvPr/>
          </p:nvSpPr>
          <p:spPr>
            <a:xfrm>
              <a:off x="5486700" y="4717700"/>
              <a:ext cx="27875" cy="16700"/>
            </a:xfrm>
            <a:custGeom>
              <a:avLst/>
              <a:gdLst/>
              <a:ahLst/>
              <a:cxnLst/>
              <a:rect l="l" t="t" r="r" b="b"/>
              <a:pathLst>
                <a:path w="1115" h="668" extrusionOk="0">
                  <a:moveTo>
                    <a:pt x="918" y="1"/>
                  </a:moveTo>
                  <a:cubicBezTo>
                    <a:pt x="890" y="1"/>
                    <a:pt x="866" y="11"/>
                    <a:pt x="836" y="31"/>
                  </a:cubicBezTo>
                  <a:cubicBezTo>
                    <a:pt x="657" y="170"/>
                    <a:pt x="438" y="70"/>
                    <a:pt x="259" y="170"/>
                  </a:cubicBezTo>
                  <a:cubicBezTo>
                    <a:pt x="219" y="170"/>
                    <a:pt x="199" y="170"/>
                    <a:pt x="139" y="210"/>
                  </a:cubicBezTo>
                  <a:cubicBezTo>
                    <a:pt x="100" y="329"/>
                    <a:pt x="40" y="468"/>
                    <a:pt x="0" y="607"/>
                  </a:cubicBezTo>
                  <a:cubicBezTo>
                    <a:pt x="338" y="528"/>
                    <a:pt x="736" y="667"/>
                    <a:pt x="1035" y="409"/>
                  </a:cubicBezTo>
                  <a:cubicBezTo>
                    <a:pt x="1114" y="269"/>
                    <a:pt x="1114" y="150"/>
                    <a:pt x="1015" y="31"/>
                  </a:cubicBezTo>
                  <a:cubicBezTo>
                    <a:pt x="975" y="11"/>
                    <a:pt x="945" y="1"/>
                    <a:pt x="9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2" name="Google Shape;16052;p24"/>
            <p:cNvSpPr/>
            <p:nvPr/>
          </p:nvSpPr>
          <p:spPr>
            <a:xfrm>
              <a:off x="4735750" y="4923675"/>
              <a:ext cx="13950" cy="31525"/>
            </a:xfrm>
            <a:custGeom>
              <a:avLst/>
              <a:gdLst/>
              <a:ahLst/>
              <a:cxnLst/>
              <a:rect l="l" t="t" r="r" b="b"/>
              <a:pathLst>
                <a:path w="558" h="1261" extrusionOk="0">
                  <a:moveTo>
                    <a:pt x="357" y="0"/>
                  </a:moveTo>
                  <a:cubicBezTo>
                    <a:pt x="268" y="0"/>
                    <a:pt x="219" y="60"/>
                    <a:pt x="219" y="226"/>
                  </a:cubicBezTo>
                  <a:cubicBezTo>
                    <a:pt x="219" y="385"/>
                    <a:pt x="239" y="624"/>
                    <a:pt x="40" y="743"/>
                  </a:cubicBezTo>
                  <a:cubicBezTo>
                    <a:pt x="20" y="763"/>
                    <a:pt x="0" y="823"/>
                    <a:pt x="40" y="863"/>
                  </a:cubicBezTo>
                  <a:cubicBezTo>
                    <a:pt x="60" y="1082"/>
                    <a:pt x="140" y="1261"/>
                    <a:pt x="378" y="1261"/>
                  </a:cubicBezTo>
                  <a:cubicBezTo>
                    <a:pt x="418" y="1161"/>
                    <a:pt x="418" y="1062"/>
                    <a:pt x="438" y="962"/>
                  </a:cubicBezTo>
                  <a:cubicBezTo>
                    <a:pt x="557" y="743"/>
                    <a:pt x="418" y="445"/>
                    <a:pt x="557" y="226"/>
                  </a:cubicBezTo>
                  <a:cubicBezTo>
                    <a:pt x="537" y="166"/>
                    <a:pt x="537" y="87"/>
                    <a:pt x="537" y="47"/>
                  </a:cubicBezTo>
                  <a:cubicBezTo>
                    <a:pt x="466" y="19"/>
                    <a:pt x="406" y="0"/>
                    <a:pt x="3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3" name="Google Shape;16053;p24"/>
            <p:cNvSpPr/>
            <p:nvPr/>
          </p:nvSpPr>
          <p:spPr>
            <a:xfrm>
              <a:off x="5042100" y="4748275"/>
              <a:ext cx="31850" cy="10100"/>
            </a:xfrm>
            <a:custGeom>
              <a:avLst/>
              <a:gdLst/>
              <a:ahLst/>
              <a:cxnLst/>
              <a:rect l="l" t="t" r="r" b="b"/>
              <a:pathLst>
                <a:path w="1274" h="404" extrusionOk="0">
                  <a:moveTo>
                    <a:pt x="427" y="1"/>
                  </a:moveTo>
                  <a:cubicBezTo>
                    <a:pt x="300" y="1"/>
                    <a:pt x="171" y="9"/>
                    <a:pt x="40" y="21"/>
                  </a:cubicBezTo>
                  <a:cubicBezTo>
                    <a:pt x="20" y="21"/>
                    <a:pt x="20" y="41"/>
                    <a:pt x="0" y="101"/>
                  </a:cubicBezTo>
                  <a:cubicBezTo>
                    <a:pt x="0" y="140"/>
                    <a:pt x="0" y="160"/>
                    <a:pt x="40" y="220"/>
                  </a:cubicBezTo>
                  <a:lnTo>
                    <a:pt x="219" y="399"/>
                  </a:lnTo>
                  <a:cubicBezTo>
                    <a:pt x="273" y="390"/>
                    <a:pt x="327" y="387"/>
                    <a:pt x="382" y="387"/>
                  </a:cubicBezTo>
                  <a:cubicBezTo>
                    <a:pt x="511" y="387"/>
                    <a:pt x="641" y="404"/>
                    <a:pt x="769" y="404"/>
                  </a:cubicBezTo>
                  <a:cubicBezTo>
                    <a:pt x="950" y="404"/>
                    <a:pt x="1124" y="369"/>
                    <a:pt x="1273" y="200"/>
                  </a:cubicBezTo>
                  <a:cubicBezTo>
                    <a:pt x="1008" y="47"/>
                    <a:pt x="724"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4" name="Google Shape;16054;p24"/>
            <p:cNvSpPr/>
            <p:nvPr/>
          </p:nvSpPr>
          <p:spPr>
            <a:xfrm>
              <a:off x="5512050" y="4713475"/>
              <a:ext cx="25400" cy="14450"/>
            </a:xfrm>
            <a:custGeom>
              <a:avLst/>
              <a:gdLst/>
              <a:ahLst/>
              <a:cxnLst/>
              <a:rect l="l" t="t" r="r" b="b"/>
              <a:pathLst>
                <a:path w="1016" h="578" extrusionOk="0">
                  <a:moveTo>
                    <a:pt x="578" y="0"/>
                  </a:moveTo>
                  <a:cubicBezTo>
                    <a:pt x="361" y="0"/>
                    <a:pt x="152" y="14"/>
                    <a:pt x="1" y="200"/>
                  </a:cubicBezTo>
                  <a:cubicBezTo>
                    <a:pt x="21" y="319"/>
                    <a:pt x="21" y="438"/>
                    <a:pt x="21" y="578"/>
                  </a:cubicBezTo>
                  <a:cubicBezTo>
                    <a:pt x="140" y="538"/>
                    <a:pt x="239" y="518"/>
                    <a:pt x="359" y="498"/>
                  </a:cubicBezTo>
                  <a:cubicBezTo>
                    <a:pt x="518" y="399"/>
                    <a:pt x="717" y="438"/>
                    <a:pt x="896" y="379"/>
                  </a:cubicBezTo>
                  <a:cubicBezTo>
                    <a:pt x="995" y="140"/>
                    <a:pt x="1015" y="1"/>
                    <a:pt x="697" y="1"/>
                  </a:cubicBezTo>
                  <a:cubicBezTo>
                    <a:pt x="657" y="1"/>
                    <a:pt x="617" y="0"/>
                    <a:pt x="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5" name="Google Shape;16055;p24"/>
            <p:cNvSpPr/>
            <p:nvPr/>
          </p:nvSpPr>
          <p:spPr>
            <a:xfrm>
              <a:off x="5529475" y="4708500"/>
              <a:ext cx="22400" cy="14675"/>
            </a:xfrm>
            <a:custGeom>
              <a:avLst/>
              <a:gdLst/>
              <a:ahLst/>
              <a:cxnLst/>
              <a:rect l="l" t="t" r="r" b="b"/>
              <a:pathLst>
                <a:path w="896" h="587" extrusionOk="0">
                  <a:moveTo>
                    <a:pt x="696" y="21"/>
                  </a:moveTo>
                  <a:cubicBezTo>
                    <a:pt x="477" y="80"/>
                    <a:pt x="199" y="1"/>
                    <a:pt x="0" y="200"/>
                  </a:cubicBezTo>
                  <a:cubicBezTo>
                    <a:pt x="139" y="279"/>
                    <a:pt x="199" y="418"/>
                    <a:pt x="199" y="578"/>
                  </a:cubicBezTo>
                  <a:cubicBezTo>
                    <a:pt x="247" y="582"/>
                    <a:pt x="295" y="586"/>
                    <a:pt x="341" y="586"/>
                  </a:cubicBezTo>
                  <a:cubicBezTo>
                    <a:pt x="489" y="586"/>
                    <a:pt x="625" y="550"/>
                    <a:pt x="716" y="399"/>
                  </a:cubicBezTo>
                  <a:cubicBezTo>
                    <a:pt x="736" y="279"/>
                    <a:pt x="895" y="140"/>
                    <a:pt x="696"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6" name="Google Shape;16056;p24"/>
            <p:cNvSpPr/>
            <p:nvPr/>
          </p:nvSpPr>
          <p:spPr>
            <a:xfrm>
              <a:off x="5198750" y="4783100"/>
              <a:ext cx="25375" cy="13275"/>
            </a:xfrm>
            <a:custGeom>
              <a:avLst/>
              <a:gdLst/>
              <a:ahLst/>
              <a:cxnLst/>
              <a:rect l="l" t="t" r="r" b="b"/>
              <a:pathLst>
                <a:path w="1015" h="531" extrusionOk="0">
                  <a:moveTo>
                    <a:pt x="975" y="1"/>
                  </a:moveTo>
                  <a:cubicBezTo>
                    <a:pt x="637" y="60"/>
                    <a:pt x="319" y="140"/>
                    <a:pt x="0" y="239"/>
                  </a:cubicBezTo>
                  <a:cubicBezTo>
                    <a:pt x="101" y="483"/>
                    <a:pt x="253" y="531"/>
                    <a:pt x="412" y="531"/>
                  </a:cubicBezTo>
                  <a:cubicBezTo>
                    <a:pt x="473" y="531"/>
                    <a:pt x="536" y="523"/>
                    <a:pt x="597" y="518"/>
                  </a:cubicBezTo>
                  <a:cubicBezTo>
                    <a:pt x="717" y="418"/>
                    <a:pt x="836" y="299"/>
                    <a:pt x="975" y="200"/>
                  </a:cubicBezTo>
                  <a:cubicBezTo>
                    <a:pt x="995" y="180"/>
                    <a:pt x="1015" y="140"/>
                    <a:pt x="1015" y="100"/>
                  </a:cubicBezTo>
                  <a:cubicBezTo>
                    <a:pt x="1015" y="60"/>
                    <a:pt x="995" y="21"/>
                    <a:pt x="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7" name="Google Shape;16057;p24"/>
            <p:cNvSpPr/>
            <p:nvPr/>
          </p:nvSpPr>
          <p:spPr>
            <a:xfrm>
              <a:off x="5183325" y="4756625"/>
              <a:ext cx="26375" cy="15075"/>
            </a:xfrm>
            <a:custGeom>
              <a:avLst/>
              <a:gdLst/>
              <a:ahLst/>
              <a:cxnLst/>
              <a:rect l="l" t="t" r="r" b="b"/>
              <a:pathLst>
                <a:path w="1055" h="603" extrusionOk="0">
                  <a:moveTo>
                    <a:pt x="620" y="0"/>
                  </a:moveTo>
                  <a:cubicBezTo>
                    <a:pt x="592" y="0"/>
                    <a:pt x="568" y="15"/>
                    <a:pt x="538" y="45"/>
                  </a:cubicBezTo>
                  <a:cubicBezTo>
                    <a:pt x="498" y="105"/>
                    <a:pt x="418" y="164"/>
                    <a:pt x="359" y="204"/>
                  </a:cubicBezTo>
                  <a:cubicBezTo>
                    <a:pt x="239" y="264"/>
                    <a:pt x="120" y="284"/>
                    <a:pt x="1" y="304"/>
                  </a:cubicBezTo>
                  <a:cubicBezTo>
                    <a:pt x="100" y="383"/>
                    <a:pt x="220" y="483"/>
                    <a:pt x="319" y="562"/>
                  </a:cubicBezTo>
                  <a:cubicBezTo>
                    <a:pt x="339" y="582"/>
                    <a:pt x="359" y="582"/>
                    <a:pt x="399" y="602"/>
                  </a:cubicBezTo>
                  <a:cubicBezTo>
                    <a:pt x="438" y="582"/>
                    <a:pt x="498" y="582"/>
                    <a:pt x="538" y="562"/>
                  </a:cubicBezTo>
                  <a:cubicBezTo>
                    <a:pt x="637" y="483"/>
                    <a:pt x="796" y="503"/>
                    <a:pt x="916" y="443"/>
                  </a:cubicBezTo>
                  <a:cubicBezTo>
                    <a:pt x="956" y="443"/>
                    <a:pt x="1015" y="403"/>
                    <a:pt x="1055" y="383"/>
                  </a:cubicBezTo>
                  <a:cubicBezTo>
                    <a:pt x="995" y="204"/>
                    <a:pt x="856" y="105"/>
                    <a:pt x="717" y="45"/>
                  </a:cubicBezTo>
                  <a:cubicBezTo>
                    <a:pt x="677" y="15"/>
                    <a:pt x="647"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8" name="Google Shape;16058;p24"/>
            <p:cNvSpPr/>
            <p:nvPr/>
          </p:nvSpPr>
          <p:spPr>
            <a:xfrm>
              <a:off x="4593025" y="4828350"/>
              <a:ext cx="16425" cy="23775"/>
            </a:xfrm>
            <a:custGeom>
              <a:avLst/>
              <a:gdLst/>
              <a:ahLst/>
              <a:cxnLst/>
              <a:rect l="l" t="t" r="r" b="b"/>
              <a:pathLst>
                <a:path w="657" h="951" extrusionOk="0">
                  <a:moveTo>
                    <a:pt x="298" y="1"/>
                  </a:moveTo>
                  <a:cubicBezTo>
                    <a:pt x="259" y="180"/>
                    <a:pt x="179" y="319"/>
                    <a:pt x="80" y="518"/>
                  </a:cubicBezTo>
                  <a:cubicBezTo>
                    <a:pt x="0" y="657"/>
                    <a:pt x="0" y="757"/>
                    <a:pt x="100" y="876"/>
                  </a:cubicBezTo>
                  <a:lnTo>
                    <a:pt x="279" y="876"/>
                  </a:lnTo>
                  <a:cubicBezTo>
                    <a:pt x="308" y="926"/>
                    <a:pt x="333" y="951"/>
                    <a:pt x="358" y="951"/>
                  </a:cubicBezTo>
                  <a:cubicBezTo>
                    <a:pt x="383" y="951"/>
                    <a:pt x="408" y="926"/>
                    <a:pt x="438" y="876"/>
                  </a:cubicBezTo>
                  <a:cubicBezTo>
                    <a:pt x="537" y="717"/>
                    <a:pt x="657" y="538"/>
                    <a:pt x="597" y="359"/>
                  </a:cubicBezTo>
                  <a:cubicBezTo>
                    <a:pt x="497" y="220"/>
                    <a:pt x="398" y="120"/>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9" name="Google Shape;16059;p24"/>
            <p:cNvSpPr/>
            <p:nvPr/>
          </p:nvSpPr>
          <p:spPr>
            <a:xfrm>
              <a:off x="4399050" y="4686625"/>
              <a:ext cx="17450" cy="22900"/>
            </a:xfrm>
            <a:custGeom>
              <a:avLst/>
              <a:gdLst/>
              <a:ahLst/>
              <a:cxnLst/>
              <a:rect l="l" t="t" r="r" b="b"/>
              <a:pathLst>
                <a:path w="698" h="916" extrusionOk="0">
                  <a:moveTo>
                    <a:pt x="359" y="0"/>
                  </a:moveTo>
                  <a:cubicBezTo>
                    <a:pt x="100" y="199"/>
                    <a:pt x="160" y="518"/>
                    <a:pt x="1" y="756"/>
                  </a:cubicBezTo>
                  <a:cubicBezTo>
                    <a:pt x="160" y="756"/>
                    <a:pt x="279" y="796"/>
                    <a:pt x="359" y="916"/>
                  </a:cubicBezTo>
                  <a:cubicBezTo>
                    <a:pt x="478" y="756"/>
                    <a:pt x="578" y="577"/>
                    <a:pt x="697" y="398"/>
                  </a:cubicBezTo>
                  <a:cubicBezTo>
                    <a:pt x="697" y="359"/>
                    <a:pt x="677" y="279"/>
                    <a:pt x="677" y="219"/>
                  </a:cubicBezTo>
                  <a:cubicBezTo>
                    <a:pt x="558" y="179"/>
                    <a:pt x="419" y="179"/>
                    <a:pt x="359" y="100"/>
                  </a:cubicBezTo>
                  <a:lnTo>
                    <a:pt x="3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0" name="Google Shape;16060;p24"/>
            <p:cNvSpPr/>
            <p:nvPr/>
          </p:nvSpPr>
          <p:spPr>
            <a:xfrm>
              <a:off x="5057000" y="4666225"/>
              <a:ext cx="15450" cy="27100"/>
            </a:xfrm>
            <a:custGeom>
              <a:avLst/>
              <a:gdLst/>
              <a:ahLst/>
              <a:cxnLst/>
              <a:rect l="l" t="t" r="r" b="b"/>
              <a:pathLst>
                <a:path w="618" h="1084" extrusionOk="0">
                  <a:moveTo>
                    <a:pt x="473" y="0"/>
                  </a:moveTo>
                  <a:cubicBezTo>
                    <a:pt x="125" y="0"/>
                    <a:pt x="215" y="401"/>
                    <a:pt x="1" y="518"/>
                  </a:cubicBezTo>
                  <a:lnTo>
                    <a:pt x="1" y="876"/>
                  </a:lnTo>
                  <a:cubicBezTo>
                    <a:pt x="8" y="874"/>
                    <a:pt x="15" y="873"/>
                    <a:pt x="21" y="873"/>
                  </a:cubicBezTo>
                  <a:cubicBezTo>
                    <a:pt x="113" y="873"/>
                    <a:pt x="116" y="1084"/>
                    <a:pt x="218" y="1084"/>
                  </a:cubicBezTo>
                  <a:cubicBezTo>
                    <a:pt x="244" y="1084"/>
                    <a:pt x="277" y="1070"/>
                    <a:pt x="319" y="1035"/>
                  </a:cubicBezTo>
                  <a:cubicBezTo>
                    <a:pt x="618" y="777"/>
                    <a:pt x="439" y="419"/>
                    <a:pt x="538" y="120"/>
                  </a:cubicBezTo>
                  <a:cubicBezTo>
                    <a:pt x="518" y="61"/>
                    <a:pt x="518" y="41"/>
                    <a:pt x="498" y="1"/>
                  </a:cubicBezTo>
                  <a:cubicBezTo>
                    <a:pt x="490" y="0"/>
                    <a:pt x="481" y="0"/>
                    <a:pt x="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1" name="Google Shape;16061;p24"/>
            <p:cNvSpPr/>
            <p:nvPr/>
          </p:nvSpPr>
          <p:spPr>
            <a:xfrm>
              <a:off x="4044475" y="4949200"/>
              <a:ext cx="12950" cy="23400"/>
            </a:xfrm>
            <a:custGeom>
              <a:avLst/>
              <a:gdLst/>
              <a:ahLst/>
              <a:cxnLst/>
              <a:rect l="l" t="t" r="r" b="b"/>
              <a:pathLst>
                <a:path w="518" h="936" extrusionOk="0">
                  <a:moveTo>
                    <a:pt x="60" y="1"/>
                  </a:moveTo>
                  <a:lnTo>
                    <a:pt x="60" y="1"/>
                  </a:lnTo>
                  <a:cubicBezTo>
                    <a:pt x="299" y="299"/>
                    <a:pt x="0" y="816"/>
                    <a:pt x="518" y="936"/>
                  </a:cubicBezTo>
                  <a:cubicBezTo>
                    <a:pt x="518" y="637"/>
                    <a:pt x="498" y="339"/>
                    <a:pt x="319" y="61"/>
                  </a:cubicBezTo>
                  <a:cubicBezTo>
                    <a:pt x="219" y="41"/>
                    <a:pt x="140" y="2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2" name="Google Shape;16062;p24"/>
            <p:cNvSpPr/>
            <p:nvPr/>
          </p:nvSpPr>
          <p:spPr>
            <a:xfrm>
              <a:off x="5442425" y="4650825"/>
              <a:ext cx="25900" cy="10950"/>
            </a:xfrm>
            <a:custGeom>
              <a:avLst/>
              <a:gdLst/>
              <a:ahLst/>
              <a:cxnLst/>
              <a:rect l="l" t="t" r="r" b="b"/>
              <a:pathLst>
                <a:path w="1036" h="438" extrusionOk="0">
                  <a:moveTo>
                    <a:pt x="339" y="0"/>
                  </a:moveTo>
                  <a:cubicBezTo>
                    <a:pt x="239" y="20"/>
                    <a:pt x="140" y="60"/>
                    <a:pt x="80" y="139"/>
                  </a:cubicBezTo>
                  <a:lnTo>
                    <a:pt x="1" y="219"/>
                  </a:lnTo>
                  <a:cubicBezTo>
                    <a:pt x="120" y="438"/>
                    <a:pt x="379" y="398"/>
                    <a:pt x="578" y="438"/>
                  </a:cubicBezTo>
                  <a:cubicBezTo>
                    <a:pt x="677" y="438"/>
                    <a:pt x="777" y="418"/>
                    <a:pt x="916" y="398"/>
                  </a:cubicBezTo>
                  <a:cubicBezTo>
                    <a:pt x="1035" y="112"/>
                    <a:pt x="933" y="76"/>
                    <a:pt x="797" y="76"/>
                  </a:cubicBezTo>
                  <a:cubicBezTo>
                    <a:pt x="752" y="76"/>
                    <a:pt x="703" y="80"/>
                    <a:pt x="657" y="80"/>
                  </a:cubicBezTo>
                  <a:cubicBezTo>
                    <a:pt x="612" y="80"/>
                    <a:pt x="570" y="76"/>
                    <a:pt x="538" y="60"/>
                  </a:cubicBezTo>
                  <a:cubicBezTo>
                    <a:pt x="498" y="0"/>
                    <a:pt x="419" y="0"/>
                    <a:pt x="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3" name="Google Shape;16063;p24"/>
            <p:cNvSpPr/>
            <p:nvPr/>
          </p:nvSpPr>
          <p:spPr>
            <a:xfrm>
              <a:off x="4559700" y="5051650"/>
              <a:ext cx="15425" cy="20925"/>
            </a:xfrm>
            <a:custGeom>
              <a:avLst/>
              <a:gdLst/>
              <a:ahLst/>
              <a:cxnLst/>
              <a:rect l="l" t="t" r="r" b="b"/>
              <a:pathLst>
                <a:path w="617" h="837" extrusionOk="0">
                  <a:moveTo>
                    <a:pt x="40" y="1"/>
                  </a:moveTo>
                  <a:cubicBezTo>
                    <a:pt x="40" y="279"/>
                    <a:pt x="0" y="578"/>
                    <a:pt x="338" y="836"/>
                  </a:cubicBezTo>
                  <a:cubicBezTo>
                    <a:pt x="319" y="438"/>
                    <a:pt x="617" y="100"/>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4" name="Google Shape;16064;p24"/>
            <p:cNvSpPr/>
            <p:nvPr/>
          </p:nvSpPr>
          <p:spPr>
            <a:xfrm>
              <a:off x="5603575" y="4696550"/>
              <a:ext cx="25875" cy="10625"/>
            </a:xfrm>
            <a:custGeom>
              <a:avLst/>
              <a:gdLst/>
              <a:ahLst/>
              <a:cxnLst/>
              <a:rect l="l" t="t" r="r" b="b"/>
              <a:pathLst>
                <a:path w="1035" h="425" extrusionOk="0">
                  <a:moveTo>
                    <a:pt x="629" y="0"/>
                  </a:moveTo>
                  <a:cubicBezTo>
                    <a:pt x="406" y="0"/>
                    <a:pt x="219" y="78"/>
                    <a:pt x="40" y="180"/>
                  </a:cubicBezTo>
                  <a:cubicBezTo>
                    <a:pt x="20" y="180"/>
                    <a:pt x="20" y="200"/>
                    <a:pt x="20" y="220"/>
                  </a:cubicBezTo>
                  <a:cubicBezTo>
                    <a:pt x="0" y="280"/>
                    <a:pt x="20" y="320"/>
                    <a:pt x="60" y="359"/>
                  </a:cubicBezTo>
                  <a:cubicBezTo>
                    <a:pt x="143" y="405"/>
                    <a:pt x="218" y="424"/>
                    <a:pt x="288" y="424"/>
                  </a:cubicBezTo>
                  <a:cubicBezTo>
                    <a:pt x="549" y="424"/>
                    <a:pt x="736" y="159"/>
                    <a:pt x="1034" y="81"/>
                  </a:cubicBezTo>
                  <a:cubicBezTo>
                    <a:pt x="885" y="24"/>
                    <a:pt x="752" y="0"/>
                    <a:pt x="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5" name="Google Shape;16065;p24"/>
            <p:cNvSpPr/>
            <p:nvPr/>
          </p:nvSpPr>
          <p:spPr>
            <a:xfrm>
              <a:off x="5748775" y="4691600"/>
              <a:ext cx="22400" cy="13400"/>
            </a:xfrm>
            <a:custGeom>
              <a:avLst/>
              <a:gdLst/>
              <a:ahLst/>
              <a:cxnLst/>
              <a:rect l="l" t="t" r="r" b="b"/>
              <a:pathLst>
                <a:path w="896" h="536" extrusionOk="0">
                  <a:moveTo>
                    <a:pt x="558" y="0"/>
                  </a:moveTo>
                  <a:cubicBezTo>
                    <a:pt x="359" y="60"/>
                    <a:pt x="160" y="0"/>
                    <a:pt x="1" y="179"/>
                  </a:cubicBezTo>
                  <a:cubicBezTo>
                    <a:pt x="220" y="199"/>
                    <a:pt x="379" y="279"/>
                    <a:pt x="200" y="518"/>
                  </a:cubicBezTo>
                  <a:cubicBezTo>
                    <a:pt x="254" y="530"/>
                    <a:pt x="306" y="536"/>
                    <a:pt x="357" y="536"/>
                  </a:cubicBezTo>
                  <a:cubicBezTo>
                    <a:pt x="550" y="536"/>
                    <a:pt x="723" y="457"/>
                    <a:pt x="896" y="378"/>
                  </a:cubicBezTo>
                  <a:cubicBezTo>
                    <a:pt x="876" y="279"/>
                    <a:pt x="816" y="219"/>
                    <a:pt x="717" y="199"/>
                  </a:cubicBezTo>
                  <a:cubicBezTo>
                    <a:pt x="677" y="120"/>
                    <a:pt x="597" y="80"/>
                    <a:pt x="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6" name="Google Shape;16066;p24"/>
            <p:cNvSpPr/>
            <p:nvPr/>
          </p:nvSpPr>
          <p:spPr>
            <a:xfrm>
              <a:off x="5103750" y="4984025"/>
              <a:ext cx="8975" cy="37325"/>
            </a:xfrm>
            <a:custGeom>
              <a:avLst/>
              <a:gdLst/>
              <a:ahLst/>
              <a:cxnLst/>
              <a:rect l="l" t="t" r="r" b="b"/>
              <a:pathLst>
                <a:path w="359" h="1493" extrusionOk="0">
                  <a:moveTo>
                    <a:pt x="200" y="0"/>
                  </a:moveTo>
                  <a:cubicBezTo>
                    <a:pt x="1" y="458"/>
                    <a:pt x="41" y="995"/>
                    <a:pt x="41" y="1492"/>
                  </a:cubicBezTo>
                  <a:cubicBezTo>
                    <a:pt x="359" y="1015"/>
                    <a:pt x="160" y="498"/>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7" name="Google Shape;16067;p24"/>
            <p:cNvSpPr/>
            <p:nvPr/>
          </p:nvSpPr>
          <p:spPr>
            <a:xfrm>
              <a:off x="4688500" y="5129525"/>
              <a:ext cx="17425" cy="17950"/>
            </a:xfrm>
            <a:custGeom>
              <a:avLst/>
              <a:gdLst/>
              <a:ahLst/>
              <a:cxnLst/>
              <a:rect l="l" t="t" r="r" b="b"/>
              <a:pathLst>
                <a:path w="697" h="718" extrusionOk="0">
                  <a:moveTo>
                    <a:pt x="114" y="0"/>
                  </a:moveTo>
                  <a:cubicBezTo>
                    <a:pt x="77" y="0"/>
                    <a:pt x="40" y="3"/>
                    <a:pt x="0" y="9"/>
                  </a:cubicBezTo>
                  <a:cubicBezTo>
                    <a:pt x="60" y="208"/>
                    <a:pt x="359" y="287"/>
                    <a:pt x="339" y="566"/>
                  </a:cubicBezTo>
                  <a:cubicBezTo>
                    <a:pt x="402" y="660"/>
                    <a:pt x="489" y="717"/>
                    <a:pt x="602" y="717"/>
                  </a:cubicBezTo>
                  <a:cubicBezTo>
                    <a:pt x="632" y="717"/>
                    <a:pt x="663" y="713"/>
                    <a:pt x="697" y="705"/>
                  </a:cubicBezTo>
                  <a:cubicBezTo>
                    <a:pt x="557" y="526"/>
                    <a:pt x="597" y="387"/>
                    <a:pt x="697" y="208"/>
                  </a:cubicBezTo>
                  <a:cubicBezTo>
                    <a:pt x="494" y="90"/>
                    <a:pt x="320"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8" name="Google Shape;16068;p24"/>
            <p:cNvSpPr/>
            <p:nvPr/>
          </p:nvSpPr>
          <p:spPr>
            <a:xfrm>
              <a:off x="5004800" y="4743825"/>
              <a:ext cx="34825" cy="5950"/>
            </a:xfrm>
            <a:custGeom>
              <a:avLst/>
              <a:gdLst/>
              <a:ahLst/>
              <a:cxnLst/>
              <a:rect l="l" t="t" r="r" b="b"/>
              <a:pathLst>
                <a:path w="1393" h="238" extrusionOk="0">
                  <a:moveTo>
                    <a:pt x="0" y="20"/>
                  </a:moveTo>
                  <a:lnTo>
                    <a:pt x="0" y="20"/>
                  </a:lnTo>
                  <a:cubicBezTo>
                    <a:pt x="192" y="194"/>
                    <a:pt x="401" y="237"/>
                    <a:pt x="618" y="237"/>
                  </a:cubicBezTo>
                  <a:cubicBezTo>
                    <a:pt x="833" y="237"/>
                    <a:pt x="1055" y="194"/>
                    <a:pt x="1274" y="194"/>
                  </a:cubicBezTo>
                  <a:cubicBezTo>
                    <a:pt x="1314" y="194"/>
                    <a:pt x="1353" y="196"/>
                    <a:pt x="1393" y="199"/>
                  </a:cubicBezTo>
                  <a:cubicBezTo>
                    <a:pt x="935" y="0"/>
                    <a:pt x="438" y="60"/>
                    <a:pt x="0"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9" name="Google Shape;16069;p24"/>
            <p:cNvSpPr/>
            <p:nvPr/>
          </p:nvSpPr>
          <p:spPr>
            <a:xfrm>
              <a:off x="4612400" y="4784100"/>
              <a:ext cx="14450" cy="15000"/>
            </a:xfrm>
            <a:custGeom>
              <a:avLst/>
              <a:gdLst/>
              <a:ahLst/>
              <a:cxnLst/>
              <a:rect l="l" t="t" r="r" b="b"/>
              <a:pathLst>
                <a:path w="578" h="600" extrusionOk="0">
                  <a:moveTo>
                    <a:pt x="220" y="0"/>
                  </a:moveTo>
                  <a:cubicBezTo>
                    <a:pt x="160" y="160"/>
                    <a:pt x="80" y="319"/>
                    <a:pt x="1" y="478"/>
                  </a:cubicBezTo>
                  <a:cubicBezTo>
                    <a:pt x="43" y="571"/>
                    <a:pt x="97" y="599"/>
                    <a:pt x="155" y="599"/>
                  </a:cubicBezTo>
                  <a:cubicBezTo>
                    <a:pt x="233" y="599"/>
                    <a:pt x="319" y="549"/>
                    <a:pt x="399" y="538"/>
                  </a:cubicBezTo>
                  <a:cubicBezTo>
                    <a:pt x="478" y="398"/>
                    <a:pt x="518" y="299"/>
                    <a:pt x="578" y="179"/>
                  </a:cubicBezTo>
                  <a:cubicBezTo>
                    <a:pt x="498" y="60"/>
                    <a:pt x="379"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0" name="Google Shape;16070;p24"/>
            <p:cNvSpPr/>
            <p:nvPr/>
          </p:nvSpPr>
          <p:spPr>
            <a:xfrm>
              <a:off x="4767075" y="4683150"/>
              <a:ext cx="19425" cy="9150"/>
            </a:xfrm>
            <a:custGeom>
              <a:avLst/>
              <a:gdLst/>
              <a:ahLst/>
              <a:cxnLst/>
              <a:rect l="l" t="t" r="r" b="b"/>
              <a:pathLst>
                <a:path w="777" h="366" extrusionOk="0">
                  <a:moveTo>
                    <a:pt x="187" y="1"/>
                  </a:moveTo>
                  <a:cubicBezTo>
                    <a:pt x="127" y="1"/>
                    <a:pt x="64" y="7"/>
                    <a:pt x="1" y="20"/>
                  </a:cubicBezTo>
                  <a:lnTo>
                    <a:pt x="1" y="338"/>
                  </a:lnTo>
                  <a:cubicBezTo>
                    <a:pt x="122" y="348"/>
                    <a:pt x="240" y="366"/>
                    <a:pt x="359" y="366"/>
                  </a:cubicBezTo>
                  <a:cubicBezTo>
                    <a:pt x="493" y="366"/>
                    <a:pt x="629" y="343"/>
                    <a:pt x="776" y="259"/>
                  </a:cubicBezTo>
                  <a:cubicBezTo>
                    <a:pt x="604" y="87"/>
                    <a:pt x="408"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1" name="Google Shape;16071;p24"/>
            <p:cNvSpPr/>
            <p:nvPr/>
          </p:nvSpPr>
          <p:spPr>
            <a:xfrm>
              <a:off x="5078900" y="4753250"/>
              <a:ext cx="32350" cy="5000"/>
            </a:xfrm>
            <a:custGeom>
              <a:avLst/>
              <a:gdLst/>
              <a:ahLst/>
              <a:cxnLst/>
              <a:rect l="l" t="t" r="r" b="b"/>
              <a:pathLst>
                <a:path w="1294" h="200" extrusionOk="0">
                  <a:moveTo>
                    <a:pt x="220" y="1"/>
                  </a:moveTo>
                  <a:cubicBezTo>
                    <a:pt x="147" y="1"/>
                    <a:pt x="73" y="1"/>
                    <a:pt x="0" y="1"/>
                  </a:cubicBezTo>
                  <a:cubicBezTo>
                    <a:pt x="0" y="101"/>
                    <a:pt x="60" y="140"/>
                    <a:pt x="139" y="200"/>
                  </a:cubicBezTo>
                  <a:cubicBezTo>
                    <a:pt x="517" y="200"/>
                    <a:pt x="915" y="180"/>
                    <a:pt x="1293" y="180"/>
                  </a:cubicBezTo>
                  <a:cubicBezTo>
                    <a:pt x="962" y="14"/>
                    <a:pt x="589"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2" name="Google Shape;16072;p24"/>
            <p:cNvSpPr/>
            <p:nvPr/>
          </p:nvSpPr>
          <p:spPr>
            <a:xfrm>
              <a:off x="5044075" y="4804950"/>
              <a:ext cx="10975" cy="15475"/>
            </a:xfrm>
            <a:custGeom>
              <a:avLst/>
              <a:gdLst/>
              <a:ahLst/>
              <a:cxnLst/>
              <a:rect l="l" t="t" r="r" b="b"/>
              <a:pathLst>
                <a:path w="439" h="619" extrusionOk="0">
                  <a:moveTo>
                    <a:pt x="230" y="1"/>
                  </a:moveTo>
                  <a:cubicBezTo>
                    <a:pt x="164" y="1"/>
                    <a:pt x="115" y="61"/>
                    <a:pt x="100" y="121"/>
                  </a:cubicBezTo>
                  <a:cubicBezTo>
                    <a:pt x="41" y="201"/>
                    <a:pt x="21" y="320"/>
                    <a:pt x="1" y="420"/>
                  </a:cubicBezTo>
                  <a:cubicBezTo>
                    <a:pt x="41" y="499"/>
                    <a:pt x="120" y="539"/>
                    <a:pt x="200" y="619"/>
                  </a:cubicBezTo>
                  <a:cubicBezTo>
                    <a:pt x="319" y="519"/>
                    <a:pt x="339" y="360"/>
                    <a:pt x="399" y="300"/>
                  </a:cubicBezTo>
                  <a:cubicBezTo>
                    <a:pt x="438" y="161"/>
                    <a:pt x="418" y="62"/>
                    <a:pt x="299" y="22"/>
                  </a:cubicBezTo>
                  <a:cubicBezTo>
                    <a:pt x="275" y="7"/>
                    <a:pt x="252" y="1"/>
                    <a:pt x="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3" name="Google Shape;16073;p24"/>
            <p:cNvSpPr/>
            <p:nvPr/>
          </p:nvSpPr>
          <p:spPr>
            <a:xfrm>
              <a:off x="4534325" y="4646850"/>
              <a:ext cx="13450" cy="15750"/>
            </a:xfrm>
            <a:custGeom>
              <a:avLst/>
              <a:gdLst/>
              <a:ahLst/>
              <a:cxnLst/>
              <a:rect l="l" t="t" r="r" b="b"/>
              <a:pathLst>
                <a:path w="538" h="630" extrusionOk="0">
                  <a:moveTo>
                    <a:pt x="123" y="0"/>
                  </a:moveTo>
                  <a:cubicBezTo>
                    <a:pt x="100" y="0"/>
                    <a:pt x="80" y="20"/>
                    <a:pt x="60" y="60"/>
                  </a:cubicBezTo>
                  <a:cubicBezTo>
                    <a:pt x="127" y="242"/>
                    <a:pt x="0" y="630"/>
                    <a:pt x="299" y="630"/>
                  </a:cubicBezTo>
                  <a:cubicBezTo>
                    <a:pt x="359" y="630"/>
                    <a:pt x="437" y="614"/>
                    <a:pt x="538" y="577"/>
                  </a:cubicBezTo>
                  <a:cubicBezTo>
                    <a:pt x="458" y="398"/>
                    <a:pt x="418" y="219"/>
                    <a:pt x="339" y="60"/>
                  </a:cubicBezTo>
                  <a:lnTo>
                    <a:pt x="200" y="60"/>
                  </a:lnTo>
                  <a:cubicBezTo>
                    <a:pt x="170" y="20"/>
                    <a:pt x="145"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4" name="Google Shape;16074;p24"/>
            <p:cNvSpPr/>
            <p:nvPr/>
          </p:nvSpPr>
          <p:spPr>
            <a:xfrm>
              <a:off x="4253850" y="4663675"/>
              <a:ext cx="13450" cy="16000"/>
            </a:xfrm>
            <a:custGeom>
              <a:avLst/>
              <a:gdLst/>
              <a:ahLst/>
              <a:cxnLst/>
              <a:rect l="l" t="t" r="r" b="b"/>
              <a:pathLst>
                <a:path w="538" h="640" extrusionOk="0">
                  <a:moveTo>
                    <a:pt x="299" y="1"/>
                  </a:moveTo>
                  <a:cubicBezTo>
                    <a:pt x="183" y="1"/>
                    <a:pt x="183" y="192"/>
                    <a:pt x="100" y="242"/>
                  </a:cubicBezTo>
                  <a:cubicBezTo>
                    <a:pt x="40" y="302"/>
                    <a:pt x="20" y="342"/>
                    <a:pt x="0" y="401"/>
                  </a:cubicBezTo>
                  <a:lnTo>
                    <a:pt x="40" y="441"/>
                  </a:lnTo>
                  <a:cubicBezTo>
                    <a:pt x="100" y="481"/>
                    <a:pt x="120" y="521"/>
                    <a:pt x="179" y="580"/>
                  </a:cubicBezTo>
                  <a:lnTo>
                    <a:pt x="239" y="640"/>
                  </a:lnTo>
                  <a:cubicBezTo>
                    <a:pt x="319" y="580"/>
                    <a:pt x="418" y="501"/>
                    <a:pt x="478" y="401"/>
                  </a:cubicBezTo>
                  <a:cubicBezTo>
                    <a:pt x="537" y="242"/>
                    <a:pt x="517" y="103"/>
                    <a:pt x="378" y="23"/>
                  </a:cubicBezTo>
                  <a:cubicBezTo>
                    <a:pt x="347" y="8"/>
                    <a:pt x="32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5" name="Google Shape;16075;p24"/>
            <p:cNvSpPr/>
            <p:nvPr/>
          </p:nvSpPr>
          <p:spPr>
            <a:xfrm>
              <a:off x="4238925" y="4652225"/>
              <a:ext cx="32850" cy="4800"/>
            </a:xfrm>
            <a:custGeom>
              <a:avLst/>
              <a:gdLst/>
              <a:ahLst/>
              <a:cxnLst/>
              <a:rect l="l" t="t" r="r" b="b"/>
              <a:pathLst>
                <a:path w="1314" h="192" extrusionOk="0">
                  <a:moveTo>
                    <a:pt x="724" y="0"/>
                  </a:moveTo>
                  <a:cubicBezTo>
                    <a:pt x="505" y="0"/>
                    <a:pt x="283" y="45"/>
                    <a:pt x="66" y="45"/>
                  </a:cubicBezTo>
                  <a:cubicBezTo>
                    <a:pt x="44" y="45"/>
                    <a:pt x="22" y="45"/>
                    <a:pt x="0" y="44"/>
                  </a:cubicBezTo>
                  <a:lnTo>
                    <a:pt x="0" y="44"/>
                  </a:lnTo>
                  <a:cubicBezTo>
                    <a:pt x="262" y="168"/>
                    <a:pt x="530" y="191"/>
                    <a:pt x="807" y="191"/>
                  </a:cubicBezTo>
                  <a:cubicBezTo>
                    <a:pt x="973" y="191"/>
                    <a:pt x="1142" y="183"/>
                    <a:pt x="1313" y="183"/>
                  </a:cubicBezTo>
                  <a:cubicBezTo>
                    <a:pt x="1123" y="38"/>
                    <a:pt x="925" y="0"/>
                    <a:pt x="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6" name="Google Shape;16076;p24"/>
            <p:cNvSpPr/>
            <p:nvPr/>
          </p:nvSpPr>
          <p:spPr>
            <a:xfrm>
              <a:off x="4240425" y="4692100"/>
              <a:ext cx="12950" cy="25875"/>
            </a:xfrm>
            <a:custGeom>
              <a:avLst/>
              <a:gdLst/>
              <a:ahLst/>
              <a:cxnLst/>
              <a:rect l="l" t="t" r="r" b="b"/>
              <a:pathLst>
                <a:path w="518" h="1035" extrusionOk="0">
                  <a:moveTo>
                    <a:pt x="219" y="0"/>
                  </a:moveTo>
                  <a:cubicBezTo>
                    <a:pt x="20" y="199"/>
                    <a:pt x="219" y="498"/>
                    <a:pt x="40" y="677"/>
                  </a:cubicBezTo>
                  <a:cubicBezTo>
                    <a:pt x="0" y="736"/>
                    <a:pt x="0" y="796"/>
                    <a:pt x="40" y="856"/>
                  </a:cubicBezTo>
                  <a:cubicBezTo>
                    <a:pt x="139" y="935"/>
                    <a:pt x="259" y="975"/>
                    <a:pt x="358" y="1035"/>
                  </a:cubicBezTo>
                  <a:cubicBezTo>
                    <a:pt x="378" y="995"/>
                    <a:pt x="398" y="955"/>
                    <a:pt x="398" y="895"/>
                  </a:cubicBezTo>
                  <a:cubicBezTo>
                    <a:pt x="299" y="597"/>
                    <a:pt x="517" y="259"/>
                    <a:pt x="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7" name="Google Shape;16077;p24"/>
            <p:cNvSpPr/>
            <p:nvPr/>
          </p:nvSpPr>
          <p:spPr>
            <a:xfrm>
              <a:off x="4095200" y="4630925"/>
              <a:ext cx="27375" cy="4650"/>
            </a:xfrm>
            <a:custGeom>
              <a:avLst/>
              <a:gdLst/>
              <a:ahLst/>
              <a:cxnLst/>
              <a:rect l="l" t="t" r="r" b="b"/>
              <a:pathLst>
                <a:path w="1095" h="186" extrusionOk="0">
                  <a:moveTo>
                    <a:pt x="1095" y="0"/>
                  </a:moveTo>
                  <a:cubicBezTo>
                    <a:pt x="717" y="0"/>
                    <a:pt x="378" y="20"/>
                    <a:pt x="0" y="20"/>
                  </a:cubicBezTo>
                  <a:cubicBezTo>
                    <a:pt x="230" y="148"/>
                    <a:pt x="460" y="186"/>
                    <a:pt x="695" y="186"/>
                  </a:cubicBezTo>
                  <a:cubicBezTo>
                    <a:pt x="826" y="186"/>
                    <a:pt x="959" y="174"/>
                    <a:pt x="1095" y="160"/>
                  </a:cubicBezTo>
                  <a:lnTo>
                    <a:pt x="10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8" name="Google Shape;16078;p24"/>
            <p:cNvSpPr/>
            <p:nvPr/>
          </p:nvSpPr>
          <p:spPr>
            <a:xfrm>
              <a:off x="4378175" y="4910925"/>
              <a:ext cx="15450" cy="17425"/>
            </a:xfrm>
            <a:custGeom>
              <a:avLst/>
              <a:gdLst/>
              <a:ahLst/>
              <a:cxnLst/>
              <a:rect l="l" t="t" r="r" b="b"/>
              <a:pathLst>
                <a:path w="618" h="697" extrusionOk="0">
                  <a:moveTo>
                    <a:pt x="319" y="0"/>
                  </a:moveTo>
                  <a:lnTo>
                    <a:pt x="319" y="0"/>
                  </a:lnTo>
                  <a:cubicBezTo>
                    <a:pt x="219" y="259"/>
                    <a:pt x="0" y="478"/>
                    <a:pt x="299" y="696"/>
                  </a:cubicBezTo>
                  <a:cubicBezTo>
                    <a:pt x="398" y="478"/>
                    <a:pt x="617" y="259"/>
                    <a:pt x="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9" name="Google Shape;16079;p24"/>
            <p:cNvSpPr/>
            <p:nvPr/>
          </p:nvSpPr>
          <p:spPr>
            <a:xfrm>
              <a:off x="4696950" y="4704875"/>
              <a:ext cx="27375" cy="5025"/>
            </a:xfrm>
            <a:custGeom>
              <a:avLst/>
              <a:gdLst/>
              <a:ahLst/>
              <a:cxnLst/>
              <a:rect l="l" t="t" r="r" b="b"/>
              <a:pathLst>
                <a:path w="1095" h="201" extrusionOk="0">
                  <a:moveTo>
                    <a:pt x="405" y="0"/>
                  </a:moveTo>
                  <a:cubicBezTo>
                    <a:pt x="271" y="0"/>
                    <a:pt x="136" y="12"/>
                    <a:pt x="1" y="26"/>
                  </a:cubicBezTo>
                  <a:cubicBezTo>
                    <a:pt x="149" y="166"/>
                    <a:pt x="315" y="201"/>
                    <a:pt x="488" y="201"/>
                  </a:cubicBezTo>
                  <a:cubicBezTo>
                    <a:pt x="666" y="201"/>
                    <a:pt x="850" y="164"/>
                    <a:pt x="1032" y="164"/>
                  </a:cubicBezTo>
                  <a:cubicBezTo>
                    <a:pt x="1053" y="164"/>
                    <a:pt x="1074" y="165"/>
                    <a:pt x="1095" y="166"/>
                  </a:cubicBezTo>
                  <a:cubicBezTo>
                    <a:pt x="878" y="38"/>
                    <a:pt x="644" y="0"/>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0" name="Google Shape;16080;p24"/>
            <p:cNvSpPr/>
            <p:nvPr/>
          </p:nvSpPr>
          <p:spPr>
            <a:xfrm>
              <a:off x="5639375" y="4669650"/>
              <a:ext cx="26875" cy="5125"/>
            </a:xfrm>
            <a:custGeom>
              <a:avLst/>
              <a:gdLst/>
              <a:ahLst/>
              <a:cxnLst/>
              <a:rect l="l" t="t" r="r" b="b"/>
              <a:pathLst>
                <a:path w="1075" h="205" extrusionOk="0">
                  <a:moveTo>
                    <a:pt x="577" y="1"/>
                  </a:moveTo>
                  <a:cubicBezTo>
                    <a:pt x="390" y="1"/>
                    <a:pt x="195" y="43"/>
                    <a:pt x="0" y="43"/>
                  </a:cubicBezTo>
                  <a:cubicBezTo>
                    <a:pt x="190" y="173"/>
                    <a:pt x="401" y="205"/>
                    <a:pt x="620" y="205"/>
                  </a:cubicBezTo>
                  <a:cubicBezTo>
                    <a:pt x="769" y="205"/>
                    <a:pt x="922" y="190"/>
                    <a:pt x="1075" y="182"/>
                  </a:cubicBezTo>
                  <a:cubicBezTo>
                    <a:pt x="920" y="38"/>
                    <a:pt x="753"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1" name="Google Shape;16081;p24"/>
            <p:cNvSpPr/>
            <p:nvPr/>
          </p:nvSpPr>
          <p:spPr>
            <a:xfrm>
              <a:off x="4902850" y="4731175"/>
              <a:ext cx="28375" cy="5025"/>
            </a:xfrm>
            <a:custGeom>
              <a:avLst/>
              <a:gdLst/>
              <a:ahLst/>
              <a:cxnLst/>
              <a:rect l="l" t="t" r="r" b="b"/>
              <a:pathLst>
                <a:path w="1135" h="201" extrusionOk="0">
                  <a:moveTo>
                    <a:pt x="298" y="0"/>
                  </a:moveTo>
                  <a:cubicBezTo>
                    <a:pt x="199" y="0"/>
                    <a:pt x="100" y="4"/>
                    <a:pt x="0" y="9"/>
                  </a:cubicBezTo>
                  <a:cubicBezTo>
                    <a:pt x="175" y="163"/>
                    <a:pt x="377" y="200"/>
                    <a:pt x="580" y="200"/>
                  </a:cubicBezTo>
                  <a:cubicBezTo>
                    <a:pt x="770" y="200"/>
                    <a:pt x="961" y="168"/>
                    <a:pt x="1134" y="168"/>
                  </a:cubicBezTo>
                  <a:cubicBezTo>
                    <a:pt x="880" y="34"/>
                    <a:pt x="593" y="0"/>
                    <a:pt x="2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2" name="Google Shape;16082;p24"/>
            <p:cNvSpPr/>
            <p:nvPr/>
          </p:nvSpPr>
          <p:spPr>
            <a:xfrm>
              <a:off x="4589525" y="4893500"/>
              <a:ext cx="7000" cy="26400"/>
            </a:xfrm>
            <a:custGeom>
              <a:avLst/>
              <a:gdLst/>
              <a:ahLst/>
              <a:cxnLst/>
              <a:rect l="l" t="t" r="r" b="b"/>
              <a:pathLst>
                <a:path w="280" h="1056" extrusionOk="0">
                  <a:moveTo>
                    <a:pt x="279" y="1"/>
                  </a:moveTo>
                  <a:cubicBezTo>
                    <a:pt x="1" y="359"/>
                    <a:pt x="21" y="697"/>
                    <a:pt x="240" y="1055"/>
                  </a:cubicBezTo>
                  <a:cubicBezTo>
                    <a:pt x="240" y="697"/>
                    <a:pt x="259" y="359"/>
                    <a:pt x="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3" name="Google Shape;16083;p24"/>
            <p:cNvSpPr/>
            <p:nvPr/>
          </p:nvSpPr>
          <p:spPr>
            <a:xfrm>
              <a:off x="4592025" y="4564225"/>
              <a:ext cx="26875" cy="5475"/>
            </a:xfrm>
            <a:custGeom>
              <a:avLst/>
              <a:gdLst/>
              <a:ahLst/>
              <a:cxnLst/>
              <a:rect l="l" t="t" r="r" b="b"/>
              <a:pathLst>
                <a:path w="1075" h="219" extrusionOk="0">
                  <a:moveTo>
                    <a:pt x="541" y="0"/>
                  </a:moveTo>
                  <a:cubicBezTo>
                    <a:pt x="351" y="0"/>
                    <a:pt x="165" y="38"/>
                    <a:pt x="0" y="182"/>
                  </a:cubicBezTo>
                  <a:cubicBezTo>
                    <a:pt x="143" y="199"/>
                    <a:pt x="292" y="219"/>
                    <a:pt x="445" y="219"/>
                  </a:cubicBezTo>
                  <a:cubicBezTo>
                    <a:pt x="654" y="219"/>
                    <a:pt x="867" y="181"/>
                    <a:pt x="1074" y="43"/>
                  </a:cubicBezTo>
                  <a:cubicBezTo>
                    <a:pt x="902" y="33"/>
                    <a:pt x="719" y="0"/>
                    <a:pt x="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4" name="Google Shape;16084;p24"/>
            <p:cNvSpPr/>
            <p:nvPr/>
          </p:nvSpPr>
          <p:spPr>
            <a:xfrm>
              <a:off x="4227975" y="4852225"/>
              <a:ext cx="8975" cy="11525"/>
            </a:xfrm>
            <a:custGeom>
              <a:avLst/>
              <a:gdLst/>
              <a:ahLst/>
              <a:cxnLst/>
              <a:rect l="l" t="t" r="r" b="b"/>
              <a:pathLst>
                <a:path w="359" h="461" extrusionOk="0">
                  <a:moveTo>
                    <a:pt x="220" y="1"/>
                  </a:moveTo>
                  <a:cubicBezTo>
                    <a:pt x="160" y="1"/>
                    <a:pt x="80" y="21"/>
                    <a:pt x="60" y="41"/>
                  </a:cubicBezTo>
                  <a:cubicBezTo>
                    <a:pt x="1" y="200"/>
                    <a:pt x="80" y="319"/>
                    <a:pt x="180" y="418"/>
                  </a:cubicBezTo>
                  <a:cubicBezTo>
                    <a:pt x="204" y="448"/>
                    <a:pt x="227" y="460"/>
                    <a:pt x="249" y="460"/>
                  </a:cubicBezTo>
                  <a:cubicBezTo>
                    <a:pt x="300" y="460"/>
                    <a:pt x="339" y="395"/>
                    <a:pt x="339" y="339"/>
                  </a:cubicBezTo>
                  <a:cubicBezTo>
                    <a:pt x="359" y="220"/>
                    <a:pt x="359" y="60"/>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5" name="Google Shape;16085;p24"/>
            <p:cNvSpPr/>
            <p:nvPr/>
          </p:nvSpPr>
          <p:spPr>
            <a:xfrm>
              <a:off x="5223125" y="4743325"/>
              <a:ext cx="17425" cy="11950"/>
            </a:xfrm>
            <a:custGeom>
              <a:avLst/>
              <a:gdLst/>
              <a:ahLst/>
              <a:cxnLst/>
              <a:rect l="l" t="t" r="r" b="b"/>
              <a:pathLst>
                <a:path w="697" h="478" extrusionOk="0">
                  <a:moveTo>
                    <a:pt x="159" y="0"/>
                  </a:moveTo>
                  <a:cubicBezTo>
                    <a:pt x="119" y="20"/>
                    <a:pt x="60" y="80"/>
                    <a:pt x="20" y="120"/>
                  </a:cubicBezTo>
                  <a:cubicBezTo>
                    <a:pt x="20" y="139"/>
                    <a:pt x="0" y="199"/>
                    <a:pt x="0" y="219"/>
                  </a:cubicBezTo>
                  <a:cubicBezTo>
                    <a:pt x="119" y="478"/>
                    <a:pt x="358" y="398"/>
                    <a:pt x="557" y="438"/>
                  </a:cubicBezTo>
                  <a:cubicBezTo>
                    <a:pt x="617" y="438"/>
                    <a:pt x="657" y="418"/>
                    <a:pt x="696" y="378"/>
                  </a:cubicBezTo>
                  <a:cubicBezTo>
                    <a:pt x="557" y="279"/>
                    <a:pt x="458" y="179"/>
                    <a:pt x="338" y="80"/>
                  </a:cubicBezTo>
                  <a:cubicBezTo>
                    <a:pt x="298" y="20"/>
                    <a:pt x="239" y="0"/>
                    <a:pt x="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6" name="Google Shape;16086;p24"/>
            <p:cNvSpPr/>
            <p:nvPr/>
          </p:nvSpPr>
          <p:spPr>
            <a:xfrm>
              <a:off x="4867525" y="4735600"/>
              <a:ext cx="17925" cy="5975"/>
            </a:xfrm>
            <a:custGeom>
              <a:avLst/>
              <a:gdLst/>
              <a:ahLst/>
              <a:cxnLst/>
              <a:rect l="l" t="t" r="r" b="b"/>
              <a:pathLst>
                <a:path w="717" h="239" extrusionOk="0">
                  <a:moveTo>
                    <a:pt x="356" y="0"/>
                  </a:moveTo>
                  <a:cubicBezTo>
                    <a:pt x="237" y="0"/>
                    <a:pt x="112" y="31"/>
                    <a:pt x="1" y="31"/>
                  </a:cubicBezTo>
                  <a:cubicBezTo>
                    <a:pt x="127" y="195"/>
                    <a:pt x="277" y="239"/>
                    <a:pt x="437" y="239"/>
                  </a:cubicBezTo>
                  <a:cubicBezTo>
                    <a:pt x="528" y="239"/>
                    <a:pt x="623" y="224"/>
                    <a:pt x="717" y="210"/>
                  </a:cubicBezTo>
                  <a:cubicBezTo>
                    <a:pt x="621" y="40"/>
                    <a:pt x="492" y="0"/>
                    <a:pt x="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7" name="Google Shape;16087;p24"/>
            <p:cNvSpPr/>
            <p:nvPr/>
          </p:nvSpPr>
          <p:spPr>
            <a:xfrm>
              <a:off x="4550750" y="4910925"/>
              <a:ext cx="9975" cy="13950"/>
            </a:xfrm>
            <a:custGeom>
              <a:avLst/>
              <a:gdLst/>
              <a:ahLst/>
              <a:cxnLst/>
              <a:rect l="l" t="t" r="r" b="b"/>
              <a:pathLst>
                <a:path w="399" h="558" extrusionOk="0">
                  <a:moveTo>
                    <a:pt x="259" y="0"/>
                  </a:moveTo>
                  <a:cubicBezTo>
                    <a:pt x="0" y="199"/>
                    <a:pt x="0" y="378"/>
                    <a:pt x="259" y="557"/>
                  </a:cubicBezTo>
                  <a:cubicBezTo>
                    <a:pt x="318" y="378"/>
                    <a:pt x="398" y="179"/>
                    <a:pt x="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8" name="Google Shape;16088;p24"/>
            <p:cNvSpPr/>
            <p:nvPr/>
          </p:nvSpPr>
          <p:spPr>
            <a:xfrm>
              <a:off x="5012250" y="4757550"/>
              <a:ext cx="22900" cy="4550"/>
            </a:xfrm>
            <a:custGeom>
              <a:avLst/>
              <a:gdLst/>
              <a:ahLst/>
              <a:cxnLst/>
              <a:rect l="l" t="t" r="r" b="b"/>
              <a:pathLst>
                <a:path w="916" h="182" extrusionOk="0">
                  <a:moveTo>
                    <a:pt x="455" y="1"/>
                  </a:moveTo>
                  <a:cubicBezTo>
                    <a:pt x="306" y="1"/>
                    <a:pt x="153" y="28"/>
                    <a:pt x="1" y="28"/>
                  </a:cubicBezTo>
                  <a:cubicBezTo>
                    <a:pt x="212" y="133"/>
                    <a:pt x="434" y="182"/>
                    <a:pt x="676" y="182"/>
                  </a:cubicBezTo>
                  <a:cubicBezTo>
                    <a:pt x="754" y="182"/>
                    <a:pt x="834" y="177"/>
                    <a:pt x="916" y="167"/>
                  </a:cubicBezTo>
                  <a:cubicBezTo>
                    <a:pt x="771" y="33"/>
                    <a:pt x="615" y="1"/>
                    <a:pt x="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9" name="Google Shape;16089;p24"/>
            <p:cNvSpPr/>
            <p:nvPr/>
          </p:nvSpPr>
          <p:spPr>
            <a:xfrm>
              <a:off x="5037625" y="4762725"/>
              <a:ext cx="23875" cy="4000"/>
            </a:xfrm>
            <a:custGeom>
              <a:avLst/>
              <a:gdLst/>
              <a:ahLst/>
              <a:cxnLst/>
              <a:rect l="l" t="t" r="r" b="b"/>
              <a:pathLst>
                <a:path w="955" h="160" extrusionOk="0">
                  <a:moveTo>
                    <a:pt x="955" y="0"/>
                  </a:moveTo>
                  <a:cubicBezTo>
                    <a:pt x="617" y="0"/>
                    <a:pt x="299" y="0"/>
                    <a:pt x="0" y="20"/>
                  </a:cubicBezTo>
                  <a:cubicBezTo>
                    <a:pt x="299" y="159"/>
                    <a:pt x="617" y="139"/>
                    <a:pt x="955" y="159"/>
                  </a:cubicBezTo>
                  <a:lnTo>
                    <a:pt x="9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0" name="Google Shape;16090;p24"/>
            <p:cNvSpPr/>
            <p:nvPr/>
          </p:nvSpPr>
          <p:spPr>
            <a:xfrm>
              <a:off x="5718950" y="4695575"/>
              <a:ext cx="21900" cy="6075"/>
            </a:xfrm>
            <a:custGeom>
              <a:avLst/>
              <a:gdLst/>
              <a:ahLst/>
              <a:cxnLst/>
              <a:rect l="l" t="t" r="r" b="b"/>
              <a:pathLst>
                <a:path w="876" h="243" extrusionOk="0">
                  <a:moveTo>
                    <a:pt x="875" y="40"/>
                  </a:moveTo>
                  <a:lnTo>
                    <a:pt x="875" y="40"/>
                  </a:lnTo>
                  <a:cubicBezTo>
                    <a:pt x="577" y="60"/>
                    <a:pt x="259" y="1"/>
                    <a:pt x="0" y="219"/>
                  </a:cubicBezTo>
                  <a:cubicBezTo>
                    <a:pt x="133" y="219"/>
                    <a:pt x="269" y="243"/>
                    <a:pt x="403" y="243"/>
                  </a:cubicBezTo>
                  <a:cubicBezTo>
                    <a:pt x="570" y="243"/>
                    <a:pt x="732" y="206"/>
                    <a:pt x="875" y="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1" name="Google Shape;16091;p24"/>
            <p:cNvSpPr/>
            <p:nvPr/>
          </p:nvSpPr>
          <p:spPr>
            <a:xfrm>
              <a:off x="5114700" y="4937775"/>
              <a:ext cx="12450" cy="14450"/>
            </a:xfrm>
            <a:custGeom>
              <a:avLst/>
              <a:gdLst/>
              <a:ahLst/>
              <a:cxnLst/>
              <a:rect l="l" t="t" r="r" b="b"/>
              <a:pathLst>
                <a:path w="498" h="578" extrusionOk="0">
                  <a:moveTo>
                    <a:pt x="160" y="0"/>
                  </a:moveTo>
                  <a:cubicBezTo>
                    <a:pt x="100" y="20"/>
                    <a:pt x="100" y="80"/>
                    <a:pt x="100" y="100"/>
                  </a:cubicBezTo>
                  <a:cubicBezTo>
                    <a:pt x="20" y="239"/>
                    <a:pt x="0" y="378"/>
                    <a:pt x="120" y="498"/>
                  </a:cubicBezTo>
                  <a:cubicBezTo>
                    <a:pt x="180" y="518"/>
                    <a:pt x="259" y="518"/>
                    <a:pt x="299" y="518"/>
                  </a:cubicBezTo>
                  <a:cubicBezTo>
                    <a:pt x="319" y="557"/>
                    <a:pt x="378" y="557"/>
                    <a:pt x="398" y="577"/>
                  </a:cubicBezTo>
                  <a:lnTo>
                    <a:pt x="478" y="498"/>
                  </a:lnTo>
                  <a:cubicBezTo>
                    <a:pt x="498" y="259"/>
                    <a:pt x="378" y="10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2" name="Google Shape;16092;p24"/>
            <p:cNvSpPr/>
            <p:nvPr/>
          </p:nvSpPr>
          <p:spPr>
            <a:xfrm>
              <a:off x="5187300" y="4805775"/>
              <a:ext cx="18925" cy="4700"/>
            </a:xfrm>
            <a:custGeom>
              <a:avLst/>
              <a:gdLst/>
              <a:ahLst/>
              <a:cxnLst/>
              <a:rect l="l" t="t" r="r" b="b"/>
              <a:pathLst>
                <a:path w="757" h="188" extrusionOk="0">
                  <a:moveTo>
                    <a:pt x="555" y="0"/>
                  </a:moveTo>
                  <a:cubicBezTo>
                    <a:pt x="359" y="0"/>
                    <a:pt x="180" y="34"/>
                    <a:pt x="1" y="168"/>
                  </a:cubicBezTo>
                  <a:cubicBezTo>
                    <a:pt x="240" y="168"/>
                    <a:pt x="478" y="188"/>
                    <a:pt x="737" y="188"/>
                  </a:cubicBezTo>
                  <a:cubicBezTo>
                    <a:pt x="737" y="128"/>
                    <a:pt x="737" y="88"/>
                    <a:pt x="757" y="9"/>
                  </a:cubicBezTo>
                  <a:cubicBezTo>
                    <a:pt x="687" y="4"/>
                    <a:pt x="620" y="0"/>
                    <a:pt x="5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3" name="Google Shape;16093;p24"/>
            <p:cNvSpPr/>
            <p:nvPr/>
          </p:nvSpPr>
          <p:spPr>
            <a:xfrm>
              <a:off x="5232075" y="5200750"/>
              <a:ext cx="18425" cy="5100"/>
            </a:xfrm>
            <a:custGeom>
              <a:avLst/>
              <a:gdLst/>
              <a:ahLst/>
              <a:cxnLst/>
              <a:rect l="l" t="t" r="r" b="b"/>
              <a:pathLst>
                <a:path w="737" h="204" extrusionOk="0">
                  <a:moveTo>
                    <a:pt x="382" y="1"/>
                  </a:moveTo>
                  <a:cubicBezTo>
                    <a:pt x="236" y="1"/>
                    <a:pt x="100" y="38"/>
                    <a:pt x="0" y="203"/>
                  </a:cubicBezTo>
                  <a:cubicBezTo>
                    <a:pt x="259" y="184"/>
                    <a:pt x="497" y="184"/>
                    <a:pt x="736" y="24"/>
                  </a:cubicBezTo>
                  <a:cubicBezTo>
                    <a:pt x="621" y="24"/>
                    <a:pt x="498"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4" name="Google Shape;16094;p24"/>
            <p:cNvSpPr/>
            <p:nvPr/>
          </p:nvSpPr>
          <p:spPr>
            <a:xfrm>
              <a:off x="4594000" y="4872125"/>
              <a:ext cx="8000" cy="18925"/>
            </a:xfrm>
            <a:custGeom>
              <a:avLst/>
              <a:gdLst/>
              <a:ahLst/>
              <a:cxnLst/>
              <a:rect l="l" t="t" r="r" b="b"/>
              <a:pathLst>
                <a:path w="320" h="757" extrusionOk="0">
                  <a:moveTo>
                    <a:pt x="240" y="0"/>
                  </a:moveTo>
                  <a:cubicBezTo>
                    <a:pt x="1" y="219"/>
                    <a:pt x="120" y="498"/>
                    <a:pt x="120" y="756"/>
                  </a:cubicBezTo>
                  <a:cubicBezTo>
                    <a:pt x="319" y="538"/>
                    <a:pt x="240" y="2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5" name="Google Shape;16095;p24"/>
            <p:cNvSpPr/>
            <p:nvPr/>
          </p:nvSpPr>
          <p:spPr>
            <a:xfrm>
              <a:off x="5121650" y="4896000"/>
              <a:ext cx="7500" cy="19425"/>
            </a:xfrm>
            <a:custGeom>
              <a:avLst/>
              <a:gdLst/>
              <a:ahLst/>
              <a:cxnLst/>
              <a:rect l="l" t="t" r="r" b="b"/>
              <a:pathLst>
                <a:path w="300" h="777" extrusionOk="0">
                  <a:moveTo>
                    <a:pt x="180" y="0"/>
                  </a:moveTo>
                  <a:cubicBezTo>
                    <a:pt x="1" y="259"/>
                    <a:pt x="41" y="537"/>
                    <a:pt x="21" y="776"/>
                  </a:cubicBezTo>
                  <a:cubicBezTo>
                    <a:pt x="299" y="577"/>
                    <a:pt x="180" y="279"/>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6" name="Google Shape;16096;p24"/>
            <p:cNvSpPr/>
            <p:nvPr/>
          </p:nvSpPr>
          <p:spPr>
            <a:xfrm>
              <a:off x="4741700" y="4998950"/>
              <a:ext cx="5000" cy="18425"/>
            </a:xfrm>
            <a:custGeom>
              <a:avLst/>
              <a:gdLst/>
              <a:ahLst/>
              <a:cxnLst/>
              <a:rect l="l" t="t" r="r" b="b"/>
              <a:pathLst>
                <a:path w="200" h="737" extrusionOk="0">
                  <a:moveTo>
                    <a:pt x="1" y="0"/>
                  </a:moveTo>
                  <a:lnTo>
                    <a:pt x="1" y="736"/>
                  </a:lnTo>
                  <a:cubicBezTo>
                    <a:pt x="200" y="497"/>
                    <a:pt x="140" y="23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7" name="Google Shape;16097;p24"/>
            <p:cNvSpPr/>
            <p:nvPr/>
          </p:nvSpPr>
          <p:spPr>
            <a:xfrm>
              <a:off x="4676575" y="4568750"/>
              <a:ext cx="8475" cy="18425"/>
            </a:xfrm>
            <a:custGeom>
              <a:avLst/>
              <a:gdLst/>
              <a:ahLst/>
              <a:cxnLst/>
              <a:rect l="l" t="t" r="r" b="b"/>
              <a:pathLst>
                <a:path w="339" h="737" extrusionOk="0">
                  <a:moveTo>
                    <a:pt x="139" y="1"/>
                  </a:moveTo>
                  <a:lnTo>
                    <a:pt x="99" y="41"/>
                  </a:lnTo>
                  <a:cubicBezTo>
                    <a:pt x="20" y="240"/>
                    <a:pt x="0" y="458"/>
                    <a:pt x="99" y="657"/>
                  </a:cubicBezTo>
                  <a:lnTo>
                    <a:pt x="139" y="737"/>
                  </a:lnTo>
                  <a:cubicBezTo>
                    <a:pt x="179" y="717"/>
                    <a:pt x="219" y="717"/>
                    <a:pt x="259" y="697"/>
                  </a:cubicBezTo>
                  <a:cubicBezTo>
                    <a:pt x="298" y="458"/>
                    <a:pt x="338" y="200"/>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8" name="Google Shape;16098;p24"/>
            <p:cNvSpPr/>
            <p:nvPr/>
          </p:nvSpPr>
          <p:spPr>
            <a:xfrm>
              <a:off x="4743700" y="4929325"/>
              <a:ext cx="7000" cy="18425"/>
            </a:xfrm>
            <a:custGeom>
              <a:avLst/>
              <a:gdLst/>
              <a:ahLst/>
              <a:cxnLst/>
              <a:rect l="l" t="t" r="r" b="b"/>
              <a:pathLst>
                <a:path w="280" h="737" extrusionOk="0">
                  <a:moveTo>
                    <a:pt x="219" y="0"/>
                  </a:moveTo>
                  <a:lnTo>
                    <a:pt x="219" y="0"/>
                  </a:lnTo>
                  <a:cubicBezTo>
                    <a:pt x="1" y="219"/>
                    <a:pt x="60" y="497"/>
                    <a:pt x="100" y="736"/>
                  </a:cubicBezTo>
                  <a:cubicBezTo>
                    <a:pt x="279" y="517"/>
                    <a:pt x="239" y="239"/>
                    <a:pt x="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9" name="Google Shape;16099;p24"/>
            <p:cNvSpPr/>
            <p:nvPr/>
          </p:nvSpPr>
          <p:spPr>
            <a:xfrm>
              <a:off x="5609025" y="4665850"/>
              <a:ext cx="17450" cy="3425"/>
            </a:xfrm>
            <a:custGeom>
              <a:avLst/>
              <a:gdLst/>
              <a:ahLst/>
              <a:cxnLst/>
              <a:rect l="l" t="t" r="r" b="b"/>
              <a:pathLst>
                <a:path w="698" h="137" extrusionOk="0">
                  <a:moveTo>
                    <a:pt x="324" y="0"/>
                  </a:moveTo>
                  <a:cubicBezTo>
                    <a:pt x="217" y="0"/>
                    <a:pt x="107" y="16"/>
                    <a:pt x="1" y="16"/>
                  </a:cubicBezTo>
                  <a:cubicBezTo>
                    <a:pt x="156" y="124"/>
                    <a:pt x="334" y="136"/>
                    <a:pt x="528" y="136"/>
                  </a:cubicBezTo>
                  <a:cubicBezTo>
                    <a:pt x="583" y="136"/>
                    <a:pt x="640" y="135"/>
                    <a:pt x="697" y="135"/>
                  </a:cubicBezTo>
                  <a:cubicBezTo>
                    <a:pt x="587" y="25"/>
                    <a:pt x="458"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0" name="Google Shape;16100;p24"/>
            <p:cNvSpPr/>
            <p:nvPr/>
          </p:nvSpPr>
          <p:spPr>
            <a:xfrm>
              <a:off x="5591125" y="4661325"/>
              <a:ext cx="17925" cy="5100"/>
            </a:xfrm>
            <a:custGeom>
              <a:avLst/>
              <a:gdLst/>
              <a:ahLst/>
              <a:cxnLst/>
              <a:rect l="l" t="t" r="r" b="b"/>
              <a:pathLst>
                <a:path w="717" h="204" extrusionOk="0">
                  <a:moveTo>
                    <a:pt x="311" y="1"/>
                  </a:moveTo>
                  <a:cubicBezTo>
                    <a:pt x="207" y="1"/>
                    <a:pt x="100" y="18"/>
                    <a:pt x="1" y="18"/>
                  </a:cubicBezTo>
                  <a:cubicBezTo>
                    <a:pt x="177" y="162"/>
                    <a:pt x="366" y="203"/>
                    <a:pt x="569" y="203"/>
                  </a:cubicBezTo>
                  <a:cubicBezTo>
                    <a:pt x="617" y="203"/>
                    <a:pt x="667" y="201"/>
                    <a:pt x="717" y="197"/>
                  </a:cubicBezTo>
                  <a:cubicBezTo>
                    <a:pt x="601" y="34"/>
                    <a:pt x="458"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1" name="Google Shape;16101;p24"/>
            <p:cNvSpPr/>
            <p:nvPr/>
          </p:nvSpPr>
          <p:spPr>
            <a:xfrm>
              <a:off x="4239425" y="4692100"/>
              <a:ext cx="7475" cy="17425"/>
            </a:xfrm>
            <a:custGeom>
              <a:avLst/>
              <a:gdLst/>
              <a:ahLst/>
              <a:cxnLst/>
              <a:rect l="l" t="t" r="r" b="b"/>
              <a:pathLst>
                <a:path w="299" h="697" extrusionOk="0">
                  <a:moveTo>
                    <a:pt x="219" y="0"/>
                  </a:moveTo>
                  <a:lnTo>
                    <a:pt x="219" y="0"/>
                  </a:lnTo>
                  <a:cubicBezTo>
                    <a:pt x="0" y="179"/>
                    <a:pt x="60" y="458"/>
                    <a:pt x="40" y="697"/>
                  </a:cubicBezTo>
                  <a:cubicBezTo>
                    <a:pt x="299" y="537"/>
                    <a:pt x="219" y="259"/>
                    <a:pt x="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2" name="Google Shape;16102;p24"/>
            <p:cNvSpPr/>
            <p:nvPr/>
          </p:nvSpPr>
          <p:spPr>
            <a:xfrm>
              <a:off x="4366225" y="4781125"/>
              <a:ext cx="8500" cy="16425"/>
            </a:xfrm>
            <a:custGeom>
              <a:avLst/>
              <a:gdLst/>
              <a:ahLst/>
              <a:cxnLst/>
              <a:rect l="l" t="t" r="r" b="b"/>
              <a:pathLst>
                <a:path w="340" h="657" extrusionOk="0">
                  <a:moveTo>
                    <a:pt x="100" y="0"/>
                  </a:moveTo>
                  <a:cubicBezTo>
                    <a:pt x="100" y="219"/>
                    <a:pt x="1" y="478"/>
                    <a:pt x="240" y="657"/>
                  </a:cubicBezTo>
                  <a:cubicBezTo>
                    <a:pt x="279" y="617"/>
                    <a:pt x="299" y="577"/>
                    <a:pt x="299" y="517"/>
                  </a:cubicBezTo>
                  <a:cubicBezTo>
                    <a:pt x="220" y="358"/>
                    <a:pt x="339" y="11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3" name="Google Shape;16103;p24"/>
            <p:cNvSpPr/>
            <p:nvPr/>
          </p:nvSpPr>
          <p:spPr>
            <a:xfrm>
              <a:off x="5108725" y="4957650"/>
              <a:ext cx="7500" cy="19925"/>
            </a:xfrm>
            <a:custGeom>
              <a:avLst/>
              <a:gdLst/>
              <a:ahLst/>
              <a:cxnLst/>
              <a:rect l="l" t="t" r="r" b="b"/>
              <a:pathLst>
                <a:path w="300" h="797" extrusionOk="0">
                  <a:moveTo>
                    <a:pt x="160" y="1"/>
                  </a:moveTo>
                  <a:cubicBezTo>
                    <a:pt x="1" y="220"/>
                    <a:pt x="100" y="518"/>
                    <a:pt x="21" y="797"/>
                  </a:cubicBezTo>
                  <a:cubicBezTo>
                    <a:pt x="299" y="578"/>
                    <a:pt x="160" y="279"/>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4" name="Google Shape;16104;p24"/>
            <p:cNvSpPr/>
            <p:nvPr/>
          </p:nvSpPr>
          <p:spPr>
            <a:xfrm>
              <a:off x="4232450" y="5021000"/>
              <a:ext cx="13450" cy="4250"/>
            </a:xfrm>
            <a:custGeom>
              <a:avLst/>
              <a:gdLst/>
              <a:ahLst/>
              <a:cxnLst/>
              <a:rect l="l" t="t" r="r" b="b"/>
              <a:pathLst>
                <a:path w="538" h="170" extrusionOk="0">
                  <a:moveTo>
                    <a:pt x="115" y="1"/>
                  </a:moveTo>
                  <a:cubicBezTo>
                    <a:pt x="76" y="1"/>
                    <a:pt x="38" y="5"/>
                    <a:pt x="1" y="13"/>
                  </a:cubicBezTo>
                  <a:cubicBezTo>
                    <a:pt x="77" y="140"/>
                    <a:pt x="193" y="170"/>
                    <a:pt x="318" y="170"/>
                  </a:cubicBezTo>
                  <a:cubicBezTo>
                    <a:pt x="390" y="170"/>
                    <a:pt x="465" y="160"/>
                    <a:pt x="538" y="153"/>
                  </a:cubicBezTo>
                  <a:cubicBezTo>
                    <a:pt x="412" y="58"/>
                    <a:pt x="261"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5" name="Google Shape;16105;p24"/>
            <p:cNvSpPr/>
            <p:nvPr/>
          </p:nvSpPr>
          <p:spPr>
            <a:xfrm>
              <a:off x="4709875" y="5135325"/>
              <a:ext cx="14450" cy="4225"/>
            </a:xfrm>
            <a:custGeom>
              <a:avLst/>
              <a:gdLst/>
              <a:ahLst/>
              <a:cxnLst/>
              <a:rect l="l" t="t" r="r" b="b"/>
              <a:pathLst>
                <a:path w="578" h="169" extrusionOk="0">
                  <a:moveTo>
                    <a:pt x="165" y="1"/>
                  </a:moveTo>
                  <a:cubicBezTo>
                    <a:pt x="113" y="1"/>
                    <a:pt x="59" y="6"/>
                    <a:pt x="1" y="16"/>
                  </a:cubicBezTo>
                  <a:cubicBezTo>
                    <a:pt x="93" y="142"/>
                    <a:pt x="205" y="169"/>
                    <a:pt x="322" y="169"/>
                  </a:cubicBezTo>
                  <a:cubicBezTo>
                    <a:pt x="407" y="169"/>
                    <a:pt x="494" y="155"/>
                    <a:pt x="578" y="155"/>
                  </a:cubicBezTo>
                  <a:cubicBezTo>
                    <a:pt x="457" y="49"/>
                    <a:pt x="325"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6" name="Google Shape;16106;p24"/>
            <p:cNvSpPr/>
            <p:nvPr/>
          </p:nvSpPr>
          <p:spPr>
            <a:xfrm>
              <a:off x="4408000" y="4675125"/>
              <a:ext cx="13475" cy="3900"/>
            </a:xfrm>
            <a:custGeom>
              <a:avLst/>
              <a:gdLst/>
              <a:ahLst/>
              <a:cxnLst/>
              <a:rect l="l" t="t" r="r" b="b"/>
              <a:pathLst>
                <a:path w="539" h="156" extrusionOk="0">
                  <a:moveTo>
                    <a:pt x="198" y="1"/>
                  </a:moveTo>
                  <a:cubicBezTo>
                    <a:pt x="134" y="1"/>
                    <a:pt x="67" y="10"/>
                    <a:pt x="1" y="23"/>
                  </a:cubicBezTo>
                  <a:cubicBezTo>
                    <a:pt x="81" y="129"/>
                    <a:pt x="195" y="155"/>
                    <a:pt x="328" y="155"/>
                  </a:cubicBezTo>
                  <a:cubicBezTo>
                    <a:pt x="394" y="155"/>
                    <a:pt x="465" y="149"/>
                    <a:pt x="538" y="142"/>
                  </a:cubicBezTo>
                  <a:cubicBezTo>
                    <a:pt x="445" y="36"/>
                    <a:pt x="326"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7" name="Google Shape;16107;p24"/>
            <p:cNvSpPr/>
            <p:nvPr/>
          </p:nvSpPr>
          <p:spPr>
            <a:xfrm>
              <a:off x="4125525" y="4634900"/>
              <a:ext cx="15950" cy="4375"/>
            </a:xfrm>
            <a:custGeom>
              <a:avLst/>
              <a:gdLst/>
              <a:ahLst/>
              <a:cxnLst/>
              <a:rect l="l" t="t" r="r" b="b"/>
              <a:pathLst>
                <a:path w="638" h="175" extrusionOk="0">
                  <a:moveTo>
                    <a:pt x="578" y="1"/>
                  </a:moveTo>
                  <a:cubicBezTo>
                    <a:pt x="379" y="40"/>
                    <a:pt x="200" y="40"/>
                    <a:pt x="1" y="40"/>
                  </a:cubicBezTo>
                  <a:cubicBezTo>
                    <a:pt x="135" y="130"/>
                    <a:pt x="281" y="175"/>
                    <a:pt x="437" y="175"/>
                  </a:cubicBezTo>
                  <a:cubicBezTo>
                    <a:pt x="490" y="175"/>
                    <a:pt x="543" y="170"/>
                    <a:pt x="598" y="160"/>
                  </a:cubicBezTo>
                  <a:cubicBezTo>
                    <a:pt x="598" y="160"/>
                    <a:pt x="637" y="140"/>
                    <a:pt x="637" y="100"/>
                  </a:cubicBezTo>
                  <a:cubicBezTo>
                    <a:pt x="637" y="80"/>
                    <a:pt x="637" y="40"/>
                    <a:pt x="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8" name="Google Shape;16108;p24"/>
            <p:cNvSpPr/>
            <p:nvPr/>
          </p:nvSpPr>
          <p:spPr>
            <a:xfrm>
              <a:off x="4209075" y="4648325"/>
              <a:ext cx="15450" cy="3675"/>
            </a:xfrm>
            <a:custGeom>
              <a:avLst/>
              <a:gdLst/>
              <a:ahLst/>
              <a:cxnLst/>
              <a:rect l="l" t="t" r="r" b="b"/>
              <a:pathLst>
                <a:path w="618" h="147" extrusionOk="0">
                  <a:moveTo>
                    <a:pt x="558" y="1"/>
                  </a:moveTo>
                  <a:cubicBezTo>
                    <a:pt x="379" y="21"/>
                    <a:pt x="200" y="21"/>
                    <a:pt x="1" y="21"/>
                  </a:cubicBezTo>
                  <a:cubicBezTo>
                    <a:pt x="141" y="114"/>
                    <a:pt x="294" y="147"/>
                    <a:pt x="440" y="147"/>
                  </a:cubicBezTo>
                  <a:cubicBezTo>
                    <a:pt x="480" y="147"/>
                    <a:pt x="519" y="144"/>
                    <a:pt x="558" y="140"/>
                  </a:cubicBezTo>
                  <a:lnTo>
                    <a:pt x="618" y="60"/>
                  </a:lnTo>
                  <a:lnTo>
                    <a:pt x="5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9" name="Google Shape;16109;p24"/>
            <p:cNvSpPr/>
            <p:nvPr/>
          </p:nvSpPr>
          <p:spPr>
            <a:xfrm>
              <a:off x="5494150" y="4718225"/>
              <a:ext cx="13950" cy="4375"/>
            </a:xfrm>
            <a:custGeom>
              <a:avLst/>
              <a:gdLst/>
              <a:ahLst/>
              <a:cxnLst/>
              <a:rect l="l" t="t" r="r" b="b"/>
              <a:pathLst>
                <a:path w="558" h="175" extrusionOk="0">
                  <a:moveTo>
                    <a:pt x="399" y="1"/>
                  </a:moveTo>
                  <a:cubicBezTo>
                    <a:pt x="250" y="1"/>
                    <a:pt x="104" y="31"/>
                    <a:pt x="1" y="149"/>
                  </a:cubicBezTo>
                  <a:cubicBezTo>
                    <a:pt x="72" y="163"/>
                    <a:pt x="146" y="175"/>
                    <a:pt x="218" y="175"/>
                  </a:cubicBezTo>
                  <a:cubicBezTo>
                    <a:pt x="346" y="175"/>
                    <a:pt x="468" y="137"/>
                    <a:pt x="558" y="10"/>
                  </a:cubicBezTo>
                  <a:cubicBezTo>
                    <a:pt x="506" y="4"/>
                    <a:pt x="452" y="1"/>
                    <a:pt x="3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0" name="Google Shape;16110;p24"/>
            <p:cNvSpPr/>
            <p:nvPr/>
          </p:nvSpPr>
          <p:spPr>
            <a:xfrm>
              <a:off x="5289250" y="4727275"/>
              <a:ext cx="13450" cy="4625"/>
            </a:xfrm>
            <a:custGeom>
              <a:avLst/>
              <a:gdLst/>
              <a:ahLst/>
              <a:cxnLst/>
              <a:rect l="l" t="t" r="r" b="b"/>
              <a:pathLst>
                <a:path w="538" h="185" extrusionOk="0">
                  <a:moveTo>
                    <a:pt x="326" y="0"/>
                  </a:moveTo>
                  <a:cubicBezTo>
                    <a:pt x="200" y="0"/>
                    <a:pt x="92" y="41"/>
                    <a:pt x="1" y="185"/>
                  </a:cubicBezTo>
                  <a:cubicBezTo>
                    <a:pt x="180" y="165"/>
                    <a:pt x="379" y="165"/>
                    <a:pt x="538" y="26"/>
                  </a:cubicBezTo>
                  <a:cubicBezTo>
                    <a:pt x="462" y="12"/>
                    <a:pt x="392"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1" name="Google Shape;16111;p24"/>
            <p:cNvSpPr/>
            <p:nvPr/>
          </p:nvSpPr>
          <p:spPr>
            <a:xfrm>
              <a:off x="4480125" y="4683750"/>
              <a:ext cx="14950" cy="3975"/>
            </a:xfrm>
            <a:custGeom>
              <a:avLst/>
              <a:gdLst/>
              <a:ahLst/>
              <a:cxnLst/>
              <a:rect l="l" t="t" r="r" b="b"/>
              <a:pathLst>
                <a:path w="598" h="159" extrusionOk="0">
                  <a:moveTo>
                    <a:pt x="272" y="0"/>
                  </a:moveTo>
                  <a:cubicBezTo>
                    <a:pt x="181" y="0"/>
                    <a:pt x="89" y="16"/>
                    <a:pt x="0" y="16"/>
                  </a:cubicBezTo>
                  <a:cubicBezTo>
                    <a:pt x="117" y="103"/>
                    <a:pt x="265" y="159"/>
                    <a:pt x="422" y="159"/>
                  </a:cubicBezTo>
                  <a:cubicBezTo>
                    <a:pt x="480" y="159"/>
                    <a:pt x="539" y="151"/>
                    <a:pt x="597" y="135"/>
                  </a:cubicBezTo>
                  <a:cubicBezTo>
                    <a:pt x="498" y="25"/>
                    <a:pt x="386" y="0"/>
                    <a:pt x="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2" name="Google Shape;16112;p24"/>
            <p:cNvSpPr/>
            <p:nvPr/>
          </p:nvSpPr>
          <p:spPr>
            <a:xfrm>
              <a:off x="5704025" y="4700825"/>
              <a:ext cx="14450" cy="4500"/>
            </a:xfrm>
            <a:custGeom>
              <a:avLst/>
              <a:gdLst/>
              <a:ahLst/>
              <a:cxnLst/>
              <a:rect l="l" t="t" r="r" b="b"/>
              <a:pathLst>
                <a:path w="578" h="180" extrusionOk="0">
                  <a:moveTo>
                    <a:pt x="422" y="0"/>
                  </a:moveTo>
                  <a:cubicBezTo>
                    <a:pt x="276" y="0"/>
                    <a:pt x="133" y="31"/>
                    <a:pt x="0" y="149"/>
                  </a:cubicBezTo>
                  <a:cubicBezTo>
                    <a:pt x="78" y="164"/>
                    <a:pt x="159" y="180"/>
                    <a:pt x="239" y="180"/>
                  </a:cubicBezTo>
                  <a:cubicBezTo>
                    <a:pt x="362" y="180"/>
                    <a:pt x="481" y="142"/>
                    <a:pt x="577" y="9"/>
                  </a:cubicBezTo>
                  <a:cubicBezTo>
                    <a:pt x="525" y="4"/>
                    <a:pt x="473" y="0"/>
                    <a:pt x="4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3" name="Google Shape;16113;p24"/>
            <p:cNvSpPr/>
            <p:nvPr/>
          </p:nvSpPr>
          <p:spPr>
            <a:xfrm>
              <a:off x="5117675" y="4917875"/>
              <a:ext cx="5500" cy="15450"/>
            </a:xfrm>
            <a:custGeom>
              <a:avLst/>
              <a:gdLst/>
              <a:ahLst/>
              <a:cxnLst/>
              <a:rect l="l" t="t" r="r" b="b"/>
              <a:pathLst>
                <a:path w="220" h="618" extrusionOk="0">
                  <a:moveTo>
                    <a:pt x="160" y="1"/>
                  </a:moveTo>
                  <a:lnTo>
                    <a:pt x="160" y="1"/>
                  </a:lnTo>
                  <a:cubicBezTo>
                    <a:pt x="41" y="180"/>
                    <a:pt x="1" y="398"/>
                    <a:pt x="41" y="617"/>
                  </a:cubicBezTo>
                  <a:cubicBezTo>
                    <a:pt x="220" y="438"/>
                    <a:pt x="180" y="219"/>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4" name="Google Shape;16114;p24"/>
            <p:cNvSpPr/>
            <p:nvPr/>
          </p:nvSpPr>
          <p:spPr>
            <a:xfrm>
              <a:off x="5112225" y="4940750"/>
              <a:ext cx="5475" cy="14450"/>
            </a:xfrm>
            <a:custGeom>
              <a:avLst/>
              <a:gdLst/>
              <a:ahLst/>
              <a:cxnLst/>
              <a:rect l="l" t="t" r="r" b="b"/>
              <a:pathLst>
                <a:path w="219" h="578" extrusionOk="0">
                  <a:moveTo>
                    <a:pt x="199" y="1"/>
                  </a:moveTo>
                  <a:cubicBezTo>
                    <a:pt x="0" y="160"/>
                    <a:pt x="60" y="379"/>
                    <a:pt x="20" y="578"/>
                  </a:cubicBezTo>
                  <a:cubicBezTo>
                    <a:pt x="99" y="538"/>
                    <a:pt x="159" y="458"/>
                    <a:pt x="219" y="399"/>
                  </a:cubicBezTo>
                  <a:cubicBezTo>
                    <a:pt x="219" y="259"/>
                    <a:pt x="199" y="140"/>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5" name="Google Shape;16115;p24"/>
            <p:cNvSpPr/>
            <p:nvPr/>
          </p:nvSpPr>
          <p:spPr>
            <a:xfrm>
              <a:off x="5082375" y="4888525"/>
              <a:ext cx="5500" cy="13950"/>
            </a:xfrm>
            <a:custGeom>
              <a:avLst/>
              <a:gdLst/>
              <a:ahLst/>
              <a:cxnLst/>
              <a:rect l="l" t="t" r="r" b="b"/>
              <a:pathLst>
                <a:path w="220" h="558" extrusionOk="0">
                  <a:moveTo>
                    <a:pt x="180" y="1"/>
                  </a:moveTo>
                  <a:lnTo>
                    <a:pt x="180" y="1"/>
                  </a:lnTo>
                  <a:cubicBezTo>
                    <a:pt x="20" y="180"/>
                    <a:pt x="0" y="359"/>
                    <a:pt x="20" y="558"/>
                  </a:cubicBezTo>
                  <a:cubicBezTo>
                    <a:pt x="219" y="399"/>
                    <a:pt x="180" y="200"/>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6" name="Google Shape;16116;p24"/>
            <p:cNvSpPr/>
            <p:nvPr/>
          </p:nvSpPr>
          <p:spPr>
            <a:xfrm>
              <a:off x="5091325" y="4889525"/>
              <a:ext cx="5000" cy="13950"/>
            </a:xfrm>
            <a:custGeom>
              <a:avLst/>
              <a:gdLst/>
              <a:ahLst/>
              <a:cxnLst/>
              <a:rect l="l" t="t" r="r" b="b"/>
              <a:pathLst>
                <a:path w="200" h="558" extrusionOk="0">
                  <a:moveTo>
                    <a:pt x="160" y="1"/>
                  </a:moveTo>
                  <a:cubicBezTo>
                    <a:pt x="1" y="160"/>
                    <a:pt x="20" y="359"/>
                    <a:pt x="40" y="558"/>
                  </a:cubicBezTo>
                  <a:cubicBezTo>
                    <a:pt x="160" y="399"/>
                    <a:pt x="199" y="220"/>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7" name="Google Shape;16117;p24"/>
            <p:cNvSpPr/>
            <p:nvPr/>
          </p:nvSpPr>
          <p:spPr>
            <a:xfrm>
              <a:off x="4960025" y="4901975"/>
              <a:ext cx="6000" cy="13925"/>
            </a:xfrm>
            <a:custGeom>
              <a:avLst/>
              <a:gdLst/>
              <a:ahLst/>
              <a:cxnLst/>
              <a:rect l="l" t="t" r="r" b="b"/>
              <a:pathLst>
                <a:path w="240" h="557" extrusionOk="0">
                  <a:moveTo>
                    <a:pt x="180" y="0"/>
                  </a:moveTo>
                  <a:lnTo>
                    <a:pt x="180" y="0"/>
                  </a:lnTo>
                  <a:cubicBezTo>
                    <a:pt x="21" y="139"/>
                    <a:pt x="1" y="338"/>
                    <a:pt x="21" y="557"/>
                  </a:cubicBezTo>
                  <a:cubicBezTo>
                    <a:pt x="240" y="418"/>
                    <a:pt x="200" y="199"/>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8" name="Google Shape;16118;p24"/>
            <p:cNvSpPr/>
            <p:nvPr/>
          </p:nvSpPr>
          <p:spPr>
            <a:xfrm>
              <a:off x="4968000" y="4902450"/>
              <a:ext cx="5475" cy="14450"/>
            </a:xfrm>
            <a:custGeom>
              <a:avLst/>
              <a:gdLst/>
              <a:ahLst/>
              <a:cxnLst/>
              <a:rect l="l" t="t" r="r" b="b"/>
              <a:pathLst>
                <a:path w="219" h="578" extrusionOk="0">
                  <a:moveTo>
                    <a:pt x="199" y="1"/>
                  </a:moveTo>
                  <a:cubicBezTo>
                    <a:pt x="0" y="140"/>
                    <a:pt x="20" y="379"/>
                    <a:pt x="60" y="578"/>
                  </a:cubicBezTo>
                  <a:cubicBezTo>
                    <a:pt x="219" y="419"/>
                    <a:pt x="219" y="220"/>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9" name="Google Shape;16119;p24"/>
            <p:cNvSpPr/>
            <p:nvPr/>
          </p:nvSpPr>
          <p:spPr>
            <a:xfrm>
              <a:off x="4395075" y="4977050"/>
              <a:ext cx="5000" cy="13450"/>
            </a:xfrm>
            <a:custGeom>
              <a:avLst/>
              <a:gdLst/>
              <a:ahLst/>
              <a:cxnLst/>
              <a:rect l="l" t="t" r="r" b="b"/>
              <a:pathLst>
                <a:path w="200" h="538" extrusionOk="0">
                  <a:moveTo>
                    <a:pt x="21" y="1"/>
                  </a:moveTo>
                  <a:lnTo>
                    <a:pt x="21" y="1"/>
                  </a:lnTo>
                  <a:cubicBezTo>
                    <a:pt x="1" y="200"/>
                    <a:pt x="1" y="399"/>
                    <a:pt x="140" y="538"/>
                  </a:cubicBezTo>
                  <a:cubicBezTo>
                    <a:pt x="160" y="339"/>
                    <a:pt x="200" y="140"/>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0" name="Google Shape;16120;p24"/>
            <p:cNvSpPr/>
            <p:nvPr/>
          </p:nvSpPr>
          <p:spPr>
            <a:xfrm>
              <a:off x="4590525" y="4972575"/>
              <a:ext cx="5000" cy="12950"/>
            </a:xfrm>
            <a:custGeom>
              <a:avLst/>
              <a:gdLst/>
              <a:ahLst/>
              <a:cxnLst/>
              <a:rect l="l" t="t" r="r" b="b"/>
              <a:pathLst>
                <a:path w="200" h="518" extrusionOk="0">
                  <a:moveTo>
                    <a:pt x="200" y="1"/>
                  </a:moveTo>
                  <a:cubicBezTo>
                    <a:pt x="1" y="180"/>
                    <a:pt x="40" y="359"/>
                    <a:pt x="200" y="518"/>
                  </a:cubicBezTo>
                  <a:lnTo>
                    <a:pt x="2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1" name="Google Shape;16121;p24"/>
            <p:cNvSpPr/>
            <p:nvPr/>
          </p:nvSpPr>
          <p:spPr>
            <a:xfrm>
              <a:off x="4228975" y="4775150"/>
              <a:ext cx="7475" cy="13450"/>
            </a:xfrm>
            <a:custGeom>
              <a:avLst/>
              <a:gdLst/>
              <a:ahLst/>
              <a:cxnLst/>
              <a:rect l="l" t="t" r="r" b="b"/>
              <a:pathLst>
                <a:path w="299" h="538" extrusionOk="0">
                  <a:moveTo>
                    <a:pt x="259" y="0"/>
                  </a:moveTo>
                  <a:cubicBezTo>
                    <a:pt x="1" y="120"/>
                    <a:pt x="120" y="339"/>
                    <a:pt x="120" y="537"/>
                  </a:cubicBezTo>
                  <a:lnTo>
                    <a:pt x="299" y="358"/>
                  </a:lnTo>
                  <a:cubicBezTo>
                    <a:pt x="299" y="239"/>
                    <a:pt x="299" y="120"/>
                    <a:pt x="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2" name="Google Shape;16122;p24"/>
            <p:cNvSpPr/>
            <p:nvPr/>
          </p:nvSpPr>
          <p:spPr>
            <a:xfrm>
              <a:off x="5213175" y="4801500"/>
              <a:ext cx="13950" cy="4350"/>
            </a:xfrm>
            <a:custGeom>
              <a:avLst/>
              <a:gdLst/>
              <a:ahLst/>
              <a:cxnLst/>
              <a:rect l="l" t="t" r="r" b="b"/>
              <a:pathLst>
                <a:path w="558" h="174" extrusionOk="0">
                  <a:moveTo>
                    <a:pt x="398" y="1"/>
                  </a:moveTo>
                  <a:cubicBezTo>
                    <a:pt x="259" y="60"/>
                    <a:pt x="140" y="100"/>
                    <a:pt x="0" y="160"/>
                  </a:cubicBezTo>
                  <a:cubicBezTo>
                    <a:pt x="67" y="166"/>
                    <a:pt x="135" y="173"/>
                    <a:pt x="202" y="173"/>
                  </a:cubicBezTo>
                  <a:cubicBezTo>
                    <a:pt x="336" y="173"/>
                    <a:pt x="464" y="147"/>
                    <a:pt x="557" y="40"/>
                  </a:cubicBezTo>
                  <a:cubicBezTo>
                    <a:pt x="517" y="40"/>
                    <a:pt x="438" y="1"/>
                    <a:pt x="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3" name="Google Shape;16123;p24"/>
            <p:cNvSpPr/>
            <p:nvPr/>
          </p:nvSpPr>
          <p:spPr>
            <a:xfrm>
              <a:off x="4980425" y="4753150"/>
              <a:ext cx="14450" cy="4000"/>
            </a:xfrm>
            <a:custGeom>
              <a:avLst/>
              <a:gdLst/>
              <a:ahLst/>
              <a:cxnLst/>
              <a:rect l="l" t="t" r="r" b="b"/>
              <a:pathLst>
                <a:path w="578" h="160" extrusionOk="0">
                  <a:moveTo>
                    <a:pt x="258" y="1"/>
                  </a:moveTo>
                  <a:cubicBezTo>
                    <a:pt x="173" y="1"/>
                    <a:pt x="85" y="17"/>
                    <a:pt x="0" y="25"/>
                  </a:cubicBezTo>
                  <a:cubicBezTo>
                    <a:pt x="135" y="114"/>
                    <a:pt x="280" y="159"/>
                    <a:pt x="428" y="159"/>
                  </a:cubicBezTo>
                  <a:cubicBezTo>
                    <a:pt x="478" y="159"/>
                    <a:pt x="528" y="154"/>
                    <a:pt x="577" y="144"/>
                  </a:cubicBezTo>
                  <a:cubicBezTo>
                    <a:pt x="486" y="30"/>
                    <a:pt x="374" y="1"/>
                    <a:pt x="2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4" name="Google Shape;16124;p24"/>
            <p:cNvSpPr/>
            <p:nvPr/>
          </p:nvSpPr>
          <p:spPr>
            <a:xfrm>
              <a:off x="4600475" y="4850250"/>
              <a:ext cx="5000" cy="14925"/>
            </a:xfrm>
            <a:custGeom>
              <a:avLst/>
              <a:gdLst/>
              <a:ahLst/>
              <a:cxnLst/>
              <a:rect l="l" t="t" r="r" b="b"/>
              <a:pathLst>
                <a:path w="200" h="597" extrusionOk="0">
                  <a:moveTo>
                    <a:pt x="0" y="0"/>
                  </a:moveTo>
                  <a:cubicBezTo>
                    <a:pt x="0" y="199"/>
                    <a:pt x="40" y="378"/>
                    <a:pt x="40" y="597"/>
                  </a:cubicBezTo>
                  <a:cubicBezTo>
                    <a:pt x="199" y="418"/>
                    <a:pt x="160" y="199"/>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5" name="Google Shape;16125;p24"/>
            <p:cNvSpPr/>
            <p:nvPr/>
          </p:nvSpPr>
          <p:spPr>
            <a:xfrm>
              <a:off x="4587550" y="4861175"/>
              <a:ext cx="5500" cy="14950"/>
            </a:xfrm>
            <a:custGeom>
              <a:avLst/>
              <a:gdLst/>
              <a:ahLst/>
              <a:cxnLst/>
              <a:rect l="l" t="t" r="r" b="b"/>
              <a:pathLst>
                <a:path w="220" h="598" extrusionOk="0">
                  <a:moveTo>
                    <a:pt x="159" y="1"/>
                  </a:moveTo>
                  <a:cubicBezTo>
                    <a:pt x="0" y="180"/>
                    <a:pt x="0" y="379"/>
                    <a:pt x="20" y="598"/>
                  </a:cubicBezTo>
                  <a:cubicBezTo>
                    <a:pt x="219" y="438"/>
                    <a:pt x="179" y="200"/>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6" name="Google Shape;16126;p24"/>
            <p:cNvSpPr/>
            <p:nvPr/>
          </p:nvSpPr>
          <p:spPr>
            <a:xfrm>
              <a:off x="4591525" y="4840800"/>
              <a:ext cx="5000" cy="12950"/>
            </a:xfrm>
            <a:custGeom>
              <a:avLst/>
              <a:gdLst/>
              <a:ahLst/>
              <a:cxnLst/>
              <a:rect l="l" t="t" r="r" b="b"/>
              <a:pathLst>
                <a:path w="200" h="518" extrusionOk="0">
                  <a:moveTo>
                    <a:pt x="160" y="0"/>
                  </a:moveTo>
                  <a:cubicBezTo>
                    <a:pt x="0" y="159"/>
                    <a:pt x="0" y="358"/>
                    <a:pt x="20" y="517"/>
                  </a:cubicBezTo>
                  <a:lnTo>
                    <a:pt x="199" y="358"/>
                  </a:lnTo>
                  <a:cubicBezTo>
                    <a:pt x="160" y="259"/>
                    <a:pt x="160" y="12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7" name="Google Shape;16127;p24"/>
            <p:cNvSpPr/>
            <p:nvPr/>
          </p:nvSpPr>
          <p:spPr>
            <a:xfrm>
              <a:off x="5034625" y="4819900"/>
              <a:ext cx="5000" cy="7975"/>
            </a:xfrm>
            <a:custGeom>
              <a:avLst/>
              <a:gdLst/>
              <a:ahLst/>
              <a:cxnLst/>
              <a:rect l="l" t="t" r="r" b="b"/>
              <a:pathLst>
                <a:path w="200" h="319" extrusionOk="0">
                  <a:moveTo>
                    <a:pt x="200" y="1"/>
                  </a:moveTo>
                  <a:lnTo>
                    <a:pt x="200" y="1"/>
                  </a:lnTo>
                  <a:cubicBezTo>
                    <a:pt x="41" y="60"/>
                    <a:pt x="1" y="160"/>
                    <a:pt x="1" y="319"/>
                  </a:cubicBezTo>
                  <a:cubicBezTo>
                    <a:pt x="120" y="239"/>
                    <a:pt x="200" y="140"/>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8" name="Google Shape;16128;p24"/>
            <p:cNvSpPr/>
            <p:nvPr/>
          </p:nvSpPr>
          <p:spPr>
            <a:xfrm>
              <a:off x="5151500" y="4819900"/>
              <a:ext cx="7975" cy="9375"/>
            </a:xfrm>
            <a:custGeom>
              <a:avLst/>
              <a:gdLst/>
              <a:ahLst/>
              <a:cxnLst/>
              <a:rect l="l" t="t" r="r" b="b"/>
              <a:pathLst>
                <a:path w="319" h="375" extrusionOk="0">
                  <a:moveTo>
                    <a:pt x="1" y="1"/>
                  </a:moveTo>
                  <a:cubicBezTo>
                    <a:pt x="1" y="100"/>
                    <a:pt x="20" y="200"/>
                    <a:pt x="20" y="259"/>
                  </a:cubicBezTo>
                  <a:cubicBezTo>
                    <a:pt x="40" y="299"/>
                    <a:pt x="40" y="339"/>
                    <a:pt x="80" y="359"/>
                  </a:cubicBezTo>
                  <a:cubicBezTo>
                    <a:pt x="97" y="370"/>
                    <a:pt x="113" y="375"/>
                    <a:pt x="130" y="375"/>
                  </a:cubicBezTo>
                  <a:cubicBezTo>
                    <a:pt x="172" y="375"/>
                    <a:pt x="211" y="342"/>
                    <a:pt x="239" y="299"/>
                  </a:cubicBezTo>
                  <a:lnTo>
                    <a:pt x="3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9" name="Google Shape;16129;p24"/>
            <p:cNvSpPr/>
            <p:nvPr/>
          </p:nvSpPr>
          <p:spPr>
            <a:xfrm>
              <a:off x="5044075" y="4823375"/>
              <a:ext cx="4000" cy="9475"/>
            </a:xfrm>
            <a:custGeom>
              <a:avLst/>
              <a:gdLst/>
              <a:ahLst/>
              <a:cxnLst/>
              <a:rect l="l" t="t" r="r" b="b"/>
              <a:pathLst>
                <a:path w="160" h="379" extrusionOk="0">
                  <a:moveTo>
                    <a:pt x="140" y="1"/>
                  </a:moveTo>
                  <a:lnTo>
                    <a:pt x="140" y="1"/>
                  </a:lnTo>
                  <a:cubicBezTo>
                    <a:pt x="21" y="100"/>
                    <a:pt x="1" y="220"/>
                    <a:pt x="1" y="379"/>
                  </a:cubicBezTo>
                  <a:cubicBezTo>
                    <a:pt x="120" y="279"/>
                    <a:pt x="160" y="160"/>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0" name="Google Shape;16130;p24"/>
            <p:cNvSpPr/>
            <p:nvPr/>
          </p:nvSpPr>
          <p:spPr>
            <a:xfrm>
              <a:off x="5223600" y="4780125"/>
              <a:ext cx="8500" cy="6475"/>
            </a:xfrm>
            <a:custGeom>
              <a:avLst/>
              <a:gdLst/>
              <a:ahLst/>
              <a:cxnLst/>
              <a:rect l="l" t="t" r="r" b="b"/>
              <a:pathLst>
                <a:path w="340" h="259" extrusionOk="0">
                  <a:moveTo>
                    <a:pt x="339" y="0"/>
                  </a:moveTo>
                  <a:cubicBezTo>
                    <a:pt x="200" y="0"/>
                    <a:pt x="81" y="20"/>
                    <a:pt x="1" y="140"/>
                  </a:cubicBezTo>
                  <a:lnTo>
                    <a:pt x="1" y="239"/>
                  </a:lnTo>
                  <a:cubicBezTo>
                    <a:pt x="49" y="247"/>
                    <a:pt x="98" y="258"/>
                    <a:pt x="144" y="258"/>
                  </a:cubicBezTo>
                  <a:cubicBezTo>
                    <a:pt x="211" y="258"/>
                    <a:pt x="272" y="234"/>
                    <a:pt x="319" y="140"/>
                  </a:cubicBezTo>
                  <a:cubicBezTo>
                    <a:pt x="319" y="100"/>
                    <a:pt x="339" y="40"/>
                    <a:pt x="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1" name="Google Shape;16131;p24"/>
            <p:cNvSpPr/>
            <p:nvPr/>
          </p:nvSpPr>
          <p:spPr>
            <a:xfrm>
              <a:off x="5196750" y="4766525"/>
              <a:ext cx="9475" cy="4125"/>
            </a:xfrm>
            <a:custGeom>
              <a:avLst/>
              <a:gdLst/>
              <a:ahLst/>
              <a:cxnLst/>
              <a:rect l="l" t="t" r="r" b="b"/>
              <a:pathLst>
                <a:path w="379" h="165" extrusionOk="0">
                  <a:moveTo>
                    <a:pt x="285" y="1"/>
                  </a:moveTo>
                  <a:cubicBezTo>
                    <a:pt x="171" y="1"/>
                    <a:pt x="80" y="36"/>
                    <a:pt x="1" y="146"/>
                  </a:cubicBezTo>
                  <a:cubicBezTo>
                    <a:pt x="45" y="158"/>
                    <a:pt x="87" y="164"/>
                    <a:pt x="126" y="164"/>
                  </a:cubicBezTo>
                  <a:cubicBezTo>
                    <a:pt x="225" y="164"/>
                    <a:pt x="307" y="122"/>
                    <a:pt x="379" y="7"/>
                  </a:cubicBezTo>
                  <a:cubicBezTo>
                    <a:pt x="346" y="3"/>
                    <a:pt x="315" y="1"/>
                    <a:pt x="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2" name="Google Shape;16132;p24"/>
            <p:cNvSpPr/>
            <p:nvPr/>
          </p:nvSpPr>
          <p:spPr>
            <a:xfrm>
              <a:off x="4973450" y="4652300"/>
              <a:ext cx="9000" cy="3575"/>
            </a:xfrm>
            <a:custGeom>
              <a:avLst/>
              <a:gdLst/>
              <a:ahLst/>
              <a:cxnLst/>
              <a:rect l="l" t="t" r="r" b="b"/>
              <a:pathLst>
                <a:path w="360" h="143" extrusionOk="0">
                  <a:moveTo>
                    <a:pt x="1" y="1"/>
                  </a:moveTo>
                  <a:cubicBezTo>
                    <a:pt x="72" y="93"/>
                    <a:pt x="133" y="143"/>
                    <a:pt x="192" y="143"/>
                  </a:cubicBezTo>
                  <a:cubicBezTo>
                    <a:pt x="248" y="143"/>
                    <a:pt x="301" y="98"/>
                    <a:pt x="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3" name="Google Shape;16133;p24"/>
            <p:cNvSpPr/>
            <p:nvPr/>
          </p:nvSpPr>
          <p:spPr>
            <a:xfrm>
              <a:off x="4819300" y="4639375"/>
              <a:ext cx="6975" cy="4000"/>
            </a:xfrm>
            <a:custGeom>
              <a:avLst/>
              <a:gdLst/>
              <a:ahLst/>
              <a:cxnLst/>
              <a:rect l="l" t="t" r="r" b="b"/>
              <a:pathLst>
                <a:path w="279" h="160" extrusionOk="0">
                  <a:moveTo>
                    <a:pt x="0" y="1"/>
                  </a:moveTo>
                  <a:cubicBezTo>
                    <a:pt x="13" y="107"/>
                    <a:pt x="53" y="160"/>
                    <a:pt x="120" y="160"/>
                  </a:cubicBezTo>
                  <a:cubicBezTo>
                    <a:pt x="153" y="160"/>
                    <a:pt x="193" y="147"/>
                    <a:pt x="239" y="120"/>
                  </a:cubicBezTo>
                  <a:cubicBezTo>
                    <a:pt x="279" y="100"/>
                    <a:pt x="259" y="2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4" name="Google Shape;16134;p24"/>
            <p:cNvSpPr/>
            <p:nvPr/>
          </p:nvSpPr>
          <p:spPr>
            <a:xfrm>
              <a:off x="5082875" y="4626125"/>
              <a:ext cx="4500" cy="8800"/>
            </a:xfrm>
            <a:custGeom>
              <a:avLst/>
              <a:gdLst/>
              <a:ahLst/>
              <a:cxnLst/>
              <a:rect l="l" t="t" r="r" b="b"/>
              <a:pathLst>
                <a:path w="180" h="352" extrusionOk="0">
                  <a:moveTo>
                    <a:pt x="100" y="0"/>
                  </a:moveTo>
                  <a:cubicBezTo>
                    <a:pt x="70" y="0"/>
                    <a:pt x="52" y="10"/>
                    <a:pt x="40" y="33"/>
                  </a:cubicBezTo>
                  <a:cubicBezTo>
                    <a:pt x="0" y="133"/>
                    <a:pt x="0" y="252"/>
                    <a:pt x="0" y="352"/>
                  </a:cubicBezTo>
                  <a:cubicBezTo>
                    <a:pt x="179" y="292"/>
                    <a:pt x="179" y="153"/>
                    <a:pt x="179" y="13"/>
                  </a:cubicBezTo>
                  <a:cubicBezTo>
                    <a:pt x="146" y="5"/>
                    <a:pt x="120" y="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5" name="Google Shape;16135;p24"/>
            <p:cNvSpPr/>
            <p:nvPr/>
          </p:nvSpPr>
          <p:spPr>
            <a:xfrm>
              <a:off x="4393600" y="4705525"/>
              <a:ext cx="4975" cy="8475"/>
            </a:xfrm>
            <a:custGeom>
              <a:avLst/>
              <a:gdLst/>
              <a:ahLst/>
              <a:cxnLst/>
              <a:rect l="l" t="t" r="r" b="b"/>
              <a:pathLst>
                <a:path w="199" h="339" extrusionOk="0">
                  <a:moveTo>
                    <a:pt x="199" y="0"/>
                  </a:moveTo>
                  <a:lnTo>
                    <a:pt x="199" y="0"/>
                  </a:lnTo>
                  <a:cubicBezTo>
                    <a:pt x="80" y="60"/>
                    <a:pt x="20" y="199"/>
                    <a:pt x="0" y="339"/>
                  </a:cubicBezTo>
                  <a:cubicBezTo>
                    <a:pt x="179" y="259"/>
                    <a:pt x="199" y="14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6" name="Google Shape;16136;p24"/>
            <p:cNvSpPr/>
            <p:nvPr/>
          </p:nvSpPr>
          <p:spPr>
            <a:xfrm>
              <a:off x="4403525" y="4709500"/>
              <a:ext cx="4500" cy="8975"/>
            </a:xfrm>
            <a:custGeom>
              <a:avLst/>
              <a:gdLst/>
              <a:ahLst/>
              <a:cxnLst/>
              <a:rect l="l" t="t" r="r" b="b"/>
              <a:pathLst>
                <a:path w="180" h="359" extrusionOk="0">
                  <a:moveTo>
                    <a:pt x="180" y="1"/>
                  </a:moveTo>
                  <a:lnTo>
                    <a:pt x="180" y="1"/>
                  </a:lnTo>
                  <a:cubicBezTo>
                    <a:pt x="21" y="80"/>
                    <a:pt x="1" y="199"/>
                    <a:pt x="1" y="359"/>
                  </a:cubicBezTo>
                  <a:cubicBezTo>
                    <a:pt x="100" y="279"/>
                    <a:pt x="180" y="160"/>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7" name="Google Shape;16137;p24"/>
            <p:cNvSpPr/>
            <p:nvPr/>
          </p:nvSpPr>
          <p:spPr>
            <a:xfrm>
              <a:off x="4399050" y="4718450"/>
              <a:ext cx="4500" cy="9475"/>
            </a:xfrm>
            <a:custGeom>
              <a:avLst/>
              <a:gdLst/>
              <a:ahLst/>
              <a:cxnLst/>
              <a:rect l="l" t="t" r="r" b="b"/>
              <a:pathLst>
                <a:path w="180" h="379" extrusionOk="0">
                  <a:moveTo>
                    <a:pt x="180" y="1"/>
                  </a:moveTo>
                  <a:lnTo>
                    <a:pt x="180" y="1"/>
                  </a:lnTo>
                  <a:cubicBezTo>
                    <a:pt x="41" y="100"/>
                    <a:pt x="1" y="219"/>
                    <a:pt x="1" y="379"/>
                  </a:cubicBezTo>
                  <a:cubicBezTo>
                    <a:pt x="100" y="279"/>
                    <a:pt x="180" y="140"/>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8" name="Google Shape;16138;p24"/>
            <p:cNvSpPr/>
            <p:nvPr/>
          </p:nvSpPr>
          <p:spPr>
            <a:xfrm>
              <a:off x="4753650" y="4688125"/>
              <a:ext cx="9475" cy="3600"/>
            </a:xfrm>
            <a:custGeom>
              <a:avLst/>
              <a:gdLst/>
              <a:ahLst/>
              <a:cxnLst/>
              <a:rect l="l" t="t" r="r" b="b"/>
              <a:pathLst>
                <a:path w="379" h="144" extrusionOk="0">
                  <a:moveTo>
                    <a:pt x="0" y="0"/>
                  </a:moveTo>
                  <a:cubicBezTo>
                    <a:pt x="87" y="87"/>
                    <a:pt x="189" y="143"/>
                    <a:pt x="319" y="143"/>
                  </a:cubicBezTo>
                  <a:cubicBezTo>
                    <a:pt x="338" y="143"/>
                    <a:pt x="358" y="142"/>
                    <a:pt x="378" y="139"/>
                  </a:cubicBezTo>
                  <a:cubicBezTo>
                    <a:pt x="279" y="0"/>
                    <a:pt x="14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9" name="Google Shape;16139;p24"/>
            <p:cNvSpPr/>
            <p:nvPr/>
          </p:nvSpPr>
          <p:spPr>
            <a:xfrm>
              <a:off x="5599575" y="4701050"/>
              <a:ext cx="5000" cy="5625"/>
            </a:xfrm>
            <a:custGeom>
              <a:avLst/>
              <a:gdLst/>
              <a:ahLst/>
              <a:cxnLst/>
              <a:rect l="l" t="t" r="r" b="b"/>
              <a:pathLst>
                <a:path w="200" h="225" extrusionOk="0">
                  <a:moveTo>
                    <a:pt x="200" y="0"/>
                  </a:moveTo>
                  <a:cubicBezTo>
                    <a:pt x="80" y="40"/>
                    <a:pt x="1" y="120"/>
                    <a:pt x="80" y="219"/>
                  </a:cubicBezTo>
                  <a:cubicBezTo>
                    <a:pt x="80" y="223"/>
                    <a:pt x="83" y="225"/>
                    <a:pt x="88" y="225"/>
                  </a:cubicBezTo>
                  <a:cubicBezTo>
                    <a:pt x="109" y="225"/>
                    <a:pt x="168" y="195"/>
                    <a:pt x="200" y="179"/>
                  </a:cubicBezTo>
                  <a:lnTo>
                    <a:pt x="2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0" name="Google Shape;16140;p24"/>
            <p:cNvSpPr/>
            <p:nvPr/>
          </p:nvSpPr>
          <p:spPr>
            <a:xfrm>
              <a:off x="4968500" y="5161075"/>
              <a:ext cx="4500" cy="9475"/>
            </a:xfrm>
            <a:custGeom>
              <a:avLst/>
              <a:gdLst/>
              <a:ahLst/>
              <a:cxnLst/>
              <a:rect l="l" t="t" r="r" b="b"/>
              <a:pathLst>
                <a:path w="180" h="379" extrusionOk="0">
                  <a:moveTo>
                    <a:pt x="40" y="0"/>
                  </a:moveTo>
                  <a:lnTo>
                    <a:pt x="40" y="0"/>
                  </a:lnTo>
                  <a:cubicBezTo>
                    <a:pt x="0" y="119"/>
                    <a:pt x="40" y="279"/>
                    <a:pt x="159" y="378"/>
                  </a:cubicBezTo>
                  <a:cubicBezTo>
                    <a:pt x="179" y="219"/>
                    <a:pt x="159" y="10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1" name="Google Shape;16141;p24"/>
            <p:cNvSpPr/>
            <p:nvPr/>
          </p:nvSpPr>
          <p:spPr>
            <a:xfrm>
              <a:off x="5144050" y="5213775"/>
              <a:ext cx="10450" cy="5000"/>
            </a:xfrm>
            <a:custGeom>
              <a:avLst/>
              <a:gdLst/>
              <a:ahLst/>
              <a:cxnLst/>
              <a:rect l="l" t="t" r="r" b="b"/>
              <a:pathLst>
                <a:path w="418" h="200" extrusionOk="0">
                  <a:moveTo>
                    <a:pt x="0" y="1"/>
                  </a:moveTo>
                  <a:cubicBezTo>
                    <a:pt x="80" y="200"/>
                    <a:pt x="219" y="160"/>
                    <a:pt x="338" y="180"/>
                  </a:cubicBezTo>
                  <a:cubicBezTo>
                    <a:pt x="378" y="180"/>
                    <a:pt x="378" y="180"/>
                    <a:pt x="398" y="120"/>
                  </a:cubicBezTo>
                  <a:cubicBezTo>
                    <a:pt x="418" y="80"/>
                    <a:pt x="398" y="60"/>
                    <a:pt x="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2" name="Google Shape;16142;p24"/>
            <p:cNvSpPr/>
            <p:nvPr/>
          </p:nvSpPr>
          <p:spPr>
            <a:xfrm>
              <a:off x="4394075" y="4919875"/>
              <a:ext cx="5000" cy="9475"/>
            </a:xfrm>
            <a:custGeom>
              <a:avLst/>
              <a:gdLst/>
              <a:ahLst/>
              <a:cxnLst/>
              <a:rect l="l" t="t" r="r" b="b"/>
              <a:pathLst>
                <a:path w="200" h="379" extrusionOk="0">
                  <a:moveTo>
                    <a:pt x="41" y="0"/>
                  </a:moveTo>
                  <a:lnTo>
                    <a:pt x="41" y="0"/>
                  </a:lnTo>
                  <a:cubicBezTo>
                    <a:pt x="1" y="139"/>
                    <a:pt x="61" y="279"/>
                    <a:pt x="180" y="378"/>
                  </a:cubicBezTo>
                  <a:cubicBezTo>
                    <a:pt x="200" y="219"/>
                    <a:pt x="120" y="10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3" name="Google Shape;16143;p24"/>
            <p:cNvSpPr/>
            <p:nvPr/>
          </p:nvSpPr>
          <p:spPr>
            <a:xfrm>
              <a:off x="5144050" y="4836325"/>
              <a:ext cx="5000" cy="9475"/>
            </a:xfrm>
            <a:custGeom>
              <a:avLst/>
              <a:gdLst/>
              <a:ahLst/>
              <a:cxnLst/>
              <a:rect l="l" t="t" r="r" b="b"/>
              <a:pathLst>
                <a:path w="200" h="379" extrusionOk="0">
                  <a:moveTo>
                    <a:pt x="179" y="0"/>
                  </a:moveTo>
                  <a:lnTo>
                    <a:pt x="179" y="0"/>
                  </a:lnTo>
                  <a:cubicBezTo>
                    <a:pt x="40" y="100"/>
                    <a:pt x="0" y="239"/>
                    <a:pt x="20" y="378"/>
                  </a:cubicBezTo>
                  <a:cubicBezTo>
                    <a:pt x="179" y="299"/>
                    <a:pt x="199" y="159"/>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4" name="Google Shape;16144;p24"/>
            <p:cNvSpPr/>
            <p:nvPr/>
          </p:nvSpPr>
          <p:spPr>
            <a:xfrm>
              <a:off x="5126625" y="4883075"/>
              <a:ext cx="4500" cy="10450"/>
            </a:xfrm>
            <a:custGeom>
              <a:avLst/>
              <a:gdLst/>
              <a:ahLst/>
              <a:cxnLst/>
              <a:rect l="l" t="t" r="r" b="b"/>
              <a:pathLst>
                <a:path w="180" h="418" extrusionOk="0">
                  <a:moveTo>
                    <a:pt x="140" y="0"/>
                  </a:moveTo>
                  <a:lnTo>
                    <a:pt x="140" y="0"/>
                  </a:lnTo>
                  <a:cubicBezTo>
                    <a:pt x="21" y="119"/>
                    <a:pt x="1" y="279"/>
                    <a:pt x="1" y="418"/>
                  </a:cubicBezTo>
                  <a:cubicBezTo>
                    <a:pt x="180" y="318"/>
                    <a:pt x="180" y="179"/>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5" name="Google Shape;16145;p24"/>
            <p:cNvSpPr/>
            <p:nvPr/>
          </p:nvSpPr>
          <p:spPr>
            <a:xfrm>
              <a:off x="4964500" y="4888050"/>
              <a:ext cx="4025" cy="9950"/>
            </a:xfrm>
            <a:custGeom>
              <a:avLst/>
              <a:gdLst/>
              <a:ahLst/>
              <a:cxnLst/>
              <a:rect l="l" t="t" r="r" b="b"/>
              <a:pathLst>
                <a:path w="161" h="398" extrusionOk="0">
                  <a:moveTo>
                    <a:pt x="140" y="0"/>
                  </a:moveTo>
                  <a:lnTo>
                    <a:pt x="140" y="0"/>
                  </a:lnTo>
                  <a:cubicBezTo>
                    <a:pt x="21" y="99"/>
                    <a:pt x="1" y="259"/>
                    <a:pt x="1" y="398"/>
                  </a:cubicBezTo>
                  <a:cubicBezTo>
                    <a:pt x="160" y="298"/>
                    <a:pt x="160" y="159"/>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6" name="Google Shape;16146;p24"/>
            <p:cNvSpPr/>
            <p:nvPr/>
          </p:nvSpPr>
          <p:spPr>
            <a:xfrm>
              <a:off x="5135100" y="4857700"/>
              <a:ext cx="5000" cy="9975"/>
            </a:xfrm>
            <a:custGeom>
              <a:avLst/>
              <a:gdLst/>
              <a:ahLst/>
              <a:cxnLst/>
              <a:rect l="l" t="t" r="r" b="b"/>
              <a:pathLst>
                <a:path w="200" h="399" extrusionOk="0">
                  <a:moveTo>
                    <a:pt x="179" y="1"/>
                  </a:moveTo>
                  <a:cubicBezTo>
                    <a:pt x="80" y="120"/>
                    <a:pt x="0" y="239"/>
                    <a:pt x="40" y="398"/>
                  </a:cubicBezTo>
                  <a:cubicBezTo>
                    <a:pt x="179" y="299"/>
                    <a:pt x="199" y="140"/>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7" name="Google Shape;16147;p24"/>
            <p:cNvSpPr/>
            <p:nvPr/>
          </p:nvSpPr>
          <p:spPr>
            <a:xfrm>
              <a:off x="5130125" y="4870625"/>
              <a:ext cx="5975" cy="9975"/>
            </a:xfrm>
            <a:custGeom>
              <a:avLst/>
              <a:gdLst/>
              <a:ahLst/>
              <a:cxnLst/>
              <a:rect l="l" t="t" r="r" b="b"/>
              <a:pathLst>
                <a:path w="239" h="399" extrusionOk="0">
                  <a:moveTo>
                    <a:pt x="199" y="1"/>
                  </a:moveTo>
                  <a:lnTo>
                    <a:pt x="199" y="1"/>
                  </a:lnTo>
                  <a:cubicBezTo>
                    <a:pt x="80" y="100"/>
                    <a:pt x="0" y="259"/>
                    <a:pt x="40" y="399"/>
                  </a:cubicBezTo>
                  <a:cubicBezTo>
                    <a:pt x="199" y="299"/>
                    <a:pt x="239" y="160"/>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8" name="Google Shape;16148;p24"/>
            <p:cNvSpPr/>
            <p:nvPr/>
          </p:nvSpPr>
          <p:spPr>
            <a:xfrm>
              <a:off x="5087350" y="4876100"/>
              <a:ext cx="4500" cy="8975"/>
            </a:xfrm>
            <a:custGeom>
              <a:avLst/>
              <a:gdLst/>
              <a:ahLst/>
              <a:cxnLst/>
              <a:rect l="l" t="t" r="r" b="b"/>
              <a:pathLst>
                <a:path w="180" h="359" extrusionOk="0">
                  <a:moveTo>
                    <a:pt x="179" y="1"/>
                  </a:moveTo>
                  <a:cubicBezTo>
                    <a:pt x="60" y="100"/>
                    <a:pt x="0" y="200"/>
                    <a:pt x="20" y="359"/>
                  </a:cubicBezTo>
                  <a:cubicBezTo>
                    <a:pt x="160" y="279"/>
                    <a:pt x="179" y="160"/>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9" name="Google Shape;16149;p24"/>
            <p:cNvSpPr/>
            <p:nvPr/>
          </p:nvSpPr>
          <p:spPr>
            <a:xfrm>
              <a:off x="4402050" y="4964125"/>
              <a:ext cx="5500" cy="8475"/>
            </a:xfrm>
            <a:custGeom>
              <a:avLst/>
              <a:gdLst/>
              <a:ahLst/>
              <a:cxnLst/>
              <a:rect l="l" t="t" r="r" b="b"/>
              <a:pathLst>
                <a:path w="220" h="339" extrusionOk="0">
                  <a:moveTo>
                    <a:pt x="40" y="1"/>
                  </a:moveTo>
                  <a:lnTo>
                    <a:pt x="40" y="1"/>
                  </a:lnTo>
                  <a:cubicBezTo>
                    <a:pt x="0" y="120"/>
                    <a:pt x="40" y="259"/>
                    <a:pt x="179" y="339"/>
                  </a:cubicBezTo>
                  <a:cubicBezTo>
                    <a:pt x="219" y="200"/>
                    <a:pt x="179" y="60"/>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0" name="Google Shape;16150;p24"/>
            <p:cNvSpPr/>
            <p:nvPr/>
          </p:nvSpPr>
          <p:spPr>
            <a:xfrm>
              <a:off x="4052925" y="4986500"/>
              <a:ext cx="9475" cy="3675"/>
            </a:xfrm>
            <a:custGeom>
              <a:avLst/>
              <a:gdLst/>
              <a:ahLst/>
              <a:cxnLst/>
              <a:rect l="l" t="t" r="r" b="b"/>
              <a:pathLst>
                <a:path w="379" h="147" extrusionOk="0">
                  <a:moveTo>
                    <a:pt x="180" y="1"/>
                  </a:moveTo>
                  <a:cubicBezTo>
                    <a:pt x="120" y="1"/>
                    <a:pt x="60" y="21"/>
                    <a:pt x="1" y="21"/>
                  </a:cubicBezTo>
                  <a:cubicBezTo>
                    <a:pt x="79" y="114"/>
                    <a:pt x="169" y="147"/>
                    <a:pt x="281" y="147"/>
                  </a:cubicBezTo>
                  <a:cubicBezTo>
                    <a:pt x="312" y="147"/>
                    <a:pt x="344" y="144"/>
                    <a:pt x="379" y="140"/>
                  </a:cubicBezTo>
                  <a:cubicBezTo>
                    <a:pt x="299" y="100"/>
                    <a:pt x="219" y="2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1" name="Google Shape;16151;p24"/>
            <p:cNvSpPr/>
            <p:nvPr/>
          </p:nvSpPr>
          <p:spPr>
            <a:xfrm>
              <a:off x="5235550" y="4776150"/>
              <a:ext cx="5500" cy="3000"/>
            </a:xfrm>
            <a:custGeom>
              <a:avLst/>
              <a:gdLst/>
              <a:ahLst/>
              <a:cxnLst/>
              <a:rect l="l" t="t" r="r" b="b"/>
              <a:pathLst>
                <a:path w="220" h="120" extrusionOk="0">
                  <a:moveTo>
                    <a:pt x="219" y="0"/>
                  </a:moveTo>
                  <a:lnTo>
                    <a:pt x="219" y="0"/>
                  </a:lnTo>
                  <a:cubicBezTo>
                    <a:pt x="160" y="20"/>
                    <a:pt x="100" y="80"/>
                    <a:pt x="0" y="120"/>
                  </a:cubicBezTo>
                  <a:cubicBezTo>
                    <a:pt x="100" y="120"/>
                    <a:pt x="160" y="80"/>
                    <a:pt x="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2" name="Google Shape;16152;p24"/>
            <p:cNvSpPr/>
            <p:nvPr/>
          </p:nvSpPr>
          <p:spPr>
            <a:xfrm>
              <a:off x="5249475" y="4775650"/>
              <a:ext cx="4500" cy="2325"/>
            </a:xfrm>
            <a:custGeom>
              <a:avLst/>
              <a:gdLst/>
              <a:ahLst/>
              <a:cxnLst/>
              <a:rect l="l" t="t" r="r" b="b"/>
              <a:pathLst>
                <a:path w="180" h="93" extrusionOk="0">
                  <a:moveTo>
                    <a:pt x="179" y="0"/>
                  </a:moveTo>
                  <a:cubicBezTo>
                    <a:pt x="100" y="0"/>
                    <a:pt x="60" y="0"/>
                    <a:pt x="0" y="20"/>
                  </a:cubicBezTo>
                  <a:cubicBezTo>
                    <a:pt x="38" y="68"/>
                    <a:pt x="72" y="92"/>
                    <a:pt x="101" y="92"/>
                  </a:cubicBezTo>
                  <a:cubicBezTo>
                    <a:pt x="132" y="92"/>
                    <a:pt x="159" y="63"/>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3" name="Google Shape;16153;p24"/>
            <p:cNvSpPr/>
            <p:nvPr/>
          </p:nvSpPr>
          <p:spPr>
            <a:xfrm>
              <a:off x="5149025" y="4827375"/>
              <a:ext cx="5975" cy="5475"/>
            </a:xfrm>
            <a:custGeom>
              <a:avLst/>
              <a:gdLst/>
              <a:ahLst/>
              <a:cxnLst/>
              <a:rect l="l" t="t" r="r" b="b"/>
              <a:pathLst>
                <a:path w="239" h="219" extrusionOk="0">
                  <a:moveTo>
                    <a:pt x="139" y="0"/>
                  </a:moveTo>
                  <a:cubicBezTo>
                    <a:pt x="40" y="40"/>
                    <a:pt x="0" y="119"/>
                    <a:pt x="20" y="219"/>
                  </a:cubicBezTo>
                  <a:lnTo>
                    <a:pt x="179" y="219"/>
                  </a:lnTo>
                  <a:cubicBezTo>
                    <a:pt x="179" y="219"/>
                    <a:pt x="199" y="199"/>
                    <a:pt x="219" y="139"/>
                  </a:cubicBezTo>
                  <a:cubicBezTo>
                    <a:pt x="239" y="119"/>
                    <a:pt x="219" y="100"/>
                    <a:pt x="199" y="40"/>
                  </a:cubicBezTo>
                  <a:lnTo>
                    <a:pt x="1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4" name="Google Shape;16154;p24"/>
            <p:cNvSpPr/>
            <p:nvPr/>
          </p:nvSpPr>
          <p:spPr>
            <a:xfrm>
              <a:off x="5039600" y="4814925"/>
              <a:ext cx="3500" cy="4000"/>
            </a:xfrm>
            <a:custGeom>
              <a:avLst/>
              <a:gdLst/>
              <a:ahLst/>
              <a:cxnLst/>
              <a:rect l="l" t="t" r="r" b="b"/>
              <a:pathLst>
                <a:path w="140" h="160" extrusionOk="0">
                  <a:moveTo>
                    <a:pt x="140" y="1"/>
                  </a:moveTo>
                  <a:cubicBezTo>
                    <a:pt x="80" y="41"/>
                    <a:pt x="21" y="100"/>
                    <a:pt x="1" y="160"/>
                  </a:cubicBezTo>
                  <a:cubicBezTo>
                    <a:pt x="80" y="140"/>
                    <a:pt x="140" y="100"/>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5" name="Google Shape;16155;p24"/>
            <p:cNvSpPr/>
            <p:nvPr/>
          </p:nvSpPr>
          <p:spPr>
            <a:xfrm>
              <a:off x="5284275" y="4731375"/>
              <a:ext cx="4500" cy="3325"/>
            </a:xfrm>
            <a:custGeom>
              <a:avLst/>
              <a:gdLst/>
              <a:ahLst/>
              <a:cxnLst/>
              <a:rect l="l" t="t" r="r" b="b"/>
              <a:pathLst>
                <a:path w="180" h="133" extrusionOk="0">
                  <a:moveTo>
                    <a:pt x="180" y="1"/>
                  </a:moveTo>
                  <a:lnTo>
                    <a:pt x="180" y="1"/>
                  </a:lnTo>
                  <a:cubicBezTo>
                    <a:pt x="140" y="60"/>
                    <a:pt x="61" y="80"/>
                    <a:pt x="1" y="120"/>
                  </a:cubicBezTo>
                  <a:cubicBezTo>
                    <a:pt x="22" y="129"/>
                    <a:pt x="43" y="133"/>
                    <a:pt x="61" y="133"/>
                  </a:cubicBezTo>
                  <a:cubicBezTo>
                    <a:pt x="131" y="133"/>
                    <a:pt x="180" y="79"/>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6" name="Google Shape;16156;p24"/>
            <p:cNvSpPr/>
            <p:nvPr/>
          </p:nvSpPr>
          <p:spPr>
            <a:xfrm>
              <a:off x="4391100" y="4713975"/>
              <a:ext cx="3000" cy="4500"/>
            </a:xfrm>
            <a:custGeom>
              <a:avLst/>
              <a:gdLst/>
              <a:ahLst/>
              <a:cxnLst/>
              <a:rect l="l" t="t" r="r" b="b"/>
              <a:pathLst>
                <a:path w="120" h="180" extrusionOk="0">
                  <a:moveTo>
                    <a:pt x="120" y="1"/>
                  </a:moveTo>
                  <a:cubicBezTo>
                    <a:pt x="60" y="20"/>
                    <a:pt x="1" y="80"/>
                    <a:pt x="1" y="180"/>
                  </a:cubicBezTo>
                  <a:cubicBezTo>
                    <a:pt x="21" y="120"/>
                    <a:pt x="80" y="60"/>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7" name="Google Shape;16157;p24"/>
            <p:cNvSpPr/>
            <p:nvPr/>
          </p:nvSpPr>
          <p:spPr>
            <a:xfrm>
              <a:off x="5039600" y="4748050"/>
              <a:ext cx="3500" cy="5725"/>
            </a:xfrm>
            <a:custGeom>
              <a:avLst/>
              <a:gdLst/>
              <a:ahLst/>
              <a:cxnLst/>
              <a:rect l="l" t="t" r="r" b="b"/>
              <a:pathLst>
                <a:path w="140" h="229" extrusionOk="0">
                  <a:moveTo>
                    <a:pt x="70" y="0"/>
                  </a:moveTo>
                  <a:cubicBezTo>
                    <a:pt x="45" y="0"/>
                    <a:pt x="21" y="10"/>
                    <a:pt x="1" y="30"/>
                  </a:cubicBezTo>
                  <a:cubicBezTo>
                    <a:pt x="1" y="130"/>
                    <a:pt x="40" y="209"/>
                    <a:pt x="140" y="229"/>
                  </a:cubicBezTo>
                  <a:lnTo>
                    <a:pt x="140" y="30"/>
                  </a:lnTo>
                  <a:cubicBezTo>
                    <a:pt x="120" y="10"/>
                    <a:pt x="95" y="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8" name="Google Shape;16158;p24"/>
            <p:cNvSpPr/>
            <p:nvPr/>
          </p:nvSpPr>
          <p:spPr>
            <a:xfrm>
              <a:off x="5073925" y="4751025"/>
              <a:ext cx="5000" cy="2275"/>
            </a:xfrm>
            <a:custGeom>
              <a:avLst/>
              <a:gdLst/>
              <a:ahLst/>
              <a:cxnLst/>
              <a:rect l="l" t="t" r="r" b="b"/>
              <a:pathLst>
                <a:path w="200" h="91" extrusionOk="0">
                  <a:moveTo>
                    <a:pt x="100" y="1"/>
                  </a:moveTo>
                  <a:cubicBezTo>
                    <a:pt x="65" y="1"/>
                    <a:pt x="30" y="30"/>
                    <a:pt x="0" y="90"/>
                  </a:cubicBezTo>
                  <a:lnTo>
                    <a:pt x="199" y="90"/>
                  </a:lnTo>
                  <a:cubicBezTo>
                    <a:pt x="169" y="30"/>
                    <a:pt x="135"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9" name="Google Shape;16159;p24"/>
            <p:cNvSpPr/>
            <p:nvPr/>
          </p:nvSpPr>
          <p:spPr>
            <a:xfrm>
              <a:off x="4385625" y="4929325"/>
              <a:ext cx="3025" cy="4000"/>
            </a:xfrm>
            <a:custGeom>
              <a:avLst/>
              <a:gdLst/>
              <a:ahLst/>
              <a:cxnLst/>
              <a:rect l="l" t="t" r="r" b="b"/>
              <a:pathLst>
                <a:path w="121" h="160" extrusionOk="0">
                  <a:moveTo>
                    <a:pt x="1" y="0"/>
                  </a:moveTo>
                  <a:cubicBezTo>
                    <a:pt x="1" y="40"/>
                    <a:pt x="1" y="119"/>
                    <a:pt x="21" y="159"/>
                  </a:cubicBezTo>
                  <a:cubicBezTo>
                    <a:pt x="120" y="100"/>
                    <a:pt x="120" y="4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0" name="Google Shape;16160;p24"/>
            <p:cNvSpPr/>
            <p:nvPr/>
          </p:nvSpPr>
          <p:spPr>
            <a:xfrm>
              <a:off x="5140075" y="4847750"/>
              <a:ext cx="3500" cy="6000"/>
            </a:xfrm>
            <a:custGeom>
              <a:avLst/>
              <a:gdLst/>
              <a:ahLst/>
              <a:cxnLst/>
              <a:rect l="l" t="t" r="r" b="b"/>
              <a:pathLst>
                <a:path w="140" h="240" extrusionOk="0">
                  <a:moveTo>
                    <a:pt x="139" y="1"/>
                  </a:moveTo>
                  <a:lnTo>
                    <a:pt x="139" y="1"/>
                  </a:lnTo>
                  <a:cubicBezTo>
                    <a:pt x="60" y="80"/>
                    <a:pt x="0" y="140"/>
                    <a:pt x="0" y="239"/>
                  </a:cubicBezTo>
                  <a:cubicBezTo>
                    <a:pt x="99" y="200"/>
                    <a:pt x="139" y="100"/>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1" name="Google Shape;16161;p24"/>
            <p:cNvSpPr/>
            <p:nvPr/>
          </p:nvSpPr>
          <p:spPr>
            <a:xfrm>
              <a:off x="4560700" y="4835200"/>
              <a:ext cx="5975" cy="5625"/>
            </a:xfrm>
            <a:custGeom>
              <a:avLst/>
              <a:gdLst/>
              <a:ahLst/>
              <a:cxnLst/>
              <a:rect l="l" t="t" r="r" b="b"/>
              <a:pathLst>
                <a:path w="239" h="225" extrusionOk="0">
                  <a:moveTo>
                    <a:pt x="82" y="0"/>
                  </a:moveTo>
                  <a:cubicBezTo>
                    <a:pt x="55" y="0"/>
                    <a:pt x="30" y="15"/>
                    <a:pt x="0" y="45"/>
                  </a:cubicBezTo>
                  <a:lnTo>
                    <a:pt x="179" y="224"/>
                  </a:lnTo>
                  <a:cubicBezTo>
                    <a:pt x="239" y="204"/>
                    <a:pt x="239" y="125"/>
                    <a:pt x="239" y="45"/>
                  </a:cubicBezTo>
                  <a:lnTo>
                    <a:pt x="179" y="45"/>
                  </a:lnTo>
                  <a:cubicBezTo>
                    <a:pt x="139" y="15"/>
                    <a:pt x="109" y="0"/>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2" name="Google Shape;16162;p24"/>
            <p:cNvSpPr/>
            <p:nvPr/>
          </p:nvSpPr>
          <p:spPr>
            <a:xfrm>
              <a:off x="4587050" y="4880575"/>
              <a:ext cx="2000" cy="4500"/>
            </a:xfrm>
            <a:custGeom>
              <a:avLst/>
              <a:gdLst/>
              <a:ahLst/>
              <a:cxnLst/>
              <a:rect l="l" t="t" r="r" b="b"/>
              <a:pathLst>
                <a:path w="80" h="180" extrusionOk="0">
                  <a:moveTo>
                    <a:pt x="20" y="1"/>
                  </a:moveTo>
                  <a:cubicBezTo>
                    <a:pt x="20" y="60"/>
                    <a:pt x="20" y="120"/>
                    <a:pt x="0" y="180"/>
                  </a:cubicBezTo>
                  <a:cubicBezTo>
                    <a:pt x="20" y="160"/>
                    <a:pt x="80" y="120"/>
                    <a:pt x="80" y="120"/>
                  </a:cubicBezTo>
                  <a:cubicBezTo>
                    <a:pt x="80" y="80"/>
                    <a:pt x="40" y="60"/>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3" name="Google Shape;16163;p24"/>
            <p:cNvSpPr/>
            <p:nvPr/>
          </p:nvSpPr>
          <p:spPr>
            <a:xfrm>
              <a:off x="5630925" y="4666225"/>
              <a:ext cx="5475" cy="4500"/>
            </a:xfrm>
            <a:custGeom>
              <a:avLst/>
              <a:gdLst/>
              <a:ahLst/>
              <a:cxnLst/>
              <a:rect l="l" t="t" r="r" b="b"/>
              <a:pathLst>
                <a:path w="219" h="180" extrusionOk="0">
                  <a:moveTo>
                    <a:pt x="0" y="1"/>
                  </a:moveTo>
                  <a:lnTo>
                    <a:pt x="0" y="140"/>
                  </a:lnTo>
                  <a:cubicBezTo>
                    <a:pt x="60" y="140"/>
                    <a:pt x="119" y="180"/>
                    <a:pt x="159" y="180"/>
                  </a:cubicBezTo>
                  <a:cubicBezTo>
                    <a:pt x="199" y="180"/>
                    <a:pt x="199" y="180"/>
                    <a:pt x="219" y="120"/>
                  </a:cubicBezTo>
                  <a:cubicBezTo>
                    <a:pt x="219" y="61"/>
                    <a:pt x="219" y="4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4" name="Google Shape;16164;p24"/>
            <p:cNvSpPr/>
            <p:nvPr/>
          </p:nvSpPr>
          <p:spPr>
            <a:xfrm>
              <a:off x="5634900" y="4666225"/>
              <a:ext cx="4500" cy="5000"/>
            </a:xfrm>
            <a:custGeom>
              <a:avLst/>
              <a:gdLst/>
              <a:ahLst/>
              <a:cxnLst/>
              <a:rect l="l" t="t" r="r" b="b"/>
              <a:pathLst>
                <a:path w="180" h="200" extrusionOk="0">
                  <a:moveTo>
                    <a:pt x="0" y="1"/>
                  </a:moveTo>
                  <a:lnTo>
                    <a:pt x="0" y="180"/>
                  </a:lnTo>
                  <a:cubicBezTo>
                    <a:pt x="80" y="180"/>
                    <a:pt x="140" y="180"/>
                    <a:pt x="179" y="200"/>
                  </a:cubicBezTo>
                  <a:cubicBezTo>
                    <a:pt x="140" y="120"/>
                    <a:pt x="60" y="6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5" name="Google Shape;16165;p24"/>
            <p:cNvSpPr/>
            <p:nvPr/>
          </p:nvSpPr>
          <p:spPr>
            <a:xfrm>
              <a:off x="4139950" y="4634900"/>
              <a:ext cx="4500" cy="4500"/>
            </a:xfrm>
            <a:custGeom>
              <a:avLst/>
              <a:gdLst/>
              <a:ahLst/>
              <a:cxnLst/>
              <a:rect l="l" t="t" r="r" b="b"/>
              <a:pathLst>
                <a:path w="180" h="180" extrusionOk="0">
                  <a:moveTo>
                    <a:pt x="1" y="1"/>
                  </a:moveTo>
                  <a:lnTo>
                    <a:pt x="1" y="160"/>
                  </a:lnTo>
                  <a:cubicBezTo>
                    <a:pt x="80" y="180"/>
                    <a:pt x="120" y="180"/>
                    <a:pt x="180" y="180"/>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6" name="Google Shape;16166;p24"/>
            <p:cNvSpPr/>
            <p:nvPr/>
          </p:nvSpPr>
          <p:spPr>
            <a:xfrm>
              <a:off x="4223000" y="4648825"/>
              <a:ext cx="4500" cy="3500"/>
            </a:xfrm>
            <a:custGeom>
              <a:avLst/>
              <a:gdLst/>
              <a:ahLst/>
              <a:cxnLst/>
              <a:rect l="l" t="t" r="r" b="b"/>
              <a:pathLst>
                <a:path w="180" h="140" extrusionOk="0">
                  <a:moveTo>
                    <a:pt x="1" y="1"/>
                  </a:moveTo>
                  <a:lnTo>
                    <a:pt x="1" y="120"/>
                  </a:lnTo>
                  <a:cubicBezTo>
                    <a:pt x="80" y="120"/>
                    <a:pt x="140" y="120"/>
                    <a:pt x="180" y="140"/>
                  </a:cubicBezTo>
                  <a:cubicBezTo>
                    <a:pt x="140" y="100"/>
                    <a:pt x="61" y="4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7" name="Google Shape;16167;p24"/>
            <p:cNvSpPr/>
            <p:nvPr/>
          </p:nvSpPr>
          <p:spPr>
            <a:xfrm>
              <a:off x="5152500" y="5211800"/>
              <a:ext cx="4500" cy="6475"/>
            </a:xfrm>
            <a:custGeom>
              <a:avLst/>
              <a:gdLst/>
              <a:ahLst/>
              <a:cxnLst/>
              <a:rect l="l" t="t" r="r" b="b"/>
              <a:pathLst>
                <a:path w="180" h="259" extrusionOk="0">
                  <a:moveTo>
                    <a:pt x="80" y="0"/>
                  </a:moveTo>
                  <a:lnTo>
                    <a:pt x="0" y="80"/>
                  </a:lnTo>
                  <a:cubicBezTo>
                    <a:pt x="40" y="139"/>
                    <a:pt x="40" y="199"/>
                    <a:pt x="0" y="259"/>
                  </a:cubicBezTo>
                  <a:lnTo>
                    <a:pt x="100" y="239"/>
                  </a:lnTo>
                  <a:lnTo>
                    <a:pt x="179" y="239"/>
                  </a:lnTo>
                  <a:lnTo>
                    <a:pt x="179" y="60"/>
                  </a:lnTo>
                  <a:cubicBezTo>
                    <a:pt x="140" y="60"/>
                    <a:pt x="100" y="4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8" name="Google Shape;16168;p24"/>
            <p:cNvSpPr/>
            <p:nvPr/>
          </p:nvSpPr>
          <p:spPr>
            <a:xfrm>
              <a:off x="5157475" y="5218750"/>
              <a:ext cx="4500" cy="4500"/>
            </a:xfrm>
            <a:custGeom>
              <a:avLst/>
              <a:gdLst/>
              <a:ahLst/>
              <a:cxnLst/>
              <a:rect l="l" t="t" r="r" b="b"/>
              <a:pathLst>
                <a:path w="180" h="180" extrusionOk="0">
                  <a:moveTo>
                    <a:pt x="0" y="1"/>
                  </a:moveTo>
                  <a:lnTo>
                    <a:pt x="179" y="180"/>
                  </a:lnTo>
                  <a:cubicBezTo>
                    <a:pt x="159" y="80"/>
                    <a:pt x="10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9" name="Google Shape;16169;p24"/>
            <p:cNvSpPr/>
            <p:nvPr/>
          </p:nvSpPr>
          <p:spPr>
            <a:xfrm>
              <a:off x="5161950" y="5222725"/>
              <a:ext cx="6975" cy="3150"/>
            </a:xfrm>
            <a:custGeom>
              <a:avLst/>
              <a:gdLst/>
              <a:ahLst/>
              <a:cxnLst/>
              <a:rect l="l" t="t" r="r" b="b"/>
              <a:pathLst>
                <a:path w="279" h="126" extrusionOk="0">
                  <a:moveTo>
                    <a:pt x="0" y="1"/>
                  </a:moveTo>
                  <a:lnTo>
                    <a:pt x="0" y="1"/>
                  </a:lnTo>
                  <a:cubicBezTo>
                    <a:pt x="50" y="84"/>
                    <a:pt x="127" y="125"/>
                    <a:pt x="221" y="125"/>
                  </a:cubicBezTo>
                  <a:cubicBezTo>
                    <a:pt x="240" y="125"/>
                    <a:pt x="259" y="123"/>
                    <a:pt x="279" y="120"/>
                  </a:cubicBezTo>
                  <a:cubicBezTo>
                    <a:pt x="179" y="61"/>
                    <a:pt x="100" y="4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0" name="Google Shape;16170;p24"/>
            <p:cNvSpPr/>
            <p:nvPr/>
          </p:nvSpPr>
          <p:spPr>
            <a:xfrm>
              <a:off x="5122150" y="5174500"/>
              <a:ext cx="4500" cy="6475"/>
            </a:xfrm>
            <a:custGeom>
              <a:avLst/>
              <a:gdLst/>
              <a:ahLst/>
              <a:cxnLst/>
              <a:rect l="l" t="t" r="r" b="b"/>
              <a:pathLst>
                <a:path w="180" h="259" extrusionOk="0">
                  <a:moveTo>
                    <a:pt x="21" y="0"/>
                  </a:moveTo>
                  <a:lnTo>
                    <a:pt x="21" y="0"/>
                  </a:lnTo>
                  <a:cubicBezTo>
                    <a:pt x="1" y="100"/>
                    <a:pt x="61" y="199"/>
                    <a:pt x="160" y="259"/>
                  </a:cubicBezTo>
                  <a:cubicBezTo>
                    <a:pt x="180" y="159"/>
                    <a:pt x="120" y="6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1" name="Google Shape;16171;p24"/>
            <p:cNvSpPr/>
            <p:nvPr/>
          </p:nvSpPr>
          <p:spPr>
            <a:xfrm>
              <a:off x="5136575" y="5200850"/>
              <a:ext cx="3025" cy="5000"/>
            </a:xfrm>
            <a:custGeom>
              <a:avLst/>
              <a:gdLst/>
              <a:ahLst/>
              <a:cxnLst/>
              <a:rect l="l" t="t" r="r" b="b"/>
              <a:pathLst>
                <a:path w="121" h="200" extrusionOk="0">
                  <a:moveTo>
                    <a:pt x="1" y="1"/>
                  </a:moveTo>
                  <a:cubicBezTo>
                    <a:pt x="1" y="100"/>
                    <a:pt x="41" y="180"/>
                    <a:pt x="120" y="199"/>
                  </a:cubicBezTo>
                  <a:cubicBezTo>
                    <a:pt x="120" y="120"/>
                    <a:pt x="80" y="4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2" name="Google Shape;16172;p24"/>
            <p:cNvSpPr/>
            <p:nvPr/>
          </p:nvSpPr>
          <p:spPr>
            <a:xfrm>
              <a:off x="5140075" y="5209300"/>
              <a:ext cx="4000" cy="4500"/>
            </a:xfrm>
            <a:custGeom>
              <a:avLst/>
              <a:gdLst/>
              <a:ahLst/>
              <a:cxnLst/>
              <a:rect l="l" t="t" r="r" b="b"/>
              <a:pathLst>
                <a:path w="160" h="180" extrusionOk="0">
                  <a:moveTo>
                    <a:pt x="0" y="1"/>
                  </a:moveTo>
                  <a:cubicBezTo>
                    <a:pt x="0" y="100"/>
                    <a:pt x="60" y="180"/>
                    <a:pt x="159" y="180"/>
                  </a:cubicBezTo>
                  <a:cubicBezTo>
                    <a:pt x="159" y="80"/>
                    <a:pt x="99" y="4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3" name="Google Shape;16173;p24"/>
            <p:cNvSpPr/>
            <p:nvPr/>
          </p:nvSpPr>
          <p:spPr>
            <a:xfrm>
              <a:off x="5127125" y="5183450"/>
              <a:ext cx="3025" cy="5500"/>
            </a:xfrm>
            <a:custGeom>
              <a:avLst/>
              <a:gdLst/>
              <a:ahLst/>
              <a:cxnLst/>
              <a:rect l="l" t="t" r="r" b="b"/>
              <a:pathLst>
                <a:path w="121" h="220" extrusionOk="0">
                  <a:moveTo>
                    <a:pt x="1" y="0"/>
                  </a:moveTo>
                  <a:lnTo>
                    <a:pt x="1" y="0"/>
                  </a:lnTo>
                  <a:cubicBezTo>
                    <a:pt x="60" y="80"/>
                    <a:pt x="100" y="140"/>
                    <a:pt x="120" y="219"/>
                  </a:cubicBezTo>
                  <a:cubicBezTo>
                    <a:pt x="120" y="120"/>
                    <a:pt x="80" y="4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4" name="Google Shape;16174;p24"/>
            <p:cNvSpPr/>
            <p:nvPr/>
          </p:nvSpPr>
          <p:spPr>
            <a:xfrm>
              <a:off x="5132100" y="5191900"/>
              <a:ext cx="3025" cy="6000"/>
            </a:xfrm>
            <a:custGeom>
              <a:avLst/>
              <a:gdLst/>
              <a:ahLst/>
              <a:cxnLst/>
              <a:rect l="l" t="t" r="r" b="b"/>
              <a:pathLst>
                <a:path w="121" h="240" extrusionOk="0">
                  <a:moveTo>
                    <a:pt x="1" y="0"/>
                  </a:moveTo>
                  <a:cubicBezTo>
                    <a:pt x="1" y="100"/>
                    <a:pt x="21" y="180"/>
                    <a:pt x="120" y="239"/>
                  </a:cubicBezTo>
                  <a:cubicBezTo>
                    <a:pt x="120" y="140"/>
                    <a:pt x="80" y="6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5" name="Google Shape;16175;p24"/>
            <p:cNvSpPr/>
            <p:nvPr/>
          </p:nvSpPr>
          <p:spPr>
            <a:xfrm>
              <a:off x="5109225" y="5095925"/>
              <a:ext cx="3025" cy="4000"/>
            </a:xfrm>
            <a:custGeom>
              <a:avLst/>
              <a:gdLst/>
              <a:ahLst/>
              <a:cxnLst/>
              <a:rect l="l" t="t" r="r" b="b"/>
              <a:pathLst>
                <a:path w="121" h="160" extrusionOk="0">
                  <a:moveTo>
                    <a:pt x="1" y="0"/>
                  </a:moveTo>
                  <a:lnTo>
                    <a:pt x="1" y="159"/>
                  </a:lnTo>
                  <a:cubicBezTo>
                    <a:pt x="120" y="100"/>
                    <a:pt x="120" y="4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6" name="Google Shape;16176;p24"/>
            <p:cNvSpPr/>
            <p:nvPr/>
          </p:nvSpPr>
          <p:spPr>
            <a:xfrm>
              <a:off x="4822275" y="5152600"/>
              <a:ext cx="76125" cy="27400"/>
            </a:xfrm>
            <a:custGeom>
              <a:avLst/>
              <a:gdLst/>
              <a:ahLst/>
              <a:cxnLst/>
              <a:rect l="l" t="t" r="r" b="b"/>
              <a:pathLst>
                <a:path w="3045" h="1096" extrusionOk="0">
                  <a:moveTo>
                    <a:pt x="60" y="1"/>
                  </a:moveTo>
                  <a:lnTo>
                    <a:pt x="60" y="180"/>
                  </a:lnTo>
                  <a:cubicBezTo>
                    <a:pt x="40" y="180"/>
                    <a:pt x="40" y="220"/>
                    <a:pt x="1" y="260"/>
                  </a:cubicBezTo>
                  <a:cubicBezTo>
                    <a:pt x="1" y="319"/>
                    <a:pt x="60" y="339"/>
                    <a:pt x="100" y="339"/>
                  </a:cubicBezTo>
                  <a:lnTo>
                    <a:pt x="80" y="339"/>
                  </a:lnTo>
                  <a:cubicBezTo>
                    <a:pt x="180" y="498"/>
                    <a:pt x="359" y="478"/>
                    <a:pt x="498" y="538"/>
                  </a:cubicBezTo>
                  <a:lnTo>
                    <a:pt x="558" y="498"/>
                  </a:lnTo>
                  <a:lnTo>
                    <a:pt x="597" y="538"/>
                  </a:lnTo>
                  <a:cubicBezTo>
                    <a:pt x="1453" y="598"/>
                    <a:pt x="2189" y="1075"/>
                    <a:pt x="3044" y="1095"/>
                  </a:cubicBezTo>
                  <a:cubicBezTo>
                    <a:pt x="2945" y="797"/>
                    <a:pt x="2746" y="697"/>
                    <a:pt x="2447" y="697"/>
                  </a:cubicBezTo>
                  <a:cubicBezTo>
                    <a:pt x="2406" y="701"/>
                    <a:pt x="2364" y="702"/>
                    <a:pt x="2323" y="702"/>
                  </a:cubicBezTo>
                  <a:cubicBezTo>
                    <a:pt x="1897" y="702"/>
                    <a:pt x="1516" y="522"/>
                    <a:pt x="1134" y="359"/>
                  </a:cubicBezTo>
                  <a:cubicBezTo>
                    <a:pt x="776" y="200"/>
                    <a:pt x="438" y="6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7" name="Google Shape;16177;p24"/>
            <p:cNvSpPr/>
            <p:nvPr/>
          </p:nvSpPr>
          <p:spPr>
            <a:xfrm>
              <a:off x="4941125" y="4985500"/>
              <a:ext cx="9975" cy="26400"/>
            </a:xfrm>
            <a:custGeom>
              <a:avLst/>
              <a:gdLst/>
              <a:ahLst/>
              <a:cxnLst/>
              <a:rect l="l" t="t" r="r" b="b"/>
              <a:pathLst>
                <a:path w="399" h="1056" extrusionOk="0">
                  <a:moveTo>
                    <a:pt x="399" y="1"/>
                  </a:moveTo>
                  <a:cubicBezTo>
                    <a:pt x="359" y="1"/>
                    <a:pt x="299" y="1"/>
                    <a:pt x="260" y="41"/>
                  </a:cubicBezTo>
                  <a:cubicBezTo>
                    <a:pt x="1" y="279"/>
                    <a:pt x="260" y="638"/>
                    <a:pt x="81" y="876"/>
                  </a:cubicBezTo>
                  <a:cubicBezTo>
                    <a:pt x="61" y="936"/>
                    <a:pt x="61" y="996"/>
                    <a:pt x="81" y="1055"/>
                  </a:cubicBezTo>
                  <a:cubicBezTo>
                    <a:pt x="339" y="1035"/>
                    <a:pt x="399" y="876"/>
                    <a:pt x="399" y="657"/>
                  </a:cubicBezTo>
                  <a:lnTo>
                    <a:pt x="3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8" name="Google Shape;16178;p24"/>
            <p:cNvSpPr/>
            <p:nvPr/>
          </p:nvSpPr>
          <p:spPr>
            <a:xfrm>
              <a:off x="4939150" y="4980050"/>
              <a:ext cx="10975" cy="27375"/>
            </a:xfrm>
            <a:custGeom>
              <a:avLst/>
              <a:gdLst/>
              <a:ahLst/>
              <a:cxnLst/>
              <a:rect l="l" t="t" r="r" b="b"/>
              <a:pathLst>
                <a:path w="439" h="1095" extrusionOk="0">
                  <a:moveTo>
                    <a:pt x="279" y="0"/>
                  </a:moveTo>
                  <a:cubicBezTo>
                    <a:pt x="0" y="358"/>
                    <a:pt x="140" y="716"/>
                    <a:pt x="160" y="1094"/>
                  </a:cubicBezTo>
                  <a:cubicBezTo>
                    <a:pt x="438" y="856"/>
                    <a:pt x="259" y="517"/>
                    <a:pt x="339" y="259"/>
                  </a:cubicBezTo>
                  <a:cubicBezTo>
                    <a:pt x="319" y="179"/>
                    <a:pt x="319" y="100"/>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9" name="Google Shape;16179;p24"/>
            <p:cNvSpPr/>
            <p:nvPr/>
          </p:nvSpPr>
          <p:spPr>
            <a:xfrm>
              <a:off x="5126150" y="5255050"/>
              <a:ext cx="5475" cy="3525"/>
            </a:xfrm>
            <a:custGeom>
              <a:avLst/>
              <a:gdLst/>
              <a:ahLst/>
              <a:cxnLst/>
              <a:rect l="l" t="t" r="r" b="b"/>
              <a:pathLst>
                <a:path w="219" h="141" extrusionOk="0">
                  <a:moveTo>
                    <a:pt x="159" y="1"/>
                  </a:moveTo>
                  <a:cubicBezTo>
                    <a:pt x="99" y="41"/>
                    <a:pt x="40" y="100"/>
                    <a:pt x="0" y="140"/>
                  </a:cubicBezTo>
                  <a:lnTo>
                    <a:pt x="219" y="61"/>
                  </a:lnTo>
                  <a:cubicBezTo>
                    <a:pt x="219" y="41"/>
                    <a:pt x="199" y="2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0" name="Google Shape;16180;p24"/>
            <p:cNvSpPr/>
            <p:nvPr/>
          </p:nvSpPr>
          <p:spPr>
            <a:xfrm>
              <a:off x="5267875" y="3941650"/>
              <a:ext cx="14950" cy="9050"/>
            </a:xfrm>
            <a:custGeom>
              <a:avLst/>
              <a:gdLst/>
              <a:ahLst/>
              <a:cxnLst/>
              <a:rect l="l" t="t" r="r" b="b"/>
              <a:pathLst>
                <a:path w="598" h="362" extrusionOk="0">
                  <a:moveTo>
                    <a:pt x="319" y="0"/>
                  </a:moveTo>
                  <a:cubicBezTo>
                    <a:pt x="199" y="40"/>
                    <a:pt x="100" y="40"/>
                    <a:pt x="0" y="40"/>
                  </a:cubicBezTo>
                  <a:cubicBezTo>
                    <a:pt x="0" y="274"/>
                    <a:pt x="130" y="361"/>
                    <a:pt x="332" y="361"/>
                  </a:cubicBezTo>
                  <a:cubicBezTo>
                    <a:pt x="353" y="361"/>
                    <a:pt x="375" y="360"/>
                    <a:pt x="398" y="358"/>
                  </a:cubicBezTo>
                  <a:cubicBezTo>
                    <a:pt x="458" y="358"/>
                    <a:pt x="597" y="358"/>
                    <a:pt x="557" y="239"/>
                  </a:cubicBezTo>
                  <a:cubicBezTo>
                    <a:pt x="538" y="100"/>
                    <a:pt x="418" y="60"/>
                    <a:pt x="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1" name="Google Shape;16181;p24"/>
            <p:cNvSpPr/>
            <p:nvPr/>
          </p:nvSpPr>
          <p:spPr>
            <a:xfrm>
              <a:off x="5412100" y="3916350"/>
              <a:ext cx="12450" cy="4675"/>
            </a:xfrm>
            <a:custGeom>
              <a:avLst/>
              <a:gdLst/>
              <a:ahLst/>
              <a:cxnLst/>
              <a:rect l="l" t="t" r="r" b="b"/>
              <a:pathLst>
                <a:path w="498" h="187" extrusionOk="0">
                  <a:moveTo>
                    <a:pt x="255" y="0"/>
                  </a:moveTo>
                  <a:cubicBezTo>
                    <a:pt x="168" y="0"/>
                    <a:pt x="82" y="55"/>
                    <a:pt x="0" y="157"/>
                  </a:cubicBezTo>
                  <a:cubicBezTo>
                    <a:pt x="80" y="177"/>
                    <a:pt x="164" y="187"/>
                    <a:pt x="249" y="187"/>
                  </a:cubicBezTo>
                  <a:cubicBezTo>
                    <a:pt x="334" y="187"/>
                    <a:pt x="418" y="177"/>
                    <a:pt x="498" y="157"/>
                  </a:cubicBezTo>
                  <a:cubicBezTo>
                    <a:pt x="420" y="50"/>
                    <a:pt x="338" y="0"/>
                    <a:pt x="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2" name="Google Shape;16182;p24"/>
            <p:cNvSpPr/>
            <p:nvPr/>
          </p:nvSpPr>
          <p:spPr>
            <a:xfrm>
              <a:off x="5500125" y="3930200"/>
              <a:ext cx="5500" cy="4000"/>
            </a:xfrm>
            <a:custGeom>
              <a:avLst/>
              <a:gdLst/>
              <a:ahLst/>
              <a:cxnLst/>
              <a:rect l="l" t="t" r="r" b="b"/>
              <a:pathLst>
                <a:path w="220" h="160" extrusionOk="0">
                  <a:moveTo>
                    <a:pt x="126" y="0"/>
                  </a:moveTo>
                  <a:cubicBezTo>
                    <a:pt x="77" y="0"/>
                    <a:pt x="39" y="56"/>
                    <a:pt x="0" y="120"/>
                  </a:cubicBezTo>
                  <a:cubicBezTo>
                    <a:pt x="20" y="140"/>
                    <a:pt x="80" y="140"/>
                    <a:pt x="120" y="160"/>
                  </a:cubicBezTo>
                  <a:lnTo>
                    <a:pt x="219" y="60"/>
                  </a:lnTo>
                  <a:cubicBezTo>
                    <a:pt x="184" y="18"/>
                    <a:pt x="153"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3" name="Google Shape;16183;p24"/>
            <p:cNvSpPr/>
            <p:nvPr/>
          </p:nvSpPr>
          <p:spPr>
            <a:xfrm>
              <a:off x="5301700" y="3912975"/>
              <a:ext cx="4500" cy="2325"/>
            </a:xfrm>
            <a:custGeom>
              <a:avLst/>
              <a:gdLst/>
              <a:ahLst/>
              <a:cxnLst/>
              <a:rect l="l" t="t" r="r" b="b"/>
              <a:pathLst>
                <a:path w="180" h="93" extrusionOk="0">
                  <a:moveTo>
                    <a:pt x="86" y="1"/>
                  </a:moveTo>
                  <a:cubicBezTo>
                    <a:pt x="57" y="1"/>
                    <a:pt x="31" y="30"/>
                    <a:pt x="0" y="93"/>
                  </a:cubicBezTo>
                  <a:cubicBezTo>
                    <a:pt x="80" y="93"/>
                    <a:pt x="139" y="93"/>
                    <a:pt x="179" y="73"/>
                  </a:cubicBezTo>
                  <a:cubicBezTo>
                    <a:pt x="141" y="25"/>
                    <a:pt x="112" y="1"/>
                    <a:pt x="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4" name="Google Shape;16184;p24"/>
            <p:cNvSpPr/>
            <p:nvPr/>
          </p:nvSpPr>
          <p:spPr>
            <a:xfrm>
              <a:off x="5473275" y="3925650"/>
              <a:ext cx="8475" cy="3075"/>
            </a:xfrm>
            <a:custGeom>
              <a:avLst/>
              <a:gdLst/>
              <a:ahLst/>
              <a:cxnLst/>
              <a:rect l="l" t="t" r="r" b="b"/>
              <a:pathLst>
                <a:path w="339" h="123" extrusionOk="0">
                  <a:moveTo>
                    <a:pt x="186" y="1"/>
                  </a:moveTo>
                  <a:cubicBezTo>
                    <a:pt x="130" y="1"/>
                    <a:pt x="67" y="36"/>
                    <a:pt x="0" y="103"/>
                  </a:cubicBezTo>
                  <a:cubicBezTo>
                    <a:pt x="100" y="103"/>
                    <a:pt x="239" y="123"/>
                    <a:pt x="338" y="123"/>
                  </a:cubicBezTo>
                  <a:cubicBezTo>
                    <a:pt x="297" y="41"/>
                    <a:pt x="245" y="1"/>
                    <a:pt x="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5" name="Google Shape;16185;p24"/>
            <p:cNvSpPr/>
            <p:nvPr/>
          </p:nvSpPr>
          <p:spPr>
            <a:xfrm>
              <a:off x="4218025" y="3788475"/>
              <a:ext cx="284500" cy="41575"/>
            </a:xfrm>
            <a:custGeom>
              <a:avLst/>
              <a:gdLst/>
              <a:ahLst/>
              <a:cxnLst/>
              <a:rect l="l" t="t" r="r" b="b"/>
              <a:pathLst>
                <a:path w="11380" h="1663" extrusionOk="0">
                  <a:moveTo>
                    <a:pt x="1652" y="0"/>
                  </a:moveTo>
                  <a:cubicBezTo>
                    <a:pt x="1612" y="40"/>
                    <a:pt x="1572" y="100"/>
                    <a:pt x="1612" y="179"/>
                  </a:cubicBezTo>
                  <a:cubicBezTo>
                    <a:pt x="1652" y="219"/>
                    <a:pt x="1692" y="239"/>
                    <a:pt x="1732" y="299"/>
                  </a:cubicBezTo>
                  <a:cubicBezTo>
                    <a:pt x="1652" y="279"/>
                    <a:pt x="1553" y="219"/>
                    <a:pt x="1473" y="179"/>
                  </a:cubicBezTo>
                  <a:cubicBezTo>
                    <a:pt x="1393" y="120"/>
                    <a:pt x="1354" y="80"/>
                    <a:pt x="1294" y="20"/>
                  </a:cubicBezTo>
                  <a:lnTo>
                    <a:pt x="777" y="20"/>
                  </a:lnTo>
                  <a:cubicBezTo>
                    <a:pt x="558" y="100"/>
                    <a:pt x="279" y="40"/>
                    <a:pt x="61" y="139"/>
                  </a:cubicBezTo>
                  <a:cubicBezTo>
                    <a:pt x="1" y="219"/>
                    <a:pt x="1" y="299"/>
                    <a:pt x="61" y="378"/>
                  </a:cubicBezTo>
                  <a:cubicBezTo>
                    <a:pt x="120" y="408"/>
                    <a:pt x="180" y="423"/>
                    <a:pt x="242" y="423"/>
                  </a:cubicBezTo>
                  <a:cubicBezTo>
                    <a:pt x="304" y="423"/>
                    <a:pt x="369" y="408"/>
                    <a:pt x="439" y="378"/>
                  </a:cubicBezTo>
                  <a:cubicBezTo>
                    <a:pt x="876" y="378"/>
                    <a:pt x="1274" y="517"/>
                    <a:pt x="1732" y="537"/>
                  </a:cubicBezTo>
                  <a:cubicBezTo>
                    <a:pt x="1975" y="546"/>
                    <a:pt x="2220" y="549"/>
                    <a:pt x="2464" y="549"/>
                  </a:cubicBezTo>
                  <a:cubicBezTo>
                    <a:pt x="2895" y="549"/>
                    <a:pt x="3326" y="540"/>
                    <a:pt x="3757" y="540"/>
                  </a:cubicBezTo>
                  <a:cubicBezTo>
                    <a:pt x="4756" y="540"/>
                    <a:pt x="5751" y="587"/>
                    <a:pt x="6725" y="895"/>
                  </a:cubicBezTo>
                  <a:cubicBezTo>
                    <a:pt x="6885" y="822"/>
                    <a:pt x="7032" y="787"/>
                    <a:pt x="7156" y="787"/>
                  </a:cubicBezTo>
                  <a:cubicBezTo>
                    <a:pt x="7370" y="787"/>
                    <a:pt x="7515" y="893"/>
                    <a:pt x="7540" y="1094"/>
                  </a:cubicBezTo>
                  <a:cubicBezTo>
                    <a:pt x="7729" y="1216"/>
                    <a:pt x="7936" y="1264"/>
                    <a:pt x="8155" y="1264"/>
                  </a:cubicBezTo>
                  <a:cubicBezTo>
                    <a:pt x="8259" y="1264"/>
                    <a:pt x="8366" y="1253"/>
                    <a:pt x="8475" y="1234"/>
                  </a:cubicBezTo>
                  <a:cubicBezTo>
                    <a:pt x="8535" y="1194"/>
                    <a:pt x="8615" y="1114"/>
                    <a:pt x="8714" y="1094"/>
                  </a:cubicBezTo>
                  <a:lnTo>
                    <a:pt x="8714" y="1094"/>
                  </a:lnTo>
                  <a:cubicBezTo>
                    <a:pt x="8694" y="1134"/>
                    <a:pt x="8634" y="1154"/>
                    <a:pt x="8615" y="1214"/>
                  </a:cubicBezTo>
                  <a:cubicBezTo>
                    <a:pt x="8868" y="1325"/>
                    <a:pt x="9147" y="1410"/>
                    <a:pt x="9441" y="1410"/>
                  </a:cubicBezTo>
                  <a:cubicBezTo>
                    <a:pt x="9516" y="1410"/>
                    <a:pt x="9592" y="1405"/>
                    <a:pt x="9669" y="1393"/>
                  </a:cubicBezTo>
                  <a:cubicBezTo>
                    <a:pt x="9758" y="1465"/>
                    <a:pt x="9860" y="1476"/>
                    <a:pt x="9964" y="1476"/>
                  </a:cubicBezTo>
                  <a:cubicBezTo>
                    <a:pt x="10006" y="1476"/>
                    <a:pt x="10048" y="1474"/>
                    <a:pt x="10090" y="1474"/>
                  </a:cubicBezTo>
                  <a:cubicBezTo>
                    <a:pt x="10201" y="1474"/>
                    <a:pt x="10310" y="1486"/>
                    <a:pt x="10405" y="1572"/>
                  </a:cubicBezTo>
                  <a:cubicBezTo>
                    <a:pt x="10504" y="1572"/>
                    <a:pt x="10584" y="1592"/>
                    <a:pt x="10683" y="1592"/>
                  </a:cubicBezTo>
                  <a:cubicBezTo>
                    <a:pt x="10805" y="1603"/>
                    <a:pt x="10951" y="1663"/>
                    <a:pt x="11071" y="1663"/>
                  </a:cubicBezTo>
                  <a:cubicBezTo>
                    <a:pt x="11166" y="1663"/>
                    <a:pt x="11245" y="1625"/>
                    <a:pt x="11280" y="1492"/>
                  </a:cubicBezTo>
                  <a:cubicBezTo>
                    <a:pt x="11380" y="1134"/>
                    <a:pt x="10982" y="1174"/>
                    <a:pt x="10783" y="1035"/>
                  </a:cubicBezTo>
                  <a:lnTo>
                    <a:pt x="10604" y="1035"/>
                  </a:lnTo>
                  <a:cubicBezTo>
                    <a:pt x="10546" y="1093"/>
                    <a:pt x="10494" y="1120"/>
                    <a:pt x="10449" y="1120"/>
                  </a:cubicBezTo>
                  <a:cubicBezTo>
                    <a:pt x="10385" y="1120"/>
                    <a:pt x="10332" y="1068"/>
                    <a:pt x="10285" y="975"/>
                  </a:cubicBezTo>
                  <a:cubicBezTo>
                    <a:pt x="9629" y="796"/>
                    <a:pt x="8992" y="677"/>
                    <a:pt x="8376" y="438"/>
                  </a:cubicBezTo>
                  <a:cubicBezTo>
                    <a:pt x="7640" y="199"/>
                    <a:pt x="6904" y="80"/>
                    <a:pt x="6148" y="40"/>
                  </a:cubicBezTo>
                  <a:cubicBezTo>
                    <a:pt x="5402" y="10"/>
                    <a:pt x="4651" y="5"/>
                    <a:pt x="3900" y="5"/>
                  </a:cubicBezTo>
                  <a:cubicBezTo>
                    <a:pt x="3524" y="5"/>
                    <a:pt x="3149" y="6"/>
                    <a:pt x="2774" y="6"/>
                  </a:cubicBezTo>
                  <a:cubicBezTo>
                    <a:pt x="2399" y="6"/>
                    <a:pt x="2025" y="5"/>
                    <a:pt x="1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6" name="Google Shape;16186;p24"/>
            <p:cNvSpPr/>
            <p:nvPr/>
          </p:nvSpPr>
          <p:spPr>
            <a:xfrm>
              <a:off x="4375675" y="3762100"/>
              <a:ext cx="225825" cy="58000"/>
            </a:xfrm>
            <a:custGeom>
              <a:avLst/>
              <a:gdLst/>
              <a:ahLst/>
              <a:cxnLst/>
              <a:rect l="l" t="t" r="r" b="b"/>
              <a:pathLst>
                <a:path w="9033" h="2320" extrusionOk="0">
                  <a:moveTo>
                    <a:pt x="81" y="1"/>
                  </a:moveTo>
                  <a:cubicBezTo>
                    <a:pt x="41" y="1"/>
                    <a:pt x="41" y="1"/>
                    <a:pt x="21" y="61"/>
                  </a:cubicBezTo>
                  <a:cubicBezTo>
                    <a:pt x="1" y="100"/>
                    <a:pt x="21" y="140"/>
                    <a:pt x="81" y="180"/>
                  </a:cubicBezTo>
                  <a:cubicBezTo>
                    <a:pt x="1195" y="598"/>
                    <a:pt x="2348" y="677"/>
                    <a:pt x="3522" y="876"/>
                  </a:cubicBezTo>
                  <a:cubicBezTo>
                    <a:pt x="4497" y="1055"/>
                    <a:pt x="5471" y="1214"/>
                    <a:pt x="6387" y="1493"/>
                  </a:cubicBezTo>
                  <a:cubicBezTo>
                    <a:pt x="7182" y="1751"/>
                    <a:pt x="8018" y="1950"/>
                    <a:pt x="8813" y="2289"/>
                  </a:cubicBezTo>
                  <a:cubicBezTo>
                    <a:pt x="8860" y="2309"/>
                    <a:pt x="8897" y="2319"/>
                    <a:pt x="8926" y="2319"/>
                  </a:cubicBezTo>
                  <a:cubicBezTo>
                    <a:pt x="9010" y="2319"/>
                    <a:pt x="9032" y="2237"/>
                    <a:pt x="9032" y="2090"/>
                  </a:cubicBezTo>
                  <a:cubicBezTo>
                    <a:pt x="8197" y="1692"/>
                    <a:pt x="7341" y="1473"/>
                    <a:pt x="6466" y="1254"/>
                  </a:cubicBezTo>
                  <a:cubicBezTo>
                    <a:pt x="4377" y="677"/>
                    <a:pt x="2209" y="319"/>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7" name="Google Shape;16187;p24"/>
            <p:cNvSpPr/>
            <p:nvPr/>
          </p:nvSpPr>
          <p:spPr>
            <a:xfrm>
              <a:off x="4503425" y="3822175"/>
              <a:ext cx="103550" cy="30400"/>
            </a:xfrm>
            <a:custGeom>
              <a:avLst/>
              <a:gdLst/>
              <a:ahLst/>
              <a:cxnLst/>
              <a:rect l="l" t="t" r="r" b="b"/>
              <a:pathLst>
                <a:path w="4142" h="1216" extrusionOk="0">
                  <a:moveTo>
                    <a:pt x="322" y="0"/>
                  </a:moveTo>
                  <a:cubicBezTo>
                    <a:pt x="133" y="0"/>
                    <a:pt x="0" y="113"/>
                    <a:pt x="43" y="443"/>
                  </a:cubicBezTo>
                  <a:cubicBezTo>
                    <a:pt x="1157" y="821"/>
                    <a:pt x="2351" y="940"/>
                    <a:pt x="3485" y="1159"/>
                  </a:cubicBezTo>
                  <a:cubicBezTo>
                    <a:pt x="3596" y="1159"/>
                    <a:pt x="3727" y="1215"/>
                    <a:pt x="3842" y="1215"/>
                  </a:cubicBezTo>
                  <a:cubicBezTo>
                    <a:pt x="3930" y="1215"/>
                    <a:pt x="4009" y="1181"/>
                    <a:pt x="4061" y="1059"/>
                  </a:cubicBezTo>
                  <a:cubicBezTo>
                    <a:pt x="4141" y="860"/>
                    <a:pt x="3803" y="920"/>
                    <a:pt x="3743" y="781"/>
                  </a:cubicBezTo>
                  <a:cubicBezTo>
                    <a:pt x="3112" y="582"/>
                    <a:pt x="2513" y="253"/>
                    <a:pt x="1842" y="253"/>
                  </a:cubicBezTo>
                  <a:cubicBezTo>
                    <a:pt x="1774" y="253"/>
                    <a:pt x="1705" y="256"/>
                    <a:pt x="1635" y="264"/>
                  </a:cubicBezTo>
                  <a:cubicBezTo>
                    <a:pt x="1257" y="224"/>
                    <a:pt x="899" y="144"/>
                    <a:pt x="560" y="45"/>
                  </a:cubicBezTo>
                  <a:cubicBezTo>
                    <a:pt x="477" y="17"/>
                    <a:pt x="395" y="0"/>
                    <a:pt x="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8" name="Google Shape;16188;p24"/>
            <p:cNvSpPr/>
            <p:nvPr/>
          </p:nvSpPr>
          <p:spPr>
            <a:xfrm>
              <a:off x="4283925" y="3718150"/>
              <a:ext cx="191750" cy="18125"/>
            </a:xfrm>
            <a:custGeom>
              <a:avLst/>
              <a:gdLst/>
              <a:ahLst/>
              <a:cxnLst/>
              <a:rect l="l" t="t" r="r" b="b"/>
              <a:pathLst>
                <a:path w="7670" h="725" extrusionOk="0">
                  <a:moveTo>
                    <a:pt x="103" y="0"/>
                  </a:moveTo>
                  <a:cubicBezTo>
                    <a:pt x="16" y="0"/>
                    <a:pt x="0" y="87"/>
                    <a:pt x="31" y="207"/>
                  </a:cubicBezTo>
                  <a:cubicBezTo>
                    <a:pt x="402" y="196"/>
                    <a:pt x="773" y="190"/>
                    <a:pt x="1143" y="190"/>
                  </a:cubicBezTo>
                  <a:cubicBezTo>
                    <a:pt x="3308" y="190"/>
                    <a:pt x="5446" y="385"/>
                    <a:pt x="7570" y="724"/>
                  </a:cubicBezTo>
                  <a:cubicBezTo>
                    <a:pt x="7669" y="366"/>
                    <a:pt x="7391" y="227"/>
                    <a:pt x="7192" y="48"/>
                  </a:cubicBezTo>
                  <a:cubicBezTo>
                    <a:pt x="7152" y="28"/>
                    <a:pt x="7092" y="28"/>
                    <a:pt x="7053" y="28"/>
                  </a:cubicBezTo>
                  <a:cubicBezTo>
                    <a:pt x="7021" y="266"/>
                    <a:pt x="6914" y="339"/>
                    <a:pt x="6720" y="339"/>
                  </a:cubicBezTo>
                  <a:cubicBezTo>
                    <a:pt x="6671" y="339"/>
                    <a:pt x="6616" y="335"/>
                    <a:pt x="6555" y="327"/>
                  </a:cubicBezTo>
                  <a:cubicBezTo>
                    <a:pt x="5686" y="122"/>
                    <a:pt x="4787" y="20"/>
                    <a:pt x="3896" y="20"/>
                  </a:cubicBezTo>
                  <a:cubicBezTo>
                    <a:pt x="3748" y="20"/>
                    <a:pt x="3600" y="23"/>
                    <a:pt x="3452" y="28"/>
                  </a:cubicBezTo>
                  <a:lnTo>
                    <a:pt x="210" y="28"/>
                  </a:lnTo>
                  <a:cubicBezTo>
                    <a:pt x="166" y="9"/>
                    <a:pt x="131"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9" name="Google Shape;16189;p24"/>
            <p:cNvSpPr/>
            <p:nvPr/>
          </p:nvSpPr>
          <p:spPr>
            <a:xfrm>
              <a:off x="4221025" y="3910550"/>
              <a:ext cx="104950" cy="28050"/>
            </a:xfrm>
            <a:custGeom>
              <a:avLst/>
              <a:gdLst/>
              <a:ahLst/>
              <a:cxnLst/>
              <a:rect l="l" t="t" r="r" b="b"/>
              <a:pathLst>
                <a:path w="4198" h="1122" extrusionOk="0">
                  <a:moveTo>
                    <a:pt x="3683" y="1"/>
                  </a:moveTo>
                  <a:cubicBezTo>
                    <a:pt x="3651" y="1"/>
                    <a:pt x="3621" y="11"/>
                    <a:pt x="3601" y="31"/>
                  </a:cubicBezTo>
                  <a:cubicBezTo>
                    <a:pt x="3468" y="121"/>
                    <a:pt x="3328" y="144"/>
                    <a:pt x="3185" y="144"/>
                  </a:cubicBezTo>
                  <a:cubicBezTo>
                    <a:pt x="3049" y="144"/>
                    <a:pt x="2909" y="123"/>
                    <a:pt x="2771" y="123"/>
                  </a:cubicBezTo>
                  <a:cubicBezTo>
                    <a:pt x="2641" y="123"/>
                    <a:pt x="2512" y="141"/>
                    <a:pt x="2387" y="210"/>
                  </a:cubicBezTo>
                  <a:cubicBezTo>
                    <a:pt x="1731" y="289"/>
                    <a:pt x="1075" y="289"/>
                    <a:pt x="498" y="528"/>
                  </a:cubicBezTo>
                  <a:cubicBezTo>
                    <a:pt x="0" y="608"/>
                    <a:pt x="398" y="747"/>
                    <a:pt x="458" y="886"/>
                  </a:cubicBezTo>
                  <a:cubicBezTo>
                    <a:pt x="574" y="1063"/>
                    <a:pt x="692" y="1121"/>
                    <a:pt x="810" y="1121"/>
                  </a:cubicBezTo>
                  <a:cubicBezTo>
                    <a:pt x="1039" y="1121"/>
                    <a:pt x="1270" y="906"/>
                    <a:pt x="1492" y="906"/>
                  </a:cubicBezTo>
                  <a:cubicBezTo>
                    <a:pt x="2109" y="687"/>
                    <a:pt x="2785" y="687"/>
                    <a:pt x="3422" y="528"/>
                  </a:cubicBezTo>
                  <a:cubicBezTo>
                    <a:pt x="3479" y="471"/>
                    <a:pt x="3560" y="457"/>
                    <a:pt x="3647" y="457"/>
                  </a:cubicBezTo>
                  <a:cubicBezTo>
                    <a:pt x="3727" y="457"/>
                    <a:pt x="3812" y="468"/>
                    <a:pt x="3892" y="468"/>
                  </a:cubicBezTo>
                  <a:cubicBezTo>
                    <a:pt x="4058" y="468"/>
                    <a:pt x="4198" y="419"/>
                    <a:pt x="4198" y="110"/>
                  </a:cubicBezTo>
                  <a:cubicBezTo>
                    <a:pt x="4178" y="90"/>
                    <a:pt x="4138" y="31"/>
                    <a:pt x="4118" y="11"/>
                  </a:cubicBezTo>
                  <a:cubicBezTo>
                    <a:pt x="4078" y="11"/>
                    <a:pt x="3999" y="31"/>
                    <a:pt x="3939" y="31"/>
                  </a:cubicBezTo>
                  <a:cubicBezTo>
                    <a:pt x="3909" y="70"/>
                    <a:pt x="3879" y="90"/>
                    <a:pt x="3852" y="90"/>
                  </a:cubicBezTo>
                  <a:cubicBezTo>
                    <a:pt x="3825" y="90"/>
                    <a:pt x="3800" y="70"/>
                    <a:pt x="3780" y="31"/>
                  </a:cubicBezTo>
                  <a:cubicBezTo>
                    <a:pt x="3750" y="11"/>
                    <a:pt x="3715" y="1"/>
                    <a:pt x="3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0" name="Google Shape;16190;p24"/>
            <p:cNvSpPr/>
            <p:nvPr/>
          </p:nvSpPr>
          <p:spPr>
            <a:xfrm>
              <a:off x="4390100" y="3858350"/>
              <a:ext cx="159675" cy="17675"/>
            </a:xfrm>
            <a:custGeom>
              <a:avLst/>
              <a:gdLst/>
              <a:ahLst/>
              <a:cxnLst/>
              <a:rect l="l" t="t" r="r" b="b"/>
              <a:pathLst>
                <a:path w="6387" h="707" extrusionOk="0">
                  <a:moveTo>
                    <a:pt x="1141" y="1"/>
                  </a:moveTo>
                  <a:cubicBezTo>
                    <a:pt x="947" y="1"/>
                    <a:pt x="752" y="4"/>
                    <a:pt x="558" y="10"/>
                  </a:cubicBezTo>
                  <a:cubicBezTo>
                    <a:pt x="359" y="30"/>
                    <a:pt x="140" y="10"/>
                    <a:pt x="1" y="189"/>
                  </a:cubicBezTo>
                  <a:cubicBezTo>
                    <a:pt x="109" y="270"/>
                    <a:pt x="229" y="289"/>
                    <a:pt x="352" y="289"/>
                  </a:cubicBezTo>
                  <a:cubicBezTo>
                    <a:pt x="462" y="289"/>
                    <a:pt x="574" y="274"/>
                    <a:pt x="684" y="274"/>
                  </a:cubicBezTo>
                  <a:cubicBezTo>
                    <a:pt x="814" y="274"/>
                    <a:pt x="941" y="295"/>
                    <a:pt x="1055" y="388"/>
                  </a:cubicBezTo>
                  <a:cubicBezTo>
                    <a:pt x="1234" y="348"/>
                    <a:pt x="1433" y="348"/>
                    <a:pt x="1612" y="348"/>
                  </a:cubicBezTo>
                  <a:cubicBezTo>
                    <a:pt x="1830" y="305"/>
                    <a:pt x="2049" y="273"/>
                    <a:pt x="2267" y="273"/>
                  </a:cubicBezTo>
                  <a:cubicBezTo>
                    <a:pt x="2447" y="273"/>
                    <a:pt x="2626" y="294"/>
                    <a:pt x="2806" y="348"/>
                  </a:cubicBezTo>
                  <a:cubicBezTo>
                    <a:pt x="3959" y="706"/>
                    <a:pt x="5173" y="388"/>
                    <a:pt x="6386" y="686"/>
                  </a:cubicBezTo>
                  <a:cubicBezTo>
                    <a:pt x="6307" y="388"/>
                    <a:pt x="6168" y="388"/>
                    <a:pt x="6008" y="348"/>
                  </a:cubicBezTo>
                  <a:cubicBezTo>
                    <a:pt x="4392" y="206"/>
                    <a:pt x="2761" y="1"/>
                    <a:pt x="1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1" name="Google Shape;16191;p24"/>
            <p:cNvSpPr/>
            <p:nvPr/>
          </p:nvSpPr>
          <p:spPr>
            <a:xfrm>
              <a:off x="4768075" y="3851025"/>
              <a:ext cx="57200" cy="47375"/>
            </a:xfrm>
            <a:custGeom>
              <a:avLst/>
              <a:gdLst/>
              <a:ahLst/>
              <a:cxnLst/>
              <a:rect l="l" t="t" r="r" b="b"/>
              <a:pathLst>
                <a:path w="2288" h="1895" extrusionOk="0">
                  <a:moveTo>
                    <a:pt x="1333" y="1178"/>
                  </a:moveTo>
                  <a:lnTo>
                    <a:pt x="1333" y="1178"/>
                  </a:lnTo>
                  <a:cubicBezTo>
                    <a:pt x="1323" y="1220"/>
                    <a:pt x="1296" y="1250"/>
                    <a:pt x="1267" y="1282"/>
                  </a:cubicBezTo>
                  <a:lnTo>
                    <a:pt x="1267" y="1282"/>
                  </a:lnTo>
                  <a:cubicBezTo>
                    <a:pt x="1289" y="1240"/>
                    <a:pt x="1311" y="1200"/>
                    <a:pt x="1333" y="1178"/>
                  </a:cubicBezTo>
                  <a:close/>
                  <a:moveTo>
                    <a:pt x="402" y="0"/>
                  </a:moveTo>
                  <a:cubicBezTo>
                    <a:pt x="387" y="0"/>
                    <a:pt x="373" y="2"/>
                    <a:pt x="358" y="5"/>
                  </a:cubicBezTo>
                  <a:cubicBezTo>
                    <a:pt x="299" y="5"/>
                    <a:pt x="219" y="64"/>
                    <a:pt x="159" y="104"/>
                  </a:cubicBezTo>
                  <a:cubicBezTo>
                    <a:pt x="299" y="303"/>
                    <a:pt x="259" y="462"/>
                    <a:pt x="0" y="482"/>
                  </a:cubicBezTo>
                  <a:cubicBezTo>
                    <a:pt x="295" y="915"/>
                    <a:pt x="707" y="1192"/>
                    <a:pt x="1197" y="1371"/>
                  </a:cubicBezTo>
                  <a:lnTo>
                    <a:pt x="1197" y="1371"/>
                  </a:lnTo>
                  <a:cubicBezTo>
                    <a:pt x="1196" y="1373"/>
                    <a:pt x="1195" y="1375"/>
                    <a:pt x="1194" y="1377"/>
                  </a:cubicBezTo>
                  <a:cubicBezTo>
                    <a:pt x="1393" y="1696"/>
                    <a:pt x="1751" y="1755"/>
                    <a:pt x="2049" y="1894"/>
                  </a:cubicBezTo>
                  <a:lnTo>
                    <a:pt x="2129" y="1815"/>
                  </a:lnTo>
                  <a:lnTo>
                    <a:pt x="2288" y="1158"/>
                  </a:lnTo>
                  <a:cubicBezTo>
                    <a:pt x="1850" y="820"/>
                    <a:pt x="1452" y="482"/>
                    <a:pt x="1035" y="124"/>
                  </a:cubicBezTo>
                  <a:cubicBezTo>
                    <a:pt x="989" y="140"/>
                    <a:pt x="946" y="147"/>
                    <a:pt x="904" y="147"/>
                  </a:cubicBezTo>
                  <a:cubicBezTo>
                    <a:pt x="710" y="147"/>
                    <a:pt x="554" y="0"/>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2" name="Google Shape;16192;p24"/>
            <p:cNvSpPr/>
            <p:nvPr/>
          </p:nvSpPr>
          <p:spPr>
            <a:xfrm>
              <a:off x="4590525" y="3841175"/>
              <a:ext cx="82575" cy="32850"/>
            </a:xfrm>
            <a:custGeom>
              <a:avLst/>
              <a:gdLst/>
              <a:ahLst/>
              <a:cxnLst/>
              <a:rect l="l" t="t" r="r" b="b"/>
              <a:pathLst>
                <a:path w="3303" h="1314" extrusionOk="0">
                  <a:moveTo>
                    <a:pt x="219" y="1"/>
                  </a:moveTo>
                  <a:cubicBezTo>
                    <a:pt x="697" y="458"/>
                    <a:pt x="200" y="359"/>
                    <a:pt x="1" y="399"/>
                  </a:cubicBezTo>
                  <a:cubicBezTo>
                    <a:pt x="697" y="598"/>
                    <a:pt x="1433" y="816"/>
                    <a:pt x="2149" y="1055"/>
                  </a:cubicBezTo>
                  <a:cubicBezTo>
                    <a:pt x="2248" y="1095"/>
                    <a:pt x="2348" y="1174"/>
                    <a:pt x="2447" y="1194"/>
                  </a:cubicBezTo>
                  <a:cubicBezTo>
                    <a:pt x="2587" y="1254"/>
                    <a:pt x="2706" y="1294"/>
                    <a:pt x="2865" y="1314"/>
                  </a:cubicBezTo>
                  <a:cubicBezTo>
                    <a:pt x="2945" y="1314"/>
                    <a:pt x="3024" y="1294"/>
                    <a:pt x="3084" y="1274"/>
                  </a:cubicBezTo>
                  <a:cubicBezTo>
                    <a:pt x="3183" y="1174"/>
                    <a:pt x="3303" y="1075"/>
                    <a:pt x="3203" y="896"/>
                  </a:cubicBezTo>
                  <a:cubicBezTo>
                    <a:pt x="3164" y="856"/>
                    <a:pt x="3104" y="797"/>
                    <a:pt x="3044" y="777"/>
                  </a:cubicBezTo>
                  <a:cubicBezTo>
                    <a:pt x="2129" y="419"/>
                    <a:pt x="1214" y="61"/>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3" name="Google Shape;16193;p24"/>
            <p:cNvSpPr/>
            <p:nvPr/>
          </p:nvSpPr>
          <p:spPr>
            <a:xfrm>
              <a:off x="4556700" y="3865800"/>
              <a:ext cx="114925" cy="15675"/>
            </a:xfrm>
            <a:custGeom>
              <a:avLst/>
              <a:gdLst/>
              <a:ahLst/>
              <a:cxnLst/>
              <a:rect l="l" t="t" r="r" b="b"/>
              <a:pathLst>
                <a:path w="4597" h="627" extrusionOk="0">
                  <a:moveTo>
                    <a:pt x="3592" y="0"/>
                  </a:moveTo>
                  <a:cubicBezTo>
                    <a:pt x="3563" y="0"/>
                    <a:pt x="3533" y="14"/>
                    <a:pt x="3502" y="50"/>
                  </a:cubicBezTo>
                  <a:cubicBezTo>
                    <a:pt x="3447" y="196"/>
                    <a:pt x="3326" y="291"/>
                    <a:pt x="3169" y="291"/>
                  </a:cubicBezTo>
                  <a:cubicBezTo>
                    <a:pt x="3154" y="291"/>
                    <a:pt x="3139" y="291"/>
                    <a:pt x="3124" y="289"/>
                  </a:cubicBezTo>
                  <a:cubicBezTo>
                    <a:pt x="2929" y="265"/>
                    <a:pt x="2732" y="258"/>
                    <a:pt x="2533" y="258"/>
                  </a:cubicBezTo>
                  <a:cubicBezTo>
                    <a:pt x="2275" y="258"/>
                    <a:pt x="2014" y="270"/>
                    <a:pt x="1754" y="270"/>
                  </a:cubicBezTo>
                  <a:cubicBezTo>
                    <a:pt x="1379" y="270"/>
                    <a:pt x="1004" y="246"/>
                    <a:pt x="637" y="130"/>
                  </a:cubicBezTo>
                  <a:cubicBezTo>
                    <a:pt x="532" y="111"/>
                    <a:pt x="432" y="82"/>
                    <a:pt x="332" y="82"/>
                  </a:cubicBezTo>
                  <a:cubicBezTo>
                    <a:pt x="223" y="82"/>
                    <a:pt x="115" y="116"/>
                    <a:pt x="1" y="229"/>
                  </a:cubicBezTo>
                  <a:cubicBezTo>
                    <a:pt x="359" y="495"/>
                    <a:pt x="744" y="512"/>
                    <a:pt x="1119" y="512"/>
                  </a:cubicBezTo>
                  <a:cubicBezTo>
                    <a:pt x="1177" y="512"/>
                    <a:pt x="1235" y="512"/>
                    <a:pt x="1292" y="512"/>
                  </a:cubicBezTo>
                  <a:cubicBezTo>
                    <a:pt x="1421" y="512"/>
                    <a:pt x="1548" y="514"/>
                    <a:pt x="1672" y="528"/>
                  </a:cubicBezTo>
                  <a:cubicBezTo>
                    <a:pt x="2231" y="598"/>
                    <a:pt x="2797" y="627"/>
                    <a:pt x="3358" y="627"/>
                  </a:cubicBezTo>
                  <a:cubicBezTo>
                    <a:pt x="3755" y="627"/>
                    <a:pt x="4149" y="612"/>
                    <a:pt x="4536" y="587"/>
                  </a:cubicBezTo>
                  <a:cubicBezTo>
                    <a:pt x="4596" y="289"/>
                    <a:pt x="4318" y="329"/>
                    <a:pt x="4158" y="269"/>
                  </a:cubicBezTo>
                  <a:cubicBezTo>
                    <a:pt x="4099" y="130"/>
                    <a:pt x="3920" y="189"/>
                    <a:pt x="3820" y="90"/>
                  </a:cubicBezTo>
                  <a:cubicBezTo>
                    <a:pt x="3815" y="91"/>
                    <a:pt x="3811" y="91"/>
                    <a:pt x="3806" y="91"/>
                  </a:cubicBezTo>
                  <a:cubicBezTo>
                    <a:pt x="3737" y="91"/>
                    <a:pt x="3668" y="0"/>
                    <a:pt x="3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4" name="Google Shape;16194;p24"/>
            <p:cNvSpPr/>
            <p:nvPr/>
          </p:nvSpPr>
          <p:spPr>
            <a:xfrm>
              <a:off x="4202125" y="3674925"/>
              <a:ext cx="119875" cy="13875"/>
            </a:xfrm>
            <a:custGeom>
              <a:avLst/>
              <a:gdLst/>
              <a:ahLst/>
              <a:cxnLst/>
              <a:rect l="l" t="t" r="r" b="b"/>
              <a:pathLst>
                <a:path w="4795" h="555" extrusionOk="0">
                  <a:moveTo>
                    <a:pt x="345" y="1"/>
                  </a:moveTo>
                  <a:cubicBezTo>
                    <a:pt x="216" y="1"/>
                    <a:pt x="94" y="45"/>
                    <a:pt x="0" y="186"/>
                  </a:cubicBezTo>
                  <a:cubicBezTo>
                    <a:pt x="80" y="265"/>
                    <a:pt x="219" y="225"/>
                    <a:pt x="319" y="345"/>
                  </a:cubicBezTo>
                  <a:cubicBezTo>
                    <a:pt x="1382" y="517"/>
                    <a:pt x="2446" y="555"/>
                    <a:pt x="3510" y="555"/>
                  </a:cubicBezTo>
                  <a:cubicBezTo>
                    <a:pt x="3918" y="555"/>
                    <a:pt x="4327" y="549"/>
                    <a:pt x="4735" y="544"/>
                  </a:cubicBezTo>
                  <a:lnTo>
                    <a:pt x="4775" y="484"/>
                  </a:lnTo>
                  <a:cubicBezTo>
                    <a:pt x="4795" y="464"/>
                    <a:pt x="4775" y="405"/>
                    <a:pt x="4735" y="385"/>
                  </a:cubicBezTo>
                  <a:cubicBezTo>
                    <a:pt x="4714" y="386"/>
                    <a:pt x="4693" y="386"/>
                    <a:pt x="4672" y="386"/>
                  </a:cubicBezTo>
                  <a:cubicBezTo>
                    <a:pt x="4295" y="386"/>
                    <a:pt x="3918" y="225"/>
                    <a:pt x="3541" y="225"/>
                  </a:cubicBezTo>
                  <a:cubicBezTo>
                    <a:pt x="2547" y="225"/>
                    <a:pt x="1592" y="206"/>
                    <a:pt x="617" y="46"/>
                  </a:cubicBezTo>
                  <a:cubicBezTo>
                    <a:pt x="527" y="22"/>
                    <a:pt x="434" y="1"/>
                    <a:pt x="3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5" name="Google Shape;16195;p24"/>
            <p:cNvSpPr/>
            <p:nvPr/>
          </p:nvSpPr>
          <p:spPr>
            <a:xfrm>
              <a:off x="4592025" y="3764825"/>
              <a:ext cx="70650" cy="33625"/>
            </a:xfrm>
            <a:custGeom>
              <a:avLst/>
              <a:gdLst/>
              <a:ahLst/>
              <a:cxnLst/>
              <a:rect l="l" t="t" r="r" b="b"/>
              <a:pathLst>
                <a:path w="2826" h="1345" extrusionOk="0">
                  <a:moveTo>
                    <a:pt x="215" y="1"/>
                  </a:moveTo>
                  <a:cubicBezTo>
                    <a:pt x="107" y="1"/>
                    <a:pt x="21" y="61"/>
                    <a:pt x="0" y="290"/>
                  </a:cubicBezTo>
                  <a:cubicBezTo>
                    <a:pt x="756" y="747"/>
                    <a:pt x="1631" y="966"/>
                    <a:pt x="2427" y="1344"/>
                  </a:cubicBezTo>
                  <a:cubicBezTo>
                    <a:pt x="2467" y="1344"/>
                    <a:pt x="2507" y="1324"/>
                    <a:pt x="2527" y="1324"/>
                  </a:cubicBezTo>
                  <a:cubicBezTo>
                    <a:pt x="2626" y="1245"/>
                    <a:pt x="2726" y="1145"/>
                    <a:pt x="2805" y="1026"/>
                  </a:cubicBezTo>
                  <a:cubicBezTo>
                    <a:pt x="2825" y="1026"/>
                    <a:pt x="2825" y="986"/>
                    <a:pt x="2825" y="946"/>
                  </a:cubicBezTo>
                  <a:cubicBezTo>
                    <a:pt x="2825" y="887"/>
                    <a:pt x="2825" y="847"/>
                    <a:pt x="2785" y="827"/>
                  </a:cubicBezTo>
                  <a:lnTo>
                    <a:pt x="2805" y="827"/>
                  </a:lnTo>
                  <a:cubicBezTo>
                    <a:pt x="2686" y="628"/>
                    <a:pt x="2407" y="767"/>
                    <a:pt x="2288" y="628"/>
                  </a:cubicBezTo>
                  <a:cubicBezTo>
                    <a:pt x="2109" y="449"/>
                    <a:pt x="1890" y="568"/>
                    <a:pt x="1711" y="449"/>
                  </a:cubicBezTo>
                  <a:cubicBezTo>
                    <a:pt x="1313" y="330"/>
                    <a:pt x="935" y="190"/>
                    <a:pt x="537" y="71"/>
                  </a:cubicBezTo>
                  <a:cubicBezTo>
                    <a:pt x="433" y="52"/>
                    <a:pt x="314" y="1"/>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6" name="Google Shape;16196;p24"/>
            <p:cNvSpPr/>
            <p:nvPr/>
          </p:nvSpPr>
          <p:spPr>
            <a:xfrm>
              <a:off x="4391100" y="3901825"/>
              <a:ext cx="90550" cy="18900"/>
            </a:xfrm>
            <a:custGeom>
              <a:avLst/>
              <a:gdLst/>
              <a:ahLst/>
              <a:cxnLst/>
              <a:rect l="l" t="t" r="r" b="b"/>
              <a:pathLst>
                <a:path w="3622" h="756" extrusionOk="0">
                  <a:moveTo>
                    <a:pt x="863" y="0"/>
                  </a:moveTo>
                  <a:cubicBezTo>
                    <a:pt x="607" y="0"/>
                    <a:pt x="352" y="47"/>
                    <a:pt x="100" y="181"/>
                  </a:cubicBezTo>
                  <a:cubicBezTo>
                    <a:pt x="21" y="221"/>
                    <a:pt x="1" y="260"/>
                    <a:pt x="21" y="340"/>
                  </a:cubicBezTo>
                  <a:cubicBezTo>
                    <a:pt x="40" y="419"/>
                    <a:pt x="100" y="459"/>
                    <a:pt x="140" y="479"/>
                  </a:cubicBezTo>
                  <a:cubicBezTo>
                    <a:pt x="200" y="519"/>
                    <a:pt x="239" y="559"/>
                    <a:pt x="299" y="579"/>
                  </a:cubicBezTo>
                  <a:cubicBezTo>
                    <a:pt x="319" y="638"/>
                    <a:pt x="379" y="658"/>
                    <a:pt x="418" y="718"/>
                  </a:cubicBezTo>
                  <a:cubicBezTo>
                    <a:pt x="582" y="740"/>
                    <a:pt x="746" y="756"/>
                    <a:pt x="909" y="756"/>
                  </a:cubicBezTo>
                  <a:cubicBezTo>
                    <a:pt x="1044" y="756"/>
                    <a:pt x="1179" y="745"/>
                    <a:pt x="1314" y="718"/>
                  </a:cubicBezTo>
                  <a:cubicBezTo>
                    <a:pt x="1433" y="618"/>
                    <a:pt x="1592" y="638"/>
                    <a:pt x="1692" y="559"/>
                  </a:cubicBezTo>
                  <a:cubicBezTo>
                    <a:pt x="1731" y="519"/>
                    <a:pt x="1761" y="499"/>
                    <a:pt x="1788" y="499"/>
                  </a:cubicBezTo>
                  <a:cubicBezTo>
                    <a:pt x="1816" y="499"/>
                    <a:pt x="1841" y="519"/>
                    <a:pt x="1871" y="559"/>
                  </a:cubicBezTo>
                  <a:cubicBezTo>
                    <a:pt x="2053" y="632"/>
                    <a:pt x="2232" y="659"/>
                    <a:pt x="2410" y="659"/>
                  </a:cubicBezTo>
                  <a:cubicBezTo>
                    <a:pt x="2620" y="659"/>
                    <a:pt x="2829" y="622"/>
                    <a:pt x="3044" y="579"/>
                  </a:cubicBezTo>
                  <a:cubicBezTo>
                    <a:pt x="3151" y="588"/>
                    <a:pt x="3262" y="636"/>
                    <a:pt x="3362" y="636"/>
                  </a:cubicBezTo>
                  <a:cubicBezTo>
                    <a:pt x="3468" y="636"/>
                    <a:pt x="3560" y="583"/>
                    <a:pt x="3621" y="380"/>
                  </a:cubicBezTo>
                  <a:cubicBezTo>
                    <a:pt x="3497" y="300"/>
                    <a:pt x="3366" y="284"/>
                    <a:pt x="3233" y="284"/>
                  </a:cubicBezTo>
                  <a:cubicBezTo>
                    <a:pt x="3143" y="284"/>
                    <a:pt x="3052" y="291"/>
                    <a:pt x="2963" y="291"/>
                  </a:cubicBezTo>
                  <a:cubicBezTo>
                    <a:pt x="2824" y="291"/>
                    <a:pt x="2690" y="273"/>
                    <a:pt x="2567" y="181"/>
                  </a:cubicBezTo>
                  <a:cubicBezTo>
                    <a:pt x="2525" y="167"/>
                    <a:pt x="2472" y="153"/>
                    <a:pt x="2431" y="153"/>
                  </a:cubicBezTo>
                  <a:cubicBezTo>
                    <a:pt x="2414" y="153"/>
                    <a:pt x="2399" y="155"/>
                    <a:pt x="2388" y="161"/>
                  </a:cubicBezTo>
                  <a:cubicBezTo>
                    <a:pt x="2321" y="174"/>
                    <a:pt x="2245" y="242"/>
                    <a:pt x="2159" y="242"/>
                  </a:cubicBezTo>
                  <a:cubicBezTo>
                    <a:pt x="2118" y="242"/>
                    <a:pt x="2075" y="226"/>
                    <a:pt x="2030" y="181"/>
                  </a:cubicBezTo>
                  <a:cubicBezTo>
                    <a:pt x="1645" y="109"/>
                    <a:pt x="1253"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7" name="Google Shape;16197;p24"/>
            <p:cNvSpPr/>
            <p:nvPr/>
          </p:nvSpPr>
          <p:spPr>
            <a:xfrm>
              <a:off x="4544775" y="3744150"/>
              <a:ext cx="60700" cy="27425"/>
            </a:xfrm>
            <a:custGeom>
              <a:avLst/>
              <a:gdLst/>
              <a:ahLst/>
              <a:cxnLst/>
              <a:rect l="l" t="t" r="r" b="b"/>
              <a:pathLst>
                <a:path w="2428" h="1097" extrusionOk="0">
                  <a:moveTo>
                    <a:pt x="223" y="1"/>
                  </a:moveTo>
                  <a:cubicBezTo>
                    <a:pt x="189" y="1"/>
                    <a:pt x="155" y="1"/>
                    <a:pt x="120" y="3"/>
                  </a:cubicBezTo>
                  <a:cubicBezTo>
                    <a:pt x="0" y="142"/>
                    <a:pt x="0" y="281"/>
                    <a:pt x="100" y="420"/>
                  </a:cubicBezTo>
                  <a:cubicBezTo>
                    <a:pt x="637" y="779"/>
                    <a:pt x="1214" y="997"/>
                    <a:pt x="1870" y="1097"/>
                  </a:cubicBezTo>
                  <a:cubicBezTo>
                    <a:pt x="2010" y="878"/>
                    <a:pt x="2228" y="918"/>
                    <a:pt x="2427" y="898"/>
                  </a:cubicBezTo>
                  <a:cubicBezTo>
                    <a:pt x="2169" y="759"/>
                    <a:pt x="1870" y="600"/>
                    <a:pt x="1592" y="420"/>
                  </a:cubicBezTo>
                  <a:cubicBezTo>
                    <a:pt x="1163" y="141"/>
                    <a:pt x="734" y="1"/>
                    <a:pt x="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8" name="Google Shape;16198;p24"/>
            <p:cNvSpPr/>
            <p:nvPr/>
          </p:nvSpPr>
          <p:spPr>
            <a:xfrm>
              <a:off x="4464700" y="3715350"/>
              <a:ext cx="83075" cy="40325"/>
            </a:xfrm>
            <a:custGeom>
              <a:avLst/>
              <a:gdLst/>
              <a:ahLst/>
              <a:cxnLst/>
              <a:rect l="l" t="t" r="r" b="b"/>
              <a:pathLst>
                <a:path w="3323" h="1613" extrusionOk="0">
                  <a:moveTo>
                    <a:pt x="160" y="1"/>
                  </a:moveTo>
                  <a:lnTo>
                    <a:pt x="1" y="180"/>
                  </a:lnTo>
                  <a:cubicBezTo>
                    <a:pt x="21" y="458"/>
                    <a:pt x="259" y="598"/>
                    <a:pt x="359" y="856"/>
                  </a:cubicBezTo>
                  <a:cubicBezTo>
                    <a:pt x="936" y="976"/>
                    <a:pt x="1493" y="1095"/>
                    <a:pt x="2050" y="1234"/>
                  </a:cubicBezTo>
                  <a:cubicBezTo>
                    <a:pt x="2229" y="1334"/>
                    <a:pt x="2448" y="1234"/>
                    <a:pt x="2627" y="1374"/>
                  </a:cubicBezTo>
                  <a:cubicBezTo>
                    <a:pt x="2686" y="1413"/>
                    <a:pt x="2706" y="1413"/>
                    <a:pt x="2746" y="1413"/>
                  </a:cubicBezTo>
                  <a:cubicBezTo>
                    <a:pt x="2845" y="1433"/>
                    <a:pt x="2905" y="1473"/>
                    <a:pt x="2985" y="1553"/>
                  </a:cubicBezTo>
                  <a:cubicBezTo>
                    <a:pt x="3084" y="1572"/>
                    <a:pt x="3203" y="1572"/>
                    <a:pt x="3303" y="1612"/>
                  </a:cubicBezTo>
                  <a:cubicBezTo>
                    <a:pt x="3303" y="1453"/>
                    <a:pt x="3323" y="1334"/>
                    <a:pt x="3323" y="1175"/>
                  </a:cubicBezTo>
                  <a:cubicBezTo>
                    <a:pt x="3313" y="1155"/>
                    <a:pt x="3293" y="1145"/>
                    <a:pt x="3271" y="1145"/>
                  </a:cubicBezTo>
                  <a:cubicBezTo>
                    <a:pt x="3248" y="1145"/>
                    <a:pt x="3223" y="1155"/>
                    <a:pt x="3203" y="1175"/>
                  </a:cubicBezTo>
                  <a:cubicBezTo>
                    <a:pt x="3084" y="1135"/>
                    <a:pt x="2925" y="1155"/>
                    <a:pt x="2806" y="1055"/>
                  </a:cubicBezTo>
                  <a:cubicBezTo>
                    <a:pt x="2746" y="1035"/>
                    <a:pt x="2706" y="1035"/>
                    <a:pt x="2646" y="1035"/>
                  </a:cubicBezTo>
                  <a:cubicBezTo>
                    <a:pt x="2229" y="936"/>
                    <a:pt x="1831" y="836"/>
                    <a:pt x="1413" y="697"/>
                  </a:cubicBezTo>
                  <a:cubicBezTo>
                    <a:pt x="995" y="478"/>
                    <a:pt x="418" y="538"/>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9" name="Google Shape;16199;p24"/>
            <p:cNvSpPr/>
            <p:nvPr/>
          </p:nvSpPr>
          <p:spPr>
            <a:xfrm>
              <a:off x="4166325" y="3814150"/>
              <a:ext cx="88550" cy="17100"/>
            </a:xfrm>
            <a:custGeom>
              <a:avLst/>
              <a:gdLst/>
              <a:ahLst/>
              <a:cxnLst/>
              <a:rect l="l" t="t" r="r" b="b"/>
              <a:pathLst>
                <a:path w="3542" h="684" extrusionOk="0">
                  <a:moveTo>
                    <a:pt x="3170" y="0"/>
                  </a:moveTo>
                  <a:cubicBezTo>
                    <a:pt x="1856" y="0"/>
                    <a:pt x="637" y="284"/>
                    <a:pt x="0" y="684"/>
                  </a:cubicBezTo>
                  <a:cubicBezTo>
                    <a:pt x="1313" y="664"/>
                    <a:pt x="2407" y="167"/>
                    <a:pt x="3541" y="8"/>
                  </a:cubicBezTo>
                  <a:cubicBezTo>
                    <a:pt x="3417" y="3"/>
                    <a:pt x="3293" y="0"/>
                    <a:pt x="3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0" name="Google Shape;16200;p24"/>
            <p:cNvSpPr/>
            <p:nvPr/>
          </p:nvSpPr>
          <p:spPr>
            <a:xfrm>
              <a:off x="4620875" y="3924800"/>
              <a:ext cx="107925" cy="27675"/>
            </a:xfrm>
            <a:custGeom>
              <a:avLst/>
              <a:gdLst/>
              <a:ahLst/>
              <a:cxnLst/>
              <a:rect l="l" t="t" r="r" b="b"/>
              <a:pathLst>
                <a:path w="4317" h="1107" extrusionOk="0">
                  <a:moveTo>
                    <a:pt x="391" y="0"/>
                  </a:moveTo>
                  <a:cubicBezTo>
                    <a:pt x="274" y="0"/>
                    <a:pt x="158" y="6"/>
                    <a:pt x="40" y="18"/>
                  </a:cubicBezTo>
                  <a:cubicBezTo>
                    <a:pt x="0" y="97"/>
                    <a:pt x="0" y="157"/>
                    <a:pt x="40" y="256"/>
                  </a:cubicBezTo>
                  <a:cubicBezTo>
                    <a:pt x="80" y="316"/>
                    <a:pt x="159" y="356"/>
                    <a:pt x="239" y="376"/>
                  </a:cubicBezTo>
                  <a:cubicBezTo>
                    <a:pt x="676" y="435"/>
                    <a:pt x="1134" y="435"/>
                    <a:pt x="1512" y="674"/>
                  </a:cubicBezTo>
                  <a:cubicBezTo>
                    <a:pt x="2129" y="833"/>
                    <a:pt x="2745" y="893"/>
                    <a:pt x="3362" y="1092"/>
                  </a:cubicBezTo>
                  <a:cubicBezTo>
                    <a:pt x="3451" y="1102"/>
                    <a:pt x="3536" y="1107"/>
                    <a:pt x="3618" y="1107"/>
                  </a:cubicBezTo>
                  <a:cubicBezTo>
                    <a:pt x="3700" y="1107"/>
                    <a:pt x="3780" y="1102"/>
                    <a:pt x="3859" y="1092"/>
                  </a:cubicBezTo>
                  <a:cubicBezTo>
                    <a:pt x="3959" y="1052"/>
                    <a:pt x="4038" y="1032"/>
                    <a:pt x="4118" y="1012"/>
                  </a:cubicBezTo>
                  <a:cubicBezTo>
                    <a:pt x="4237" y="953"/>
                    <a:pt x="4317" y="893"/>
                    <a:pt x="4317" y="734"/>
                  </a:cubicBezTo>
                  <a:cubicBezTo>
                    <a:pt x="4257" y="654"/>
                    <a:pt x="4217" y="614"/>
                    <a:pt x="4138" y="595"/>
                  </a:cubicBezTo>
                  <a:cubicBezTo>
                    <a:pt x="3959" y="535"/>
                    <a:pt x="3760" y="475"/>
                    <a:pt x="3601" y="416"/>
                  </a:cubicBezTo>
                  <a:cubicBezTo>
                    <a:pt x="3422" y="356"/>
                    <a:pt x="3262" y="217"/>
                    <a:pt x="3064" y="177"/>
                  </a:cubicBezTo>
                  <a:cubicBezTo>
                    <a:pt x="2886" y="354"/>
                    <a:pt x="2705" y="413"/>
                    <a:pt x="2525" y="413"/>
                  </a:cubicBezTo>
                  <a:cubicBezTo>
                    <a:pt x="2281" y="413"/>
                    <a:pt x="2039" y="305"/>
                    <a:pt x="1810" y="237"/>
                  </a:cubicBezTo>
                  <a:cubicBezTo>
                    <a:pt x="1331" y="93"/>
                    <a:pt x="865" y="0"/>
                    <a:pt x="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1" name="Google Shape;16201;p24"/>
            <p:cNvSpPr/>
            <p:nvPr/>
          </p:nvSpPr>
          <p:spPr>
            <a:xfrm>
              <a:off x="4262800" y="3862300"/>
              <a:ext cx="88050" cy="18175"/>
            </a:xfrm>
            <a:custGeom>
              <a:avLst/>
              <a:gdLst/>
              <a:ahLst/>
              <a:cxnLst/>
              <a:rect l="l" t="t" r="r" b="b"/>
              <a:pathLst>
                <a:path w="3522" h="727" extrusionOk="0">
                  <a:moveTo>
                    <a:pt x="2722" y="1"/>
                  </a:moveTo>
                  <a:cubicBezTo>
                    <a:pt x="1806" y="1"/>
                    <a:pt x="950" y="332"/>
                    <a:pt x="0" y="528"/>
                  </a:cubicBezTo>
                  <a:cubicBezTo>
                    <a:pt x="138" y="679"/>
                    <a:pt x="260" y="726"/>
                    <a:pt x="371" y="726"/>
                  </a:cubicBezTo>
                  <a:cubicBezTo>
                    <a:pt x="436" y="726"/>
                    <a:pt x="498" y="710"/>
                    <a:pt x="557" y="688"/>
                  </a:cubicBezTo>
                  <a:cubicBezTo>
                    <a:pt x="1254" y="429"/>
                    <a:pt x="1970" y="429"/>
                    <a:pt x="2706" y="329"/>
                  </a:cubicBezTo>
                  <a:cubicBezTo>
                    <a:pt x="2725" y="327"/>
                    <a:pt x="2745" y="325"/>
                    <a:pt x="2765" y="325"/>
                  </a:cubicBezTo>
                  <a:cubicBezTo>
                    <a:pt x="2908" y="325"/>
                    <a:pt x="3070" y="391"/>
                    <a:pt x="3220" y="391"/>
                  </a:cubicBezTo>
                  <a:cubicBezTo>
                    <a:pt x="3331" y="391"/>
                    <a:pt x="3435" y="355"/>
                    <a:pt x="3521" y="230"/>
                  </a:cubicBezTo>
                  <a:cubicBezTo>
                    <a:pt x="3501" y="131"/>
                    <a:pt x="3382" y="111"/>
                    <a:pt x="3322" y="51"/>
                  </a:cubicBezTo>
                  <a:cubicBezTo>
                    <a:pt x="3118" y="16"/>
                    <a:pt x="2919" y="1"/>
                    <a:pt x="2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2" name="Google Shape;16202;p24"/>
            <p:cNvSpPr/>
            <p:nvPr/>
          </p:nvSpPr>
          <p:spPr>
            <a:xfrm>
              <a:off x="4652200" y="3791950"/>
              <a:ext cx="66175" cy="41300"/>
            </a:xfrm>
            <a:custGeom>
              <a:avLst/>
              <a:gdLst/>
              <a:ahLst/>
              <a:cxnLst/>
              <a:rect l="l" t="t" r="r" b="b"/>
              <a:pathLst>
                <a:path w="2647" h="1652" extrusionOk="0">
                  <a:moveTo>
                    <a:pt x="597" y="0"/>
                  </a:moveTo>
                  <a:cubicBezTo>
                    <a:pt x="398" y="20"/>
                    <a:pt x="219" y="60"/>
                    <a:pt x="100" y="199"/>
                  </a:cubicBezTo>
                  <a:cubicBezTo>
                    <a:pt x="80" y="219"/>
                    <a:pt x="20" y="259"/>
                    <a:pt x="0" y="259"/>
                  </a:cubicBezTo>
                  <a:cubicBezTo>
                    <a:pt x="418" y="498"/>
                    <a:pt x="796" y="796"/>
                    <a:pt x="1273" y="935"/>
                  </a:cubicBezTo>
                  <a:cubicBezTo>
                    <a:pt x="1691" y="1154"/>
                    <a:pt x="2049" y="1473"/>
                    <a:pt x="2487" y="1652"/>
                  </a:cubicBezTo>
                  <a:cubicBezTo>
                    <a:pt x="2586" y="1572"/>
                    <a:pt x="2646" y="1453"/>
                    <a:pt x="2626" y="1333"/>
                  </a:cubicBezTo>
                  <a:cubicBezTo>
                    <a:pt x="2606" y="1234"/>
                    <a:pt x="2586" y="1154"/>
                    <a:pt x="2566" y="1075"/>
                  </a:cubicBezTo>
                  <a:cubicBezTo>
                    <a:pt x="2228" y="756"/>
                    <a:pt x="1910" y="478"/>
                    <a:pt x="1492" y="339"/>
                  </a:cubicBezTo>
                  <a:cubicBezTo>
                    <a:pt x="1443" y="319"/>
                    <a:pt x="1388" y="309"/>
                    <a:pt x="1333" y="309"/>
                  </a:cubicBezTo>
                  <a:cubicBezTo>
                    <a:pt x="1278" y="309"/>
                    <a:pt x="1224" y="319"/>
                    <a:pt x="1174" y="339"/>
                  </a:cubicBezTo>
                  <a:cubicBezTo>
                    <a:pt x="1114" y="359"/>
                    <a:pt x="1094" y="398"/>
                    <a:pt x="1094" y="458"/>
                  </a:cubicBezTo>
                  <a:cubicBezTo>
                    <a:pt x="1074" y="398"/>
                    <a:pt x="1074" y="359"/>
                    <a:pt x="1114" y="299"/>
                  </a:cubicBezTo>
                  <a:cubicBezTo>
                    <a:pt x="1015" y="100"/>
                    <a:pt x="796" y="60"/>
                    <a:pt x="5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3" name="Google Shape;16203;p24"/>
            <p:cNvSpPr/>
            <p:nvPr/>
          </p:nvSpPr>
          <p:spPr>
            <a:xfrm>
              <a:off x="4738225" y="3939025"/>
              <a:ext cx="77600" cy="29000"/>
            </a:xfrm>
            <a:custGeom>
              <a:avLst/>
              <a:gdLst/>
              <a:ahLst/>
              <a:cxnLst/>
              <a:rect l="l" t="t" r="r" b="b"/>
              <a:pathLst>
                <a:path w="3104" h="1160" extrusionOk="0">
                  <a:moveTo>
                    <a:pt x="358" y="0"/>
                  </a:moveTo>
                  <a:cubicBezTo>
                    <a:pt x="254" y="0"/>
                    <a:pt x="163" y="48"/>
                    <a:pt x="100" y="185"/>
                  </a:cubicBezTo>
                  <a:cubicBezTo>
                    <a:pt x="1" y="443"/>
                    <a:pt x="200" y="543"/>
                    <a:pt x="359" y="642"/>
                  </a:cubicBezTo>
                  <a:cubicBezTo>
                    <a:pt x="498" y="722"/>
                    <a:pt x="637" y="742"/>
                    <a:pt x="757" y="782"/>
                  </a:cubicBezTo>
                  <a:cubicBezTo>
                    <a:pt x="790" y="779"/>
                    <a:pt x="822" y="778"/>
                    <a:pt x="854" y="778"/>
                  </a:cubicBezTo>
                  <a:cubicBezTo>
                    <a:pt x="1406" y="778"/>
                    <a:pt x="1863" y="1084"/>
                    <a:pt x="2408" y="1159"/>
                  </a:cubicBezTo>
                  <a:cubicBezTo>
                    <a:pt x="2502" y="1013"/>
                    <a:pt x="2617" y="988"/>
                    <a:pt x="2744" y="988"/>
                  </a:cubicBezTo>
                  <a:cubicBezTo>
                    <a:pt x="2812" y="988"/>
                    <a:pt x="2884" y="995"/>
                    <a:pt x="2956" y="995"/>
                  </a:cubicBezTo>
                  <a:cubicBezTo>
                    <a:pt x="3005" y="995"/>
                    <a:pt x="3055" y="992"/>
                    <a:pt x="3104" y="980"/>
                  </a:cubicBezTo>
                  <a:cubicBezTo>
                    <a:pt x="2428" y="602"/>
                    <a:pt x="1731" y="324"/>
                    <a:pt x="975" y="225"/>
                  </a:cubicBezTo>
                  <a:cubicBezTo>
                    <a:pt x="856" y="225"/>
                    <a:pt x="757" y="145"/>
                    <a:pt x="657" y="85"/>
                  </a:cubicBezTo>
                  <a:cubicBezTo>
                    <a:pt x="554" y="38"/>
                    <a:pt x="451"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4" name="Google Shape;16204;p24"/>
            <p:cNvSpPr/>
            <p:nvPr/>
          </p:nvSpPr>
          <p:spPr>
            <a:xfrm>
              <a:off x="4501150" y="3907875"/>
              <a:ext cx="56075" cy="16925"/>
            </a:xfrm>
            <a:custGeom>
              <a:avLst/>
              <a:gdLst/>
              <a:ahLst/>
              <a:cxnLst/>
              <a:rect l="l" t="t" r="r" b="b"/>
              <a:pathLst>
                <a:path w="2243" h="677" extrusionOk="0">
                  <a:moveTo>
                    <a:pt x="709" y="1"/>
                  </a:moveTo>
                  <a:cubicBezTo>
                    <a:pt x="500" y="1"/>
                    <a:pt x="366" y="105"/>
                    <a:pt x="94" y="317"/>
                  </a:cubicBezTo>
                  <a:cubicBezTo>
                    <a:pt x="1" y="523"/>
                    <a:pt x="48" y="676"/>
                    <a:pt x="305" y="676"/>
                  </a:cubicBezTo>
                  <a:cubicBezTo>
                    <a:pt x="320" y="676"/>
                    <a:pt x="336" y="676"/>
                    <a:pt x="353" y="675"/>
                  </a:cubicBezTo>
                  <a:cubicBezTo>
                    <a:pt x="641" y="645"/>
                    <a:pt x="920" y="630"/>
                    <a:pt x="1198" y="630"/>
                  </a:cubicBezTo>
                  <a:cubicBezTo>
                    <a:pt x="1477" y="630"/>
                    <a:pt x="1755" y="645"/>
                    <a:pt x="2044" y="675"/>
                  </a:cubicBezTo>
                  <a:cubicBezTo>
                    <a:pt x="2123" y="615"/>
                    <a:pt x="2223" y="595"/>
                    <a:pt x="2243" y="476"/>
                  </a:cubicBezTo>
                  <a:cubicBezTo>
                    <a:pt x="2143" y="337"/>
                    <a:pt x="1984" y="337"/>
                    <a:pt x="1845" y="337"/>
                  </a:cubicBezTo>
                  <a:cubicBezTo>
                    <a:pt x="1813" y="369"/>
                    <a:pt x="1769" y="407"/>
                    <a:pt x="1742" y="407"/>
                  </a:cubicBezTo>
                  <a:cubicBezTo>
                    <a:pt x="1718" y="407"/>
                    <a:pt x="1707" y="379"/>
                    <a:pt x="1726" y="297"/>
                  </a:cubicBezTo>
                  <a:cubicBezTo>
                    <a:pt x="1185" y="100"/>
                    <a:pt x="912" y="1"/>
                    <a:pt x="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5" name="Google Shape;16205;p24"/>
            <p:cNvSpPr/>
            <p:nvPr/>
          </p:nvSpPr>
          <p:spPr>
            <a:xfrm>
              <a:off x="4168800" y="3749675"/>
              <a:ext cx="52250" cy="50250"/>
            </a:xfrm>
            <a:custGeom>
              <a:avLst/>
              <a:gdLst/>
              <a:ahLst/>
              <a:cxnLst/>
              <a:rect l="l" t="t" r="r" b="b"/>
              <a:pathLst>
                <a:path w="2090" h="2010" extrusionOk="0">
                  <a:moveTo>
                    <a:pt x="239" y="1"/>
                  </a:moveTo>
                  <a:cubicBezTo>
                    <a:pt x="160" y="1"/>
                    <a:pt x="100" y="60"/>
                    <a:pt x="40" y="100"/>
                  </a:cubicBezTo>
                  <a:cubicBezTo>
                    <a:pt x="1" y="180"/>
                    <a:pt x="1" y="259"/>
                    <a:pt x="1" y="319"/>
                  </a:cubicBezTo>
                  <a:cubicBezTo>
                    <a:pt x="20" y="359"/>
                    <a:pt x="20" y="398"/>
                    <a:pt x="40" y="418"/>
                  </a:cubicBezTo>
                  <a:cubicBezTo>
                    <a:pt x="100" y="478"/>
                    <a:pt x="140" y="558"/>
                    <a:pt x="200" y="597"/>
                  </a:cubicBezTo>
                  <a:lnTo>
                    <a:pt x="259" y="677"/>
                  </a:lnTo>
                  <a:cubicBezTo>
                    <a:pt x="319" y="717"/>
                    <a:pt x="359" y="776"/>
                    <a:pt x="438" y="816"/>
                  </a:cubicBezTo>
                  <a:cubicBezTo>
                    <a:pt x="856" y="1194"/>
                    <a:pt x="1194" y="1592"/>
                    <a:pt x="1532" y="2010"/>
                  </a:cubicBezTo>
                  <a:cubicBezTo>
                    <a:pt x="1711" y="1990"/>
                    <a:pt x="1851" y="1950"/>
                    <a:pt x="2010" y="1910"/>
                  </a:cubicBezTo>
                  <a:cubicBezTo>
                    <a:pt x="2010" y="1851"/>
                    <a:pt x="2030" y="1791"/>
                    <a:pt x="2030" y="1711"/>
                  </a:cubicBezTo>
                  <a:cubicBezTo>
                    <a:pt x="2030" y="1711"/>
                    <a:pt x="2050" y="1711"/>
                    <a:pt x="2089" y="1672"/>
                  </a:cubicBezTo>
                  <a:cubicBezTo>
                    <a:pt x="2089" y="1652"/>
                    <a:pt x="2050" y="1592"/>
                    <a:pt x="2010" y="1572"/>
                  </a:cubicBezTo>
                  <a:cubicBezTo>
                    <a:pt x="1333" y="1134"/>
                    <a:pt x="916" y="438"/>
                    <a:pt x="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6" name="Google Shape;16206;p24"/>
            <p:cNvSpPr/>
            <p:nvPr/>
          </p:nvSpPr>
          <p:spPr>
            <a:xfrm>
              <a:off x="4160850" y="3752750"/>
              <a:ext cx="48750" cy="49175"/>
            </a:xfrm>
            <a:custGeom>
              <a:avLst/>
              <a:gdLst/>
              <a:ahLst/>
              <a:cxnLst/>
              <a:rect l="l" t="t" r="r" b="b"/>
              <a:pathLst>
                <a:path w="1950" h="1967" extrusionOk="0">
                  <a:moveTo>
                    <a:pt x="121" y="1"/>
                  </a:moveTo>
                  <a:cubicBezTo>
                    <a:pt x="76" y="1"/>
                    <a:pt x="43" y="33"/>
                    <a:pt x="0" y="76"/>
                  </a:cubicBezTo>
                  <a:cubicBezTo>
                    <a:pt x="40" y="236"/>
                    <a:pt x="80" y="355"/>
                    <a:pt x="179" y="454"/>
                  </a:cubicBezTo>
                  <a:cubicBezTo>
                    <a:pt x="617" y="872"/>
                    <a:pt x="1114" y="1210"/>
                    <a:pt x="1313" y="1827"/>
                  </a:cubicBezTo>
                  <a:cubicBezTo>
                    <a:pt x="1343" y="1936"/>
                    <a:pt x="1423" y="1966"/>
                    <a:pt x="1520" y="1966"/>
                  </a:cubicBezTo>
                  <a:cubicBezTo>
                    <a:pt x="1617" y="1966"/>
                    <a:pt x="1731" y="1936"/>
                    <a:pt x="1830" y="1927"/>
                  </a:cubicBezTo>
                  <a:cubicBezTo>
                    <a:pt x="1811" y="1728"/>
                    <a:pt x="1950" y="1549"/>
                    <a:pt x="1711" y="1370"/>
                  </a:cubicBezTo>
                  <a:cubicBezTo>
                    <a:pt x="1353" y="1151"/>
                    <a:pt x="1055" y="832"/>
                    <a:pt x="736" y="554"/>
                  </a:cubicBezTo>
                  <a:cubicBezTo>
                    <a:pt x="677" y="514"/>
                    <a:pt x="637" y="454"/>
                    <a:pt x="557" y="415"/>
                  </a:cubicBezTo>
                  <a:cubicBezTo>
                    <a:pt x="498" y="335"/>
                    <a:pt x="458" y="275"/>
                    <a:pt x="378" y="236"/>
                  </a:cubicBezTo>
                  <a:cubicBezTo>
                    <a:pt x="358" y="176"/>
                    <a:pt x="319" y="136"/>
                    <a:pt x="279" y="57"/>
                  </a:cubicBezTo>
                  <a:cubicBezTo>
                    <a:pt x="239" y="57"/>
                    <a:pt x="219" y="37"/>
                    <a:pt x="179" y="17"/>
                  </a:cubicBezTo>
                  <a:cubicBezTo>
                    <a:pt x="157" y="6"/>
                    <a:pt x="138"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7" name="Google Shape;16207;p24"/>
            <p:cNvSpPr/>
            <p:nvPr/>
          </p:nvSpPr>
          <p:spPr>
            <a:xfrm>
              <a:off x="4721825" y="3933175"/>
              <a:ext cx="42800" cy="31675"/>
            </a:xfrm>
            <a:custGeom>
              <a:avLst/>
              <a:gdLst/>
              <a:ahLst/>
              <a:cxnLst/>
              <a:rect l="l" t="t" r="r" b="b"/>
              <a:pathLst>
                <a:path w="1712" h="1267" extrusionOk="0">
                  <a:moveTo>
                    <a:pt x="194" y="1"/>
                  </a:moveTo>
                  <a:cubicBezTo>
                    <a:pt x="156" y="1"/>
                    <a:pt x="118" y="1"/>
                    <a:pt x="80" y="1"/>
                  </a:cubicBezTo>
                  <a:cubicBezTo>
                    <a:pt x="20" y="61"/>
                    <a:pt x="20" y="100"/>
                    <a:pt x="20" y="180"/>
                  </a:cubicBezTo>
                  <a:cubicBezTo>
                    <a:pt x="60" y="220"/>
                    <a:pt x="100" y="260"/>
                    <a:pt x="179" y="260"/>
                  </a:cubicBezTo>
                  <a:cubicBezTo>
                    <a:pt x="259" y="260"/>
                    <a:pt x="279" y="279"/>
                    <a:pt x="259" y="359"/>
                  </a:cubicBezTo>
                  <a:cubicBezTo>
                    <a:pt x="179" y="419"/>
                    <a:pt x="100" y="478"/>
                    <a:pt x="20" y="558"/>
                  </a:cubicBezTo>
                  <a:cubicBezTo>
                    <a:pt x="0" y="677"/>
                    <a:pt x="60" y="777"/>
                    <a:pt x="159" y="876"/>
                  </a:cubicBezTo>
                  <a:cubicBezTo>
                    <a:pt x="219" y="916"/>
                    <a:pt x="299" y="936"/>
                    <a:pt x="378" y="936"/>
                  </a:cubicBezTo>
                  <a:cubicBezTo>
                    <a:pt x="406" y="930"/>
                    <a:pt x="433" y="927"/>
                    <a:pt x="460" y="927"/>
                  </a:cubicBezTo>
                  <a:cubicBezTo>
                    <a:pt x="754" y="927"/>
                    <a:pt x="1016" y="1266"/>
                    <a:pt x="1319" y="1266"/>
                  </a:cubicBezTo>
                  <a:cubicBezTo>
                    <a:pt x="1430" y="1266"/>
                    <a:pt x="1546" y="1220"/>
                    <a:pt x="1671" y="1095"/>
                  </a:cubicBezTo>
                  <a:cubicBezTo>
                    <a:pt x="1671" y="1095"/>
                    <a:pt x="1691" y="1075"/>
                    <a:pt x="1691" y="1016"/>
                  </a:cubicBezTo>
                  <a:cubicBezTo>
                    <a:pt x="1711" y="976"/>
                    <a:pt x="1691" y="956"/>
                    <a:pt x="1651" y="896"/>
                  </a:cubicBezTo>
                  <a:cubicBezTo>
                    <a:pt x="1492" y="836"/>
                    <a:pt x="1313" y="777"/>
                    <a:pt x="1174" y="717"/>
                  </a:cubicBezTo>
                  <a:cubicBezTo>
                    <a:pt x="1055" y="677"/>
                    <a:pt x="816" y="717"/>
                    <a:pt x="876" y="518"/>
                  </a:cubicBezTo>
                  <a:cubicBezTo>
                    <a:pt x="900" y="397"/>
                    <a:pt x="997" y="379"/>
                    <a:pt x="1102" y="379"/>
                  </a:cubicBezTo>
                  <a:cubicBezTo>
                    <a:pt x="1146" y="379"/>
                    <a:pt x="1191" y="382"/>
                    <a:pt x="1233" y="382"/>
                  </a:cubicBezTo>
                  <a:cubicBezTo>
                    <a:pt x="1254" y="382"/>
                    <a:pt x="1275" y="382"/>
                    <a:pt x="1293" y="379"/>
                  </a:cubicBezTo>
                  <a:cubicBezTo>
                    <a:pt x="968" y="17"/>
                    <a:pt x="576" y="1"/>
                    <a:pt x="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8" name="Google Shape;16208;p24"/>
            <p:cNvSpPr/>
            <p:nvPr/>
          </p:nvSpPr>
          <p:spPr>
            <a:xfrm>
              <a:off x="4596000" y="3815325"/>
              <a:ext cx="71150" cy="24900"/>
            </a:xfrm>
            <a:custGeom>
              <a:avLst/>
              <a:gdLst/>
              <a:ahLst/>
              <a:cxnLst/>
              <a:rect l="l" t="t" r="r" b="b"/>
              <a:pathLst>
                <a:path w="2846" h="996" extrusionOk="0">
                  <a:moveTo>
                    <a:pt x="179" y="0"/>
                  </a:moveTo>
                  <a:lnTo>
                    <a:pt x="0" y="160"/>
                  </a:lnTo>
                  <a:cubicBezTo>
                    <a:pt x="915" y="617"/>
                    <a:pt x="1870" y="736"/>
                    <a:pt x="2845" y="995"/>
                  </a:cubicBezTo>
                  <a:cubicBezTo>
                    <a:pt x="2029" y="458"/>
                    <a:pt x="1134" y="16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9" name="Google Shape;16209;p24"/>
            <p:cNvSpPr/>
            <p:nvPr/>
          </p:nvSpPr>
          <p:spPr>
            <a:xfrm>
              <a:off x="4662150" y="3863075"/>
              <a:ext cx="41300" cy="22400"/>
            </a:xfrm>
            <a:custGeom>
              <a:avLst/>
              <a:gdLst/>
              <a:ahLst/>
              <a:cxnLst/>
              <a:rect l="l" t="t" r="r" b="b"/>
              <a:pathLst>
                <a:path w="1652" h="896" extrusionOk="0">
                  <a:moveTo>
                    <a:pt x="378" y="0"/>
                  </a:moveTo>
                  <a:cubicBezTo>
                    <a:pt x="299" y="179"/>
                    <a:pt x="179" y="298"/>
                    <a:pt x="0" y="378"/>
                  </a:cubicBezTo>
                  <a:cubicBezTo>
                    <a:pt x="60" y="577"/>
                    <a:pt x="299" y="537"/>
                    <a:pt x="378" y="696"/>
                  </a:cubicBezTo>
                  <a:cubicBezTo>
                    <a:pt x="776" y="776"/>
                    <a:pt x="1154" y="836"/>
                    <a:pt x="1592" y="895"/>
                  </a:cubicBezTo>
                  <a:cubicBezTo>
                    <a:pt x="1592" y="836"/>
                    <a:pt x="1611" y="816"/>
                    <a:pt x="1651" y="796"/>
                  </a:cubicBezTo>
                  <a:cubicBezTo>
                    <a:pt x="1592" y="577"/>
                    <a:pt x="1333" y="517"/>
                    <a:pt x="1253" y="318"/>
                  </a:cubicBezTo>
                  <a:cubicBezTo>
                    <a:pt x="995" y="100"/>
                    <a:pt x="696"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0" name="Google Shape;16210;p24"/>
            <p:cNvSpPr/>
            <p:nvPr/>
          </p:nvSpPr>
          <p:spPr>
            <a:xfrm>
              <a:off x="4484100" y="3816825"/>
              <a:ext cx="59200" cy="16925"/>
            </a:xfrm>
            <a:custGeom>
              <a:avLst/>
              <a:gdLst/>
              <a:ahLst/>
              <a:cxnLst/>
              <a:rect l="l" t="t" r="r" b="b"/>
              <a:pathLst>
                <a:path w="2368" h="677" extrusionOk="0">
                  <a:moveTo>
                    <a:pt x="80" y="0"/>
                  </a:moveTo>
                  <a:cubicBezTo>
                    <a:pt x="160" y="179"/>
                    <a:pt x="498" y="159"/>
                    <a:pt x="458" y="398"/>
                  </a:cubicBezTo>
                  <a:cubicBezTo>
                    <a:pt x="418" y="577"/>
                    <a:pt x="160" y="478"/>
                    <a:pt x="1" y="537"/>
                  </a:cubicBezTo>
                  <a:cubicBezTo>
                    <a:pt x="146" y="658"/>
                    <a:pt x="298" y="676"/>
                    <a:pt x="458" y="676"/>
                  </a:cubicBezTo>
                  <a:cubicBezTo>
                    <a:pt x="526" y="676"/>
                    <a:pt x="595" y="673"/>
                    <a:pt x="665" y="673"/>
                  </a:cubicBezTo>
                  <a:cubicBezTo>
                    <a:pt x="702" y="673"/>
                    <a:pt x="739" y="674"/>
                    <a:pt x="776" y="676"/>
                  </a:cubicBezTo>
                  <a:cubicBezTo>
                    <a:pt x="883" y="448"/>
                    <a:pt x="1002" y="383"/>
                    <a:pt x="1203" y="383"/>
                  </a:cubicBezTo>
                  <a:cubicBezTo>
                    <a:pt x="1265" y="383"/>
                    <a:pt x="1334" y="389"/>
                    <a:pt x="1413" y="398"/>
                  </a:cubicBezTo>
                  <a:cubicBezTo>
                    <a:pt x="1635" y="426"/>
                    <a:pt x="1848" y="599"/>
                    <a:pt x="2072" y="599"/>
                  </a:cubicBezTo>
                  <a:cubicBezTo>
                    <a:pt x="2168" y="599"/>
                    <a:pt x="2266" y="567"/>
                    <a:pt x="2368" y="478"/>
                  </a:cubicBezTo>
                  <a:cubicBezTo>
                    <a:pt x="1652" y="100"/>
                    <a:pt x="856" y="139"/>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1" name="Google Shape;16211;p24"/>
            <p:cNvSpPr/>
            <p:nvPr/>
          </p:nvSpPr>
          <p:spPr>
            <a:xfrm>
              <a:off x="4455750" y="3907325"/>
              <a:ext cx="48775" cy="13075"/>
            </a:xfrm>
            <a:custGeom>
              <a:avLst/>
              <a:gdLst/>
              <a:ahLst/>
              <a:cxnLst/>
              <a:rect l="l" t="t" r="r" b="b"/>
              <a:pathLst>
                <a:path w="1951" h="523" extrusionOk="0">
                  <a:moveTo>
                    <a:pt x="1" y="1"/>
                  </a:moveTo>
                  <a:cubicBezTo>
                    <a:pt x="200" y="319"/>
                    <a:pt x="617" y="40"/>
                    <a:pt x="956" y="319"/>
                  </a:cubicBezTo>
                  <a:cubicBezTo>
                    <a:pt x="717" y="339"/>
                    <a:pt x="597" y="339"/>
                    <a:pt x="458" y="359"/>
                  </a:cubicBezTo>
                  <a:cubicBezTo>
                    <a:pt x="681" y="474"/>
                    <a:pt x="903" y="522"/>
                    <a:pt x="1125" y="522"/>
                  </a:cubicBezTo>
                  <a:cubicBezTo>
                    <a:pt x="1400" y="522"/>
                    <a:pt x="1675" y="449"/>
                    <a:pt x="1950" y="339"/>
                  </a:cubicBezTo>
                  <a:cubicBezTo>
                    <a:pt x="1804" y="120"/>
                    <a:pt x="1625" y="18"/>
                    <a:pt x="1366" y="18"/>
                  </a:cubicBezTo>
                  <a:cubicBezTo>
                    <a:pt x="1342" y="18"/>
                    <a:pt x="1318" y="19"/>
                    <a:pt x="1294" y="20"/>
                  </a:cubicBezTo>
                  <a:cubicBezTo>
                    <a:pt x="1210" y="24"/>
                    <a:pt x="1125" y="26"/>
                    <a:pt x="1039" y="26"/>
                  </a:cubicBezTo>
                  <a:cubicBezTo>
                    <a:pt x="695" y="26"/>
                    <a:pt x="335"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2" name="Google Shape;16212;p24"/>
            <p:cNvSpPr/>
            <p:nvPr/>
          </p:nvSpPr>
          <p:spPr>
            <a:xfrm>
              <a:off x="4867525" y="3932700"/>
              <a:ext cx="30875" cy="27950"/>
            </a:xfrm>
            <a:custGeom>
              <a:avLst/>
              <a:gdLst/>
              <a:ahLst/>
              <a:cxnLst/>
              <a:rect l="l" t="t" r="r" b="b"/>
              <a:pathLst>
                <a:path w="1235" h="1118" extrusionOk="0">
                  <a:moveTo>
                    <a:pt x="518" y="40"/>
                  </a:moveTo>
                  <a:cubicBezTo>
                    <a:pt x="339" y="119"/>
                    <a:pt x="120" y="0"/>
                    <a:pt x="1" y="219"/>
                  </a:cubicBezTo>
                  <a:cubicBezTo>
                    <a:pt x="299" y="517"/>
                    <a:pt x="518" y="855"/>
                    <a:pt x="896" y="1094"/>
                  </a:cubicBezTo>
                  <a:cubicBezTo>
                    <a:pt x="936" y="1110"/>
                    <a:pt x="971" y="1117"/>
                    <a:pt x="1001" y="1117"/>
                  </a:cubicBezTo>
                  <a:cubicBezTo>
                    <a:pt x="1120" y="1117"/>
                    <a:pt x="1171" y="1006"/>
                    <a:pt x="1234" y="895"/>
                  </a:cubicBezTo>
                  <a:cubicBezTo>
                    <a:pt x="1055" y="577"/>
                    <a:pt x="936" y="179"/>
                    <a:pt x="518" y="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3" name="Google Shape;16213;p24"/>
            <p:cNvSpPr/>
            <p:nvPr/>
          </p:nvSpPr>
          <p:spPr>
            <a:xfrm>
              <a:off x="4818800" y="3892900"/>
              <a:ext cx="40300" cy="29000"/>
            </a:xfrm>
            <a:custGeom>
              <a:avLst/>
              <a:gdLst/>
              <a:ahLst/>
              <a:cxnLst/>
              <a:rect l="l" t="t" r="r" b="b"/>
              <a:pathLst>
                <a:path w="1612" h="1160" extrusionOk="0">
                  <a:moveTo>
                    <a:pt x="955" y="1"/>
                  </a:moveTo>
                  <a:cubicBezTo>
                    <a:pt x="896" y="21"/>
                    <a:pt x="816" y="40"/>
                    <a:pt x="756" y="60"/>
                  </a:cubicBezTo>
                  <a:cubicBezTo>
                    <a:pt x="663" y="113"/>
                    <a:pt x="571" y="122"/>
                    <a:pt x="484" y="122"/>
                  </a:cubicBezTo>
                  <a:cubicBezTo>
                    <a:pt x="440" y="122"/>
                    <a:pt x="398" y="120"/>
                    <a:pt x="358" y="120"/>
                  </a:cubicBezTo>
                  <a:cubicBezTo>
                    <a:pt x="335" y="115"/>
                    <a:pt x="311" y="113"/>
                    <a:pt x="288" y="113"/>
                  </a:cubicBezTo>
                  <a:cubicBezTo>
                    <a:pt x="212" y="113"/>
                    <a:pt x="136" y="139"/>
                    <a:pt x="60" y="200"/>
                  </a:cubicBezTo>
                  <a:lnTo>
                    <a:pt x="0" y="239"/>
                  </a:lnTo>
                  <a:cubicBezTo>
                    <a:pt x="319" y="637"/>
                    <a:pt x="796" y="876"/>
                    <a:pt x="1254" y="1095"/>
                  </a:cubicBezTo>
                  <a:cubicBezTo>
                    <a:pt x="1338" y="1133"/>
                    <a:pt x="1410" y="1160"/>
                    <a:pt x="1467" y="1160"/>
                  </a:cubicBezTo>
                  <a:cubicBezTo>
                    <a:pt x="1559" y="1160"/>
                    <a:pt x="1612" y="1092"/>
                    <a:pt x="1612" y="896"/>
                  </a:cubicBezTo>
                  <a:cubicBezTo>
                    <a:pt x="1273" y="697"/>
                    <a:pt x="1154" y="319"/>
                    <a:pt x="9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4" name="Google Shape;16214;p24"/>
            <p:cNvSpPr/>
            <p:nvPr/>
          </p:nvSpPr>
          <p:spPr>
            <a:xfrm>
              <a:off x="4380150" y="3802425"/>
              <a:ext cx="43800" cy="15900"/>
            </a:xfrm>
            <a:custGeom>
              <a:avLst/>
              <a:gdLst/>
              <a:ahLst/>
              <a:cxnLst/>
              <a:rect l="l" t="t" r="r" b="b"/>
              <a:pathLst>
                <a:path w="1752" h="636" extrusionOk="0">
                  <a:moveTo>
                    <a:pt x="301" y="1"/>
                  </a:moveTo>
                  <a:cubicBezTo>
                    <a:pt x="203" y="1"/>
                    <a:pt x="104" y="6"/>
                    <a:pt x="1" y="19"/>
                  </a:cubicBezTo>
                  <a:cubicBezTo>
                    <a:pt x="100" y="158"/>
                    <a:pt x="140" y="238"/>
                    <a:pt x="220" y="337"/>
                  </a:cubicBezTo>
                  <a:cubicBezTo>
                    <a:pt x="359" y="477"/>
                    <a:pt x="598" y="357"/>
                    <a:pt x="737" y="477"/>
                  </a:cubicBezTo>
                  <a:cubicBezTo>
                    <a:pt x="836" y="516"/>
                    <a:pt x="936" y="516"/>
                    <a:pt x="1035" y="536"/>
                  </a:cubicBezTo>
                  <a:cubicBezTo>
                    <a:pt x="1254" y="437"/>
                    <a:pt x="1592" y="636"/>
                    <a:pt x="1752" y="218"/>
                  </a:cubicBezTo>
                  <a:cubicBezTo>
                    <a:pt x="1251" y="151"/>
                    <a:pt x="807" y="1"/>
                    <a:pt x="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5" name="Google Shape;16215;p24"/>
            <p:cNvSpPr/>
            <p:nvPr/>
          </p:nvSpPr>
          <p:spPr>
            <a:xfrm>
              <a:off x="4728275" y="3831225"/>
              <a:ext cx="33350" cy="28875"/>
            </a:xfrm>
            <a:custGeom>
              <a:avLst/>
              <a:gdLst/>
              <a:ahLst/>
              <a:cxnLst/>
              <a:rect l="l" t="t" r="r" b="b"/>
              <a:pathLst>
                <a:path w="1334" h="1155" extrusionOk="0">
                  <a:moveTo>
                    <a:pt x="180" y="1"/>
                  </a:moveTo>
                  <a:cubicBezTo>
                    <a:pt x="41" y="81"/>
                    <a:pt x="1" y="220"/>
                    <a:pt x="1" y="399"/>
                  </a:cubicBezTo>
                  <a:cubicBezTo>
                    <a:pt x="339" y="757"/>
                    <a:pt x="657" y="1095"/>
                    <a:pt x="1175" y="1155"/>
                  </a:cubicBezTo>
                  <a:cubicBezTo>
                    <a:pt x="1314" y="1075"/>
                    <a:pt x="1334" y="936"/>
                    <a:pt x="1334" y="797"/>
                  </a:cubicBezTo>
                  <a:cubicBezTo>
                    <a:pt x="1314" y="717"/>
                    <a:pt x="1294" y="638"/>
                    <a:pt x="1234" y="578"/>
                  </a:cubicBezTo>
                  <a:cubicBezTo>
                    <a:pt x="916" y="359"/>
                    <a:pt x="637"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6" name="Google Shape;16216;p24"/>
            <p:cNvSpPr/>
            <p:nvPr/>
          </p:nvSpPr>
          <p:spPr>
            <a:xfrm>
              <a:off x="4749175" y="3902850"/>
              <a:ext cx="49250" cy="22900"/>
            </a:xfrm>
            <a:custGeom>
              <a:avLst/>
              <a:gdLst/>
              <a:ahLst/>
              <a:cxnLst/>
              <a:rect l="l" t="t" r="r" b="b"/>
              <a:pathLst>
                <a:path w="1970" h="916" extrusionOk="0">
                  <a:moveTo>
                    <a:pt x="378" y="1"/>
                  </a:moveTo>
                  <a:cubicBezTo>
                    <a:pt x="219" y="1"/>
                    <a:pt x="80" y="20"/>
                    <a:pt x="0" y="219"/>
                  </a:cubicBezTo>
                  <a:cubicBezTo>
                    <a:pt x="577" y="538"/>
                    <a:pt x="1214" y="737"/>
                    <a:pt x="1970" y="916"/>
                  </a:cubicBezTo>
                  <a:cubicBezTo>
                    <a:pt x="1512" y="339"/>
                    <a:pt x="876" y="279"/>
                    <a:pt x="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7" name="Google Shape;16217;p24"/>
            <p:cNvSpPr/>
            <p:nvPr/>
          </p:nvSpPr>
          <p:spPr>
            <a:xfrm>
              <a:off x="4323975" y="3904225"/>
              <a:ext cx="70125" cy="13325"/>
            </a:xfrm>
            <a:custGeom>
              <a:avLst/>
              <a:gdLst/>
              <a:ahLst/>
              <a:cxnLst/>
              <a:rect l="l" t="t" r="r" b="b"/>
              <a:pathLst>
                <a:path w="2805" h="533" extrusionOk="0">
                  <a:moveTo>
                    <a:pt x="1957" y="0"/>
                  </a:moveTo>
                  <a:cubicBezTo>
                    <a:pt x="1305" y="0"/>
                    <a:pt x="652" y="181"/>
                    <a:pt x="0" y="264"/>
                  </a:cubicBezTo>
                  <a:lnTo>
                    <a:pt x="0" y="343"/>
                  </a:lnTo>
                  <a:cubicBezTo>
                    <a:pt x="344" y="482"/>
                    <a:pt x="688" y="533"/>
                    <a:pt x="1032" y="533"/>
                  </a:cubicBezTo>
                  <a:cubicBezTo>
                    <a:pt x="1623" y="533"/>
                    <a:pt x="2214" y="384"/>
                    <a:pt x="2805" y="284"/>
                  </a:cubicBezTo>
                  <a:lnTo>
                    <a:pt x="2805" y="125"/>
                  </a:lnTo>
                  <a:cubicBezTo>
                    <a:pt x="2522" y="34"/>
                    <a:pt x="2239" y="0"/>
                    <a:pt x="19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8" name="Google Shape;16218;p24"/>
            <p:cNvSpPr/>
            <p:nvPr/>
          </p:nvSpPr>
          <p:spPr>
            <a:xfrm>
              <a:off x="4231475" y="3714650"/>
              <a:ext cx="57700" cy="8700"/>
            </a:xfrm>
            <a:custGeom>
              <a:avLst/>
              <a:gdLst/>
              <a:ahLst/>
              <a:cxnLst/>
              <a:rect l="l" t="t" r="r" b="b"/>
              <a:pathLst>
                <a:path w="2308" h="348" extrusionOk="0">
                  <a:moveTo>
                    <a:pt x="2051" y="0"/>
                  </a:moveTo>
                  <a:cubicBezTo>
                    <a:pt x="2032" y="0"/>
                    <a:pt x="2011" y="3"/>
                    <a:pt x="1989" y="9"/>
                  </a:cubicBezTo>
                  <a:cubicBezTo>
                    <a:pt x="1688" y="75"/>
                    <a:pt x="1391" y="96"/>
                    <a:pt x="1097" y="96"/>
                  </a:cubicBezTo>
                  <a:cubicBezTo>
                    <a:pt x="769" y="96"/>
                    <a:pt x="444" y="70"/>
                    <a:pt x="119" y="49"/>
                  </a:cubicBezTo>
                  <a:cubicBezTo>
                    <a:pt x="100" y="49"/>
                    <a:pt x="40" y="109"/>
                    <a:pt x="0" y="148"/>
                  </a:cubicBezTo>
                  <a:cubicBezTo>
                    <a:pt x="60" y="288"/>
                    <a:pt x="259" y="208"/>
                    <a:pt x="358" y="347"/>
                  </a:cubicBezTo>
                  <a:lnTo>
                    <a:pt x="2129" y="347"/>
                  </a:lnTo>
                  <a:lnTo>
                    <a:pt x="2308" y="168"/>
                  </a:lnTo>
                  <a:cubicBezTo>
                    <a:pt x="2240" y="84"/>
                    <a:pt x="2159" y="0"/>
                    <a:pt x="2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9" name="Google Shape;16219;p24"/>
            <p:cNvSpPr/>
            <p:nvPr/>
          </p:nvSpPr>
          <p:spPr>
            <a:xfrm>
              <a:off x="4319500" y="3683375"/>
              <a:ext cx="57200" cy="9600"/>
            </a:xfrm>
            <a:custGeom>
              <a:avLst/>
              <a:gdLst/>
              <a:ahLst/>
              <a:cxnLst/>
              <a:rect l="l" t="t" r="r" b="b"/>
              <a:pathLst>
                <a:path w="2288" h="384" extrusionOk="0">
                  <a:moveTo>
                    <a:pt x="525" y="0"/>
                  </a:moveTo>
                  <a:cubicBezTo>
                    <a:pt x="352" y="0"/>
                    <a:pt x="177" y="9"/>
                    <a:pt x="0" y="27"/>
                  </a:cubicBezTo>
                  <a:lnTo>
                    <a:pt x="0" y="206"/>
                  </a:lnTo>
                  <a:cubicBezTo>
                    <a:pt x="58" y="201"/>
                    <a:pt x="116" y="199"/>
                    <a:pt x="174" y="199"/>
                  </a:cubicBezTo>
                  <a:cubicBezTo>
                    <a:pt x="727" y="199"/>
                    <a:pt x="1279" y="384"/>
                    <a:pt x="1815" y="384"/>
                  </a:cubicBezTo>
                  <a:cubicBezTo>
                    <a:pt x="1974" y="384"/>
                    <a:pt x="2132" y="367"/>
                    <a:pt x="2288" y="325"/>
                  </a:cubicBezTo>
                  <a:cubicBezTo>
                    <a:pt x="1715" y="109"/>
                    <a:pt x="1131" y="0"/>
                    <a:pt x="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0" name="Google Shape;16220;p24"/>
            <p:cNvSpPr/>
            <p:nvPr/>
          </p:nvSpPr>
          <p:spPr>
            <a:xfrm>
              <a:off x="4213550" y="3837950"/>
              <a:ext cx="48775" cy="12200"/>
            </a:xfrm>
            <a:custGeom>
              <a:avLst/>
              <a:gdLst/>
              <a:ahLst/>
              <a:cxnLst/>
              <a:rect l="l" t="t" r="r" b="b"/>
              <a:pathLst>
                <a:path w="1951" h="488" extrusionOk="0">
                  <a:moveTo>
                    <a:pt x="1264" y="1"/>
                  </a:moveTo>
                  <a:cubicBezTo>
                    <a:pt x="826" y="1"/>
                    <a:pt x="409" y="111"/>
                    <a:pt x="1" y="309"/>
                  </a:cubicBezTo>
                  <a:cubicBezTo>
                    <a:pt x="21" y="349"/>
                    <a:pt x="41" y="408"/>
                    <a:pt x="41" y="488"/>
                  </a:cubicBezTo>
                  <a:cubicBezTo>
                    <a:pt x="697" y="329"/>
                    <a:pt x="1314" y="209"/>
                    <a:pt x="1950" y="90"/>
                  </a:cubicBezTo>
                  <a:cubicBezTo>
                    <a:pt x="1715" y="30"/>
                    <a:pt x="1487" y="1"/>
                    <a:pt x="1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1" name="Google Shape;16221;p24"/>
            <p:cNvSpPr/>
            <p:nvPr/>
          </p:nvSpPr>
          <p:spPr>
            <a:xfrm>
              <a:off x="4701425" y="3880475"/>
              <a:ext cx="42300" cy="22400"/>
            </a:xfrm>
            <a:custGeom>
              <a:avLst/>
              <a:gdLst/>
              <a:ahLst/>
              <a:cxnLst/>
              <a:rect l="l" t="t" r="r" b="b"/>
              <a:pathLst>
                <a:path w="1692" h="896" extrusionOk="0">
                  <a:moveTo>
                    <a:pt x="578" y="0"/>
                  </a:moveTo>
                  <a:cubicBezTo>
                    <a:pt x="399" y="40"/>
                    <a:pt x="200" y="20"/>
                    <a:pt x="40" y="159"/>
                  </a:cubicBezTo>
                  <a:lnTo>
                    <a:pt x="1" y="219"/>
                  </a:lnTo>
                  <a:cubicBezTo>
                    <a:pt x="538" y="418"/>
                    <a:pt x="1095" y="577"/>
                    <a:pt x="1592" y="896"/>
                  </a:cubicBezTo>
                  <a:cubicBezTo>
                    <a:pt x="1692" y="776"/>
                    <a:pt x="1692" y="637"/>
                    <a:pt x="1612" y="498"/>
                  </a:cubicBezTo>
                  <a:cubicBezTo>
                    <a:pt x="1294" y="259"/>
                    <a:pt x="975" y="40"/>
                    <a:pt x="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2" name="Google Shape;16222;p24"/>
            <p:cNvSpPr/>
            <p:nvPr/>
          </p:nvSpPr>
          <p:spPr>
            <a:xfrm>
              <a:off x="4850625" y="3915275"/>
              <a:ext cx="30350" cy="23400"/>
            </a:xfrm>
            <a:custGeom>
              <a:avLst/>
              <a:gdLst/>
              <a:ahLst/>
              <a:cxnLst/>
              <a:rect l="l" t="t" r="r" b="b"/>
              <a:pathLst>
                <a:path w="1214" h="936" extrusionOk="0">
                  <a:moveTo>
                    <a:pt x="378" y="1"/>
                  </a:moveTo>
                  <a:cubicBezTo>
                    <a:pt x="299" y="160"/>
                    <a:pt x="140" y="160"/>
                    <a:pt x="0" y="200"/>
                  </a:cubicBezTo>
                  <a:cubicBezTo>
                    <a:pt x="140" y="518"/>
                    <a:pt x="398" y="737"/>
                    <a:pt x="697" y="916"/>
                  </a:cubicBezTo>
                  <a:cubicBezTo>
                    <a:pt x="876" y="896"/>
                    <a:pt x="1095" y="936"/>
                    <a:pt x="1214" y="737"/>
                  </a:cubicBezTo>
                  <a:cubicBezTo>
                    <a:pt x="916" y="518"/>
                    <a:pt x="737" y="140"/>
                    <a:pt x="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3" name="Google Shape;16223;p24"/>
            <p:cNvSpPr/>
            <p:nvPr/>
          </p:nvSpPr>
          <p:spPr>
            <a:xfrm>
              <a:off x="4293125" y="3753125"/>
              <a:ext cx="40325" cy="9250"/>
            </a:xfrm>
            <a:custGeom>
              <a:avLst/>
              <a:gdLst/>
              <a:ahLst/>
              <a:cxnLst/>
              <a:rect l="l" t="t" r="r" b="b"/>
              <a:pathLst>
                <a:path w="1613" h="370" extrusionOk="0">
                  <a:moveTo>
                    <a:pt x="849" y="1"/>
                  </a:moveTo>
                  <a:cubicBezTo>
                    <a:pt x="561" y="1"/>
                    <a:pt x="278" y="81"/>
                    <a:pt x="1" y="241"/>
                  </a:cubicBezTo>
                  <a:cubicBezTo>
                    <a:pt x="251" y="348"/>
                    <a:pt x="502" y="369"/>
                    <a:pt x="753" y="369"/>
                  </a:cubicBezTo>
                  <a:cubicBezTo>
                    <a:pt x="920" y="369"/>
                    <a:pt x="1087" y="360"/>
                    <a:pt x="1254" y="360"/>
                  </a:cubicBezTo>
                  <a:cubicBezTo>
                    <a:pt x="1334" y="241"/>
                    <a:pt x="1533" y="340"/>
                    <a:pt x="1612" y="181"/>
                  </a:cubicBezTo>
                  <a:cubicBezTo>
                    <a:pt x="1353" y="61"/>
                    <a:pt x="1099" y="1"/>
                    <a:pt x="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4" name="Google Shape;16224;p24"/>
            <p:cNvSpPr/>
            <p:nvPr/>
          </p:nvSpPr>
          <p:spPr>
            <a:xfrm>
              <a:off x="4100675" y="3785025"/>
              <a:ext cx="34325" cy="9750"/>
            </a:xfrm>
            <a:custGeom>
              <a:avLst/>
              <a:gdLst/>
              <a:ahLst/>
              <a:cxnLst/>
              <a:rect l="l" t="t" r="r" b="b"/>
              <a:pathLst>
                <a:path w="1373" h="390" extrusionOk="0">
                  <a:moveTo>
                    <a:pt x="795" y="0"/>
                  </a:moveTo>
                  <a:cubicBezTo>
                    <a:pt x="512" y="0"/>
                    <a:pt x="238" y="68"/>
                    <a:pt x="0" y="377"/>
                  </a:cubicBezTo>
                  <a:cubicBezTo>
                    <a:pt x="61" y="386"/>
                    <a:pt x="120" y="390"/>
                    <a:pt x="177" y="390"/>
                  </a:cubicBezTo>
                  <a:cubicBezTo>
                    <a:pt x="644" y="390"/>
                    <a:pt x="1001" y="127"/>
                    <a:pt x="1373" y="39"/>
                  </a:cubicBezTo>
                  <a:cubicBezTo>
                    <a:pt x="1181" y="31"/>
                    <a:pt x="986" y="0"/>
                    <a:pt x="7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5" name="Google Shape;16225;p24"/>
            <p:cNvSpPr/>
            <p:nvPr/>
          </p:nvSpPr>
          <p:spPr>
            <a:xfrm>
              <a:off x="4403525" y="3695475"/>
              <a:ext cx="27400" cy="10950"/>
            </a:xfrm>
            <a:custGeom>
              <a:avLst/>
              <a:gdLst/>
              <a:ahLst/>
              <a:cxnLst/>
              <a:rect l="l" t="t" r="r" b="b"/>
              <a:pathLst>
                <a:path w="1096" h="438" extrusionOk="0">
                  <a:moveTo>
                    <a:pt x="1" y="0"/>
                  </a:moveTo>
                  <a:cubicBezTo>
                    <a:pt x="148" y="352"/>
                    <a:pt x="373" y="393"/>
                    <a:pt x="602" y="393"/>
                  </a:cubicBezTo>
                  <a:cubicBezTo>
                    <a:pt x="672" y="393"/>
                    <a:pt x="743" y="389"/>
                    <a:pt x="812" y="389"/>
                  </a:cubicBezTo>
                  <a:cubicBezTo>
                    <a:pt x="912" y="389"/>
                    <a:pt x="1009" y="397"/>
                    <a:pt x="1095" y="438"/>
                  </a:cubicBezTo>
                  <a:cubicBezTo>
                    <a:pt x="856" y="20"/>
                    <a:pt x="458" y="4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6" name="Google Shape;16226;p24"/>
            <p:cNvSpPr/>
            <p:nvPr/>
          </p:nvSpPr>
          <p:spPr>
            <a:xfrm>
              <a:off x="4889900" y="3955075"/>
              <a:ext cx="21425" cy="27375"/>
            </a:xfrm>
            <a:custGeom>
              <a:avLst/>
              <a:gdLst/>
              <a:ahLst/>
              <a:cxnLst/>
              <a:rect l="l" t="t" r="r" b="b"/>
              <a:pathLst>
                <a:path w="857" h="1095" extrusionOk="0">
                  <a:moveTo>
                    <a:pt x="339" y="0"/>
                  </a:moveTo>
                  <a:cubicBezTo>
                    <a:pt x="220" y="80"/>
                    <a:pt x="120" y="120"/>
                    <a:pt x="1" y="199"/>
                  </a:cubicBezTo>
                  <a:cubicBezTo>
                    <a:pt x="240" y="498"/>
                    <a:pt x="459" y="776"/>
                    <a:pt x="697" y="1035"/>
                  </a:cubicBezTo>
                  <a:cubicBezTo>
                    <a:pt x="717" y="1074"/>
                    <a:pt x="747" y="1094"/>
                    <a:pt x="777" y="1094"/>
                  </a:cubicBezTo>
                  <a:cubicBezTo>
                    <a:pt x="807" y="1094"/>
                    <a:pt x="836" y="1074"/>
                    <a:pt x="856" y="1035"/>
                  </a:cubicBezTo>
                  <a:cubicBezTo>
                    <a:pt x="856" y="617"/>
                    <a:pt x="558" y="319"/>
                    <a:pt x="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7" name="Google Shape;16227;p24"/>
            <p:cNvSpPr/>
            <p:nvPr/>
          </p:nvSpPr>
          <p:spPr>
            <a:xfrm>
              <a:off x="4552225" y="3918525"/>
              <a:ext cx="30875" cy="10225"/>
            </a:xfrm>
            <a:custGeom>
              <a:avLst/>
              <a:gdLst/>
              <a:ahLst/>
              <a:cxnLst/>
              <a:rect l="l" t="t" r="r" b="b"/>
              <a:pathLst>
                <a:path w="1235" h="409" extrusionOk="0">
                  <a:moveTo>
                    <a:pt x="557" y="1"/>
                  </a:moveTo>
                  <a:cubicBezTo>
                    <a:pt x="442" y="1"/>
                    <a:pt x="324" y="17"/>
                    <a:pt x="200" y="50"/>
                  </a:cubicBezTo>
                  <a:lnTo>
                    <a:pt x="1" y="249"/>
                  </a:lnTo>
                  <a:cubicBezTo>
                    <a:pt x="344" y="281"/>
                    <a:pt x="661" y="408"/>
                    <a:pt x="994" y="408"/>
                  </a:cubicBezTo>
                  <a:cubicBezTo>
                    <a:pt x="1067" y="408"/>
                    <a:pt x="1140" y="402"/>
                    <a:pt x="1214" y="388"/>
                  </a:cubicBezTo>
                  <a:cubicBezTo>
                    <a:pt x="1234" y="249"/>
                    <a:pt x="1175" y="169"/>
                    <a:pt x="1035" y="90"/>
                  </a:cubicBezTo>
                  <a:cubicBezTo>
                    <a:pt x="873" y="32"/>
                    <a:pt x="718" y="1"/>
                    <a:pt x="5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8" name="Google Shape;16228;p24"/>
            <p:cNvSpPr/>
            <p:nvPr/>
          </p:nvSpPr>
          <p:spPr>
            <a:xfrm>
              <a:off x="4883950" y="3985150"/>
              <a:ext cx="32350" cy="21850"/>
            </a:xfrm>
            <a:custGeom>
              <a:avLst/>
              <a:gdLst/>
              <a:ahLst/>
              <a:cxnLst/>
              <a:rect l="l" t="t" r="r" b="b"/>
              <a:pathLst>
                <a:path w="1294" h="874" extrusionOk="0">
                  <a:moveTo>
                    <a:pt x="1052" y="1"/>
                  </a:moveTo>
                  <a:cubicBezTo>
                    <a:pt x="1025" y="1"/>
                    <a:pt x="995" y="11"/>
                    <a:pt x="955" y="31"/>
                  </a:cubicBezTo>
                  <a:cubicBezTo>
                    <a:pt x="856" y="31"/>
                    <a:pt x="736" y="70"/>
                    <a:pt x="637" y="70"/>
                  </a:cubicBezTo>
                  <a:cubicBezTo>
                    <a:pt x="438" y="110"/>
                    <a:pt x="239" y="170"/>
                    <a:pt x="100" y="329"/>
                  </a:cubicBezTo>
                  <a:cubicBezTo>
                    <a:pt x="0" y="428"/>
                    <a:pt x="60" y="568"/>
                    <a:pt x="140" y="667"/>
                  </a:cubicBezTo>
                  <a:cubicBezTo>
                    <a:pt x="289" y="771"/>
                    <a:pt x="451" y="874"/>
                    <a:pt x="616" y="874"/>
                  </a:cubicBezTo>
                  <a:cubicBezTo>
                    <a:pt x="736" y="874"/>
                    <a:pt x="857" y="819"/>
                    <a:pt x="975" y="667"/>
                  </a:cubicBezTo>
                  <a:cubicBezTo>
                    <a:pt x="677" y="389"/>
                    <a:pt x="1293" y="289"/>
                    <a:pt x="1134" y="31"/>
                  </a:cubicBezTo>
                  <a:cubicBezTo>
                    <a:pt x="1104" y="11"/>
                    <a:pt x="1079" y="1"/>
                    <a:pt x="1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9" name="Google Shape;16229;p24"/>
            <p:cNvSpPr/>
            <p:nvPr/>
          </p:nvSpPr>
          <p:spPr>
            <a:xfrm>
              <a:off x="4675075" y="3916700"/>
              <a:ext cx="21900" cy="10775"/>
            </a:xfrm>
            <a:custGeom>
              <a:avLst/>
              <a:gdLst/>
              <a:ahLst/>
              <a:cxnLst/>
              <a:rect l="l" t="t" r="r" b="b"/>
              <a:pathLst>
                <a:path w="876" h="431" extrusionOk="0">
                  <a:moveTo>
                    <a:pt x="475" y="1"/>
                  </a:moveTo>
                  <a:cubicBezTo>
                    <a:pt x="323" y="1"/>
                    <a:pt x="157" y="74"/>
                    <a:pt x="0" y="143"/>
                  </a:cubicBezTo>
                  <a:cubicBezTo>
                    <a:pt x="87" y="367"/>
                    <a:pt x="206" y="430"/>
                    <a:pt x="339" y="430"/>
                  </a:cubicBezTo>
                  <a:cubicBezTo>
                    <a:pt x="512" y="430"/>
                    <a:pt x="707" y="322"/>
                    <a:pt x="876" y="322"/>
                  </a:cubicBezTo>
                  <a:cubicBezTo>
                    <a:pt x="775" y="79"/>
                    <a:pt x="63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0" name="Google Shape;16230;p24"/>
            <p:cNvSpPr/>
            <p:nvPr/>
          </p:nvSpPr>
          <p:spPr>
            <a:xfrm>
              <a:off x="4714350" y="3822850"/>
              <a:ext cx="17450" cy="18350"/>
            </a:xfrm>
            <a:custGeom>
              <a:avLst/>
              <a:gdLst/>
              <a:ahLst/>
              <a:cxnLst/>
              <a:rect l="l" t="t" r="r" b="b"/>
              <a:pathLst>
                <a:path w="698" h="734" extrusionOk="0">
                  <a:moveTo>
                    <a:pt x="212" y="0"/>
                  </a:moveTo>
                  <a:cubicBezTo>
                    <a:pt x="148" y="0"/>
                    <a:pt x="77" y="12"/>
                    <a:pt x="1" y="38"/>
                  </a:cubicBezTo>
                  <a:lnTo>
                    <a:pt x="1" y="416"/>
                  </a:lnTo>
                  <a:cubicBezTo>
                    <a:pt x="160" y="595"/>
                    <a:pt x="359" y="634"/>
                    <a:pt x="558" y="734"/>
                  </a:cubicBezTo>
                  <a:cubicBezTo>
                    <a:pt x="677" y="654"/>
                    <a:pt x="697" y="535"/>
                    <a:pt x="697" y="396"/>
                  </a:cubicBezTo>
                  <a:cubicBezTo>
                    <a:pt x="603" y="161"/>
                    <a:pt x="448"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1" name="Google Shape;16231;p24"/>
            <p:cNvSpPr/>
            <p:nvPr/>
          </p:nvSpPr>
          <p:spPr>
            <a:xfrm>
              <a:off x="4757625" y="3848125"/>
              <a:ext cx="20425" cy="16200"/>
            </a:xfrm>
            <a:custGeom>
              <a:avLst/>
              <a:gdLst/>
              <a:ahLst/>
              <a:cxnLst/>
              <a:rect l="l" t="t" r="r" b="b"/>
              <a:pathLst>
                <a:path w="817" h="648" extrusionOk="0">
                  <a:moveTo>
                    <a:pt x="222" y="0"/>
                  </a:moveTo>
                  <a:cubicBezTo>
                    <a:pt x="166" y="0"/>
                    <a:pt x="106" y="14"/>
                    <a:pt x="40" y="41"/>
                  </a:cubicBezTo>
                  <a:cubicBezTo>
                    <a:pt x="40" y="180"/>
                    <a:pt x="1" y="320"/>
                    <a:pt x="1" y="479"/>
                  </a:cubicBezTo>
                  <a:cubicBezTo>
                    <a:pt x="120" y="598"/>
                    <a:pt x="239" y="578"/>
                    <a:pt x="339" y="638"/>
                  </a:cubicBezTo>
                  <a:cubicBezTo>
                    <a:pt x="398" y="638"/>
                    <a:pt x="478" y="648"/>
                    <a:pt x="550" y="648"/>
                  </a:cubicBezTo>
                  <a:cubicBezTo>
                    <a:pt x="622" y="648"/>
                    <a:pt x="687" y="638"/>
                    <a:pt x="717" y="598"/>
                  </a:cubicBezTo>
                  <a:cubicBezTo>
                    <a:pt x="816" y="439"/>
                    <a:pt x="577" y="419"/>
                    <a:pt x="538" y="300"/>
                  </a:cubicBezTo>
                  <a:cubicBezTo>
                    <a:pt x="480" y="97"/>
                    <a:pt x="370" y="0"/>
                    <a:pt x="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2" name="Google Shape;16232;p24"/>
            <p:cNvSpPr/>
            <p:nvPr/>
          </p:nvSpPr>
          <p:spPr>
            <a:xfrm>
              <a:off x="4377100" y="3861775"/>
              <a:ext cx="39400" cy="6300"/>
            </a:xfrm>
            <a:custGeom>
              <a:avLst/>
              <a:gdLst/>
              <a:ahLst/>
              <a:cxnLst/>
              <a:rect l="l" t="t" r="r" b="b"/>
              <a:pathLst>
                <a:path w="1576" h="252" extrusionOk="0">
                  <a:moveTo>
                    <a:pt x="140" y="0"/>
                  </a:moveTo>
                  <a:cubicBezTo>
                    <a:pt x="53" y="0"/>
                    <a:pt x="0" y="64"/>
                    <a:pt x="24" y="251"/>
                  </a:cubicBezTo>
                  <a:lnTo>
                    <a:pt x="1575" y="251"/>
                  </a:lnTo>
                  <a:cubicBezTo>
                    <a:pt x="1440" y="89"/>
                    <a:pt x="1282" y="53"/>
                    <a:pt x="1117" y="53"/>
                  </a:cubicBezTo>
                  <a:cubicBezTo>
                    <a:pt x="984" y="53"/>
                    <a:pt x="847" y="77"/>
                    <a:pt x="716" y="77"/>
                  </a:cubicBezTo>
                  <a:cubicBezTo>
                    <a:pt x="649" y="77"/>
                    <a:pt x="584" y="71"/>
                    <a:pt x="521" y="52"/>
                  </a:cubicBezTo>
                  <a:cubicBezTo>
                    <a:pt x="461" y="52"/>
                    <a:pt x="421" y="52"/>
                    <a:pt x="362" y="72"/>
                  </a:cubicBezTo>
                  <a:cubicBezTo>
                    <a:pt x="280" y="31"/>
                    <a:pt x="202"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3" name="Google Shape;16233;p24"/>
            <p:cNvSpPr/>
            <p:nvPr/>
          </p:nvSpPr>
          <p:spPr>
            <a:xfrm>
              <a:off x="4865550" y="3972975"/>
              <a:ext cx="22900" cy="14950"/>
            </a:xfrm>
            <a:custGeom>
              <a:avLst/>
              <a:gdLst/>
              <a:ahLst/>
              <a:cxnLst/>
              <a:rect l="l" t="t" r="r" b="b"/>
              <a:pathLst>
                <a:path w="916" h="598" extrusionOk="0">
                  <a:moveTo>
                    <a:pt x="279" y="0"/>
                  </a:moveTo>
                  <a:cubicBezTo>
                    <a:pt x="0" y="0"/>
                    <a:pt x="0" y="160"/>
                    <a:pt x="100" y="358"/>
                  </a:cubicBezTo>
                  <a:cubicBezTo>
                    <a:pt x="239" y="557"/>
                    <a:pt x="438" y="577"/>
                    <a:pt x="677" y="597"/>
                  </a:cubicBezTo>
                  <a:cubicBezTo>
                    <a:pt x="876" y="498"/>
                    <a:pt x="915" y="378"/>
                    <a:pt x="776" y="199"/>
                  </a:cubicBezTo>
                  <a:cubicBezTo>
                    <a:pt x="617" y="120"/>
                    <a:pt x="438" y="80"/>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4" name="Google Shape;16234;p24"/>
            <p:cNvSpPr/>
            <p:nvPr/>
          </p:nvSpPr>
          <p:spPr>
            <a:xfrm>
              <a:off x="4741225" y="3892900"/>
              <a:ext cx="17925" cy="14950"/>
            </a:xfrm>
            <a:custGeom>
              <a:avLst/>
              <a:gdLst/>
              <a:ahLst/>
              <a:cxnLst/>
              <a:rect l="l" t="t" r="r" b="b"/>
              <a:pathLst>
                <a:path w="717" h="598" extrusionOk="0">
                  <a:moveTo>
                    <a:pt x="20" y="1"/>
                  </a:moveTo>
                  <a:cubicBezTo>
                    <a:pt x="20" y="140"/>
                    <a:pt x="0" y="279"/>
                    <a:pt x="0" y="399"/>
                  </a:cubicBezTo>
                  <a:cubicBezTo>
                    <a:pt x="40" y="518"/>
                    <a:pt x="199" y="578"/>
                    <a:pt x="338" y="597"/>
                  </a:cubicBezTo>
                  <a:cubicBezTo>
                    <a:pt x="497" y="578"/>
                    <a:pt x="637" y="578"/>
                    <a:pt x="716" y="399"/>
                  </a:cubicBezTo>
                  <a:cubicBezTo>
                    <a:pt x="617" y="279"/>
                    <a:pt x="497" y="219"/>
                    <a:pt x="338" y="219"/>
                  </a:cubicBezTo>
                  <a:cubicBezTo>
                    <a:pt x="298" y="60"/>
                    <a:pt x="179" y="2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5" name="Google Shape;16235;p24"/>
            <p:cNvSpPr/>
            <p:nvPr/>
          </p:nvSpPr>
          <p:spPr>
            <a:xfrm>
              <a:off x="4691475" y="3871525"/>
              <a:ext cx="23400" cy="13725"/>
            </a:xfrm>
            <a:custGeom>
              <a:avLst/>
              <a:gdLst/>
              <a:ahLst/>
              <a:cxnLst/>
              <a:rect l="l" t="t" r="r" b="b"/>
              <a:pathLst>
                <a:path w="936" h="549" extrusionOk="0">
                  <a:moveTo>
                    <a:pt x="41" y="0"/>
                  </a:moveTo>
                  <a:cubicBezTo>
                    <a:pt x="1" y="299"/>
                    <a:pt x="240" y="378"/>
                    <a:pt x="419" y="537"/>
                  </a:cubicBezTo>
                  <a:cubicBezTo>
                    <a:pt x="476" y="543"/>
                    <a:pt x="533" y="549"/>
                    <a:pt x="589" y="549"/>
                  </a:cubicBezTo>
                  <a:cubicBezTo>
                    <a:pt x="726" y="549"/>
                    <a:pt x="851" y="514"/>
                    <a:pt x="936" y="358"/>
                  </a:cubicBezTo>
                  <a:cubicBezTo>
                    <a:pt x="797" y="239"/>
                    <a:pt x="617" y="199"/>
                    <a:pt x="438" y="179"/>
                  </a:cubicBezTo>
                  <a:cubicBezTo>
                    <a:pt x="339" y="179"/>
                    <a:pt x="299" y="100"/>
                    <a:pt x="220" y="60"/>
                  </a:cubicBezTo>
                  <a:cubicBezTo>
                    <a:pt x="160" y="40"/>
                    <a:pt x="100"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6" name="Google Shape;16236;p24"/>
            <p:cNvSpPr/>
            <p:nvPr/>
          </p:nvSpPr>
          <p:spPr>
            <a:xfrm>
              <a:off x="4587050" y="3920650"/>
              <a:ext cx="35825" cy="11475"/>
            </a:xfrm>
            <a:custGeom>
              <a:avLst/>
              <a:gdLst/>
              <a:ahLst/>
              <a:cxnLst/>
              <a:rect l="l" t="t" r="r" b="b"/>
              <a:pathLst>
                <a:path w="1433" h="459" extrusionOk="0">
                  <a:moveTo>
                    <a:pt x="203" y="1"/>
                  </a:moveTo>
                  <a:cubicBezTo>
                    <a:pt x="137" y="1"/>
                    <a:pt x="69" y="8"/>
                    <a:pt x="0" y="25"/>
                  </a:cubicBezTo>
                  <a:cubicBezTo>
                    <a:pt x="20" y="422"/>
                    <a:pt x="478" y="204"/>
                    <a:pt x="617" y="422"/>
                  </a:cubicBezTo>
                  <a:cubicBezTo>
                    <a:pt x="644" y="419"/>
                    <a:pt x="671" y="417"/>
                    <a:pt x="699" y="417"/>
                  </a:cubicBezTo>
                  <a:cubicBezTo>
                    <a:pt x="837" y="417"/>
                    <a:pt x="978" y="458"/>
                    <a:pt x="1113" y="458"/>
                  </a:cubicBezTo>
                  <a:cubicBezTo>
                    <a:pt x="1226" y="458"/>
                    <a:pt x="1334" y="429"/>
                    <a:pt x="1433" y="323"/>
                  </a:cubicBezTo>
                  <a:cubicBezTo>
                    <a:pt x="1413" y="283"/>
                    <a:pt x="1413" y="223"/>
                    <a:pt x="1393" y="184"/>
                  </a:cubicBezTo>
                  <a:cubicBezTo>
                    <a:pt x="1336" y="195"/>
                    <a:pt x="1281" y="201"/>
                    <a:pt x="1225" y="201"/>
                  </a:cubicBezTo>
                  <a:cubicBezTo>
                    <a:pt x="880" y="201"/>
                    <a:pt x="55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7" name="Google Shape;16237;p24"/>
            <p:cNvSpPr/>
            <p:nvPr/>
          </p:nvSpPr>
          <p:spPr>
            <a:xfrm>
              <a:off x="4157375" y="3740725"/>
              <a:ext cx="17425" cy="14575"/>
            </a:xfrm>
            <a:custGeom>
              <a:avLst/>
              <a:gdLst/>
              <a:ahLst/>
              <a:cxnLst/>
              <a:rect l="l" t="t" r="r" b="b"/>
              <a:pathLst>
                <a:path w="697" h="583" extrusionOk="0">
                  <a:moveTo>
                    <a:pt x="338" y="0"/>
                  </a:moveTo>
                  <a:cubicBezTo>
                    <a:pt x="100" y="20"/>
                    <a:pt x="20" y="140"/>
                    <a:pt x="0" y="359"/>
                  </a:cubicBezTo>
                  <a:cubicBezTo>
                    <a:pt x="100" y="438"/>
                    <a:pt x="239" y="418"/>
                    <a:pt x="338" y="538"/>
                  </a:cubicBezTo>
                  <a:cubicBezTo>
                    <a:pt x="368" y="567"/>
                    <a:pt x="403" y="582"/>
                    <a:pt x="435" y="582"/>
                  </a:cubicBezTo>
                  <a:cubicBezTo>
                    <a:pt x="468" y="582"/>
                    <a:pt x="497" y="567"/>
                    <a:pt x="517" y="538"/>
                  </a:cubicBezTo>
                  <a:cubicBezTo>
                    <a:pt x="577" y="458"/>
                    <a:pt x="637" y="418"/>
                    <a:pt x="696" y="359"/>
                  </a:cubicBezTo>
                  <a:cubicBezTo>
                    <a:pt x="617" y="199"/>
                    <a:pt x="497" y="80"/>
                    <a:pt x="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8" name="Google Shape;16238;p24"/>
            <p:cNvSpPr/>
            <p:nvPr/>
          </p:nvSpPr>
          <p:spPr>
            <a:xfrm>
              <a:off x="4696950" y="3927450"/>
              <a:ext cx="26375" cy="12800"/>
            </a:xfrm>
            <a:custGeom>
              <a:avLst/>
              <a:gdLst/>
              <a:ahLst/>
              <a:cxnLst/>
              <a:rect l="l" t="t" r="r" b="b"/>
              <a:pathLst>
                <a:path w="1055" h="512" extrusionOk="0">
                  <a:moveTo>
                    <a:pt x="158" y="1"/>
                  </a:moveTo>
                  <a:cubicBezTo>
                    <a:pt x="106" y="1"/>
                    <a:pt x="55" y="27"/>
                    <a:pt x="1" y="91"/>
                  </a:cubicBezTo>
                  <a:cubicBezTo>
                    <a:pt x="100" y="310"/>
                    <a:pt x="299" y="409"/>
                    <a:pt x="518" y="429"/>
                  </a:cubicBezTo>
                  <a:cubicBezTo>
                    <a:pt x="611" y="481"/>
                    <a:pt x="705" y="511"/>
                    <a:pt x="799" y="511"/>
                  </a:cubicBezTo>
                  <a:cubicBezTo>
                    <a:pt x="884" y="511"/>
                    <a:pt x="969" y="486"/>
                    <a:pt x="1055" y="429"/>
                  </a:cubicBezTo>
                  <a:lnTo>
                    <a:pt x="1055" y="250"/>
                  </a:lnTo>
                  <a:cubicBezTo>
                    <a:pt x="975" y="160"/>
                    <a:pt x="881" y="155"/>
                    <a:pt x="784" y="155"/>
                  </a:cubicBezTo>
                  <a:cubicBezTo>
                    <a:pt x="772" y="155"/>
                    <a:pt x="760" y="155"/>
                    <a:pt x="747" y="155"/>
                  </a:cubicBezTo>
                  <a:cubicBezTo>
                    <a:pt x="662" y="155"/>
                    <a:pt x="576" y="152"/>
                    <a:pt x="498" y="91"/>
                  </a:cubicBezTo>
                  <a:lnTo>
                    <a:pt x="359" y="91"/>
                  </a:lnTo>
                  <a:cubicBezTo>
                    <a:pt x="283" y="37"/>
                    <a:pt x="22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9" name="Google Shape;16239;p24"/>
            <p:cNvSpPr/>
            <p:nvPr/>
          </p:nvSpPr>
          <p:spPr>
            <a:xfrm>
              <a:off x="4880475" y="3977950"/>
              <a:ext cx="19400" cy="16925"/>
            </a:xfrm>
            <a:custGeom>
              <a:avLst/>
              <a:gdLst/>
              <a:ahLst/>
              <a:cxnLst/>
              <a:rect l="l" t="t" r="r" b="b"/>
              <a:pathLst>
                <a:path w="776" h="677" extrusionOk="0">
                  <a:moveTo>
                    <a:pt x="199" y="0"/>
                  </a:moveTo>
                  <a:cubicBezTo>
                    <a:pt x="199" y="120"/>
                    <a:pt x="179" y="259"/>
                    <a:pt x="40" y="319"/>
                  </a:cubicBezTo>
                  <a:cubicBezTo>
                    <a:pt x="20" y="358"/>
                    <a:pt x="0" y="398"/>
                    <a:pt x="0" y="458"/>
                  </a:cubicBezTo>
                  <a:cubicBezTo>
                    <a:pt x="40" y="657"/>
                    <a:pt x="219" y="617"/>
                    <a:pt x="378" y="677"/>
                  </a:cubicBezTo>
                  <a:cubicBezTo>
                    <a:pt x="537" y="657"/>
                    <a:pt x="676" y="518"/>
                    <a:pt x="776" y="378"/>
                  </a:cubicBezTo>
                  <a:cubicBezTo>
                    <a:pt x="577" y="259"/>
                    <a:pt x="398" y="12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0" name="Google Shape;16240;p24"/>
            <p:cNvSpPr/>
            <p:nvPr/>
          </p:nvSpPr>
          <p:spPr>
            <a:xfrm>
              <a:off x="4429900" y="3812700"/>
              <a:ext cx="18425" cy="8125"/>
            </a:xfrm>
            <a:custGeom>
              <a:avLst/>
              <a:gdLst/>
              <a:ahLst/>
              <a:cxnLst/>
              <a:rect l="l" t="t" r="r" b="b"/>
              <a:pathLst>
                <a:path w="737" h="325" extrusionOk="0">
                  <a:moveTo>
                    <a:pt x="426" y="1"/>
                  </a:moveTo>
                  <a:cubicBezTo>
                    <a:pt x="282" y="1"/>
                    <a:pt x="210" y="68"/>
                    <a:pt x="0" y="265"/>
                  </a:cubicBezTo>
                  <a:lnTo>
                    <a:pt x="60" y="304"/>
                  </a:lnTo>
                  <a:lnTo>
                    <a:pt x="140" y="304"/>
                  </a:lnTo>
                  <a:cubicBezTo>
                    <a:pt x="338" y="225"/>
                    <a:pt x="617" y="324"/>
                    <a:pt x="736" y="46"/>
                  </a:cubicBezTo>
                  <a:cubicBezTo>
                    <a:pt x="594" y="19"/>
                    <a:pt x="500" y="1"/>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1" name="Google Shape;16241;p24"/>
            <p:cNvSpPr/>
            <p:nvPr/>
          </p:nvSpPr>
          <p:spPr>
            <a:xfrm>
              <a:off x="4324475" y="3756650"/>
              <a:ext cx="26375" cy="5475"/>
            </a:xfrm>
            <a:custGeom>
              <a:avLst/>
              <a:gdLst/>
              <a:ahLst/>
              <a:cxnLst/>
              <a:rect l="l" t="t" r="r" b="b"/>
              <a:pathLst>
                <a:path w="1055" h="219" extrusionOk="0">
                  <a:moveTo>
                    <a:pt x="358" y="40"/>
                  </a:moveTo>
                  <a:cubicBezTo>
                    <a:pt x="199" y="40"/>
                    <a:pt x="80" y="80"/>
                    <a:pt x="0" y="219"/>
                  </a:cubicBezTo>
                  <a:lnTo>
                    <a:pt x="1054" y="219"/>
                  </a:lnTo>
                  <a:cubicBezTo>
                    <a:pt x="796" y="0"/>
                    <a:pt x="557" y="80"/>
                    <a:pt x="358" y="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2" name="Google Shape;16242;p24"/>
            <p:cNvSpPr/>
            <p:nvPr/>
          </p:nvSpPr>
          <p:spPr>
            <a:xfrm>
              <a:off x="4430400" y="3862500"/>
              <a:ext cx="29850" cy="5575"/>
            </a:xfrm>
            <a:custGeom>
              <a:avLst/>
              <a:gdLst/>
              <a:ahLst/>
              <a:cxnLst/>
              <a:rect l="l" t="t" r="r" b="b"/>
              <a:pathLst>
                <a:path w="1194" h="223" extrusionOk="0">
                  <a:moveTo>
                    <a:pt x="586" y="1"/>
                  </a:moveTo>
                  <a:cubicBezTo>
                    <a:pt x="391" y="1"/>
                    <a:pt x="195" y="65"/>
                    <a:pt x="0" y="182"/>
                  </a:cubicBezTo>
                  <a:cubicBezTo>
                    <a:pt x="398" y="182"/>
                    <a:pt x="796" y="222"/>
                    <a:pt x="1194" y="222"/>
                  </a:cubicBezTo>
                  <a:cubicBezTo>
                    <a:pt x="991" y="70"/>
                    <a:pt x="788" y="1"/>
                    <a:pt x="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3" name="Google Shape;16243;p24"/>
            <p:cNvSpPr/>
            <p:nvPr/>
          </p:nvSpPr>
          <p:spPr>
            <a:xfrm>
              <a:off x="4280700" y="3911125"/>
              <a:ext cx="30350" cy="5050"/>
            </a:xfrm>
            <a:custGeom>
              <a:avLst/>
              <a:gdLst/>
              <a:ahLst/>
              <a:cxnLst/>
              <a:rect l="l" t="t" r="r" b="b"/>
              <a:pathLst>
                <a:path w="1214" h="202" extrusionOk="0">
                  <a:moveTo>
                    <a:pt x="610" y="0"/>
                  </a:moveTo>
                  <a:cubicBezTo>
                    <a:pt x="395" y="0"/>
                    <a:pt x="187" y="31"/>
                    <a:pt x="0" y="187"/>
                  </a:cubicBezTo>
                  <a:cubicBezTo>
                    <a:pt x="45" y="182"/>
                    <a:pt x="89" y="181"/>
                    <a:pt x="134" y="181"/>
                  </a:cubicBezTo>
                  <a:cubicBezTo>
                    <a:pt x="292" y="181"/>
                    <a:pt x="454" y="202"/>
                    <a:pt x="615" y="202"/>
                  </a:cubicBezTo>
                  <a:cubicBezTo>
                    <a:pt x="821" y="202"/>
                    <a:pt x="1025" y="167"/>
                    <a:pt x="1214" y="8"/>
                  </a:cubicBezTo>
                  <a:lnTo>
                    <a:pt x="1214" y="8"/>
                  </a:lnTo>
                  <a:cubicBezTo>
                    <a:pt x="1161" y="13"/>
                    <a:pt x="1108" y="15"/>
                    <a:pt x="1055" y="15"/>
                  </a:cubicBezTo>
                  <a:cubicBezTo>
                    <a:pt x="906" y="15"/>
                    <a:pt x="756" y="0"/>
                    <a:pt x="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4" name="Google Shape;16244;p24"/>
            <p:cNvSpPr/>
            <p:nvPr/>
          </p:nvSpPr>
          <p:spPr>
            <a:xfrm>
              <a:off x="4373700" y="3824100"/>
              <a:ext cx="24400" cy="2675"/>
            </a:xfrm>
            <a:custGeom>
              <a:avLst/>
              <a:gdLst/>
              <a:ahLst/>
              <a:cxnLst/>
              <a:rect l="l" t="t" r="r" b="b"/>
              <a:pathLst>
                <a:path w="976" h="107" extrusionOk="0">
                  <a:moveTo>
                    <a:pt x="467" y="0"/>
                  </a:moveTo>
                  <a:cubicBezTo>
                    <a:pt x="326" y="0"/>
                    <a:pt x="172" y="30"/>
                    <a:pt x="0" y="107"/>
                  </a:cubicBezTo>
                  <a:lnTo>
                    <a:pt x="975" y="107"/>
                  </a:lnTo>
                  <a:cubicBezTo>
                    <a:pt x="817" y="50"/>
                    <a:pt x="653"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5" name="Google Shape;16245;p24"/>
            <p:cNvSpPr/>
            <p:nvPr/>
          </p:nvSpPr>
          <p:spPr>
            <a:xfrm>
              <a:off x="4358775" y="3763100"/>
              <a:ext cx="17925" cy="5350"/>
            </a:xfrm>
            <a:custGeom>
              <a:avLst/>
              <a:gdLst/>
              <a:ahLst/>
              <a:cxnLst/>
              <a:rect l="l" t="t" r="r" b="b"/>
              <a:pathLst>
                <a:path w="717" h="214" extrusionOk="0">
                  <a:moveTo>
                    <a:pt x="1" y="1"/>
                  </a:moveTo>
                  <a:cubicBezTo>
                    <a:pt x="189" y="102"/>
                    <a:pt x="356" y="214"/>
                    <a:pt x="524" y="214"/>
                  </a:cubicBezTo>
                  <a:cubicBezTo>
                    <a:pt x="588" y="214"/>
                    <a:pt x="652" y="198"/>
                    <a:pt x="717" y="160"/>
                  </a:cubicBezTo>
                  <a:lnTo>
                    <a:pt x="7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6" name="Google Shape;16246;p24"/>
            <p:cNvSpPr/>
            <p:nvPr/>
          </p:nvSpPr>
          <p:spPr>
            <a:xfrm>
              <a:off x="4578100" y="3920250"/>
              <a:ext cx="22400" cy="10475"/>
            </a:xfrm>
            <a:custGeom>
              <a:avLst/>
              <a:gdLst/>
              <a:ahLst/>
              <a:cxnLst/>
              <a:rect l="l" t="t" r="r" b="b"/>
              <a:pathLst>
                <a:path w="896" h="419" extrusionOk="0">
                  <a:moveTo>
                    <a:pt x="0" y="1"/>
                  </a:moveTo>
                  <a:lnTo>
                    <a:pt x="0" y="1"/>
                  </a:lnTo>
                  <a:cubicBezTo>
                    <a:pt x="80" y="100"/>
                    <a:pt x="120" y="200"/>
                    <a:pt x="179" y="299"/>
                  </a:cubicBezTo>
                  <a:cubicBezTo>
                    <a:pt x="289" y="360"/>
                    <a:pt x="384" y="384"/>
                    <a:pt x="482" y="384"/>
                  </a:cubicBezTo>
                  <a:cubicBezTo>
                    <a:pt x="544" y="384"/>
                    <a:pt x="607" y="374"/>
                    <a:pt x="677" y="359"/>
                  </a:cubicBezTo>
                  <a:cubicBezTo>
                    <a:pt x="716" y="399"/>
                    <a:pt x="796" y="399"/>
                    <a:pt x="856" y="419"/>
                  </a:cubicBezTo>
                  <a:cubicBezTo>
                    <a:pt x="876" y="399"/>
                    <a:pt x="876" y="359"/>
                    <a:pt x="895" y="339"/>
                  </a:cubicBezTo>
                  <a:cubicBezTo>
                    <a:pt x="796" y="140"/>
                    <a:pt x="498" y="220"/>
                    <a:pt x="378" y="21"/>
                  </a:cubicBezTo>
                  <a:cubicBezTo>
                    <a:pt x="259" y="21"/>
                    <a:pt x="140" y="2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7" name="Google Shape;16247;p24"/>
            <p:cNvSpPr/>
            <p:nvPr/>
          </p:nvSpPr>
          <p:spPr>
            <a:xfrm>
              <a:off x="4366225" y="3858950"/>
              <a:ext cx="19425" cy="9125"/>
            </a:xfrm>
            <a:custGeom>
              <a:avLst/>
              <a:gdLst/>
              <a:ahLst/>
              <a:cxnLst/>
              <a:rect l="l" t="t" r="r" b="b"/>
              <a:pathLst>
                <a:path w="777" h="365" extrusionOk="0">
                  <a:moveTo>
                    <a:pt x="429" y="1"/>
                  </a:moveTo>
                  <a:cubicBezTo>
                    <a:pt x="309" y="1"/>
                    <a:pt x="190" y="56"/>
                    <a:pt x="81" y="165"/>
                  </a:cubicBezTo>
                  <a:cubicBezTo>
                    <a:pt x="61" y="165"/>
                    <a:pt x="61" y="185"/>
                    <a:pt x="21" y="245"/>
                  </a:cubicBezTo>
                  <a:cubicBezTo>
                    <a:pt x="1" y="284"/>
                    <a:pt x="21" y="304"/>
                    <a:pt x="81" y="364"/>
                  </a:cubicBezTo>
                  <a:cubicBezTo>
                    <a:pt x="180" y="344"/>
                    <a:pt x="299" y="344"/>
                    <a:pt x="419" y="344"/>
                  </a:cubicBezTo>
                  <a:cubicBezTo>
                    <a:pt x="498" y="205"/>
                    <a:pt x="657" y="185"/>
                    <a:pt x="777" y="165"/>
                  </a:cubicBezTo>
                  <a:cubicBezTo>
                    <a:pt x="667" y="56"/>
                    <a:pt x="548" y="1"/>
                    <a:pt x="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8" name="Google Shape;16248;p24"/>
            <p:cNvSpPr/>
            <p:nvPr/>
          </p:nvSpPr>
          <p:spPr>
            <a:xfrm>
              <a:off x="4219025" y="3786050"/>
              <a:ext cx="17425" cy="7100"/>
            </a:xfrm>
            <a:custGeom>
              <a:avLst/>
              <a:gdLst/>
              <a:ahLst/>
              <a:cxnLst/>
              <a:rect l="l" t="t" r="r" b="b"/>
              <a:pathLst>
                <a:path w="697" h="284" extrusionOk="0">
                  <a:moveTo>
                    <a:pt x="403" y="1"/>
                  </a:moveTo>
                  <a:cubicBezTo>
                    <a:pt x="271" y="1"/>
                    <a:pt x="136" y="52"/>
                    <a:pt x="1" y="97"/>
                  </a:cubicBezTo>
                  <a:cubicBezTo>
                    <a:pt x="1" y="137"/>
                    <a:pt x="21" y="217"/>
                    <a:pt x="21" y="256"/>
                  </a:cubicBezTo>
                  <a:cubicBezTo>
                    <a:pt x="126" y="256"/>
                    <a:pt x="244" y="284"/>
                    <a:pt x="359" y="284"/>
                  </a:cubicBezTo>
                  <a:cubicBezTo>
                    <a:pt x="484" y="284"/>
                    <a:pt x="604" y="252"/>
                    <a:pt x="697" y="117"/>
                  </a:cubicBezTo>
                  <a:cubicBezTo>
                    <a:pt x="602" y="31"/>
                    <a:pt x="503" y="1"/>
                    <a:pt x="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9" name="Google Shape;16249;p24"/>
            <p:cNvSpPr/>
            <p:nvPr/>
          </p:nvSpPr>
          <p:spPr>
            <a:xfrm>
              <a:off x="4346350" y="3861200"/>
              <a:ext cx="21900" cy="8375"/>
            </a:xfrm>
            <a:custGeom>
              <a:avLst/>
              <a:gdLst/>
              <a:ahLst/>
              <a:cxnLst/>
              <a:rect l="l" t="t" r="r" b="b"/>
              <a:pathLst>
                <a:path w="876" h="335" extrusionOk="0">
                  <a:moveTo>
                    <a:pt x="440" y="1"/>
                  </a:moveTo>
                  <a:cubicBezTo>
                    <a:pt x="353" y="1"/>
                    <a:pt x="269" y="25"/>
                    <a:pt x="179" y="75"/>
                  </a:cubicBezTo>
                  <a:cubicBezTo>
                    <a:pt x="120" y="95"/>
                    <a:pt x="60" y="95"/>
                    <a:pt x="0" y="95"/>
                  </a:cubicBezTo>
                  <a:lnTo>
                    <a:pt x="179" y="274"/>
                  </a:lnTo>
                  <a:lnTo>
                    <a:pt x="517" y="274"/>
                  </a:lnTo>
                  <a:cubicBezTo>
                    <a:pt x="579" y="318"/>
                    <a:pt x="632" y="335"/>
                    <a:pt x="683" y="335"/>
                  </a:cubicBezTo>
                  <a:cubicBezTo>
                    <a:pt x="748" y="335"/>
                    <a:pt x="809" y="307"/>
                    <a:pt x="876" y="274"/>
                  </a:cubicBezTo>
                  <a:lnTo>
                    <a:pt x="876" y="75"/>
                  </a:lnTo>
                  <a:lnTo>
                    <a:pt x="716" y="75"/>
                  </a:lnTo>
                  <a:cubicBezTo>
                    <a:pt x="617" y="25"/>
                    <a:pt x="527" y="1"/>
                    <a:pt x="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0" name="Google Shape;16250;p24"/>
            <p:cNvSpPr/>
            <p:nvPr/>
          </p:nvSpPr>
          <p:spPr>
            <a:xfrm>
              <a:off x="4459225" y="3823850"/>
              <a:ext cx="18925" cy="4925"/>
            </a:xfrm>
            <a:custGeom>
              <a:avLst/>
              <a:gdLst/>
              <a:ahLst/>
              <a:cxnLst/>
              <a:rect l="l" t="t" r="r" b="b"/>
              <a:pathLst>
                <a:path w="757" h="197" extrusionOk="0">
                  <a:moveTo>
                    <a:pt x="335" y="0"/>
                  </a:moveTo>
                  <a:cubicBezTo>
                    <a:pt x="223" y="0"/>
                    <a:pt x="109" y="17"/>
                    <a:pt x="1" y="17"/>
                  </a:cubicBezTo>
                  <a:cubicBezTo>
                    <a:pt x="240" y="177"/>
                    <a:pt x="478" y="157"/>
                    <a:pt x="757" y="197"/>
                  </a:cubicBezTo>
                  <a:cubicBezTo>
                    <a:pt x="641" y="34"/>
                    <a:pt x="491" y="0"/>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1" name="Google Shape;16251;p24"/>
            <p:cNvSpPr/>
            <p:nvPr/>
          </p:nvSpPr>
          <p:spPr>
            <a:xfrm>
              <a:off x="4088300" y="3673900"/>
              <a:ext cx="13400" cy="10200"/>
            </a:xfrm>
            <a:custGeom>
              <a:avLst/>
              <a:gdLst/>
              <a:ahLst/>
              <a:cxnLst/>
              <a:rect l="l" t="t" r="r" b="b"/>
              <a:pathLst>
                <a:path w="536" h="408" extrusionOk="0">
                  <a:moveTo>
                    <a:pt x="273" y="0"/>
                  </a:moveTo>
                  <a:cubicBezTo>
                    <a:pt x="217" y="0"/>
                    <a:pt x="166" y="19"/>
                    <a:pt x="137" y="48"/>
                  </a:cubicBezTo>
                  <a:cubicBezTo>
                    <a:pt x="25" y="271"/>
                    <a:pt x="1" y="408"/>
                    <a:pt x="276" y="408"/>
                  </a:cubicBezTo>
                  <a:cubicBezTo>
                    <a:pt x="295" y="408"/>
                    <a:pt x="315" y="407"/>
                    <a:pt x="336" y="406"/>
                  </a:cubicBezTo>
                  <a:lnTo>
                    <a:pt x="495" y="227"/>
                  </a:lnTo>
                  <a:cubicBezTo>
                    <a:pt x="495" y="227"/>
                    <a:pt x="535" y="207"/>
                    <a:pt x="515" y="187"/>
                  </a:cubicBezTo>
                  <a:cubicBezTo>
                    <a:pt x="515" y="127"/>
                    <a:pt x="495" y="107"/>
                    <a:pt x="456" y="87"/>
                  </a:cubicBezTo>
                  <a:cubicBezTo>
                    <a:pt x="396" y="48"/>
                    <a:pt x="376" y="28"/>
                    <a:pt x="336" y="8"/>
                  </a:cubicBezTo>
                  <a:cubicBezTo>
                    <a:pt x="315" y="3"/>
                    <a:pt x="294" y="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2" name="Google Shape;16252;p24"/>
            <p:cNvSpPr/>
            <p:nvPr/>
          </p:nvSpPr>
          <p:spPr>
            <a:xfrm>
              <a:off x="4030550" y="3756650"/>
              <a:ext cx="16925" cy="5925"/>
            </a:xfrm>
            <a:custGeom>
              <a:avLst/>
              <a:gdLst/>
              <a:ahLst/>
              <a:cxnLst/>
              <a:rect l="l" t="t" r="r" b="b"/>
              <a:pathLst>
                <a:path w="677" h="237" extrusionOk="0">
                  <a:moveTo>
                    <a:pt x="677" y="40"/>
                  </a:moveTo>
                  <a:lnTo>
                    <a:pt x="677" y="40"/>
                  </a:lnTo>
                  <a:cubicBezTo>
                    <a:pt x="438" y="80"/>
                    <a:pt x="179" y="0"/>
                    <a:pt x="0" y="219"/>
                  </a:cubicBezTo>
                  <a:cubicBezTo>
                    <a:pt x="92" y="219"/>
                    <a:pt x="193" y="236"/>
                    <a:pt x="294" y="236"/>
                  </a:cubicBezTo>
                  <a:cubicBezTo>
                    <a:pt x="434" y="236"/>
                    <a:pt x="572" y="202"/>
                    <a:pt x="677" y="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3" name="Google Shape;16253;p24"/>
            <p:cNvSpPr/>
            <p:nvPr/>
          </p:nvSpPr>
          <p:spPr>
            <a:xfrm>
              <a:off x="4709375" y="3928225"/>
              <a:ext cx="13950" cy="5000"/>
            </a:xfrm>
            <a:custGeom>
              <a:avLst/>
              <a:gdLst/>
              <a:ahLst/>
              <a:cxnLst/>
              <a:rect l="l" t="t" r="r" b="b"/>
              <a:pathLst>
                <a:path w="558" h="200" extrusionOk="0">
                  <a:moveTo>
                    <a:pt x="1" y="20"/>
                  </a:moveTo>
                  <a:lnTo>
                    <a:pt x="1" y="20"/>
                  </a:lnTo>
                  <a:cubicBezTo>
                    <a:pt x="134" y="186"/>
                    <a:pt x="294" y="200"/>
                    <a:pt x="459" y="200"/>
                  </a:cubicBezTo>
                  <a:cubicBezTo>
                    <a:pt x="492" y="200"/>
                    <a:pt x="525" y="199"/>
                    <a:pt x="558" y="199"/>
                  </a:cubicBezTo>
                  <a:cubicBezTo>
                    <a:pt x="419" y="0"/>
                    <a:pt x="220" y="40"/>
                    <a:pt x="1"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4" name="Google Shape;16254;p24"/>
            <p:cNvSpPr/>
            <p:nvPr/>
          </p:nvSpPr>
          <p:spPr>
            <a:xfrm>
              <a:off x="4385625" y="3810425"/>
              <a:ext cx="12950" cy="4475"/>
            </a:xfrm>
            <a:custGeom>
              <a:avLst/>
              <a:gdLst/>
              <a:ahLst/>
              <a:cxnLst/>
              <a:rect l="l" t="t" r="r" b="b"/>
              <a:pathLst>
                <a:path w="518" h="179" extrusionOk="0">
                  <a:moveTo>
                    <a:pt x="215" y="0"/>
                  </a:moveTo>
                  <a:cubicBezTo>
                    <a:pt x="146" y="0"/>
                    <a:pt x="73" y="10"/>
                    <a:pt x="1" y="17"/>
                  </a:cubicBezTo>
                  <a:cubicBezTo>
                    <a:pt x="95" y="139"/>
                    <a:pt x="208" y="178"/>
                    <a:pt x="334" y="178"/>
                  </a:cubicBezTo>
                  <a:cubicBezTo>
                    <a:pt x="393" y="178"/>
                    <a:pt x="454" y="169"/>
                    <a:pt x="518" y="157"/>
                  </a:cubicBezTo>
                  <a:cubicBezTo>
                    <a:pt x="442" y="30"/>
                    <a:pt x="334"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5" name="Google Shape;16255;p24"/>
            <p:cNvSpPr/>
            <p:nvPr/>
          </p:nvSpPr>
          <p:spPr>
            <a:xfrm>
              <a:off x="4349825" y="3859325"/>
              <a:ext cx="13950" cy="3775"/>
            </a:xfrm>
            <a:custGeom>
              <a:avLst/>
              <a:gdLst/>
              <a:ahLst/>
              <a:cxnLst/>
              <a:rect l="l" t="t" r="r" b="b"/>
              <a:pathLst>
                <a:path w="558" h="151" extrusionOk="0">
                  <a:moveTo>
                    <a:pt x="294" y="1"/>
                  </a:moveTo>
                  <a:cubicBezTo>
                    <a:pt x="204" y="1"/>
                    <a:pt x="110" y="51"/>
                    <a:pt x="1" y="150"/>
                  </a:cubicBezTo>
                  <a:lnTo>
                    <a:pt x="558" y="150"/>
                  </a:lnTo>
                  <a:cubicBezTo>
                    <a:pt x="468" y="51"/>
                    <a:pt x="383"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6" name="Google Shape;16256;p24"/>
            <p:cNvSpPr/>
            <p:nvPr/>
          </p:nvSpPr>
          <p:spPr>
            <a:xfrm>
              <a:off x="4442825" y="3904825"/>
              <a:ext cx="8475" cy="5625"/>
            </a:xfrm>
            <a:custGeom>
              <a:avLst/>
              <a:gdLst/>
              <a:ahLst/>
              <a:cxnLst/>
              <a:rect l="l" t="t" r="r" b="b"/>
              <a:pathLst>
                <a:path w="339" h="225" extrusionOk="0">
                  <a:moveTo>
                    <a:pt x="229" y="0"/>
                  </a:moveTo>
                  <a:cubicBezTo>
                    <a:pt x="154" y="0"/>
                    <a:pt x="82" y="73"/>
                    <a:pt x="0" y="101"/>
                  </a:cubicBezTo>
                  <a:cubicBezTo>
                    <a:pt x="52" y="187"/>
                    <a:pt x="104" y="225"/>
                    <a:pt x="155" y="225"/>
                  </a:cubicBezTo>
                  <a:cubicBezTo>
                    <a:pt x="220" y="225"/>
                    <a:pt x="283" y="162"/>
                    <a:pt x="339" y="61"/>
                  </a:cubicBezTo>
                  <a:cubicBezTo>
                    <a:pt x="301" y="16"/>
                    <a:pt x="264" y="0"/>
                    <a:pt x="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7" name="Google Shape;16257;p24"/>
            <p:cNvSpPr/>
            <p:nvPr/>
          </p:nvSpPr>
          <p:spPr>
            <a:xfrm>
              <a:off x="4515425" y="3744925"/>
              <a:ext cx="14450" cy="4275"/>
            </a:xfrm>
            <a:custGeom>
              <a:avLst/>
              <a:gdLst/>
              <a:ahLst/>
              <a:cxnLst/>
              <a:rect l="l" t="t" r="r" b="b"/>
              <a:pathLst>
                <a:path w="578" h="171" extrusionOk="0">
                  <a:moveTo>
                    <a:pt x="239" y="0"/>
                  </a:moveTo>
                  <a:cubicBezTo>
                    <a:pt x="160" y="0"/>
                    <a:pt x="79" y="16"/>
                    <a:pt x="1" y="31"/>
                  </a:cubicBezTo>
                  <a:cubicBezTo>
                    <a:pt x="180" y="171"/>
                    <a:pt x="379" y="171"/>
                    <a:pt x="578" y="171"/>
                  </a:cubicBezTo>
                  <a:cubicBezTo>
                    <a:pt x="481" y="38"/>
                    <a:pt x="3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8" name="Google Shape;16258;p24"/>
            <p:cNvSpPr/>
            <p:nvPr/>
          </p:nvSpPr>
          <p:spPr>
            <a:xfrm>
              <a:off x="4231500" y="3717850"/>
              <a:ext cx="9925" cy="5500"/>
            </a:xfrm>
            <a:custGeom>
              <a:avLst/>
              <a:gdLst/>
              <a:ahLst/>
              <a:cxnLst/>
              <a:rect l="l" t="t" r="r" b="b"/>
              <a:pathLst>
                <a:path w="397" h="220" extrusionOk="0">
                  <a:moveTo>
                    <a:pt x="19" y="0"/>
                  </a:moveTo>
                  <a:lnTo>
                    <a:pt x="19" y="0"/>
                  </a:lnTo>
                  <a:cubicBezTo>
                    <a:pt x="0" y="179"/>
                    <a:pt x="48" y="220"/>
                    <a:pt x="120" y="220"/>
                  </a:cubicBezTo>
                  <a:cubicBezTo>
                    <a:pt x="182" y="220"/>
                    <a:pt x="262" y="189"/>
                    <a:pt x="334" y="189"/>
                  </a:cubicBezTo>
                  <a:cubicBezTo>
                    <a:pt x="356" y="189"/>
                    <a:pt x="377" y="192"/>
                    <a:pt x="397" y="199"/>
                  </a:cubicBezTo>
                  <a:cubicBezTo>
                    <a:pt x="317" y="40"/>
                    <a:pt x="178" y="40"/>
                    <a:pt x="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9" name="Google Shape;16259;p24"/>
            <p:cNvSpPr/>
            <p:nvPr/>
          </p:nvSpPr>
          <p:spPr>
            <a:xfrm>
              <a:off x="4359275" y="3868050"/>
              <a:ext cx="8975" cy="3375"/>
            </a:xfrm>
            <a:custGeom>
              <a:avLst/>
              <a:gdLst/>
              <a:ahLst/>
              <a:cxnLst/>
              <a:rect l="l" t="t" r="r" b="b"/>
              <a:pathLst>
                <a:path w="359" h="135" extrusionOk="0">
                  <a:moveTo>
                    <a:pt x="0" y="0"/>
                  </a:moveTo>
                  <a:cubicBezTo>
                    <a:pt x="70" y="90"/>
                    <a:pt x="130" y="134"/>
                    <a:pt x="187" y="134"/>
                  </a:cubicBezTo>
                  <a:cubicBezTo>
                    <a:pt x="244" y="134"/>
                    <a:pt x="299" y="90"/>
                    <a:pt x="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0" name="Google Shape;16260;p24"/>
            <p:cNvSpPr/>
            <p:nvPr/>
          </p:nvSpPr>
          <p:spPr>
            <a:xfrm>
              <a:off x="4105650" y="3683525"/>
              <a:ext cx="8475" cy="5000"/>
            </a:xfrm>
            <a:custGeom>
              <a:avLst/>
              <a:gdLst/>
              <a:ahLst/>
              <a:cxnLst/>
              <a:rect l="l" t="t" r="r" b="b"/>
              <a:pathLst>
                <a:path w="339" h="200" extrusionOk="0">
                  <a:moveTo>
                    <a:pt x="0" y="1"/>
                  </a:moveTo>
                  <a:cubicBezTo>
                    <a:pt x="60" y="140"/>
                    <a:pt x="179" y="200"/>
                    <a:pt x="338" y="200"/>
                  </a:cubicBezTo>
                  <a:cubicBezTo>
                    <a:pt x="259" y="41"/>
                    <a:pt x="159"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1" name="Google Shape;16261;p24"/>
            <p:cNvSpPr/>
            <p:nvPr/>
          </p:nvSpPr>
          <p:spPr>
            <a:xfrm>
              <a:off x="4202125" y="3679550"/>
              <a:ext cx="7975" cy="4025"/>
            </a:xfrm>
            <a:custGeom>
              <a:avLst/>
              <a:gdLst/>
              <a:ahLst/>
              <a:cxnLst/>
              <a:rect l="l" t="t" r="r" b="b"/>
              <a:pathLst>
                <a:path w="319" h="161" extrusionOk="0">
                  <a:moveTo>
                    <a:pt x="0" y="1"/>
                  </a:moveTo>
                  <a:cubicBezTo>
                    <a:pt x="17" y="147"/>
                    <a:pt x="126" y="160"/>
                    <a:pt x="242" y="160"/>
                  </a:cubicBezTo>
                  <a:cubicBezTo>
                    <a:pt x="267" y="160"/>
                    <a:pt x="293" y="160"/>
                    <a:pt x="319" y="160"/>
                  </a:cubicBezTo>
                  <a:cubicBezTo>
                    <a:pt x="259" y="1"/>
                    <a:pt x="12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2" name="Google Shape;16262;p24"/>
            <p:cNvSpPr/>
            <p:nvPr/>
          </p:nvSpPr>
          <p:spPr>
            <a:xfrm>
              <a:off x="4696950" y="3925225"/>
              <a:ext cx="8975" cy="4000"/>
            </a:xfrm>
            <a:custGeom>
              <a:avLst/>
              <a:gdLst/>
              <a:ahLst/>
              <a:cxnLst/>
              <a:rect l="l" t="t" r="r" b="b"/>
              <a:pathLst>
                <a:path w="359" h="160" extrusionOk="0">
                  <a:moveTo>
                    <a:pt x="1" y="1"/>
                  </a:moveTo>
                  <a:lnTo>
                    <a:pt x="1" y="160"/>
                  </a:lnTo>
                  <a:lnTo>
                    <a:pt x="359" y="160"/>
                  </a:lnTo>
                  <a:cubicBezTo>
                    <a:pt x="279" y="21"/>
                    <a:pt x="160"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3" name="Google Shape;16263;p24"/>
            <p:cNvSpPr/>
            <p:nvPr/>
          </p:nvSpPr>
          <p:spPr>
            <a:xfrm>
              <a:off x="4060875" y="3652700"/>
              <a:ext cx="9975" cy="4150"/>
            </a:xfrm>
            <a:custGeom>
              <a:avLst/>
              <a:gdLst/>
              <a:ahLst/>
              <a:cxnLst/>
              <a:rect l="l" t="t" r="r" b="b"/>
              <a:pathLst>
                <a:path w="399" h="166" extrusionOk="0">
                  <a:moveTo>
                    <a:pt x="1" y="0"/>
                  </a:moveTo>
                  <a:cubicBezTo>
                    <a:pt x="65" y="128"/>
                    <a:pt x="166" y="166"/>
                    <a:pt x="296" y="166"/>
                  </a:cubicBezTo>
                  <a:cubicBezTo>
                    <a:pt x="329" y="166"/>
                    <a:pt x="363" y="164"/>
                    <a:pt x="399" y="160"/>
                  </a:cubicBezTo>
                  <a:cubicBezTo>
                    <a:pt x="299" y="40"/>
                    <a:pt x="18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4" name="Google Shape;16264;p24"/>
            <p:cNvSpPr/>
            <p:nvPr/>
          </p:nvSpPr>
          <p:spPr>
            <a:xfrm>
              <a:off x="4669600" y="3916875"/>
              <a:ext cx="5500" cy="3400"/>
            </a:xfrm>
            <a:custGeom>
              <a:avLst/>
              <a:gdLst/>
              <a:ahLst/>
              <a:cxnLst/>
              <a:rect l="l" t="t" r="r" b="b"/>
              <a:pathLst>
                <a:path w="220" h="136" extrusionOk="0">
                  <a:moveTo>
                    <a:pt x="86" y="1"/>
                  </a:moveTo>
                  <a:cubicBezTo>
                    <a:pt x="63" y="1"/>
                    <a:pt x="35" y="16"/>
                    <a:pt x="1" y="56"/>
                  </a:cubicBezTo>
                  <a:lnTo>
                    <a:pt x="219" y="136"/>
                  </a:lnTo>
                  <a:cubicBezTo>
                    <a:pt x="177" y="93"/>
                    <a:pt x="145" y="1"/>
                    <a:pt x="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5" name="Google Shape;16265;p24"/>
            <p:cNvSpPr/>
            <p:nvPr/>
          </p:nvSpPr>
          <p:spPr>
            <a:xfrm>
              <a:off x="4539800" y="3915275"/>
              <a:ext cx="7475" cy="4575"/>
            </a:xfrm>
            <a:custGeom>
              <a:avLst/>
              <a:gdLst/>
              <a:ahLst/>
              <a:cxnLst/>
              <a:rect l="l" t="t" r="r" b="b"/>
              <a:pathLst>
                <a:path w="299" h="183" extrusionOk="0">
                  <a:moveTo>
                    <a:pt x="180" y="1"/>
                  </a:moveTo>
                  <a:cubicBezTo>
                    <a:pt x="120" y="41"/>
                    <a:pt x="1" y="100"/>
                    <a:pt x="120" y="180"/>
                  </a:cubicBezTo>
                  <a:cubicBezTo>
                    <a:pt x="128" y="182"/>
                    <a:pt x="136" y="183"/>
                    <a:pt x="144" y="183"/>
                  </a:cubicBezTo>
                  <a:cubicBezTo>
                    <a:pt x="212" y="183"/>
                    <a:pt x="263" y="112"/>
                    <a:pt x="299" y="41"/>
                  </a:cubicBezTo>
                  <a:cubicBezTo>
                    <a:pt x="259" y="21"/>
                    <a:pt x="219"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6" name="Google Shape;16266;p24"/>
            <p:cNvSpPr/>
            <p:nvPr/>
          </p:nvSpPr>
          <p:spPr>
            <a:xfrm>
              <a:off x="4219025" y="3797925"/>
              <a:ext cx="9475" cy="3425"/>
            </a:xfrm>
            <a:custGeom>
              <a:avLst/>
              <a:gdLst/>
              <a:ahLst/>
              <a:cxnLst/>
              <a:rect l="l" t="t" r="r" b="b"/>
              <a:pathLst>
                <a:path w="379" h="137" extrusionOk="0">
                  <a:moveTo>
                    <a:pt x="1" y="0"/>
                  </a:moveTo>
                  <a:cubicBezTo>
                    <a:pt x="54" y="98"/>
                    <a:pt x="107" y="136"/>
                    <a:pt x="162" y="136"/>
                  </a:cubicBezTo>
                  <a:cubicBezTo>
                    <a:pt x="231" y="136"/>
                    <a:pt x="302" y="77"/>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7" name="Google Shape;16267;p24"/>
            <p:cNvSpPr/>
            <p:nvPr/>
          </p:nvSpPr>
          <p:spPr>
            <a:xfrm>
              <a:off x="4157375" y="3749675"/>
              <a:ext cx="8975" cy="5000"/>
            </a:xfrm>
            <a:custGeom>
              <a:avLst/>
              <a:gdLst/>
              <a:ahLst/>
              <a:cxnLst/>
              <a:rect l="l" t="t" r="r" b="b"/>
              <a:pathLst>
                <a:path w="359" h="200" extrusionOk="0">
                  <a:moveTo>
                    <a:pt x="0" y="1"/>
                  </a:moveTo>
                  <a:cubicBezTo>
                    <a:pt x="60" y="60"/>
                    <a:pt x="100" y="140"/>
                    <a:pt x="159" y="199"/>
                  </a:cubicBezTo>
                  <a:cubicBezTo>
                    <a:pt x="219" y="199"/>
                    <a:pt x="279" y="180"/>
                    <a:pt x="358" y="180"/>
                  </a:cubicBezTo>
                  <a:cubicBezTo>
                    <a:pt x="298" y="40"/>
                    <a:pt x="159"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8" name="Google Shape;16268;p24"/>
            <p:cNvSpPr/>
            <p:nvPr/>
          </p:nvSpPr>
          <p:spPr>
            <a:xfrm>
              <a:off x="4249875" y="3788975"/>
              <a:ext cx="8975" cy="6350"/>
            </a:xfrm>
            <a:custGeom>
              <a:avLst/>
              <a:gdLst/>
              <a:ahLst/>
              <a:cxnLst/>
              <a:rect l="l" t="t" r="r" b="b"/>
              <a:pathLst>
                <a:path w="359" h="254" extrusionOk="0">
                  <a:moveTo>
                    <a:pt x="358" y="0"/>
                  </a:moveTo>
                  <a:cubicBezTo>
                    <a:pt x="239" y="0"/>
                    <a:pt x="100" y="0"/>
                    <a:pt x="0" y="20"/>
                  </a:cubicBezTo>
                  <a:lnTo>
                    <a:pt x="0" y="179"/>
                  </a:lnTo>
                  <a:cubicBezTo>
                    <a:pt x="70" y="229"/>
                    <a:pt x="129" y="254"/>
                    <a:pt x="187" y="254"/>
                  </a:cubicBezTo>
                  <a:cubicBezTo>
                    <a:pt x="244" y="254"/>
                    <a:pt x="298" y="229"/>
                    <a:pt x="358" y="179"/>
                  </a:cubicBezTo>
                  <a:lnTo>
                    <a:pt x="3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9" name="Google Shape;16269;p24"/>
            <p:cNvSpPr/>
            <p:nvPr/>
          </p:nvSpPr>
          <p:spPr>
            <a:xfrm>
              <a:off x="4473650" y="3813325"/>
              <a:ext cx="8475" cy="4850"/>
            </a:xfrm>
            <a:custGeom>
              <a:avLst/>
              <a:gdLst/>
              <a:ahLst/>
              <a:cxnLst/>
              <a:rect l="l" t="t" r="r" b="b"/>
              <a:pathLst>
                <a:path w="339" h="194" extrusionOk="0">
                  <a:moveTo>
                    <a:pt x="1" y="1"/>
                  </a:moveTo>
                  <a:lnTo>
                    <a:pt x="1" y="1"/>
                  </a:lnTo>
                  <a:cubicBezTo>
                    <a:pt x="35" y="127"/>
                    <a:pt x="89" y="193"/>
                    <a:pt x="159" y="193"/>
                  </a:cubicBezTo>
                  <a:cubicBezTo>
                    <a:pt x="211" y="193"/>
                    <a:pt x="271" y="157"/>
                    <a:pt x="339" y="80"/>
                  </a:cubicBezTo>
                  <a:cubicBezTo>
                    <a:pt x="240" y="41"/>
                    <a:pt x="140" y="2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0" name="Google Shape;16270;p24"/>
            <p:cNvSpPr/>
            <p:nvPr/>
          </p:nvSpPr>
          <p:spPr>
            <a:xfrm>
              <a:off x="4533325" y="3749675"/>
              <a:ext cx="6000" cy="4000"/>
            </a:xfrm>
            <a:custGeom>
              <a:avLst/>
              <a:gdLst/>
              <a:ahLst/>
              <a:cxnLst/>
              <a:rect l="l" t="t" r="r" b="b"/>
              <a:pathLst>
                <a:path w="240" h="160" extrusionOk="0">
                  <a:moveTo>
                    <a:pt x="1" y="1"/>
                  </a:moveTo>
                  <a:lnTo>
                    <a:pt x="240" y="160"/>
                  </a:lnTo>
                  <a:cubicBezTo>
                    <a:pt x="180" y="60"/>
                    <a:pt x="100"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1" name="Google Shape;16271;p24"/>
            <p:cNvSpPr/>
            <p:nvPr/>
          </p:nvSpPr>
          <p:spPr>
            <a:xfrm>
              <a:off x="4074800" y="3657675"/>
              <a:ext cx="5500" cy="3500"/>
            </a:xfrm>
            <a:custGeom>
              <a:avLst/>
              <a:gdLst/>
              <a:ahLst/>
              <a:cxnLst/>
              <a:rect l="l" t="t" r="r" b="b"/>
              <a:pathLst>
                <a:path w="220" h="140" extrusionOk="0">
                  <a:moveTo>
                    <a:pt x="1" y="0"/>
                  </a:moveTo>
                  <a:cubicBezTo>
                    <a:pt x="41" y="80"/>
                    <a:pt x="120" y="140"/>
                    <a:pt x="220" y="140"/>
                  </a:cubicBezTo>
                  <a:cubicBezTo>
                    <a:pt x="140" y="100"/>
                    <a:pt x="41" y="6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2" name="Google Shape;16272;p24"/>
            <p:cNvSpPr/>
            <p:nvPr/>
          </p:nvSpPr>
          <p:spPr>
            <a:xfrm>
              <a:off x="4082775" y="3662650"/>
              <a:ext cx="4500" cy="3500"/>
            </a:xfrm>
            <a:custGeom>
              <a:avLst/>
              <a:gdLst/>
              <a:ahLst/>
              <a:cxnLst/>
              <a:rect l="l" t="t" r="r" b="b"/>
              <a:pathLst>
                <a:path w="180" h="140" extrusionOk="0">
                  <a:moveTo>
                    <a:pt x="0" y="0"/>
                  </a:moveTo>
                  <a:lnTo>
                    <a:pt x="0" y="0"/>
                  </a:lnTo>
                  <a:cubicBezTo>
                    <a:pt x="80" y="60"/>
                    <a:pt x="120" y="100"/>
                    <a:pt x="179" y="140"/>
                  </a:cubicBezTo>
                  <a:cubicBezTo>
                    <a:pt x="120" y="80"/>
                    <a:pt x="80" y="4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3" name="Google Shape;16273;p24"/>
            <p:cNvSpPr/>
            <p:nvPr/>
          </p:nvSpPr>
          <p:spPr>
            <a:xfrm>
              <a:off x="4100175" y="3676075"/>
              <a:ext cx="4500" cy="4000"/>
            </a:xfrm>
            <a:custGeom>
              <a:avLst/>
              <a:gdLst/>
              <a:ahLst/>
              <a:cxnLst/>
              <a:rect l="l" t="t" r="r" b="b"/>
              <a:pathLst>
                <a:path w="180" h="160" extrusionOk="0">
                  <a:moveTo>
                    <a:pt x="0" y="0"/>
                  </a:moveTo>
                  <a:cubicBezTo>
                    <a:pt x="0" y="40"/>
                    <a:pt x="20" y="100"/>
                    <a:pt x="20" y="140"/>
                  </a:cubicBezTo>
                  <a:cubicBezTo>
                    <a:pt x="80" y="140"/>
                    <a:pt x="100" y="140"/>
                    <a:pt x="179" y="160"/>
                  </a:cubicBezTo>
                  <a:cubicBezTo>
                    <a:pt x="160" y="60"/>
                    <a:pt x="100" y="2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4" name="Google Shape;16274;p24"/>
            <p:cNvSpPr/>
            <p:nvPr/>
          </p:nvSpPr>
          <p:spPr>
            <a:xfrm>
              <a:off x="4092225" y="3670100"/>
              <a:ext cx="5000" cy="5000"/>
            </a:xfrm>
            <a:custGeom>
              <a:avLst/>
              <a:gdLst/>
              <a:ahLst/>
              <a:cxnLst/>
              <a:rect l="l" t="t" r="r" b="b"/>
              <a:pathLst>
                <a:path w="200" h="200" extrusionOk="0">
                  <a:moveTo>
                    <a:pt x="20" y="1"/>
                  </a:moveTo>
                  <a:cubicBezTo>
                    <a:pt x="20" y="80"/>
                    <a:pt x="0" y="140"/>
                    <a:pt x="0" y="200"/>
                  </a:cubicBezTo>
                  <a:cubicBezTo>
                    <a:pt x="80" y="180"/>
                    <a:pt x="119" y="180"/>
                    <a:pt x="199" y="160"/>
                  </a:cubicBezTo>
                  <a:cubicBezTo>
                    <a:pt x="139" y="80"/>
                    <a:pt x="80" y="4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5" name="Google Shape;16275;p24"/>
            <p:cNvSpPr/>
            <p:nvPr/>
          </p:nvSpPr>
          <p:spPr>
            <a:xfrm>
              <a:off x="4696950" y="3872525"/>
              <a:ext cx="5500" cy="3000"/>
            </a:xfrm>
            <a:custGeom>
              <a:avLst/>
              <a:gdLst/>
              <a:ahLst/>
              <a:cxnLst/>
              <a:rect l="l" t="t" r="r" b="b"/>
              <a:pathLst>
                <a:path w="220" h="120" extrusionOk="0">
                  <a:moveTo>
                    <a:pt x="1" y="0"/>
                  </a:moveTo>
                  <a:cubicBezTo>
                    <a:pt x="40" y="100"/>
                    <a:pt x="120" y="119"/>
                    <a:pt x="219" y="119"/>
                  </a:cubicBezTo>
                  <a:cubicBezTo>
                    <a:pt x="180" y="40"/>
                    <a:pt x="10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6" name="Google Shape;16276;p24"/>
            <p:cNvSpPr/>
            <p:nvPr/>
          </p:nvSpPr>
          <p:spPr>
            <a:xfrm>
              <a:off x="4666625" y="3860075"/>
              <a:ext cx="4000" cy="3025"/>
            </a:xfrm>
            <a:custGeom>
              <a:avLst/>
              <a:gdLst/>
              <a:ahLst/>
              <a:cxnLst/>
              <a:rect l="l" t="t" r="r" b="b"/>
              <a:pathLst>
                <a:path w="160" h="121" extrusionOk="0">
                  <a:moveTo>
                    <a:pt x="0" y="1"/>
                  </a:moveTo>
                  <a:cubicBezTo>
                    <a:pt x="40" y="41"/>
                    <a:pt x="120" y="60"/>
                    <a:pt x="159" y="120"/>
                  </a:cubicBezTo>
                  <a:cubicBezTo>
                    <a:pt x="120" y="41"/>
                    <a:pt x="80" y="2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7" name="Google Shape;16277;p24"/>
            <p:cNvSpPr/>
            <p:nvPr/>
          </p:nvSpPr>
          <p:spPr>
            <a:xfrm>
              <a:off x="4315025" y="3910925"/>
              <a:ext cx="4500" cy="3025"/>
            </a:xfrm>
            <a:custGeom>
              <a:avLst/>
              <a:gdLst/>
              <a:ahLst/>
              <a:cxnLst/>
              <a:rect l="l" t="t" r="r" b="b"/>
              <a:pathLst>
                <a:path w="180" h="121" extrusionOk="0">
                  <a:moveTo>
                    <a:pt x="104" y="1"/>
                  </a:moveTo>
                  <a:cubicBezTo>
                    <a:pt x="75" y="1"/>
                    <a:pt x="40" y="6"/>
                    <a:pt x="0" y="16"/>
                  </a:cubicBezTo>
                  <a:cubicBezTo>
                    <a:pt x="30" y="85"/>
                    <a:pt x="65" y="120"/>
                    <a:pt x="97" y="120"/>
                  </a:cubicBezTo>
                  <a:cubicBezTo>
                    <a:pt x="129" y="120"/>
                    <a:pt x="159" y="85"/>
                    <a:pt x="179" y="16"/>
                  </a:cubicBezTo>
                  <a:cubicBezTo>
                    <a:pt x="159" y="6"/>
                    <a:pt x="13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8" name="Google Shape;16278;p24"/>
            <p:cNvSpPr/>
            <p:nvPr/>
          </p:nvSpPr>
          <p:spPr>
            <a:xfrm>
              <a:off x="4311525" y="3909550"/>
              <a:ext cx="4000" cy="2775"/>
            </a:xfrm>
            <a:custGeom>
              <a:avLst/>
              <a:gdLst/>
              <a:ahLst/>
              <a:cxnLst/>
              <a:rect l="l" t="t" r="r" b="b"/>
              <a:pathLst>
                <a:path w="160" h="111" extrusionOk="0">
                  <a:moveTo>
                    <a:pt x="87" y="0"/>
                  </a:moveTo>
                  <a:cubicBezTo>
                    <a:pt x="60" y="0"/>
                    <a:pt x="33" y="35"/>
                    <a:pt x="1" y="110"/>
                  </a:cubicBezTo>
                  <a:lnTo>
                    <a:pt x="80" y="110"/>
                  </a:lnTo>
                  <a:lnTo>
                    <a:pt x="160" y="71"/>
                  </a:lnTo>
                  <a:cubicBezTo>
                    <a:pt x="133" y="25"/>
                    <a:pt x="109"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9" name="Google Shape;16279;p24"/>
            <p:cNvSpPr/>
            <p:nvPr/>
          </p:nvSpPr>
          <p:spPr>
            <a:xfrm>
              <a:off x="4907825" y="3981425"/>
              <a:ext cx="4500" cy="4500"/>
            </a:xfrm>
            <a:custGeom>
              <a:avLst/>
              <a:gdLst/>
              <a:ahLst/>
              <a:cxnLst/>
              <a:rect l="l" t="t" r="r" b="b"/>
              <a:pathLst>
                <a:path w="180" h="180" extrusionOk="0">
                  <a:moveTo>
                    <a:pt x="0" y="1"/>
                  </a:moveTo>
                  <a:lnTo>
                    <a:pt x="0" y="180"/>
                  </a:lnTo>
                  <a:lnTo>
                    <a:pt x="179" y="180"/>
                  </a:lnTo>
                  <a:lnTo>
                    <a:pt x="1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0" name="Google Shape;16280;p24"/>
            <p:cNvSpPr/>
            <p:nvPr/>
          </p:nvSpPr>
          <p:spPr>
            <a:xfrm>
              <a:off x="4076300" y="3669600"/>
              <a:ext cx="29375" cy="26900"/>
            </a:xfrm>
            <a:custGeom>
              <a:avLst/>
              <a:gdLst/>
              <a:ahLst/>
              <a:cxnLst/>
              <a:rect l="l" t="t" r="r" b="b"/>
              <a:pathLst>
                <a:path w="1175" h="1076" extrusionOk="0">
                  <a:moveTo>
                    <a:pt x="140" y="1"/>
                  </a:moveTo>
                  <a:cubicBezTo>
                    <a:pt x="80" y="80"/>
                    <a:pt x="1" y="200"/>
                    <a:pt x="1" y="200"/>
                  </a:cubicBezTo>
                  <a:cubicBezTo>
                    <a:pt x="398" y="498"/>
                    <a:pt x="617" y="1015"/>
                    <a:pt x="1174" y="1075"/>
                  </a:cubicBezTo>
                  <a:cubicBezTo>
                    <a:pt x="1154" y="856"/>
                    <a:pt x="936" y="737"/>
                    <a:pt x="836" y="538"/>
                  </a:cubicBezTo>
                  <a:cubicBezTo>
                    <a:pt x="657" y="478"/>
                    <a:pt x="637" y="359"/>
                    <a:pt x="637" y="200"/>
                  </a:cubicBezTo>
                  <a:cubicBezTo>
                    <a:pt x="622" y="201"/>
                    <a:pt x="608" y="202"/>
                    <a:pt x="593" y="202"/>
                  </a:cubicBezTo>
                  <a:cubicBezTo>
                    <a:pt x="415" y="202"/>
                    <a:pt x="269" y="93"/>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1" name="Google Shape;16281;p24"/>
            <p:cNvSpPr/>
            <p:nvPr/>
          </p:nvSpPr>
          <p:spPr>
            <a:xfrm>
              <a:off x="4105150" y="3696950"/>
              <a:ext cx="4500" cy="4500"/>
            </a:xfrm>
            <a:custGeom>
              <a:avLst/>
              <a:gdLst/>
              <a:ahLst/>
              <a:cxnLst/>
              <a:rect l="l" t="t" r="r" b="b"/>
              <a:pathLst>
                <a:path w="180" h="180" extrusionOk="0">
                  <a:moveTo>
                    <a:pt x="0" y="1"/>
                  </a:moveTo>
                  <a:lnTo>
                    <a:pt x="0" y="180"/>
                  </a:lnTo>
                  <a:lnTo>
                    <a:pt x="179" y="180"/>
                  </a:lnTo>
                  <a:cubicBezTo>
                    <a:pt x="159" y="81"/>
                    <a:pt x="10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2" name="Google Shape;16282;p24"/>
            <p:cNvSpPr/>
            <p:nvPr/>
          </p:nvSpPr>
          <p:spPr>
            <a:xfrm>
              <a:off x="4580575" y="3963825"/>
              <a:ext cx="88550" cy="18625"/>
            </a:xfrm>
            <a:custGeom>
              <a:avLst/>
              <a:gdLst/>
              <a:ahLst/>
              <a:cxnLst/>
              <a:rect l="l" t="t" r="r" b="b"/>
              <a:pathLst>
                <a:path w="3542" h="745" extrusionOk="0">
                  <a:moveTo>
                    <a:pt x="2901" y="1"/>
                  </a:moveTo>
                  <a:cubicBezTo>
                    <a:pt x="2719" y="1"/>
                    <a:pt x="2540" y="129"/>
                    <a:pt x="2368" y="227"/>
                  </a:cubicBezTo>
                  <a:cubicBezTo>
                    <a:pt x="1879" y="200"/>
                    <a:pt x="1399" y="136"/>
                    <a:pt x="922" y="136"/>
                  </a:cubicBezTo>
                  <a:cubicBezTo>
                    <a:pt x="701" y="136"/>
                    <a:pt x="480" y="150"/>
                    <a:pt x="259" y="187"/>
                  </a:cubicBezTo>
                  <a:cubicBezTo>
                    <a:pt x="160" y="267"/>
                    <a:pt x="1" y="347"/>
                    <a:pt x="100" y="526"/>
                  </a:cubicBezTo>
                  <a:cubicBezTo>
                    <a:pt x="130" y="521"/>
                    <a:pt x="160" y="519"/>
                    <a:pt x="190" y="519"/>
                  </a:cubicBezTo>
                  <a:cubicBezTo>
                    <a:pt x="443" y="519"/>
                    <a:pt x="697" y="662"/>
                    <a:pt x="962" y="662"/>
                  </a:cubicBezTo>
                  <a:cubicBezTo>
                    <a:pt x="1083" y="662"/>
                    <a:pt x="1207" y="632"/>
                    <a:pt x="1334" y="545"/>
                  </a:cubicBezTo>
                  <a:cubicBezTo>
                    <a:pt x="1393" y="685"/>
                    <a:pt x="1552" y="685"/>
                    <a:pt x="1672" y="744"/>
                  </a:cubicBezTo>
                  <a:cubicBezTo>
                    <a:pt x="1791" y="744"/>
                    <a:pt x="1891" y="724"/>
                    <a:pt x="2030" y="724"/>
                  </a:cubicBezTo>
                  <a:cubicBezTo>
                    <a:pt x="2113" y="690"/>
                    <a:pt x="2200" y="680"/>
                    <a:pt x="2288" y="680"/>
                  </a:cubicBezTo>
                  <a:cubicBezTo>
                    <a:pt x="2416" y="680"/>
                    <a:pt x="2547" y="702"/>
                    <a:pt x="2674" y="702"/>
                  </a:cubicBezTo>
                  <a:cubicBezTo>
                    <a:pt x="2813" y="702"/>
                    <a:pt x="2946" y="675"/>
                    <a:pt x="3064" y="565"/>
                  </a:cubicBezTo>
                  <a:cubicBezTo>
                    <a:pt x="3323" y="526"/>
                    <a:pt x="3542" y="466"/>
                    <a:pt x="3243" y="187"/>
                  </a:cubicBezTo>
                  <a:cubicBezTo>
                    <a:pt x="3129" y="50"/>
                    <a:pt x="3015" y="1"/>
                    <a:pt x="2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3" name="Google Shape;16283;p24"/>
            <p:cNvSpPr/>
            <p:nvPr/>
          </p:nvSpPr>
          <p:spPr>
            <a:xfrm>
              <a:off x="4306550" y="3910425"/>
              <a:ext cx="96525" cy="13350"/>
            </a:xfrm>
            <a:custGeom>
              <a:avLst/>
              <a:gdLst/>
              <a:ahLst/>
              <a:cxnLst/>
              <a:rect l="l" t="t" r="r" b="b"/>
              <a:pathLst>
                <a:path w="3861" h="534" extrusionOk="0">
                  <a:moveTo>
                    <a:pt x="2786" y="0"/>
                  </a:moveTo>
                  <a:cubicBezTo>
                    <a:pt x="2095" y="0"/>
                    <a:pt x="1390" y="81"/>
                    <a:pt x="697" y="95"/>
                  </a:cubicBezTo>
                  <a:cubicBezTo>
                    <a:pt x="677" y="533"/>
                    <a:pt x="180" y="294"/>
                    <a:pt x="1" y="533"/>
                  </a:cubicBezTo>
                  <a:cubicBezTo>
                    <a:pt x="1055" y="493"/>
                    <a:pt x="2109" y="414"/>
                    <a:pt x="3164" y="374"/>
                  </a:cubicBezTo>
                  <a:cubicBezTo>
                    <a:pt x="3234" y="327"/>
                    <a:pt x="3297" y="308"/>
                    <a:pt x="3361" y="308"/>
                  </a:cubicBezTo>
                  <a:cubicBezTo>
                    <a:pt x="3407" y="308"/>
                    <a:pt x="3453" y="318"/>
                    <a:pt x="3502" y="334"/>
                  </a:cubicBezTo>
                  <a:cubicBezTo>
                    <a:pt x="3565" y="372"/>
                    <a:pt x="3644" y="386"/>
                    <a:pt x="3724" y="386"/>
                  </a:cubicBezTo>
                  <a:cubicBezTo>
                    <a:pt x="3770" y="386"/>
                    <a:pt x="3816" y="381"/>
                    <a:pt x="3860" y="374"/>
                  </a:cubicBezTo>
                  <a:lnTo>
                    <a:pt x="3860" y="215"/>
                  </a:lnTo>
                  <a:lnTo>
                    <a:pt x="3681" y="36"/>
                  </a:lnTo>
                  <a:lnTo>
                    <a:pt x="3502" y="36"/>
                  </a:lnTo>
                  <a:cubicBezTo>
                    <a:pt x="3266" y="10"/>
                    <a:pt x="3026" y="0"/>
                    <a:pt x="27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4" name="Google Shape;16284;p24"/>
            <p:cNvSpPr/>
            <p:nvPr/>
          </p:nvSpPr>
          <p:spPr>
            <a:xfrm>
              <a:off x="3923125" y="3930200"/>
              <a:ext cx="63175" cy="37450"/>
            </a:xfrm>
            <a:custGeom>
              <a:avLst/>
              <a:gdLst/>
              <a:ahLst/>
              <a:cxnLst/>
              <a:rect l="l" t="t" r="r" b="b"/>
              <a:pathLst>
                <a:path w="2527" h="1498" extrusionOk="0">
                  <a:moveTo>
                    <a:pt x="100" y="1"/>
                  </a:moveTo>
                  <a:cubicBezTo>
                    <a:pt x="40" y="40"/>
                    <a:pt x="1" y="80"/>
                    <a:pt x="1" y="140"/>
                  </a:cubicBezTo>
                  <a:cubicBezTo>
                    <a:pt x="1" y="200"/>
                    <a:pt x="20" y="239"/>
                    <a:pt x="80" y="299"/>
                  </a:cubicBezTo>
                  <a:cubicBezTo>
                    <a:pt x="379" y="617"/>
                    <a:pt x="816" y="717"/>
                    <a:pt x="1134" y="1015"/>
                  </a:cubicBezTo>
                  <a:cubicBezTo>
                    <a:pt x="1234" y="1135"/>
                    <a:pt x="1373" y="1274"/>
                    <a:pt x="1512" y="1333"/>
                  </a:cubicBezTo>
                  <a:cubicBezTo>
                    <a:pt x="1685" y="1408"/>
                    <a:pt x="1851" y="1497"/>
                    <a:pt x="2027" y="1497"/>
                  </a:cubicBezTo>
                  <a:cubicBezTo>
                    <a:pt x="2135" y="1497"/>
                    <a:pt x="2247" y="1464"/>
                    <a:pt x="2368" y="1373"/>
                  </a:cubicBezTo>
                  <a:cubicBezTo>
                    <a:pt x="2408" y="1314"/>
                    <a:pt x="2487" y="1274"/>
                    <a:pt x="2527" y="1214"/>
                  </a:cubicBezTo>
                  <a:cubicBezTo>
                    <a:pt x="1711" y="816"/>
                    <a:pt x="896" y="398"/>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5" name="Google Shape;16285;p24"/>
            <p:cNvSpPr/>
            <p:nvPr/>
          </p:nvSpPr>
          <p:spPr>
            <a:xfrm>
              <a:off x="4297100" y="4005475"/>
              <a:ext cx="76125" cy="21225"/>
            </a:xfrm>
            <a:custGeom>
              <a:avLst/>
              <a:gdLst/>
              <a:ahLst/>
              <a:cxnLst/>
              <a:rect l="l" t="t" r="r" b="b"/>
              <a:pathLst>
                <a:path w="3045" h="849" extrusionOk="0">
                  <a:moveTo>
                    <a:pt x="2815" y="1"/>
                  </a:moveTo>
                  <a:cubicBezTo>
                    <a:pt x="2710" y="1"/>
                    <a:pt x="2589" y="54"/>
                    <a:pt x="2491" y="54"/>
                  </a:cubicBezTo>
                  <a:cubicBezTo>
                    <a:pt x="2483" y="54"/>
                    <a:pt x="2475" y="54"/>
                    <a:pt x="2468" y="53"/>
                  </a:cubicBezTo>
                  <a:cubicBezTo>
                    <a:pt x="1891" y="212"/>
                    <a:pt x="1334" y="312"/>
                    <a:pt x="737" y="391"/>
                  </a:cubicBezTo>
                  <a:cubicBezTo>
                    <a:pt x="478" y="411"/>
                    <a:pt x="240" y="371"/>
                    <a:pt x="1" y="570"/>
                  </a:cubicBezTo>
                  <a:cubicBezTo>
                    <a:pt x="140" y="849"/>
                    <a:pt x="399" y="690"/>
                    <a:pt x="578" y="789"/>
                  </a:cubicBezTo>
                  <a:cubicBezTo>
                    <a:pt x="662" y="806"/>
                    <a:pt x="745" y="813"/>
                    <a:pt x="827" y="813"/>
                  </a:cubicBezTo>
                  <a:cubicBezTo>
                    <a:pt x="1034" y="813"/>
                    <a:pt x="1234" y="767"/>
                    <a:pt x="1433" y="710"/>
                  </a:cubicBezTo>
                  <a:cubicBezTo>
                    <a:pt x="1950" y="570"/>
                    <a:pt x="2487" y="451"/>
                    <a:pt x="3044" y="292"/>
                  </a:cubicBezTo>
                  <a:cubicBezTo>
                    <a:pt x="3015" y="58"/>
                    <a:pt x="2924" y="1"/>
                    <a:pt x="28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6" name="Google Shape;16286;p24"/>
            <p:cNvSpPr/>
            <p:nvPr/>
          </p:nvSpPr>
          <p:spPr>
            <a:xfrm>
              <a:off x="4652300" y="3936975"/>
              <a:ext cx="76000" cy="23950"/>
            </a:xfrm>
            <a:custGeom>
              <a:avLst/>
              <a:gdLst/>
              <a:ahLst/>
              <a:cxnLst/>
              <a:rect l="l" t="t" r="r" b="b"/>
              <a:pathLst>
                <a:path w="3040" h="958" extrusionOk="0">
                  <a:moveTo>
                    <a:pt x="146" y="1"/>
                  </a:moveTo>
                  <a:cubicBezTo>
                    <a:pt x="32" y="1"/>
                    <a:pt x="1" y="95"/>
                    <a:pt x="16" y="247"/>
                  </a:cubicBezTo>
                  <a:cubicBezTo>
                    <a:pt x="275" y="505"/>
                    <a:pt x="593" y="466"/>
                    <a:pt x="891" y="545"/>
                  </a:cubicBezTo>
                  <a:cubicBezTo>
                    <a:pt x="1250" y="625"/>
                    <a:pt x="1608" y="565"/>
                    <a:pt x="1966" y="744"/>
                  </a:cubicBezTo>
                  <a:cubicBezTo>
                    <a:pt x="2180" y="857"/>
                    <a:pt x="2382" y="957"/>
                    <a:pt x="2582" y="957"/>
                  </a:cubicBezTo>
                  <a:cubicBezTo>
                    <a:pt x="2734" y="957"/>
                    <a:pt x="2885" y="899"/>
                    <a:pt x="3040" y="744"/>
                  </a:cubicBezTo>
                  <a:cubicBezTo>
                    <a:pt x="2960" y="645"/>
                    <a:pt x="2881" y="525"/>
                    <a:pt x="2801" y="426"/>
                  </a:cubicBezTo>
                  <a:lnTo>
                    <a:pt x="2702" y="426"/>
                  </a:lnTo>
                  <a:cubicBezTo>
                    <a:pt x="2598" y="467"/>
                    <a:pt x="2494" y="498"/>
                    <a:pt x="2396" y="498"/>
                  </a:cubicBezTo>
                  <a:cubicBezTo>
                    <a:pt x="2306" y="498"/>
                    <a:pt x="2221" y="472"/>
                    <a:pt x="2145" y="406"/>
                  </a:cubicBezTo>
                  <a:cubicBezTo>
                    <a:pt x="1566" y="352"/>
                    <a:pt x="1052" y="18"/>
                    <a:pt x="455" y="18"/>
                  </a:cubicBezTo>
                  <a:cubicBezTo>
                    <a:pt x="396" y="18"/>
                    <a:pt x="336" y="21"/>
                    <a:pt x="275" y="28"/>
                  </a:cubicBezTo>
                  <a:cubicBezTo>
                    <a:pt x="223" y="9"/>
                    <a:pt x="181"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7" name="Google Shape;16287;p24"/>
            <p:cNvSpPr/>
            <p:nvPr/>
          </p:nvSpPr>
          <p:spPr>
            <a:xfrm>
              <a:off x="4229975" y="3946125"/>
              <a:ext cx="86050" cy="26375"/>
            </a:xfrm>
            <a:custGeom>
              <a:avLst/>
              <a:gdLst/>
              <a:ahLst/>
              <a:cxnLst/>
              <a:rect l="l" t="t" r="r" b="b"/>
              <a:pathLst>
                <a:path w="3442" h="1055" extrusionOk="0">
                  <a:moveTo>
                    <a:pt x="3243" y="0"/>
                  </a:moveTo>
                  <a:cubicBezTo>
                    <a:pt x="2567" y="179"/>
                    <a:pt x="1890" y="398"/>
                    <a:pt x="1234" y="498"/>
                  </a:cubicBezTo>
                  <a:cubicBezTo>
                    <a:pt x="796" y="577"/>
                    <a:pt x="458" y="736"/>
                    <a:pt x="80" y="895"/>
                  </a:cubicBezTo>
                  <a:cubicBezTo>
                    <a:pt x="60" y="895"/>
                    <a:pt x="60" y="935"/>
                    <a:pt x="40" y="955"/>
                  </a:cubicBezTo>
                  <a:cubicBezTo>
                    <a:pt x="0" y="975"/>
                    <a:pt x="40" y="1015"/>
                    <a:pt x="80" y="1055"/>
                  </a:cubicBezTo>
                  <a:cubicBezTo>
                    <a:pt x="1194" y="776"/>
                    <a:pt x="2348" y="557"/>
                    <a:pt x="3442" y="199"/>
                  </a:cubicBezTo>
                  <a:cubicBezTo>
                    <a:pt x="3422" y="80"/>
                    <a:pt x="3322" y="80"/>
                    <a:pt x="3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8" name="Google Shape;16288;p24"/>
            <p:cNvSpPr/>
            <p:nvPr/>
          </p:nvSpPr>
          <p:spPr>
            <a:xfrm>
              <a:off x="4358775" y="3998350"/>
              <a:ext cx="72150" cy="14425"/>
            </a:xfrm>
            <a:custGeom>
              <a:avLst/>
              <a:gdLst/>
              <a:ahLst/>
              <a:cxnLst/>
              <a:rect l="l" t="t" r="r" b="b"/>
              <a:pathLst>
                <a:path w="2886" h="577" extrusionOk="0">
                  <a:moveTo>
                    <a:pt x="2274" y="0"/>
                  </a:moveTo>
                  <a:cubicBezTo>
                    <a:pt x="1508" y="0"/>
                    <a:pt x="767" y="198"/>
                    <a:pt x="1" y="358"/>
                  </a:cubicBezTo>
                  <a:cubicBezTo>
                    <a:pt x="200" y="398"/>
                    <a:pt x="458" y="358"/>
                    <a:pt x="577" y="577"/>
                  </a:cubicBezTo>
                  <a:cubicBezTo>
                    <a:pt x="617" y="577"/>
                    <a:pt x="677" y="577"/>
                    <a:pt x="757" y="537"/>
                  </a:cubicBezTo>
                  <a:cubicBezTo>
                    <a:pt x="776" y="507"/>
                    <a:pt x="806" y="492"/>
                    <a:pt x="836" y="492"/>
                  </a:cubicBezTo>
                  <a:cubicBezTo>
                    <a:pt x="866" y="492"/>
                    <a:pt x="896" y="507"/>
                    <a:pt x="916" y="537"/>
                  </a:cubicBezTo>
                  <a:cubicBezTo>
                    <a:pt x="1413" y="398"/>
                    <a:pt x="1970" y="358"/>
                    <a:pt x="2487" y="358"/>
                  </a:cubicBezTo>
                  <a:cubicBezTo>
                    <a:pt x="2567" y="298"/>
                    <a:pt x="2607" y="239"/>
                    <a:pt x="2686" y="199"/>
                  </a:cubicBezTo>
                  <a:lnTo>
                    <a:pt x="2845" y="199"/>
                  </a:lnTo>
                  <a:cubicBezTo>
                    <a:pt x="2865" y="199"/>
                    <a:pt x="2865" y="199"/>
                    <a:pt x="2885" y="159"/>
                  </a:cubicBezTo>
                  <a:cubicBezTo>
                    <a:pt x="2885" y="99"/>
                    <a:pt x="2885" y="79"/>
                    <a:pt x="2845" y="40"/>
                  </a:cubicBezTo>
                  <a:cubicBezTo>
                    <a:pt x="2653" y="12"/>
                    <a:pt x="2463" y="0"/>
                    <a:pt x="2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9" name="Google Shape;16289;p24"/>
            <p:cNvSpPr/>
            <p:nvPr/>
          </p:nvSpPr>
          <p:spPr>
            <a:xfrm>
              <a:off x="4530350" y="3955825"/>
              <a:ext cx="57225" cy="21100"/>
            </a:xfrm>
            <a:custGeom>
              <a:avLst/>
              <a:gdLst/>
              <a:ahLst/>
              <a:cxnLst/>
              <a:rect l="l" t="t" r="r" b="b"/>
              <a:pathLst>
                <a:path w="2289" h="844" extrusionOk="0">
                  <a:moveTo>
                    <a:pt x="566" y="1"/>
                  </a:moveTo>
                  <a:cubicBezTo>
                    <a:pt x="377" y="1"/>
                    <a:pt x="172" y="88"/>
                    <a:pt x="1" y="249"/>
                  </a:cubicBezTo>
                  <a:cubicBezTo>
                    <a:pt x="100" y="313"/>
                    <a:pt x="209" y="323"/>
                    <a:pt x="320" y="323"/>
                  </a:cubicBezTo>
                  <a:cubicBezTo>
                    <a:pt x="376" y="323"/>
                    <a:pt x="432" y="321"/>
                    <a:pt x="487" y="321"/>
                  </a:cubicBezTo>
                  <a:cubicBezTo>
                    <a:pt x="629" y="321"/>
                    <a:pt x="765" y="339"/>
                    <a:pt x="876" y="468"/>
                  </a:cubicBezTo>
                  <a:cubicBezTo>
                    <a:pt x="1117" y="752"/>
                    <a:pt x="1420" y="843"/>
                    <a:pt x="1740" y="843"/>
                  </a:cubicBezTo>
                  <a:cubicBezTo>
                    <a:pt x="1868" y="843"/>
                    <a:pt x="1998" y="828"/>
                    <a:pt x="2129" y="806"/>
                  </a:cubicBezTo>
                  <a:cubicBezTo>
                    <a:pt x="2189" y="706"/>
                    <a:pt x="2229" y="587"/>
                    <a:pt x="2288" y="487"/>
                  </a:cubicBezTo>
                  <a:cubicBezTo>
                    <a:pt x="1811" y="408"/>
                    <a:pt x="1353" y="547"/>
                    <a:pt x="936" y="149"/>
                  </a:cubicBezTo>
                  <a:cubicBezTo>
                    <a:pt x="834" y="48"/>
                    <a:pt x="705" y="1"/>
                    <a:pt x="5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0" name="Google Shape;16290;p24"/>
            <p:cNvSpPr/>
            <p:nvPr/>
          </p:nvSpPr>
          <p:spPr>
            <a:xfrm>
              <a:off x="4063375" y="3903850"/>
              <a:ext cx="58700" cy="16950"/>
            </a:xfrm>
            <a:custGeom>
              <a:avLst/>
              <a:gdLst/>
              <a:ahLst/>
              <a:cxnLst/>
              <a:rect l="l" t="t" r="r" b="b"/>
              <a:pathLst>
                <a:path w="2348" h="678" extrusionOk="0">
                  <a:moveTo>
                    <a:pt x="2348" y="0"/>
                  </a:moveTo>
                  <a:cubicBezTo>
                    <a:pt x="1532" y="140"/>
                    <a:pt x="677" y="159"/>
                    <a:pt x="0" y="677"/>
                  </a:cubicBezTo>
                  <a:cubicBezTo>
                    <a:pt x="24" y="677"/>
                    <a:pt x="48" y="677"/>
                    <a:pt x="72" y="677"/>
                  </a:cubicBezTo>
                  <a:cubicBezTo>
                    <a:pt x="897" y="677"/>
                    <a:pt x="1613" y="348"/>
                    <a:pt x="23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1" name="Google Shape;16291;p24"/>
            <p:cNvSpPr/>
            <p:nvPr/>
          </p:nvSpPr>
          <p:spPr>
            <a:xfrm>
              <a:off x="4179250" y="3912800"/>
              <a:ext cx="37325" cy="25375"/>
            </a:xfrm>
            <a:custGeom>
              <a:avLst/>
              <a:gdLst/>
              <a:ahLst/>
              <a:cxnLst/>
              <a:rect l="l" t="t" r="r" b="b"/>
              <a:pathLst>
                <a:path w="1493" h="1015" extrusionOk="0">
                  <a:moveTo>
                    <a:pt x="697" y="0"/>
                  </a:moveTo>
                  <a:cubicBezTo>
                    <a:pt x="518" y="219"/>
                    <a:pt x="179" y="20"/>
                    <a:pt x="0" y="299"/>
                  </a:cubicBezTo>
                  <a:cubicBezTo>
                    <a:pt x="40" y="378"/>
                    <a:pt x="100" y="418"/>
                    <a:pt x="179" y="478"/>
                  </a:cubicBezTo>
                  <a:cubicBezTo>
                    <a:pt x="915" y="1015"/>
                    <a:pt x="915" y="1015"/>
                    <a:pt x="1413" y="1015"/>
                  </a:cubicBezTo>
                  <a:lnTo>
                    <a:pt x="1472" y="975"/>
                  </a:lnTo>
                  <a:cubicBezTo>
                    <a:pt x="1492" y="935"/>
                    <a:pt x="1472" y="896"/>
                    <a:pt x="1413" y="876"/>
                  </a:cubicBezTo>
                  <a:cubicBezTo>
                    <a:pt x="1234" y="836"/>
                    <a:pt x="1075" y="816"/>
                    <a:pt x="876" y="796"/>
                  </a:cubicBezTo>
                  <a:cubicBezTo>
                    <a:pt x="1015" y="617"/>
                    <a:pt x="1273" y="776"/>
                    <a:pt x="1333" y="518"/>
                  </a:cubicBezTo>
                  <a:cubicBezTo>
                    <a:pt x="1214" y="239"/>
                    <a:pt x="935" y="120"/>
                    <a:pt x="6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2" name="Google Shape;16292;p24"/>
            <p:cNvSpPr/>
            <p:nvPr/>
          </p:nvSpPr>
          <p:spPr>
            <a:xfrm>
              <a:off x="4637275" y="3951100"/>
              <a:ext cx="57225" cy="17550"/>
            </a:xfrm>
            <a:custGeom>
              <a:avLst/>
              <a:gdLst/>
              <a:ahLst/>
              <a:cxnLst/>
              <a:rect l="l" t="t" r="r" b="b"/>
              <a:pathLst>
                <a:path w="2289" h="702" extrusionOk="0">
                  <a:moveTo>
                    <a:pt x="100" y="0"/>
                  </a:moveTo>
                  <a:cubicBezTo>
                    <a:pt x="1" y="100"/>
                    <a:pt x="1" y="199"/>
                    <a:pt x="100" y="338"/>
                  </a:cubicBezTo>
                  <a:cubicBezTo>
                    <a:pt x="299" y="458"/>
                    <a:pt x="120" y="577"/>
                    <a:pt x="100" y="696"/>
                  </a:cubicBezTo>
                  <a:cubicBezTo>
                    <a:pt x="128" y="700"/>
                    <a:pt x="156" y="702"/>
                    <a:pt x="184" y="702"/>
                  </a:cubicBezTo>
                  <a:cubicBezTo>
                    <a:pt x="372" y="702"/>
                    <a:pt x="554" y="626"/>
                    <a:pt x="740" y="626"/>
                  </a:cubicBezTo>
                  <a:cubicBezTo>
                    <a:pt x="818" y="626"/>
                    <a:pt x="896" y="639"/>
                    <a:pt x="975" y="676"/>
                  </a:cubicBezTo>
                  <a:cubicBezTo>
                    <a:pt x="1095" y="577"/>
                    <a:pt x="1214" y="522"/>
                    <a:pt x="1333" y="522"/>
                  </a:cubicBezTo>
                  <a:cubicBezTo>
                    <a:pt x="1453" y="522"/>
                    <a:pt x="1572" y="577"/>
                    <a:pt x="1691" y="696"/>
                  </a:cubicBezTo>
                  <a:cubicBezTo>
                    <a:pt x="1870" y="657"/>
                    <a:pt x="2030" y="577"/>
                    <a:pt x="2209" y="537"/>
                  </a:cubicBezTo>
                  <a:cubicBezTo>
                    <a:pt x="2248" y="537"/>
                    <a:pt x="2248" y="537"/>
                    <a:pt x="2268" y="478"/>
                  </a:cubicBezTo>
                  <a:cubicBezTo>
                    <a:pt x="2288" y="438"/>
                    <a:pt x="2268" y="398"/>
                    <a:pt x="2209" y="358"/>
                  </a:cubicBezTo>
                  <a:cubicBezTo>
                    <a:pt x="2163" y="359"/>
                    <a:pt x="2118" y="360"/>
                    <a:pt x="2073" y="360"/>
                  </a:cubicBezTo>
                  <a:cubicBezTo>
                    <a:pt x="1404" y="360"/>
                    <a:pt x="752" y="224"/>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3" name="Google Shape;16293;p24"/>
            <p:cNvSpPr/>
            <p:nvPr/>
          </p:nvSpPr>
          <p:spPr>
            <a:xfrm>
              <a:off x="4144925" y="3947050"/>
              <a:ext cx="61200" cy="18000"/>
            </a:xfrm>
            <a:custGeom>
              <a:avLst/>
              <a:gdLst/>
              <a:ahLst/>
              <a:cxnLst/>
              <a:rect l="l" t="t" r="r" b="b"/>
              <a:pathLst>
                <a:path w="2448" h="720" extrusionOk="0">
                  <a:moveTo>
                    <a:pt x="2355" y="1"/>
                  </a:moveTo>
                  <a:cubicBezTo>
                    <a:pt x="1647" y="1"/>
                    <a:pt x="1000" y="403"/>
                    <a:pt x="275" y="403"/>
                  </a:cubicBezTo>
                  <a:cubicBezTo>
                    <a:pt x="243" y="403"/>
                    <a:pt x="212" y="402"/>
                    <a:pt x="180" y="401"/>
                  </a:cubicBezTo>
                  <a:cubicBezTo>
                    <a:pt x="1" y="401"/>
                    <a:pt x="60" y="600"/>
                    <a:pt x="140" y="719"/>
                  </a:cubicBezTo>
                  <a:cubicBezTo>
                    <a:pt x="167" y="719"/>
                    <a:pt x="184" y="710"/>
                    <a:pt x="199" y="710"/>
                  </a:cubicBezTo>
                  <a:cubicBezTo>
                    <a:pt x="206" y="710"/>
                    <a:pt x="213" y="712"/>
                    <a:pt x="220" y="719"/>
                  </a:cubicBezTo>
                  <a:lnTo>
                    <a:pt x="518" y="719"/>
                  </a:lnTo>
                  <a:cubicBezTo>
                    <a:pt x="1174" y="520"/>
                    <a:pt x="1910" y="520"/>
                    <a:pt x="2448" y="3"/>
                  </a:cubicBezTo>
                  <a:cubicBezTo>
                    <a:pt x="2416" y="1"/>
                    <a:pt x="2385" y="1"/>
                    <a:pt x="23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4" name="Google Shape;16294;p24"/>
            <p:cNvSpPr/>
            <p:nvPr/>
          </p:nvSpPr>
          <p:spPr>
            <a:xfrm>
              <a:off x="4114100" y="3920250"/>
              <a:ext cx="70150" cy="21425"/>
            </a:xfrm>
            <a:custGeom>
              <a:avLst/>
              <a:gdLst/>
              <a:ahLst/>
              <a:cxnLst/>
              <a:rect l="l" t="t" r="r" b="b"/>
              <a:pathLst>
                <a:path w="2806" h="857" extrusionOk="0">
                  <a:moveTo>
                    <a:pt x="2626" y="1"/>
                  </a:moveTo>
                  <a:cubicBezTo>
                    <a:pt x="1731" y="239"/>
                    <a:pt x="816" y="299"/>
                    <a:pt x="0" y="697"/>
                  </a:cubicBezTo>
                  <a:cubicBezTo>
                    <a:pt x="60" y="836"/>
                    <a:pt x="239" y="777"/>
                    <a:pt x="339" y="856"/>
                  </a:cubicBezTo>
                  <a:cubicBezTo>
                    <a:pt x="1154" y="637"/>
                    <a:pt x="1990" y="399"/>
                    <a:pt x="2805" y="180"/>
                  </a:cubicBezTo>
                  <a:cubicBezTo>
                    <a:pt x="2746" y="100"/>
                    <a:pt x="2686" y="41"/>
                    <a:pt x="2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5" name="Google Shape;16295;p24"/>
            <p:cNvSpPr/>
            <p:nvPr/>
          </p:nvSpPr>
          <p:spPr>
            <a:xfrm>
              <a:off x="4206100" y="4021675"/>
              <a:ext cx="57725" cy="28700"/>
            </a:xfrm>
            <a:custGeom>
              <a:avLst/>
              <a:gdLst/>
              <a:ahLst/>
              <a:cxnLst/>
              <a:rect l="l" t="t" r="r" b="b"/>
              <a:pathLst>
                <a:path w="2309" h="1148" extrusionOk="0">
                  <a:moveTo>
                    <a:pt x="1409" y="1"/>
                  </a:moveTo>
                  <a:cubicBezTo>
                    <a:pt x="1340" y="1"/>
                    <a:pt x="1273" y="46"/>
                    <a:pt x="1214" y="141"/>
                  </a:cubicBezTo>
                  <a:cubicBezTo>
                    <a:pt x="896" y="360"/>
                    <a:pt x="498" y="360"/>
                    <a:pt x="160" y="559"/>
                  </a:cubicBezTo>
                  <a:cubicBezTo>
                    <a:pt x="60" y="638"/>
                    <a:pt x="1" y="738"/>
                    <a:pt x="1" y="857"/>
                  </a:cubicBezTo>
                  <a:lnTo>
                    <a:pt x="1" y="1016"/>
                  </a:lnTo>
                  <a:cubicBezTo>
                    <a:pt x="71" y="1113"/>
                    <a:pt x="149" y="1148"/>
                    <a:pt x="231" y="1148"/>
                  </a:cubicBezTo>
                  <a:cubicBezTo>
                    <a:pt x="335" y="1148"/>
                    <a:pt x="446" y="1092"/>
                    <a:pt x="558" y="1036"/>
                  </a:cubicBezTo>
                  <a:lnTo>
                    <a:pt x="796" y="957"/>
                  </a:lnTo>
                  <a:cubicBezTo>
                    <a:pt x="1254" y="778"/>
                    <a:pt x="1751" y="718"/>
                    <a:pt x="2209" y="539"/>
                  </a:cubicBezTo>
                  <a:cubicBezTo>
                    <a:pt x="2288" y="499"/>
                    <a:pt x="2308" y="420"/>
                    <a:pt x="2288" y="320"/>
                  </a:cubicBezTo>
                  <a:cubicBezTo>
                    <a:pt x="2010" y="320"/>
                    <a:pt x="1751" y="241"/>
                    <a:pt x="1552" y="62"/>
                  </a:cubicBezTo>
                  <a:cubicBezTo>
                    <a:pt x="1504" y="21"/>
                    <a:pt x="1456" y="1"/>
                    <a:pt x="14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6" name="Google Shape;16296;p24"/>
            <p:cNvSpPr/>
            <p:nvPr/>
          </p:nvSpPr>
          <p:spPr>
            <a:xfrm>
              <a:off x="4205100" y="3932700"/>
              <a:ext cx="53250" cy="14575"/>
            </a:xfrm>
            <a:custGeom>
              <a:avLst/>
              <a:gdLst/>
              <a:ahLst/>
              <a:cxnLst/>
              <a:rect l="l" t="t" r="r" b="b"/>
              <a:pathLst>
                <a:path w="2130" h="583" extrusionOk="0">
                  <a:moveTo>
                    <a:pt x="1075" y="0"/>
                  </a:moveTo>
                  <a:cubicBezTo>
                    <a:pt x="856" y="20"/>
                    <a:pt x="598" y="40"/>
                    <a:pt x="379" y="80"/>
                  </a:cubicBezTo>
                  <a:lnTo>
                    <a:pt x="379" y="219"/>
                  </a:lnTo>
                  <a:cubicBezTo>
                    <a:pt x="438" y="219"/>
                    <a:pt x="498" y="219"/>
                    <a:pt x="498" y="279"/>
                  </a:cubicBezTo>
                  <a:cubicBezTo>
                    <a:pt x="598" y="378"/>
                    <a:pt x="498" y="398"/>
                    <a:pt x="438" y="398"/>
                  </a:cubicBezTo>
                  <a:cubicBezTo>
                    <a:pt x="259" y="398"/>
                    <a:pt x="100" y="398"/>
                    <a:pt x="1" y="577"/>
                  </a:cubicBezTo>
                  <a:cubicBezTo>
                    <a:pt x="71" y="581"/>
                    <a:pt x="141" y="582"/>
                    <a:pt x="210" y="582"/>
                  </a:cubicBezTo>
                  <a:cubicBezTo>
                    <a:pt x="903" y="582"/>
                    <a:pt x="1532" y="402"/>
                    <a:pt x="2129" y="40"/>
                  </a:cubicBezTo>
                  <a:cubicBezTo>
                    <a:pt x="2083" y="27"/>
                    <a:pt x="2037" y="22"/>
                    <a:pt x="1991" y="22"/>
                  </a:cubicBezTo>
                  <a:cubicBezTo>
                    <a:pt x="1789" y="22"/>
                    <a:pt x="1588" y="122"/>
                    <a:pt x="1392" y="122"/>
                  </a:cubicBezTo>
                  <a:cubicBezTo>
                    <a:pt x="1285" y="122"/>
                    <a:pt x="1179" y="92"/>
                    <a:pt x="10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7" name="Google Shape;16297;p24"/>
            <p:cNvSpPr/>
            <p:nvPr/>
          </p:nvSpPr>
          <p:spPr>
            <a:xfrm>
              <a:off x="4429900" y="3994850"/>
              <a:ext cx="43775" cy="11025"/>
            </a:xfrm>
            <a:custGeom>
              <a:avLst/>
              <a:gdLst/>
              <a:ahLst/>
              <a:cxnLst/>
              <a:rect l="l" t="t" r="r" b="b"/>
              <a:pathLst>
                <a:path w="1751" h="441" extrusionOk="0">
                  <a:moveTo>
                    <a:pt x="1035" y="1"/>
                  </a:moveTo>
                  <a:cubicBezTo>
                    <a:pt x="716" y="140"/>
                    <a:pt x="338" y="140"/>
                    <a:pt x="0" y="200"/>
                  </a:cubicBezTo>
                  <a:lnTo>
                    <a:pt x="0" y="359"/>
                  </a:lnTo>
                  <a:cubicBezTo>
                    <a:pt x="148" y="418"/>
                    <a:pt x="293" y="440"/>
                    <a:pt x="436" y="440"/>
                  </a:cubicBezTo>
                  <a:cubicBezTo>
                    <a:pt x="869" y="440"/>
                    <a:pt x="1287" y="234"/>
                    <a:pt x="1751" y="219"/>
                  </a:cubicBezTo>
                  <a:cubicBezTo>
                    <a:pt x="1512" y="140"/>
                    <a:pt x="1293" y="60"/>
                    <a:pt x="1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8" name="Google Shape;16298;p24"/>
            <p:cNvSpPr/>
            <p:nvPr/>
          </p:nvSpPr>
          <p:spPr>
            <a:xfrm>
              <a:off x="4692475" y="3955175"/>
              <a:ext cx="41300" cy="13925"/>
            </a:xfrm>
            <a:custGeom>
              <a:avLst/>
              <a:gdLst/>
              <a:ahLst/>
              <a:cxnLst/>
              <a:rect l="l" t="t" r="r" b="b"/>
              <a:pathLst>
                <a:path w="1652" h="557" extrusionOk="0">
                  <a:moveTo>
                    <a:pt x="502" y="0"/>
                  </a:moveTo>
                  <a:cubicBezTo>
                    <a:pt x="454" y="0"/>
                    <a:pt x="406" y="5"/>
                    <a:pt x="359" y="16"/>
                  </a:cubicBezTo>
                  <a:cubicBezTo>
                    <a:pt x="279" y="155"/>
                    <a:pt x="160" y="195"/>
                    <a:pt x="1" y="195"/>
                  </a:cubicBezTo>
                  <a:lnTo>
                    <a:pt x="1" y="374"/>
                  </a:lnTo>
                  <a:cubicBezTo>
                    <a:pt x="60" y="414"/>
                    <a:pt x="120" y="414"/>
                    <a:pt x="219" y="414"/>
                  </a:cubicBezTo>
                  <a:cubicBezTo>
                    <a:pt x="315" y="457"/>
                    <a:pt x="406" y="476"/>
                    <a:pt x="493" y="476"/>
                  </a:cubicBezTo>
                  <a:cubicBezTo>
                    <a:pt x="569" y="476"/>
                    <a:pt x="643" y="462"/>
                    <a:pt x="717" y="434"/>
                  </a:cubicBezTo>
                  <a:cubicBezTo>
                    <a:pt x="790" y="412"/>
                    <a:pt x="862" y="398"/>
                    <a:pt x="933" y="398"/>
                  </a:cubicBezTo>
                  <a:cubicBezTo>
                    <a:pt x="1056" y="398"/>
                    <a:pt x="1173" y="440"/>
                    <a:pt x="1274" y="553"/>
                  </a:cubicBezTo>
                  <a:cubicBezTo>
                    <a:pt x="1289" y="551"/>
                    <a:pt x="1305" y="550"/>
                    <a:pt x="1322" y="550"/>
                  </a:cubicBezTo>
                  <a:cubicBezTo>
                    <a:pt x="1366" y="550"/>
                    <a:pt x="1414" y="556"/>
                    <a:pt x="1461" y="556"/>
                  </a:cubicBezTo>
                  <a:cubicBezTo>
                    <a:pt x="1537" y="556"/>
                    <a:pt x="1609" y="540"/>
                    <a:pt x="1652" y="454"/>
                  </a:cubicBezTo>
                  <a:cubicBezTo>
                    <a:pt x="1652" y="394"/>
                    <a:pt x="1512" y="295"/>
                    <a:pt x="1453" y="195"/>
                  </a:cubicBezTo>
                  <a:cubicBezTo>
                    <a:pt x="1453" y="195"/>
                    <a:pt x="1473" y="195"/>
                    <a:pt x="1493" y="136"/>
                  </a:cubicBezTo>
                  <a:cubicBezTo>
                    <a:pt x="1493" y="96"/>
                    <a:pt x="1493" y="36"/>
                    <a:pt x="1413" y="16"/>
                  </a:cubicBezTo>
                  <a:cubicBezTo>
                    <a:pt x="1317" y="64"/>
                    <a:pt x="1221" y="81"/>
                    <a:pt x="1125" y="81"/>
                  </a:cubicBezTo>
                  <a:cubicBezTo>
                    <a:pt x="914" y="81"/>
                    <a:pt x="705" y="0"/>
                    <a:pt x="5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9" name="Google Shape;16299;p24"/>
            <p:cNvSpPr/>
            <p:nvPr/>
          </p:nvSpPr>
          <p:spPr>
            <a:xfrm>
              <a:off x="4483600" y="3934050"/>
              <a:ext cx="35825" cy="8050"/>
            </a:xfrm>
            <a:custGeom>
              <a:avLst/>
              <a:gdLst/>
              <a:ahLst/>
              <a:cxnLst/>
              <a:rect l="l" t="t" r="r" b="b"/>
              <a:pathLst>
                <a:path w="1433" h="322" extrusionOk="0">
                  <a:moveTo>
                    <a:pt x="574" y="0"/>
                  </a:moveTo>
                  <a:cubicBezTo>
                    <a:pt x="386" y="0"/>
                    <a:pt x="195" y="63"/>
                    <a:pt x="1" y="264"/>
                  </a:cubicBezTo>
                  <a:cubicBezTo>
                    <a:pt x="238" y="298"/>
                    <a:pt x="449" y="321"/>
                    <a:pt x="650" y="321"/>
                  </a:cubicBezTo>
                  <a:cubicBezTo>
                    <a:pt x="920" y="321"/>
                    <a:pt x="1170" y="279"/>
                    <a:pt x="1433" y="165"/>
                  </a:cubicBezTo>
                  <a:cubicBezTo>
                    <a:pt x="1154" y="153"/>
                    <a:pt x="867" y="0"/>
                    <a:pt x="5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0" name="Google Shape;16300;p24"/>
            <p:cNvSpPr/>
            <p:nvPr/>
          </p:nvSpPr>
          <p:spPr>
            <a:xfrm>
              <a:off x="4612400" y="3927725"/>
              <a:ext cx="46775" cy="14925"/>
            </a:xfrm>
            <a:custGeom>
              <a:avLst/>
              <a:gdLst/>
              <a:ahLst/>
              <a:cxnLst/>
              <a:rect l="l" t="t" r="r" b="b"/>
              <a:pathLst>
                <a:path w="1871" h="597" extrusionOk="0">
                  <a:moveTo>
                    <a:pt x="578" y="60"/>
                  </a:moveTo>
                  <a:cubicBezTo>
                    <a:pt x="511" y="119"/>
                    <a:pt x="436" y="129"/>
                    <a:pt x="360" y="129"/>
                  </a:cubicBezTo>
                  <a:cubicBezTo>
                    <a:pt x="324" y="129"/>
                    <a:pt x="287" y="127"/>
                    <a:pt x="251" y="127"/>
                  </a:cubicBezTo>
                  <a:cubicBezTo>
                    <a:pt x="160" y="127"/>
                    <a:pt x="72" y="140"/>
                    <a:pt x="1" y="239"/>
                  </a:cubicBezTo>
                  <a:cubicBezTo>
                    <a:pt x="498" y="537"/>
                    <a:pt x="1095" y="398"/>
                    <a:pt x="1612" y="597"/>
                  </a:cubicBezTo>
                  <a:cubicBezTo>
                    <a:pt x="1712" y="517"/>
                    <a:pt x="1791" y="438"/>
                    <a:pt x="1871" y="378"/>
                  </a:cubicBezTo>
                  <a:cubicBezTo>
                    <a:pt x="1493" y="0"/>
                    <a:pt x="996" y="219"/>
                    <a:pt x="578"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1" name="Google Shape;16301;p24"/>
            <p:cNvSpPr/>
            <p:nvPr/>
          </p:nvSpPr>
          <p:spPr>
            <a:xfrm>
              <a:off x="4381150" y="3928925"/>
              <a:ext cx="53750" cy="8750"/>
            </a:xfrm>
            <a:custGeom>
              <a:avLst/>
              <a:gdLst/>
              <a:ahLst/>
              <a:cxnLst/>
              <a:rect l="l" t="t" r="r" b="b"/>
              <a:pathLst>
                <a:path w="2150" h="350" extrusionOk="0">
                  <a:moveTo>
                    <a:pt x="860" y="1"/>
                  </a:moveTo>
                  <a:cubicBezTo>
                    <a:pt x="570" y="1"/>
                    <a:pt x="284" y="42"/>
                    <a:pt x="1" y="171"/>
                  </a:cubicBezTo>
                  <a:cubicBezTo>
                    <a:pt x="78" y="257"/>
                    <a:pt x="178" y="269"/>
                    <a:pt x="283" y="269"/>
                  </a:cubicBezTo>
                  <a:cubicBezTo>
                    <a:pt x="323" y="269"/>
                    <a:pt x="364" y="267"/>
                    <a:pt x="404" y="267"/>
                  </a:cubicBezTo>
                  <a:cubicBezTo>
                    <a:pt x="506" y="267"/>
                    <a:pt x="608" y="277"/>
                    <a:pt x="697" y="350"/>
                  </a:cubicBezTo>
                  <a:cubicBezTo>
                    <a:pt x="1194" y="270"/>
                    <a:pt x="1672" y="191"/>
                    <a:pt x="2149" y="111"/>
                  </a:cubicBezTo>
                  <a:cubicBezTo>
                    <a:pt x="1712" y="88"/>
                    <a:pt x="1282" y="1"/>
                    <a:pt x="8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2" name="Google Shape;16302;p24"/>
            <p:cNvSpPr/>
            <p:nvPr/>
          </p:nvSpPr>
          <p:spPr>
            <a:xfrm>
              <a:off x="4348825" y="3933025"/>
              <a:ext cx="49750" cy="9975"/>
            </a:xfrm>
            <a:custGeom>
              <a:avLst/>
              <a:gdLst/>
              <a:ahLst/>
              <a:cxnLst/>
              <a:rect l="l" t="t" r="r" b="b"/>
              <a:pathLst>
                <a:path w="1990" h="399" extrusionOk="0">
                  <a:moveTo>
                    <a:pt x="1144" y="0"/>
                  </a:moveTo>
                  <a:cubicBezTo>
                    <a:pt x="781" y="0"/>
                    <a:pt x="430" y="118"/>
                    <a:pt x="80" y="206"/>
                  </a:cubicBezTo>
                  <a:cubicBezTo>
                    <a:pt x="80" y="206"/>
                    <a:pt x="41" y="206"/>
                    <a:pt x="21" y="266"/>
                  </a:cubicBezTo>
                  <a:cubicBezTo>
                    <a:pt x="1" y="305"/>
                    <a:pt x="21" y="325"/>
                    <a:pt x="80" y="385"/>
                  </a:cubicBezTo>
                  <a:cubicBezTo>
                    <a:pt x="156" y="394"/>
                    <a:pt x="231" y="398"/>
                    <a:pt x="306" y="398"/>
                  </a:cubicBezTo>
                  <a:cubicBezTo>
                    <a:pt x="847" y="398"/>
                    <a:pt x="1387" y="185"/>
                    <a:pt x="1928" y="185"/>
                  </a:cubicBezTo>
                  <a:cubicBezTo>
                    <a:pt x="1949" y="185"/>
                    <a:pt x="1969" y="185"/>
                    <a:pt x="1990" y="186"/>
                  </a:cubicBezTo>
                  <a:cubicBezTo>
                    <a:pt x="1890" y="41"/>
                    <a:pt x="1751" y="21"/>
                    <a:pt x="1611" y="21"/>
                  </a:cubicBezTo>
                  <a:cubicBezTo>
                    <a:pt x="1558" y="21"/>
                    <a:pt x="1505" y="24"/>
                    <a:pt x="1453" y="24"/>
                  </a:cubicBezTo>
                  <a:cubicBezTo>
                    <a:pt x="1398" y="24"/>
                    <a:pt x="1344" y="21"/>
                    <a:pt x="1294" y="7"/>
                  </a:cubicBezTo>
                  <a:cubicBezTo>
                    <a:pt x="1244" y="2"/>
                    <a:pt x="1194" y="0"/>
                    <a:pt x="1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3" name="Google Shape;16303;p24"/>
            <p:cNvSpPr/>
            <p:nvPr/>
          </p:nvSpPr>
          <p:spPr>
            <a:xfrm>
              <a:off x="4262300" y="4021150"/>
              <a:ext cx="29850" cy="18500"/>
            </a:xfrm>
            <a:custGeom>
              <a:avLst/>
              <a:gdLst/>
              <a:ahLst/>
              <a:cxnLst/>
              <a:rect l="l" t="t" r="r" b="b"/>
              <a:pathLst>
                <a:path w="1194" h="740" extrusionOk="0">
                  <a:moveTo>
                    <a:pt x="910" y="1"/>
                  </a:moveTo>
                  <a:cubicBezTo>
                    <a:pt x="585" y="1"/>
                    <a:pt x="330" y="209"/>
                    <a:pt x="60" y="361"/>
                  </a:cubicBezTo>
                  <a:cubicBezTo>
                    <a:pt x="40" y="381"/>
                    <a:pt x="40" y="441"/>
                    <a:pt x="0" y="480"/>
                  </a:cubicBezTo>
                  <a:cubicBezTo>
                    <a:pt x="0" y="540"/>
                    <a:pt x="0" y="560"/>
                    <a:pt x="60" y="580"/>
                  </a:cubicBezTo>
                  <a:cubicBezTo>
                    <a:pt x="80" y="640"/>
                    <a:pt x="140" y="679"/>
                    <a:pt x="179" y="719"/>
                  </a:cubicBezTo>
                  <a:cubicBezTo>
                    <a:pt x="199" y="739"/>
                    <a:pt x="239" y="739"/>
                    <a:pt x="259" y="739"/>
                  </a:cubicBezTo>
                  <a:cubicBezTo>
                    <a:pt x="538" y="620"/>
                    <a:pt x="836" y="520"/>
                    <a:pt x="1134" y="381"/>
                  </a:cubicBezTo>
                  <a:cubicBezTo>
                    <a:pt x="1095" y="262"/>
                    <a:pt x="1194" y="142"/>
                    <a:pt x="1095" y="23"/>
                  </a:cubicBezTo>
                  <a:cubicBezTo>
                    <a:pt x="1030" y="8"/>
                    <a:pt x="969" y="1"/>
                    <a:pt x="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4" name="Google Shape;16304;p24"/>
            <p:cNvSpPr/>
            <p:nvPr/>
          </p:nvSpPr>
          <p:spPr>
            <a:xfrm>
              <a:off x="4169300" y="4033075"/>
              <a:ext cx="42150" cy="10050"/>
            </a:xfrm>
            <a:custGeom>
              <a:avLst/>
              <a:gdLst/>
              <a:ahLst/>
              <a:cxnLst/>
              <a:rect l="l" t="t" r="r" b="b"/>
              <a:pathLst>
                <a:path w="1686" h="402" extrusionOk="0">
                  <a:moveTo>
                    <a:pt x="1474" y="0"/>
                  </a:moveTo>
                  <a:cubicBezTo>
                    <a:pt x="1455" y="0"/>
                    <a:pt x="1435" y="1"/>
                    <a:pt x="1413" y="3"/>
                  </a:cubicBezTo>
                  <a:cubicBezTo>
                    <a:pt x="1294" y="13"/>
                    <a:pt x="1173" y="15"/>
                    <a:pt x="1052" y="15"/>
                  </a:cubicBezTo>
                  <a:cubicBezTo>
                    <a:pt x="1012" y="15"/>
                    <a:pt x="972" y="14"/>
                    <a:pt x="932" y="14"/>
                  </a:cubicBezTo>
                  <a:cubicBezTo>
                    <a:pt x="611" y="14"/>
                    <a:pt x="292" y="23"/>
                    <a:pt x="0" y="182"/>
                  </a:cubicBezTo>
                  <a:cubicBezTo>
                    <a:pt x="65" y="204"/>
                    <a:pt x="134" y="208"/>
                    <a:pt x="204" y="208"/>
                  </a:cubicBezTo>
                  <a:cubicBezTo>
                    <a:pt x="247" y="208"/>
                    <a:pt x="290" y="206"/>
                    <a:pt x="334" y="206"/>
                  </a:cubicBezTo>
                  <a:cubicBezTo>
                    <a:pt x="481" y="206"/>
                    <a:pt x="624" y="224"/>
                    <a:pt x="737" y="381"/>
                  </a:cubicBezTo>
                  <a:cubicBezTo>
                    <a:pt x="975" y="401"/>
                    <a:pt x="1214" y="401"/>
                    <a:pt x="1433" y="401"/>
                  </a:cubicBezTo>
                  <a:cubicBezTo>
                    <a:pt x="1512" y="361"/>
                    <a:pt x="1572" y="282"/>
                    <a:pt x="1632" y="242"/>
                  </a:cubicBezTo>
                  <a:cubicBezTo>
                    <a:pt x="1685" y="81"/>
                    <a:pt x="1642" y="0"/>
                    <a:pt x="1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5" name="Google Shape;16305;p24"/>
            <p:cNvSpPr/>
            <p:nvPr/>
          </p:nvSpPr>
          <p:spPr>
            <a:xfrm>
              <a:off x="4017625" y="3894425"/>
              <a:ext cx="41800" cy="12925"/>
            </a:xfrm>
            <a:custGeom>
              <a:avLst/>
              <a:gdLst/>
              <a:ahLst/>
              <a:cxnLst/>
              <a:rect l="l" t="t" r="r" b="b"/>
              <a:pathLst>
                <a:path w="1672" h="517" extrusionOk="0">
                  <a:moveTo>
                    <a:pt x="1284" y="1"/>
                  </a:moveTo>
                  <a:cubicBezTo>
                    <a:pt x="790" y="1"/>
                    <a:pt x="382" y="103"/>
                    <a:pt x="0" y="357"/>
                  </a:cubicBezTo>
                  <a:cubicBezTo>
                    <a:pt x="100" y="437"/>
                    <a:pt x="219" y="397"/>
                    <a:pt x="299" y="517"/>
                  </a:cubicBezTo>
                  <a:cubicBezTo>
                    <a:pt x="716" y="338"/>
                    <a:pt x="1194" y="357"/>
                    <a:pt x="1671" y="19"/>
                  </a:cubicBezTo>
                  <a:cubicBezTo>
                    <a:pt x="1536" y="7"/>
                    <a:pt x="1407" y="1"/>
                    <a:pt x="1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6" name="Google Shape;16306;p24"/>
            <p:cNvSpPr/>
            <p:nvPr/>
          </p:nvSpPr>
          <p:spPr>
            <a:xfrm>
              <a:off x="4190175" y="3968500"/>
              <a:ext cx="41800" cy="16425"/>
            </a:xfrm>
            <a:custGeom>
              <a:avLst/>
              <a:gdLst/>
              <a:ahLst/>
              <a:cxnLst/>
              <a:rect l="l" t="t" r="r" b="b"/>
              <a:pathLst>
                <a:path w="1672" h="657" extrusionOk="0">
                  <a:moveTo>
                    <a:pt x="1672" y="0"/>
                  </a:moveTo>
                  <a:cubicBezTo>
                    <a:pt x="1466" y="52"/>
                    <a:pt x="1246" y="148"/>
                    <a:pt x="1036" y="148"/>
                  </a:cubicBezTo>
                  <a:cubicBezTo>
                    <a:pt x="1002" y="148"/>
                    <a:pt x="969" y="145"/>
                    <a:pt x="936" y="140"/>
                  </a:cubicBezTo>
                  <a:cubicBezTo>
                    <a:pt x="875" y="127"/>
                    <a:pt x="818" y="122"/>
                    <a:pt x="764" y="122"/>
                  </a:cubicBezTo>
                  <a:cubicBezTo>
                    <a:pt x="466" y="122"/>
                    <a:pt x="266" y="295"/>
                    <a:pt x="81" y="498"/>
                  </a:cubicBezTo>
                  <a:lnTo>
                    <a:pt x="41" y="557"/>
                  </a:lnTo>
                  <a:cubicBezTo>
                    <a:pt x="1" y="577"/>
                    <a:pt x="41" y="597"/>
                    <a:pt x="81" y="657"/>
                  </a:cubicBezTo>
                  <a:cubicBezTo>
                    <a:pt x="598" y="498"/>
                    <a:pt x="1155" y="339"/>
                    <a:pt x="1672" y="160"/>
                  </a:cubicBezTo>
                  <a:lnTo>
                    <a:pt x="16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7" name="Google Shape;16307;p24"/>
            <p:cNvSpPr/>
            <p:nvPr/>
          </p:nvSpPr>
          <p:spPr>
            <a:xfrm>
              <a:off x="4311025" y="3937675"/>
              <a:ext cx="39825" cy="13725"/>
            </a:xfrm>
            <a:custGeom>
              <a:avLst/>
              <a:gdLst/>
              <a:ahLst/>
              <a:cxnLst/>
              <a:rect l="l" t="t" r="r" b="b"/>
              <a:pathLst>
                <a:path w="1593" h="549" extrusionOk="0">
                  <a:moveTo>
                    <a:pt x="1592" y="0"/>
                  </a:moveTo>
                  <a:cubicBezTo>
                    <a:pt x="1035" y="20"/>
                    <a:pt x="518" y="239"/>
                    <a:pt x="1" y="338"/>
                  </a:cubicBezTo>
                  <a:lnTo>
                    <a:pt x="200" y="537"/>
                  </a:lnTo>
                  <a:cubicBezTo>
                    <a:pt x="249" y="545"/>
                    <a:pt x="297" y="548"/>
                    <a:pt x="343" y="548"/>
                  </a:cubicBezTo>
                  <a:cubicBezTo>
                    <a:pt x="793" y="548"/>
                    <a:pt x="1160" y="233"/>
                    <a:pt x="1592" y="179"/>
                  </a:cubicBezTo>
                  <a:lnTo>
                    <a:pt x="15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8" name="Google Shape;16308;p24"/>
            <p:cNvSpPr/>
            <p:nvPr/>
          </p:nvSpPr>
          <p:spPr>
            <a:xfrm>
              <a:off x="4486100" y="3959825"/>
              <a:ext cx="36825" cy="9000"/>
            </a:xfrm>
            <a:custGeom>
              <a:avLst/>
              <a:gdLst/>
              <a:ahLst/>
              <a:cxnLst/>
              <a:rect l="l" t="t" r="r" b="b"/>
              <a:pathLst>
                <a:path w="1473" h="360" extrusionOk="0">
                  <a:moveTo>
                    <a:pt x="632" y="1"/>
                  </a:moveTo>
                  <a:cubicBezTo>
                    <a:pt x="438" y="1"/>
                    <a:pt x="234" y="52"/>
                    <a:pt x="0" y="148"/>
                  </a:cubicBezTo>
                  <a:cubicBezTo>
                    <a:pt x="463" y="217"/>
                    <a:pt x="793" y="359"/>
                    <a:pt x="1244" y="359"/>
                  </a:cubicBezTo>
                  <a:cubicBezTo>
                    <a:pt x="1316" y="359"/>
                    <a:pt x="1392" y="356"/>
                    <a:pt x="1472" y="347"/>
                  </a:cubicBezTo>
                  <a:cubicBezTo>
                    <a:pt x="1176" y="111"/>
                    <a:pt x="916"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9" name="Google Shape;16309;p24"/>
            <p:cNvSpPr/>
            <p:nvPr/>
          </p:nvSpPr>
          <p:spPr>
            <a:xfrm>
              <a:off x="4205100" y="4025625"/>
              <a:ext cx="31350" cy="13525"/>
            </a:xfrm>
            <a:custGeom>
              <a:avLst/>
              <a:gdLst/>
              <a:ahLst/>
              <a:cxnLst/>
              <a:rect l="l" t="t" r="r" b="b"/>
              <a:pathLst>
                <a:path w="1254" h="541" extrusionOk="0">
                  <a:moveTo>
                    <a:pt x="1124" y="0"/>
                  </a:moveTo>
                  <a:cubicBezTo>
                    <a:pt x="717" y="0"/>
                    <a:pt x="343" y="89"/>
                    <a:pt x="1" y="341"/>
                  </a:cubicBezTo>
                  <a:lnTo>
                    <a:pt x="200" y="540"/>
                  </a:lnTo>
                  <a:cubicBezTo>
                    <a:pt x="578" y="401"/>
                    <a:pt x="1035" y="441"/>
                    <a:pt x="1254" y="3"/>
                  </a:cubicBezTo>
                  <a:cubicBezTo>
                    <a:pt x="1210" y="1"/>
                    <a:pt x="1167" y="0"/>
                    <a:pt x="1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0" name="Google Shape;16310;p24"/>
            <p:cNvSpPr/>
            <p:nvPr/>
          </p:nvSpPr>
          <p:spPr>
            <a:xfrm>
              <a:off x="4582575" y="3947925"/>
              <a:ext cx="32850" cy="11650"/>
            </a:xfrm>
            <a:custGeom>
              <a:avLst/>
              <a:gdLst/>
              <a:ahLst/>
              <a:cxnLst/>
              <a:rect l="l" t="t" r="r" b="b"/>
              <a:pathLst>
                <a:path w="1314" h="466" extrusionOk="0">
                  <a:moveTo>
                    <a:pt x="864" y="0"/>
                  </a:moveTo>
                  <a:cubicBezTo>
                    <a:pt x="836" y="0"/>
                    <a:pt x="807" y="3"/>
                    <a:pt x="776" y="8"/>
                  </a:cubicBezTo>
                  <a:cubicBezTo>
                    <a:pt x="518" y="67"/>
                    <a:pt x="259" y="87"/>
                    <a:pt x="0" y="127"/>
                  </a:cubicBezTo>
                  <a:cubicBezTo>
                    <a:pt x="378" y="465"/>
                    <a:pt x="856" y="306"/>
                    <a:pt x="1254" y="465"/>
                  </a:cubicBezTo>
                  <a:cubicBezTo>
                    <a:pt x="1273" y="465"/>
                    <a:pt x="1293" y="426"/>
                    <a:pt x="1293" y="406"/>
                  </a:cubicBezTo>
                  <a:cubicBezTo>
                    <a:pt x="1313" y="366"/>
                    <a:pt x="1293" y="326"/>
                    <a:pt x="1254" y="286"/>
                  </a:cubicBezTo>
                  <a:cubicBezTo>
                    <a:pt x="1167" y="113"/>
                    <a:pt x="1050" y="0"/>
                    <a:pt x="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1" name="Google Shape;16311;p24"/>
            <p:cNvSpPr/>
            <p:nvPr/>
          </p:nvSpPr>
          <p:spPr>
            <a:xfrm>
              <a:off x="4084750" y="3938150"/>
              <a:ext cx="29375" cy="8950"/>
            </a:xfrm>
            <a:custGeom>
              <a:avLst/>
              <a:gdLst/>
              <a:ahLst/>
              <a:cxnLst/>
              <a:rect l="l" t="t" r="r" b="b"/>
              <a:pathLst>
                <a:path w="1175" h="358" extrusionOk="0">
                  <a:moveTo>
                    <a:pt x="816" y="1"/>
                  </a:moveTo>
                  <a:cubicBezTo>
                    <a:pt x="538" y="100"/>
                    <a:pt x="279" y="180"/>
                    <a:pt x="1" y="279"/>
                  </a:cubicBezTo>
                  <a:cubicBezTo>
                    <a:pt x="191" y="325"/>
                    <a:pt x="376" y="357"/>
                    <a:pt x="556" y="357"/>
                  </a:cubicBezTo>
                  <a:cubicBezTo>
                    <a:pt x="772" y="357"/>
                    <a:pt x="979" y="310"/>
                    <a:pt x="1174" y="180"/>
                  </a:cubicBezTo>
                  <a:cubicBezTo>
                    <a:pt x="1095" y="21"/>
                    <a:pt x="916" y="120"/>
                    <a:pt x="8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2" name="Google Shape;16312;p24"/>
            <p:cNvSpPr/>
            <p:nvPr/>
          </p:nvSpPr>
          <p:spPr>
            <a:xfrm>
              <a:off x="4284675" y="4020225"/>
              <a:ext cx="26375" cy="10450"/>
            </a:xfrm>
            <a:custGeom>
              <a:avLst/>
              <a:gdLst/>
              <a:ahLst/>
              <a:cxnLst/>
              <a:rect l="l" t="t" r="r" b="b"/>
              <a:pathLst>
                <a:path w="1055" h="418" extrusionOk="0">
                  <a:moveTo>
                    <a:pt x="478" y="0"/>
                  </a:moveTo>
                  <a:cubicBezTo>
                    <a:pt x="379" y="20"/>
                    <a:pt x="279" y="20"/>
                    <a:pt x="180" y="60"/>
                  </a:cubicBezTo>
                  <a:cubicBezTo>
                    <a:pt x="140" y="179"/>
                    <a:pt x="1" y="318"/>
                    <a:pt x="200" y="418"/>
                  </a:cubicBezTo>
                  <a:cubicBezTo>
                    <a:pt x="498" y="418"/>
                    <a:pt x="796" y="338"/>
                    <a:pt x="1055" y="219"/>
                  </a:cubicBezTo>
                  <a:cubicBezTo>
                    <a:pt x="896" y="0"/>
                    <a:pt x="677" y="60"/>
                    <a:pt x="4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3" name="Google Shape;16313;p24"/>
            <p:cNvSpPr/>
            <p:nvPr/>
          </p:nvSpPr>
          <p:spPr>
            <a:xfrm>
              <a:off x="4613900" y="3951100"/>
              <a:ext cx="25875" cy="10150"/>
            </a:xfrm>
            <a:custGeom>
              <a:avLst/>
              <a:gdLst/>
              <a:ahLst/>
              <a:cxnLst/>
              <a:rect l="l" t="t" r="r" b="b"/>
              <a:pathLst>
                <a:path w="1035" h="406" extrusionOk="0">
                  <a:moveTo>
                    <a:pt x="1035" y="0"/>
                  </a:moveTo>
                  <a:lnTo>
                    <a:pt x="1" y="159"/>
                  </a:lnTo>
                  <a:lnTo>
                    <a:pt x="1" y="338"/>
                  </a:lnTo>
                  <a:cubicBezTo>
                    <a:pt x="199" y="362"/>
                    <a:pt x="405" y="406"/>
                    <a:pt x="609" y="406"/>
                  </a:cubicBezTo>
                  <a:cubicBezTo>
                    <a:pt x="753" y="406"/>
                    <a:pt x="896" y="384"/>
                    <a:pt x="1035" y="318"/>
                  </a:cubicBezTo>
                  <a:lnTo>
                    <a:pt x="10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4" name="Google Shape;16314;p24"/>
            <p:cNvSpPr/>
            <p:nvPr/>
          </p:nvSpPr>
          <p:spPr>
            <a:xfrm>
              <a:off x="3898750" y="3911300"/>
              <a:ext cx="22900" cy="20925"/>
            </a:xfrm>
            <a:custGeom>
              <a:avLst/>
              <a:gdLst/>
              <a:ahLst/>
              <a:cxnLst/>
              <a:rect l="l" t="t" r="r" b="b"/>
              <a:pathLst>
                <a:path w="916" h="837" extrusionOk="0">
                  <a:moveTo>
                    <a:pt x="21" y="1"/>
                  </a:moveTo>
                  <a:cubicBezTo>
                    <a:pt x="21" y="40"/>
                    <a:pt x="21" y="80"/>
                    <a:pt x="1" y="100"/>
                  </a:cubicBezTo>
                  <a:lnTo>
                    <a:pt x="21" y="180"/>
                  </a:lnTo>
                  <a:cubicBezTo>
                    <a:pt x="80" y="299"/>
                    <a:pt x="160" y="438"/>
                    <a:pt x="200" y="558"/>
                  </a:cubicBezTo>
                  <a:cubicBezTo>
                    <a:pt x="379" y="657"/>
                    <a:pt x="558" y="796"/>
                    <a:pt x="777" y="836"/>
                  </a:cubicBezTo>
                  <a:cubicBezTo>
                    <a:pt x="856" y="796"/>
                    <a:pt x="896" y="757"/>
                    <a:pt x="916" y="677"/>
                  </a:cubicBezTo>
                  <a:cubicBezTo>
                    <a:pt x="717" y="339"/>
                    <a:pt x="299" y="259"/>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5" name="Google Shape;16315;p24"/>
            <p:cNvSpPr/>
            <p:nvPr/>
          </p:nvSpPr>
          <p:spPr>
            <a:xfrm>
              <a:off x="4544275" y="3947100"/>
              <a:ext cx="22900" cy="7950"/>
            </a:xfrm>
            <a:custGeom>
              <a:avLst/>
              <a:gdLst/>
              <a:ahLst/>
              <a:cxnLst/>
              <a:rect l="l" t="t" r="r" b="b"/>
              <a:pathLst>
                <a:path w="916" h="318" extrusionOk="0">
                  <a:moveTo>
                    <a:pt x="448" y="1"/>
                  </a:moveTo>
                  <a:cubicBezTo>
                    <a:pt x="314" y="1"/>
                    <a:pt x="170" y="21"/>
                    <a:pt x="1" y="100"/>
                  </a:cubicBezTo>
                  <a:cubicBezTo>
                    <a:pt x="216" y="189"/>
                    <a:pt x="383" y="318"/>
                    <a:pt x="547" y="318"/>
                  </a:cubicBezTo>
                  <a:cubicBezTo>
                    <a:pt x="641" y="318"/>
                    <a:pt x="735" y="276"/>
                    <a:pt x="836" y="160"/>
                  </a:cubicBezTo>
                  <a:cubicBezTo>
                    <a:pt x="856" y="160"/>
                    <a:pt x="896" y="140"/>
                    <a:pt x="896" y="120"/>
                  </a:cubicBezTo>
                  <a:cubicBezTo>
                    <a:pt x="916" y="100"/>
                    <a:pt x="896" y="41"/>
                    <a:pt x="836" y="21"/>
                  </a:cubicBezTo>
                  <a:cubicBezTo>
                    <a:pt x="707" y="21"/>
                    <a:pt x="582" y="1"/>
                    <a:pt x="4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6" name="Google Shape;16316;p24"/>
            <p:cNvSpPr/>
            <p:nvPr/>
          </p:nvSpPr>
          <p:spPr>
            <a:xfrm>
              <a:off x="4437850" y="3916275"/>
              <a:ext cx="28375" cy="4625"/>
            </a:xfrm>
            <a:custGeom>
              <a:avLst/>
              <a:gdLst/>
              <a:ahLst/>
              <a:cxnLst/>
              <a:rect l="l" t="t" r="r" b="b"/>
              <a:pathLst>
                <a:path w="1135" h="185" extrusionOk="0">
                  <a:moveTo>
                    <a:pt x="1" y="1"/>
                  </a:moveTo>
                  <a:cubicBezTo>
                    <a:pt x="209" y="125"/>
                    <a:pt x="411" y="185"/>
                    <a:pt x="608" y="185"/>
                  </a:cubicBezTo>
                  <a:cubicBezTo>
                    <a:pt x="788" y="185"/>
                    <a:pt x="964" y="135"/>
                    <a:pt x="1134" y="40"/>
                  </a:cubicBezTo>
                  <a:cubicBezTo>
                    <a:pt x="776" y="1"/>
                    <a:pt x="359"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7" name="Google Shape;16317;p24"/>
            <p:cNvSpPr/>
            <p:nvPr/>
          </p:nvSpPr>
          <p:spPr>
            <a:xfrm>
              <a:off x="4599475" y="3928225"/>
              <a:ext cx="27375" cy="5975"/>
            </a:xfrm>
            <a:custGeom>
              <a:avLst/>
              <a:gdLst/>
              <a:ahLst/>
              <a:cxnLst/>
              <a:rect l="l" t="t" r="r" b="b"/>
              <a:pathLst>
                <a:path w="1095" h="239" extrusionOk="0">
                  <a:moveTo>
                    <a:pt x="975" y="0"/>
                  </a:moveTo>
                  <a:cubicBezTo>
                    <a:pt x="637" y="0"/>
                    <a:pt x="339" y="20"/>
                    <a:pt x="40" y="20"/>
                  </a:cubicBezTo>
                  <a:cubicBezTo>
                    <a:pt x="21" y="20"/>
                    <a:pt x="21" y="40"/>
                    <a:pt x="1" y="80"/>
                  </a:cubicBezTo>
                  <a:cubicBezTo>
                    <a:pt x="1" y="119"/>
                    <a:pt x="1" y="139"/>
                    <a:pt x="40" y="179"/>
                  </a:cubicBezTo>
                  <a:cubicBezTo>
                    <a:pt x="200" y="179"/>
                    <a:pt x="379" y="199"/>
                    <a:pt x="518" y="219"/>
                  </a:cubicBezTo>
                  <a:cubicBezTo>
                    <a:pt x="717" y="199"/>
                    <a:pt x="936" y="239"/>
                    <a:pt x="1095" y="40"/>
                  </a:cubicBezTo>
                  <a:cubicBezTo>
                    <a:pt x="1035" y="20"/>
                    <a:pt x="995" y="20"/>
                    <a:pt x="9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8" name="Google Shape;16318;p24"/>
            <p:cNvSpPr/>
            <p:nvPr/>
          </p:nvSpPr>
          <p:spPr>
            <a:xfrm>
              <a:off x="4565175" y="3944000"/>
              <a:ext cx="17425" cy="8100"/>
            </a:xfrm>
            <a:custGeom>
              <a:avLst/>
              <a:gdLst/>
              <a:ahLst/>
              <a:cxnLst/>
              <a:rect l="l" t="t" r="r" b="b"/>
              <a:pathLst>
                <a:path w="697" h="324" extrusionOk="0">
                  <a:moveTo>
                    <a:pt x="365" y="0"/>
                  </a:moveTo>
                  <a:cubicBezTo>
                    <a:pt x="256" y="0"/>
                    <a:pt x="132" y="57"/>
                    <a:pt x="0" y="145"/>
                  </a:cubicBezTo>
                  <a:lnTo>
                    <a:pt x="0" y="284"/>
                  </a:lnTo>
                  <a:cubicBezTo>
                    <a:pt x="239" y="284"/>
                    <a:pt x="477" y="284"/>
                    <a:pt x="696" y="324"/>
                  </a:cubicBezTo>
                  <a:cubicBezTo>
                    <a:pt x="619" y="91"/>
                    <a:pt x="504" y="0"/>
                    <a:pt x="3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9" name="Google Shape;16319;p24"/>
            <p:cNvSpPr/>
            <p:nvPr/>
          </p:nvSpPr>
          <p:spPr>
            <a:xfrm>
              <a:off x="4081275" y="3999775"/>
              <a:ext cx="14450" cy="8525"/>
            </a:xfrm>
            <a:custGeom>
              <a:avLst/>
              <a:gdLst/>
              <a:ahLst/>
              <a:cxnLst/>
              <a:rect l="l" t="t" r="r" b="b"/>
              <a:pathLst>
                <a:path w="578" h="341" extrusionOk="0">
                  <a:moveTo>
                    <a:pt x="77" y="0"/>
                  </a:moveTo>
                  <a:cubicBezTo>
                    <a:pt x="52" y="0"/>
                    <a:pt x="27" y="1"/>
                    <a:pt x="0" y="3"/>
                  </a:cubicBezTo>
                  <a:cubicBezTo>
                    <a:pt x="140" y="122"/>
                    <a:pt x="279" y="221"/>
                    <a:pt x="398" y="341"/>
                  </a:cubicBezTo>
                  <a:lnTo>
                    <a:pt x="577" y="341"/>
                  </a:lnTo>
                  <a:cubicBezTo>
                    <a:pt x="523" y="103"/>
                    <a:pt x="351" y="0"/>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0" name="Google Shape;16320;p24"/>
            <p:cNvSpPr/>
            <p:nvPr/>
          </p:nvSpPr>
          <p:spPr>
            <a:xfrm>
              <a:off x="4105150" y="3937675"/>
              <a:ext cx="16925" cy="4975"/>
            </a:xfrm>
            <a:custGeom>
              <a:avLst/>
              <a:gdLst/>
              <a:ahLst/>
              <a:cxnLst/>
              <a:rect l="l" t="t" r="r" b="b"/>
              <a:pathLst>
                <a:path w="677" h="199" extrusionOk="0">
                  <a:moveTo>
                    <a:pt x="319" y="0"/>
                  </a:moveTo>
                  <a:cubicBezTo>
                    <a:pt x="219" y="0"/>
                    <a:pt x="100" y="20"/>
                    <a:pt x="0" y="20"/>
                  </a:cubicBezTo>
                  <a:cubicBezTo>
                    <a:pt x="80" y="159"/>
                    <a:pt x="219" y="159"/>
                    <a:pt x="358" y="199"/>
                  </a:cubicBezTo>
                  <a:cubicBezTo>
                    <a:pt x="478" y="199"/>
                    <a:pt x="577" y="159"/>
                    <a:pt x="677" y="159"/>
                  </a:cubicBezTo>
                  <a:cubicBezTo>
                    <a:pt x="597" y="20"/>
                    <a:pt x="458" y="20"/>
                    <a:pt x="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1" name="Google Shape;16321;p24"/>
            <p:cNvSpPr/>
            <p:nvPr/>
          </p:nvSpPr>
          <p:spPr>
            <a:xfrm>
              <a:off x="3934075" y="3890250"/>
              <a:ext cx="8975" cy="3925"/>
            </a:xfrm>
            <a:custGeom>
              <a:avLst/>
              <a:gdLst/>
              <a:ahLst/>
              <a:cxnLst/>
              <a:rect l="l" t="t" r="r" b="b"/>
              <a:pathLst>
                <a:path w="359" h="157" extrusionOk="0">
                  <a:moveTo>
                    <a:pt x="265" y="1"/>
                  </a:moveTo>
                  <a:cubicBezTo>
                    <a:pt x="151" y="1"/>
                    <a:pt x="63" y="36"/>
                    <a:pt x="0" y="146"/>
                  </a:cubicBezTo>
                  <a:cubicBezTo>
                    <a:pt x="29" y="154"/>
                    <a:pt x="56" y="157"/>
                    <a:pt x="81" y="157"/>
                  </a:cubicBezTo>
                  <a:cubicBezTo>
                    <a:pt x="195" y="157"/>
                    <a:pt x="277" y="89"/>
                    <a:pt x="358" y="7"/>
                  </a:cubicBezTo>
                  <a:cubicBezTo>
                    <a:pt x="325" y="3"/>
                    <a:pt x="294" y="1"/>
                    <a:pt x="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2" name="Google Shape;16322;p24"/>
            <p:cNvSpPr/>
            <p:nvPr/>
          </p:nvSpPr>
          <p:spPr>
            <a:xfrm>
              <a:off x="4017625" y="3903350"/>
              <a:ext cx="7975" cy="4025"/>
            </a:xfrm>
            <a:custGeom>
              <a:avLst/>
              <a:gdLst/>
              <a:ahLst/>
              <a:cxnLst/>
              <a:rect l="l" t="t" r="r" b="b"/>
              <a:pathLst>
                <a:path w="319" h="161" extrusionOk="0">
                  <a:moveTo>
                    <a:pt x="0" y="0"/>
                  </a:moveTo>
                  <a:cubicBezTo>
                    <a:pt x="33" y="147"/>
                    <a:pt x="132" y="160"/>
                    <a:pt x="243" y="160"/>
                  </a:cubicBezTo>
                  <a:cubicBezTo>
                    <a:pt x="268" y="160"/>
                    <a:pt x="293" y="160"/>
                    <a:pt x="318" y="160"/>
                  </a:cubicBezTo>
                  <a:cubicBezTo>
                    <a:pt x="239" y="0"/>
                    <a:pt x="12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3" name="Google Shape;16323;p24"/>
            <p:cNvSpPr/>
            <p:nvPr/>
          </p:nvSpPr>
          <p:spPr>
            <a:xfrm>
              <a:off x="4148400" y="3962875"/>
              <a:ext cx="9475" cy="4525"/>
            </a:xfrm>
            <a:custGeom>
              <a:avLst/>
              <a:gdLst/>
              <a:ahLst/>
              <a:cxnLst/>
              <a:rect l="l" t="t" r="r" b="b"/>
              <a:pathLst>
                <a:path w="379" h="181" extrusionOk="0">
                  <a:moveTo>
                    <a:pt x="216" y="0"/>
                  </a:moveTo>
                  <a:cubicBezTo>
                    <a:pt x="157" y="0"/>
                    <a:pt x="99" y="20"/>
                    <a:pt x="41" y="66"/>
                  </a:cubicBezTo>
                  <a:lnTo>
                    <a:pt x="1" y="86"/>
                  </a:lnTo>
                  <a:cubicBezTo>
                    <a:pt x="71" y="146"/>
                    <a:pt x="135" y="181"/>
                    <a:pt x="197" y="181"/>
                  </a:cubicBezTo>
                  <a:cubicBezTo>
                    <a:pt x="260" y="181"/>
                    <a:pt x="319" y="146"/>
                    <a:pt x="379" y="66"/>
                  </a:cubicBezTo>
                  <a:lnTo>
                    <a:pt x="339" y="26"/>
                  </a:lnTo>
                  <a:cubicBezTo>
                    <a:pt x="298" y="10"/>
                    <a:pt x="257" y="0"/>
                    <a:pt x="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4" name="Google Shape;16324;p24"/>
            <p:cNvSpPr/>
            <p:nvPr/>
          </p:nvSpPr>
          <p:spPr>
            <a:xfrm>
              <a:off x="4184225" y="3906325"/>
              <a:ext cx="9475" cy="4675"/>
            </a:xfrm>
            <a:custGeom>
              <a:avLst/>
              <a:gdLst/>
              <a:ahLst/>
              <a:cxnLst/>
              <a:rect l="l" t="t" r="r" b="b"/>
              <a:pathLst>
                <a:path w="379" h="187" extrusionOk="0">
                  <a:moveTo>
                    <a:pt x="0" y="1"/>
                  </a:moveTo>
                  <a:cubicBezTo>
                    <a:pt x="48" y="145"/>
                    <a:pt x="161" y="186"/>
                    <a:pt x="286" y="186"/>
                  </a:cubicBezTo>
                  <a:cubicBezTo>
                    <a:pt x="317" y="186"/>
                    <a:pt x="347" y="184"/>
                    <a:pt x="378" y="180"/>
                  </a:cubicBezTo>
                  <a:cubicBezTo>
                    <a:pt x="279" y="60"/>
                    <a:pt x="14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5" name="Google Shape;16325;p24"/>
            <p:cNvSpPr/>
            <p:nvPr/>
          </p:nvSpPr>
          <p:spPr>
            <a:xfrm>
              <a:off x="4425425" y="3916275"/>
              <a:ext cx="8975" cy="4000"/>
            </a:xfrm>
            <a:custGeom>
              <a:avLst/>
              <a:gdLst/>
              <a:ahLst/>
              <a:cxnLst/>
              <a:rect l="l" t="t" r="r" b="b"/>
              <a:pathLst>
                <a:path w="359" h="160" extrusionOk="0">
                  <a:moveTo>
                    <a:pt x="358" y="1"/>
                  </a:moveTo>
                  <a:cubicBezTo>
                    <a:pt x="219" y="1"/>
                    <a:pt x="60" y="21"/>
                    <a:pt x="0" y="160"/>
                  </a:cubicBezTo>
                  <a:cubicBezTo>
                    <a:pt x="139" y="160"/>
                    <a:pt x="279" y="140"/>
                    <a:pt x="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6" name="Google Shape;16326;p24"/>
            <p:cNvSpPr/>
            <p:nvPr/>
          </p:nvSpPr>
          <p:spPr>
            <a:xfrm>
              <a:off x="4385625" y="3916925"/>
              <a:ext cx="8475" cy="3350"/>
            </a:xfrm>
            <a:custGeom>
              <a:avLst/>
              <a:gdLst/>
              <a:ahLst/>
              <a:cxnLst/>
              <a:rect l="l" t="t" r="r" b="b"/>
              <a:pathLst>
                <a:path w="339" h="134" extrusionOk="0">
                  <a:moveTo>
                    <a:pt x="180" y="1"/>
                  </a:moveTo>
                  <a:cubicBezTo>
                    <a:pt x="116" y="1"/>
                    <a:pt x="55" y="46"/>
                    <a:pt x="1" y="134"/>
                  </a:cubicBezTo>
                  <a:cubicBezTo>
                    <a:pt x="120" y="114"/>
                    <a:pt x="220" y="114"/>
                    <a:pt x="339" y="94"/>
                  </a:cubicBezTo>
                  <a:cubicBezTo>
                    <a:pt x="285" y="31"/>
                    <a:pt x="232"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7" name="Google Shape;16327;p24"/>
            <p:cNvSpPr/>
            <p:nvPr/>
          </p:nvSpPr>
          <p:spPr>
            <a:xfrm>
              <a:off x="4185700" y="3981925"/>
              <a:ext cx="7000" cy="4025"/>
            </a:xfrm>
            <a:custGeom>
              <a:avLst/>
              <a:gdLst/>
              <a:ahLst/>
              <a:cxnLst/>
              <a:rect l="l" t="t" r="r" b="b"/>
              <a:pathLst>
                <a:path w="280" h="161" extrusionOk="0">
                  <a:moveTo>
                    <a:pt x="279" y="0"/>
                  </a:moveTo>
                  <a:cubicBezTo>
                    <a:pt x="180" y="0"/>
                    <a:pt x="1" y="0"/>
                    <a:pt x="41" y="60"/>
                  </a:cubicBezTo>
                  <a:cubicBezTo>
                    <a:pt x="41" y="139"/>
                    <a:pt x="86" y="161"/>
                    <a:pt x="143" y="161"/>
                  </a:cubicBezTo>
                  <a:cubicBezTo>
                    <a:pt x="186" y="161"/>
                    <a:pt x="237" y="148"/>
                    <a:pt x="279" y="140"/>
                  </a:cubicBezTo>
                  <a:lnTo>
                    <a:pt x="2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8" name="Google Shape;16328;p24"/>
            <p:cNvSpPr/>
            <p:nvPr/>
          </p:nvSpPr>
          <p:spPr>
            <a:xfrm>
              <a:off x="4433875" y="3913850"/>
              <a:ext cx="4500" cy="2450"/>
            </a:xfrm>
            <a:custGeom>
              <a:avLst/>
              <a:gdLst/>
              <a:ahLst/>
              <a:cxnLst/>
              <a:rect l="l" t="t" r="r" b="b"/>
              <a:pathLst>
                <a:path w="180" h="98" extrusionOk="0">
                  <a:moveTo>
                    <a:pt x="86" y="1"/>
                  </a:moveTo>
                  <a:cubicBezTo>
                    <a:pt x="57" y="1"/>
                    <a:pt x="31" y="36"/>
                    <a:pt x="0" y="98"/>
                  </a:cubicBezTo>
                  <a:lnTo>
                    <a:pt x="179" y="98"/>
                  </a:lnTo>
                  <a:cubicBezTo>
                    <a:pt x="141" y="31"/>
                    <a:pt x="112" y="1"/>
                    <a:pt x="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9" name="Google Shape;16329;p24"/>
            <p:cNvSpPr/>
            <p:nvPr/>
          </p:nvSpPr>
          <p:spPr>
            <a:xfrm>
              <a:off x="4170300" y="3907325"/>
              <a:ext cx="2000" cy="1625"/>
            </a:xfrm>
            <a:custGeom>
              <a:avLst/>
              <a:gdLst/>
              <a:ahLst/>
              <a:cxnLst/>
              <a:rect l="l" t="t" r="r" b="b"/>
              <a:pathLst>
                <a:path w="80" h="65" extrusionOk="0">
                  <a:moveTo>
                    <a:pt x="0" y="1"/>
                  </a:moveTo>
                  <a:lnTo>
                    <a:pt x="0" y="1"/>
                  </a:lnTo>
                  <a:cubicBezTo>
                    <a:pt x="36" y="36"/>
                    <a:pt x="58" y="65"/>
                    <a:pt x="69" y="65"/>
                  </a:cubicBezTo>
                  <a:cubicBezTo>
                    <a:pt x="77" y="65"/>
                    <a:pt x="80" y="52"/>
                    <a:pt x="80" y="20"/>
                  </a:cubicBezTo>
                  <a:cubicBezTo>
                    <a:pt x="80" y="20"/>
                    <a:pt x="40" y="2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0" name="Google Shape;16330;p24"/>
            <p:cNvSpPr/>
            <p:nvPr/>
          </p:nvSpPr>
          <p:spPr>
            <a:xfrm>
              <a:off x="4179750" y="3903750"/>
              <a:ext cx="5000" cy="3600"/>
            </a:xfrm>
            <a:custGeom>
              <a:avLst/>
              <a:gdLst/>
              <a:ahLst/>
              <a:cxnLst/>
              <a:rect l="l" t="t" r="r" b="b"/>
              <a:pathLst>
                <a:path w="200" h="144" extrusionOk="0">
                  <a:moveTo>
                    <a:pt x="37" y="0"/>
                  </a:moveTo>
                  <a:cubicBezTo>
                    <a:pt x="25" y="0"/>
                    <a:pt x="13" y="2"/>
                    <a:pt x="0" y="4"/>
                  </a:cubicBezTo>
                  <a:cubicBezTo>
                    <a:pt x="20" y="84"/>
                    <a:pt x="100" y="144"/>
                    <a:pt x="199" y="144"/>
                  </a:cubicBezTo>
                  <a:cubicBezTo>
                    <a:pt x="165" y="57"/>
                    <a:pt x="115" y="0"/>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1" name="Google Shape;16331;p24"/>
            <p:cNvSpPr/>
            <p:nvPr/>
          </p:nvSpPr>
          <p:spPr>
            <a:xfrm>
              <a:off x="4095700" y="4008275"/>
              <a:ext cx="4500" cy="4500"/>
            </a:xfrm>
            <a:custGeom>
              <a:avLst/>
              <a:gdLst/>
              <a:ahLst/>
              <a:cxnLst/>
              <a:rect l="l" t="t" r="r" b="b"/>
              <a:pathLst>
                <a:path w="180" h="180" extrusionOk="0">
                  <a:moveTo>
                    <a:pt x="0" y="1"/>
                  </a:moveTo>
                  <a:cubicBezTo>
                    <a:pt x="0" y="100"/>
                    <a:pt x="80" y="160"/>
                    <a:pt x="179" y="180"/>
                  </a:cubicBezTo>
                  <a:cubicBezTo>
                    <a:pt x="160" y="80"/>
                    <a:pt x="100" y="4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2" name="Google Shape;16332;p24"/>
            <p:cNvSpPr/>
            <p:nvPr/>
          </p:nvSpPr>
          <p:spPr>
            <a:xfrm>
              <a:off x="4595000" y="3928700"/>
              <a:ext cx="5500" cy="4025"/>
            </a:xfrm>
            <a:custGeom>
              <a:avLst/>
              <a:gdLst/>
              <a:ahLst/>
              <a:cxnLst/>
              <a:rect l="l" t="t" r="r" b="b"/>
              <a:pathLst>
                <a:path w="220" h="161" extrusionOk="0">
                  <a:moveTo>
                    <a:pt x="219" y="1"/>
                  </a:moveTo>
                  <a:cubicBezTo>
                    <a:pt x="160" y="21"/>
                    <a:pt x="80" y="21"/>
                    <a:pt x="1" y="41"/>
                  </a:cubicBezTo>
                  <a:cubicBezTo>
                    <a:pt x="80" y="81"/>
                    <a:pt x="160" y="100"/>
                    <a:pt x="219" y="160"/>
                  </a:cubicBezTo>
                  <a:lnTo>
                    <a:pt x="2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3" name="Google Shape;16333;p24"/>
            <p:cNvSpPr/>
            <p:nvPr/>
          </p:nvSpPr>
          <p:spPr>
            <a:xfrm>
              <a:off x="3919150" y="3927725"/>
              <a:ext cx="6000" cy="6175"/>
            </a:xfrm>
            <a:custGeom>
              <a:avLst/>
              <a:gdLst/>
              <a:ahLst/>
              <a:cxnLst/>
              <a:rect l="l" t="t" r="r" b="b"/>
              <a:pathLst>
                <a:path w="240" h="247" extrusionOk="0">
                  <a:moveTo>
                    <a:pt x="80" y="0"/>
                  </a:moveTo>
                  <a:lnTo>
                    <a:pt x="60" y="40"/>
                  </a:lnTo>
                  <a:cubicBezTo>
                    <a:pt x="40" y="120"/>
                    <a:pt x="0" y="199"/>
                    <a:pt x="100" y="239"/>
                  </a:cubicBezTo>
                  <a:cubicBezTo>
                    <a:pt x="111" y="244"/>
                    <a:pt x="121" y="247"/>
                    <a:pt x="132" y="247"/>
                  </a:cubicBezTo>
                  <a:cubicBezTo>
                    <a:pt x="162" y="247"/>
                    <a:pt x="195" y="228"/>
                    <a:pt x="239" y="199"/>
                  </a:cubicBezTo>
                  <a:lnTo>
                    <a:pt x="239" y="100"/>
                  </a:lnTo>
                  <a:cubicBezTo>
                    <a:pt x="199" y="40"/>
                    <a:pt x="160" y="2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4" name="Google Shape;16334;p24"/>
            <p:cNvSpPr/>
            <p:nvPr/>
          </p:nvSpPr>
          <p:spPr>
            <a:xfrm>
              <a:off x="4256825" y="4155200"/>
              <a:ext cx="32150" cy="11375"/>
            </a:xfrm>
            <a:custGeom>
              <a:avLst/>
              <a:gdLst/>
              <a:ahLst/>
              <a:cxnLst/>
              <a:rect l="l" t="t" r="r" b="b"/>
              <a:pathLst>
                <a:path w="1286" h="455" extrusionOk="0">
                  <a:moveTo>
                    <a:pt x="1114" y="0"/>
                  </a:moveTo>
                  <a:cubicBezTo>
                    <a:pt x="1050" y="0"/>
                    <a:pt x="971" y="14"/>
                    <a:pt x="888" y="14"/>
                  </a:cubicBezTo>
                  <a:cubicBezTo>
                    <a:pt x="871" y="14"/>
                    <a:pt x="854" y="13"/>
                    <a:pt x="836" y="12"/>
                  </a:cubicBezTo>
                  <a:cubicBezTo>
                    <a:pt x="697" y="52"/>
                    <a:pt x="558" y="52"/>
                    <a:pt x="398" y="72"/>
                  </a:cubicBezTo>
                  <a:cubicBezTo>
                    <a:pt x="299" y="131"/>
                    <a:pt x="180" y="191"/>
                    <a:pt x="60" y="251"/>
                  </a:cubicBezTo>
                  <a:cubicBezTo>
                    <a:pt x="20" y="251"/>
                    <a:pt x="20" y="271"/>
                    <a:pt x="1" y="330"/>
                  </a:cubicBezTo>
                  <a:cubicBezTo>
                    <a:pt x="1" y="350"/>
                    <a:pt x="1" y="390"/>
                    <a:pt x="60" y="450"/>
                  </a:cubicBezTo>
                  <a:cubicBezTo>
                    <a:pt x="95" y="453"/>
                    <a:pt x="129" y="454"/>
                    <a:pt x="164" y="454"/>
                  </a:cubicBezTo>
                  <a:cubicBezTo>
                    <a:pt x="544" y="454"/>
                    <a:pt x="909" y="267"/>
                    <a:pt x="1274" y="231"/>
                  </a:cubicBezTo>
                  <a:cubicBezTo>
                    <a:pt x="1285" y="37"/>
                    <a:pt x="1218" y="0"/>
                    <a:pt x="1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5" name="Google Shape;16335;p24"/>
            <p:cNvSpPr/>
            <p:nvPr/>
          </p:nvSpPr>
          <p:spPr>
            <a:xfrm>
              <a:off x="4231950" y="4161950"/>
              <a:ext cx="26900" cy="11975"/>
            </a:xfrm>
            <a:custGeom>
              <a:avLst/>
              <a:gdLst/>
              <a:ahLst/>
              <a:cxnLst/>
              <a:rect l="l" t="t" r="r" b="b"/>
              <a:pathLst>
                <a:path w="1076" h="479" extrusionOk="0">
                  <a:moveTo>
                    <a:pt x="1075" y="1"/>
                  </a:moveTo>
                  <a:cubicBezTo>
                    <a:pt x="697" y="100"/>
                    <a:pt x="319" y="100"/>
                    <a:pt x="1" y="319"/>
                  </a:cubicBezTo>
                  <a:cubicBezTo>
                    <a:pt x="61" y="398"/>
                    <a:pt x="100" y="458"/>
                    <a:pt x="180" y="478"/>
                  </a:cubicBezTo>
                  <a:cubicBezTo>
                    <a:pt x="478" y="379"/>
                    <a:pt x="797" y="398"/>
                    <a:pt x="1075" y="200"/>
                  </a:cubicBezTo>
                  <a:lnTo>
                    <a:pt x="10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6" name="Google Shape;16336;p24"/>
            <p:cNvSpPr/>
            <p:nvPr/>
          </p:nvSpPr>
          <p:spPr>
            <a:xfrm>
              <a:off x="4220025" y="4169900"/>
              <a:ext cx="16425" cy="6000"/>
            </a:xfrm>
            <a:custGeom>
              <a:avLst/>
              <a:gdLst/>
              <a:ahLst/>
              <a:cxnLst/>
              <a:rect l="l" t="t" r="r" b="b"/>
              <a:pathLst>
                <a:path w="657" h="240" extrusionOk="0">
                  <a:moveTo>
                    <a:pt x="478" y="1"/>
                  </a:moveTo>
                  <a:cubicBezTo>
                    <a:pt x="299" y="1"/>
                    <a:pt x="160" y="41"/>
                    <a:pt x="1" y="61"/>
                  </a:cubicBezTo>
                  <a:lnTo>
                    <a:pt x="180" y="240"/>
                  </a:lnTo>
                  <a:cubicBezTo>
                    <a:pt x="339" y="200"/>
                    <a:pt x="498" y="180"/>
                    <a:pt x="657" y="160"/>
                  </a:cubicBezTo>
                  <a:cubicBezTo>
                    <a:pt x="577" y="100"/>
                    <a:pt x="538" y="61"/>
                    <a:pt x="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7" name="Google Shape;16337;p24"/>
            <p:cNvSpPr/>
            <p:nvPr/>
          </p:nvSpPr>
          <p:spPr>
            <a:xfrm>
              <a:off x="4278700" y="4152500"/>
              <a:ext cx="29375" cy="8475"/>
            </a:xfrm>
            <a:custGeom>
              <a:avLst/>
              <a:gdLst/>
              <a:ahLst/>
              <a:cxnLst/>
              <a:rect l="l" t="t" r="r" b="b"/>
              <a:pathLst>
                <a:path w="1175" h="339" extrusionOk="0">
                  <a:moveTo>
                    <a:pt x="61" y="1"/>
                  </a:moveTo>
                  <a:cubicBezTo>
                    <a:pt x="41" y="60"/>
                    <a:pt x="21" y="100"/>
                    <a:pt x="1" y="140"/>
                  </a:cubicBezTo>
                  <a:cubicBezTo>
                    <a:pt x="140" y="180"/>
                    <a:pt x="319" y="180"/>
                    <a:pt x="399" y="339"/>
                  </a:cubicBezTo>
                  <a:cubicBezTo>
                    <a:pt x="637" y="279"/>
                    <a:pt x="876" y="239"/>
                    <a:pt x="1095" y="160"/>
                  </a:cubicBezTo>
                  <a:cubicBezTo>
                    <a:pt x="1115" y="160"/>
                    <a:pt x="1115" y="140"/>
                    <a:pt x="1135" y="100"/>
                  </a:cubicBezTo>
                  <a:cubicBezTo>
                    <a:pt x="1175" y="80"/>
                    <a:pt x="1175" y="60"/>
                    <a:pt x="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8" name="Google Shape;16338;p24"/>
            <p:cNvSpPr/>
            <p:nvPr/>
          </p:nvSpPr>
          <p:spPr>
            <a:xfrm>
              <a:off x="4169800" y="4452875"/>
              <a:ext cx="174075" cy="38050"/>
            </a:xfrm>
            <a:custGeom>
              <a:avLst/>
              <a:gdLst/>
              <a:ahLst/>
              <a:cxnLst/>
              <a:rect l="l" t="t" r="r" b="b"/>
              <a:pathLst>
                <a:path w="6963" h="1522" extrusionOk="0">
                  <a:moveTo>
                    <a:pt x="915" y="1"/>
                  </a:moveTo>
                  <a:cubicBezTo>
                    <a:pt x="657" y="220"/>
                    <a:pt x="219" y="21"/>
                    <a:pt x="0" y="359"/>
                  </a:cubicBezTo>
                  <a:cubicBezTo>
                    <a:pt x="458" y="578"/>
                    <a:pt x="975" y="518"/>
                    <a:pt x="1453" y="598"/>
                  </a:cubicBezTo>
                  <a:cubicBezTo>
                    <a:pt x="2109" y="677"/>
                    <a:pt x="2765" y="777"/>
                    <a:pt x="3382" y="1015"/>
                  </a:cubicBezTo>
                  <a:cubicBezTo>
                    <a:pt x="4277" y="1393"/>
                    <a:pt x="5232" y="1373"/>
                    <a:pt x="6167" y="1513"/>
                  </a:cubicBezTo>
                  <a:cubicBezTo>
                    <a:pt x="6191" y="1519"/>
                    <a:pt x="6214" y="1522"/>
                    <a:pt x="6237" y="1522"/>
                  </a:cubicBezTo>
                  <a:cubicBezTo>
                    <a:pt x="6362" y="1522"/>
                    <a:pt x="6461" y="1432"/>
                    <a:pt x="6545" y="1314"/>
                  </a:cubicBezTo>
                  <a:cubicBezTo>
                    <a:pt x="6565" y="1075"/>
                    <a:pt x="6724" y="996"/>
                    <a:pt x="6943" y="976"/>
                  </a:cubicBezTo>
                  <a:cubicBezTo>
                    <a:pt x="6963" y="896"/>
                    <a:pt x="6943" y="856"/>
                    <a:pt x="6883" y="816"/>
                  </a:cubicBezTo>
                  <a:cubicBezTo>
                    <a:pt x="5869" y="657"/>
                    <a:pt x="4854" y="458"/>
                    <a:pt x="3800" y="399"/>
                  </a:cubicBezTo>
                  <a:cubicBezTo>
                    <a:pt x="3402" y="379"/>
                    <a:pt x="2984" y="359"/>
                    <a:pt x="2626" y="120"/>
                  </a:cubicBezTo>
                  <a:cubicBezTo>
                    <a:pt x="2069" y="61"/>
                    <a:pt x="1492" y="1"/>
                    <a:pt x="9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9" name="Google Shape;16339;p24"/>
            <p:cNvSpPr/>
            <p:nvPr/>
          </p:nvSpPr>
          <p:spPr>
            <a:xfrm>
              <a:off x="4035025" y="4429500"/>
              <a:ext cx="157675" cy="32350"/>
            </a:xfrm>
            <a:custGeom>
              <a:avLst/>
              <a:gdLst/>
              <a:ahLst/>
              <a:cxnLst/>
              <a:rect l="l" t="t" r="r" b="b"/>
              <a:pathLst>
                <a:path w="6307" h="1294" extrusionOk="0">
                  <a:moveTo>
                    <a:pt x="0" y="1"/>
                  </a:moveTo>
                  <a:cubicBezTo>
                    <a:pt x="199" y="299"/>
                    <a:pt x="736" y="61"/>
                    <a:pt x="856" y="518"/>
                  </a:cubicBezTo>
                  <a:cubicBezTo>
                    <a:pt x="2348" y="836"/>
                    <a:pt x="3880" y="1035"/>
                    <a:pt x="5391" y="1234"/>
                  </a:cubicBezTo>
                  <a:cubicBezTo>
                    <a:pt x="5749" y="1194"/>
                    <a:pt x="6108" y="1294"/>
                    <a:pt x="6306" y="896"/>
                  </a:cubicBezTo>
                  <a:cubicBezTo>
                    <a:pt x="6187" y="896"/>
                    <a:pt x="6068" y="856"/>
                    <a:pt x="5988" y="856"/>
                  </a:cubicBezTo>
                  <a:cubicBezTo>
                    <a:pt x="5769" y="757"/>
                    <a:pt x="5511" y="817"/>
                    <a:pt x="5292" y="717"/>
                  </a:cubicBezTo>
                  <a:cubicBezTo>
                    <a:pt x="4476" y="458"/>
                    <a:pt x="3601" y="518"/>
                    <a:pt x="2785" y="319"/>
                  </a:cubicBezTo>
                  <a:cubicBezTo>
                    <a:pt x="1850" y="80"/>
                    <a:pt x="935"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0" name="Google Shape;16340;p24"/>
            <p:cNvSpPr/>
            <p:nvPr/>
          </p:nvSpPr>
          <p:spPr>
            <a:xfrm>
              <a:off x="4003700" y="4472925"/>
              <a:ext cx="155675" cy="29075"/>
            </a:xfrm>
            <a:custGeom>
              <a:avLst/>
              <a:gdLst/>
              <a:ahLst/>
              <a:cxnLst/>
              <a:rect l="l" t="t" r="r" b="b"/>
              <a:pathLst>
                <a:path w="6227" h="1163" extrusionOk="0">
                  <a:moveTo>
                    <a:pt x="720" y="0"/>
                  </a:moveTo>
                  <a:cubicBezTo>
                    <a:pt x="450" y="0"/>
                    <a:pt x="215" y="155"/>
                    <a:pt x="0" y="412"/>
                  </a:cubicBezTo>
                  <a:cubicBezTo>
                    <a:pt x="299" y="711"/>
                    <a:pt x="657" y="751"/>
                    <a:pt x="995" y="751"/>
                  </a:cubicBezTo>
                  <a:cubicBezTo>
                    <a:pt x="1174" y="744"/>
                    <a:pt x="1351" y="742"/>
                    <a:pt x="1528" y="742"/>
                  </a:cubicBezTo>
                  <a:cubicBezTo>
                    <a:pt x="2494" y="742"/>
                    <a:pt x="3435" y="826"/>
                    <a:pt x="4377" y="910"/>
                  </a:cubicBezTo>
                  <a:cubicBezTo>
                    <a:pt x="4814" y="1069"/>
                    <a:pt x="5232" y="969"/>
                    <a:pt x="5650" y="1109"/>
                  </a:cubicBezTo>
                  <a:cubicBezTo>
                    <a:pt x="5723" y="1145"/>
                    <a:pt x="5792" y="1162"/>
                    <a:pt x="5855" y="1162"/>
                  </a:cubicBezTo>
                  <a:cubicBezTo>
                    <a:pt x="6033" y="1162"/>
                    <a:pt x="6168" y="1025"/>
                    <a:pt x="6227" y="790"/>
                  </a:cubicBezTo>
                  <a:cubicBezTo>
                    <a:pt x="6137" y="671"/>
                    <a:pt x="6033" y="646"/>
                    <a:pt x="5921" y="646"/>
                  </a:cubicBezTo>
                  <a:cubicBezTo>
                    <a:pt x="5841" y="646"/>
                    <a:pt x="5757" y="659"/>
                    <a:pt x="5672" y="659"/>
                  </a:cubicBezTo>
                  <a:cubicBezTo>
                    <a:pt x="5638" y="659"/>
                    <a:pt x="5604" y="657"/>
                    <a:pt x="5570" y="651"/>
                  </a:cubicBezTo>
                  <a:cubicBezTo>
                    <a:pt x="5526" y="643"/>
                    <a:pt x="5483" y="641"/>
                    <a:pt x="5439" y="641"/>
                  </a:cubicBezTo>
                  <a:cubicBezTo>
                    <a:pt x="5374" y="641"/>
                    <a:pt x="5309" y="646"/>
                    <a:pt x="5244" y="646"/>
                  </a:cubicBezTo>
                  <a:cubicBezTo>
                    <a:pt x="5138" y="646"/>
                    <a:pt x="5033" y="631"/>
                    <a:pt x="4934" y="552"/>
                  </a:cubicBezTo>
                  <a:cubicBezTo>
                    <a:pt x="4896" y="514"/>
                    <a:pt x="4866" y="500"/>
                    <a:pt x="4834" y="500"/>
                  </a:cubicBezTo>
                  <a:cubicBezTo>
                    <a:pt x="4815" y="500"/>
                    <a:pt x="4796" y="505"/>
                    <a:pt x="4774" y="512"/>
                  </a:cubicBezTo>
                  <a:cubicBezTo>
                    <a:pt x="4562" y="451"/>
                    <a:pt x="4347" y="435"/>
                    <a:pt x="4132" y="435"/>
                  </a:cubicBezTo>
                  <a:cubicBezTo>
                    <a:pt x="3886" y="435"/>
                    <a:pt x="3639" y="456"/>
                    <a:pt x="3393" y="456"/>
                  </a:cubicBezTo>
                  <a:cubicBezTo>
                    <a:pt x="3150" y="456"/>
                    <a:pt x="2906" y="435"/>
                    <a:pt x="2666" y="353"/>
                  </a:cubicBezTo>
                  <a:cubicBezTo>
                    <a:pt x="2129" y="293"/>
                    <a:pt x="1572" y="293"/>
                    <a:pt x="1055" y="74"/>
                  </a:cubicBezTo>
                  <a:cubicBezTo>
                    <a:pt x="937" y="24"/>
                    <a:pt x="826" y="0"/>
                    <a:pt x="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1" name="Google Shape;16341;p24"/>
            <p:cNvSpPr/>
            <p:nvPr/>
          </p:nvSpPr>
          <p:spPr>
            <a:xfrm>
              <a:off x="4182725" y="4478250"/>
              <a:ext cx="160175" cy="31300"/>
            </a:xfrm>
            <a:custGeom>
              <a:avLst/>
              <a:gdLst/>
              <a:ahLst/>
              <a:cxnLst/>
              <a:rect l="l" t="t" r="r" b="b"/>
              <a:pathLst>
                <a:path w="6407" h="1252" extrusionOk="0">
                  <a:moveTo>
                    <a:pt x="1" y="0"/>
                  </a:moveTo>
                  <a:cubicBezTo>
                    <a:pt x="60" y="259"/>
                    <a:pt x="200" y="299"/>
                    <a:pt x="379" y="339"/>
                  </a:cubicBezTo>
                  <a:cubicBezTo>
                    <a:pt x="955" y="776"/>
                    <a:pt x="1691" y="657"/>
                    <a:pt x="2288" y="876"/>
                  </a:cubicBezTo>
                  <a:cubicBezTo>
                    <a:pt x="3164" y="995"/>
                    <a:pt x="4039" y="1075"/>
                    <a:pt x="4914" y="1194"/>
                  </a:cubicBezTo>
                  <a:cubicBezTo>
                    <a:pt x="5074" y="1232"/>
                    <a:pt x="5238" y="1251"/>
                    <a:pt x="5402" y="1251"/>
                  </a:cubicBezTo>
                  <a:cubicBezTo>
                    <a:pt x="5586" y="1251"/>
                    <a:pt x="5770" y="1227"/>
                    <a:pt x="5949" y="1174"/>
                  </a:cubicBezTo>
                  <a:cubicBezTo>
                    <a:pt x="6147" y="1095"/>
                    <a:pt x="6326" y="995"/>
                    <a:pt x="6406" y="796"/>
                  </a:cubicBezTo>
                  <a:cubicBezTo>
                    <a:pt x="6406" y="677"/>
                    <a:pt x="6346" y="637"/>
                    <a:pt x="6227" y="597"/>
                  </a:cubicBezTo>
                  <a:cubicBezTo>
                    <a:pt x="5153" y="458"/>
                    <a:pt x="4098" y="358"/>
                    <a:pt x="3044" y="199"/>
                  </a:cubicBezTo>
                  <a:cubicBezTo>
                    <a:pt x="2787" y="223"/>
                    <a:pt x="2537" y="267"/>
                    <a:pt x="2289" y="267"/>
                  </a:cubicBezTo>
                  <a:cubicBezTo>
                    <a:pt x="2116" y="267"/>
                    <a:pt x="1943" y="245"/>
                    <a:pt x="1771" y="179"/>
                  </a:cubicBezTo>
                  <a:cubicBezTo>
                    <a:pt x="1743" y="180"/>
                    <a:pt x="1714" y="181"/>
                    <a:pt x="1686" y="181"/>
                  </a:cubicBezTo>
                  <a:cubicBezTo>
                    <a:pt x="1119" y="181"/>
                    <a:pt x="569"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2" name="Google Shape;16342;p24"/>
            <p:cNvSpPr/>
            <p:nvPr/>
          </p:nvSpPr>
          <p:spPr>
            <a:xfrm>
              <a:off x="4165325" y="4493175"/>
              <a:ext cx="146725" cy="21725"/>
            </a:xfrm>
            <a:custGeom>
              <a:avLst/>
              <a:gdLst/>
              <a:ahLst/>
              <a:cxnLst/>
              <a:rect l="l" t="t" r="r" b="b"/>
              <a:pathLst>
                <a:path w="5869" h="869" extrusionOk="0">
                  <a:moveTo>
                    <a:pt x="2268" y="0"/>
                  </a:moveTo>
                  <a:cubicBezTo>
                    <a:pt x="2169" y="0"/>
                    <a:pt x="2089" y="0"/>
                    <a:pt x="2029" y="60"/>
                  </a:cubicBezTo>
                  <a:cubicBezTo>
                    <a:pt x="1950" y="100"/>
                    <a:pt x="1870" y="139"/>
                    <a:pt x="1791" y="159"/>
                  </a:cubicBezTo>
                  <a:cubicBezTo>
                    <a:pt x="1670" y="189"/>
                    <a:pt x="1544" y="198"/>
                    <a:pt x="1415" y="198"/>
                  </a:cubicBezTo>
                  <a:cubicBezTo>
                    <a:pt x="1237" y="198"/>
                    <a:pt x="1053" y="182"/>
                    <a:pt x="870" y="182"/>
                  </a:cubicBezTo>
                  <a:cubicBezTo>
                    <a:pt x="570" y="182"/>
                    <a:pt x="271" y="226"/>
                    <a:pt x="0" y="458"/>
                  </a:cubicBezTo>
                  <a:cubicBezTo>
                    <a:pt x="159" y="478"/>
                    <a:pt x="279" y="557"/>
                    <a:pt x="438" y="557"/>
                  </a:cubicBezTo>
                  <a:cubicBezTo>
                    <a:pt x="535" y="556"/>
                    <a:pt x="631" y="555"/>
                    <a:pt x="728" y="555"/>
                  </a:cubicBezTo>
                  <a:cubicBezTo>
                    <a:pt x="2118" y="555"/>
                    <a:pt x="3479" y="684"/>
                    <a:pt x="4874" y="796"/>
                  </a:cubicBezTo>
                  <a:cubicBezTo>
                    <a:pt x="4984" y="851"/>
                    <a:pt x="5098" y="869"/>
                    <a:pt x="5212" y="869"/>
                  </a:cubicBezTo>
                  <a:cubicBezTo>
                    <a:pt x="5386" y="869"/>
                    <a:pt x="5561" y="828"/>
                    <a:pt x="5729" y="816"/>
                  </a:cubicBezTo>
                  <a:cubicBezTo>
                    <a:pt x="5829" y="796"/>
                    <a:pt x="5869" y="696"/>
                    <a:pt x="5849" y="597"/>
                  </a:cubicBezTo>
                  <a:cubicBezTo>
                    <a:pt x="5769" y="517"/>
                    <a:pt x="5710" y="498"/>
                    <a:pt x="5610" y="478"/>
                  </a:cubicBezTo>
                  <a:cubicBezTo>
                    <a:pt x="4775" y="338"/>
                    <a:pt x="3959" y="299"/>
                    <a:pt x="3143" y="159"/>
                  </a:cubicBezTo>
                  <a:cubicBezTo>
                    <a:pt x="3112" y="163"/>
                    <a:pt x="3081" y="165"/>
                    <a:pt x="3052" y="165"/>
                  </a:cubicBezTo>
                  <a:cubicBezTo>
                    <a:pt x="2914" y="165"/>
                    <a:pt x="2793" y="129"/>
                    <a:pt x="2646" y="80"/>
                  </a:cubicBezTo>
                  <a:cubicBezTo>
                    <a:pt x="2527" y="60"/>
                    <a:pt x="2387" y="60"/>
                    <a:pt x="2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3" name="Google Shape;16343;p24"/>
            <p:cNvSpPr/>
            <p:nvPr/>
          </p:nvSpPr>
          <p:spPr>
            <a:xfrm>
              <a:off x="4194175" y="4512575"/>
              <a:ext cx="117875" cy="23500"/>
            </a:xfrm>
            <a:custGeom>
              <a:avLst/>
              <a:gdLst/>
              <a:ahLst/>
              <a:cxnLst/>
              <a:rect l="l" t="t" r="r" b="b"/>
              <a:pathLst>
                <a:path w="4715" h="940" extrusionOk="0">
                  <a:moveTo>
                    <a:pt x="4675" y="0"/>
                  </a:moveTo>
                  <a:cubicBezTo>
                    <a:pt x="4377" y="0"/>
                    <a:pt x="4058" y="20"/>
                    <a:pt x="3720" y="20"/>
                  </a:cubicBezTo>
                  <a:cubicBezTo>
                    <a:pt x="3601" y="199"/>
                    <a:pt x="3422" y="179"/>
                    <a:pt x="3282" y="199"/>
                  </a:cubicBezTo>
                  <a:cubicBezTo>
                    <a:pt x="2407" y="199"/>
                    <a:pt x="1572" y="259"/>
                    <a:pt x="696" y="358"/>
                  </a:cubicBezTo>
                  <a:cubicBezTo>
                    <a:pt x="552" y="358"/>
                    <a:pt x="388" y="271"/>
                    <a:pt x="251" y="271"/>
                  </a:cubicBezTo>
                  <a:cubicBezTo>
                    <a:pt x="144" y="271"/>
                    <a:pt x="53" y="325"/>
                    <a:pt x="0" y="517"/>
                  </a:cubicBezTo>
                  <a:cubicBezTo>
                    <a:pt x="270" y="585"/>
                    <a:pt x="522" y="625"/>
                    <a:pt x="793" y="625"/>
                  </a:cubicBezTo>
                  <a:cubicBezTo>
                    <a:pt x="921" y="625"/>
                    <a:pt x="1053" y="616"/>
                    <a:pt x="1194" y="597"/>
                  </a:cubicBezTo>
                  <a:cubicBezTo>
                    <a:pt x="1711" y="517"/>
                    <a:pt x="2228" y="557"/>
                    <a:pt x="2745" y="517"/>
                  </a:cubicBezTo>
                  <a:cubicBezTo>
                    <a:pt x="3024" y="517"/>
                    <a:pt x="3282" y="517"/>
                    <a:pt x="3302" y="895"/>
                  </a:cubicBezTo>
                  <a:cubicBezTo>
                    <a:pt x="3332" y="925"/>
                    <a:pt x="3362" y="940"/>
                    <a:pt x="3392" y="940"/>
                  </a:cubicBezTo>
                  <a:cubicBezTo>
                    <a:pt x="3422" y="940"/>
                    <a:pt x="3451" y="925"/>
                    <a:pt x="3481" y="895"/>
                  </a:cubicBezTo>
                  <a:cubicBezTo>
                    <a:pt x="3544" y="864"/>
                    <a:pt x="3533" y="746"/>
                    <a:pt x="3603" y="746"/>
                  </a:cubicBezTo>
                  <a:cubicBezTo>
                    <a:pt x="3622" y="746"/>
                    <a:pt x="3646" y="755"/>
                    <a:pt x="3680" y="776"/>
                  </a:cubicBezTo>
                  <a:cubicBezTo>
                    <a:pt x="3929" y="491"/>
                    <a:pt x="4130" y="144"/>
                    <a:pt x="4539" y="144"/>
                  </a:cubicBezTo>
                  <a:cubicBezTo>
                    <a:pt x="4588" y="144"/>
                    <a:pt x="4640" y="149"/>
                    <a:pt x="4695" y="159"/>
                  </a:cubicBezTo>
                  <a:cubicBezTo>
                    <a:pt x="4695" y="159"/>
                    <a:pt x="4715" y="119"/>
                    <a:pt x="4715" y="99"/>
                  </a:cubicBezTo>
                  <a:cubicBezTo>
                    <a:pt x="4715" y="60"/>
                    <a:pt x="4715" y="20"/>
                    <a:pt x="4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4" name="Google Shape;16344;p24"/>
            <p:cNvSpPr/>
            <p:nvPr/>
          </p:nvSpPr>
          <p:spPr>
            <a:xfrm>
              <a:off x="4166325" y="4514000"/>
              <a:ext cx="44275" cy="88600"/>
            </a:xfrm>
            <a:custGeom>
              <a:avLst/>
              <a:gdLst/>
              <a:ahLst/>
              <a:cxnLst/>
              <a:rect l="l" t="t" r="r" b="b"/>
              <a:pathLst>
                <a:path w="1771" h="3544" extrusionOk="0">
                  <a:moveTo>
                    <a:pt x="805" y="0"/>
                  </a:moveTo>
                  <a:cubicBezTo>
                    <a:pt x="607" y="0"/>
                    <a:pt x="491" y="152"/>
                    <a:pt x="418" y="401"/>
                  </a:cubicBezTo>
                  <a:cubicBezTo>
                    <a:pt x="299" y="898"/>
                    <a:pt x="20" y="1335"/>
                    <a:pt x="40" y="1892"/>
                  </a:cubicBezTo>
                  <a:cubicBezTo>
                    <a:pt x="139" y="2012"/>
                    <a:pt x="119" y="2131"/>
                    <a:pt x="20" y="2231"/>
                  </a:cubicBezTo>
                  <a:lnTo>
                    <a:pt x="20" y="2410"/>
                  </a:lnTo>
                  <a:cubicBezTo>
                    <a:pt x="139" y="2589"/>
                    <a:pt x="139" y="2748"/>
                    <a:pt x="20" y="2927"/>
                  </a:cubicBezTo>
                  <a:cubicBezTo>
                    <a:pt x="0" y="3186"/>
                    <a:pt x="60" y="3345"/>
                    <a:pt x="338" y="3544"/>
                  </a:cubicBezTo>
                  <a:lnTo>
                    <a:pt x="338" y="2191"/>
                  </a:lnTo>
                  <a:cubicBezTo>
                    <a:pt x="338" y="1694"/>
                    <a:pt x="458" y="1216"/>
                    <a:pt x="597" y="739"/>
                  </a:cubicBezTo>
                  <a:cubicBezTo>
                    <a:pt x="644" y="549"/>
                    <a:pt x="754" y="410"/>
                    <a:pt x="936" y="410"/>
                  </a:cubicBezTo>
                  <a:cubicBezTo>
                    <a:pt x="984" y="410"/>
                    <a:pt x="1037" y="420"/>
                    <a:pt x="1094" y="440"/>
                  </a:cubicBezTo>
                  <a:cubicBezTo>
                    <a:pt x="1273" y="222"/>
                    <a:pt x="1552" y="341"/>
                    <a:pt x="1771" y="261"/>
                  </a:cubicBezTo>
                  <a:cubicBezTo>
                    <a:pt x="1552" y="62"/>
                    <a:pt x="1253" y="162"/>
                    <a:pt x="1054" y="62"/>
                  </a:cubicBezTo>
                  <a:cubicBezTo>
                    <a:pt x="959" y="20"/>
                    <a:pt x="877" y="0"/>
                    <a:pt x="8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5" name="Google Shape;16345;p24"/>
            <p:cNvSpPr/>
            <p:nvPr/>
          </p:nvSpPr>
          <p:spPr>
            <a:xfrm>
              <a:off x="4227475" y="4477475"/>
              <a:ext cx="111925" cy="15550"/>
            </a:xfrm>
            <a:custGeom>
              <a:avLst/>
              <a:gdLst/>
              <a:ahLst/>
              <a:cxnLst/>
              <a:rect l="l" t="t" r="r" b="b"/>
              <a:pathLst>
                <a:path w="4477" h="622" extrusionOk="0">
                  <a:moveTo>
                    <a:pt x="1367" y="1"/>
                  </a:moveTo>
                  <a:cubicBezTo>
                    <a:pt x="1270" y="1"/>
                    <a:pt x="1173" y="4"/>
                    <a:pt x="1075" y="12"/>
                  </a:cubicBezTo>
                  <a:cubicBezTo>
                    <a:pt x="929" y="148"/>
                    <a:pt x="767" y="176"/>
                    <a:pt x="600" y="176"/>
                  </a:cubicBezTo>
                  <a:cubicBezTo>
                    <a:pt x="481" y="176"/>
                    <a:pt x="361" y="162"/>
                    <a:pt x="241" y="162"/>
                  </a:cubicBezTo>
                  <a:cubicBezTo>
                    <a:pt x="160" y="162"/>
                    <a:pt x="80" y="169"/>
                    <a:pt x="1" y="191"/>
                  </a:cubicBezTo>
                  <a:cubicBezTo>
                    <a:pt x="180" y="330"/>
                    <a:pt x="379" y="355"/>
                    <a:pt x="583" y="355"/>
                  </a:cubicBezTo>
                  <a:cubicBezTo>
                    <a:pt x="696" y="355"/>
                    <a:pt x="811" y="347"/>
                    <a:pt x="925" y="347"/>
                  </a:cubicBezTo>
                  <a:cubicBezTo>
                    <a:pt x="1016" y="347"/>
                    <a:pt x="1106" y="352"/>
                    <a:pt x="1194" y="370"/>
                  </a:cubicBezTo>
                  <a:cubicBezTo>
                    <a:pt x="2006" y="370"/>
                    <a:pt x="2807" y="621"/>
                    <a:pt x="3621" y="621"/>
                  </a:cubicBezTo>
                  <a:cubicBezTo>
                    <a:pt x="3904" y="621"/>
                    <a:pt x="4189" y="591"/>
                    <a:pt x="4477" y="509"/>
                  </a:cubicBezTo>
                  <a:cubicBezTo>
                    <a:pt x="4377" y="449"/>
                    <a:pt x="4298" y="389"/>
                    <a:pt x="4238" y="330"/>
                  </a:cubicBezTo>
                  <a:cubicBezTo>
                    <a:pt x="3262" y="330"/>
                    <a:pt x="2334" y="1"/>
                    <a:pt x="1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6" name="Google Shape;16346;p24"/>
            <p:cNvSpPr/>
            <p:nvPr/>
          </p:nvSpPr>
          <p:spPr>
            <a:xfrm>
              <a:off x="4449775" y="4547800"/>
              <a:ext cx="46275" cy="49075"/>
            </a:xfrm>
            <a:custGeom>
              <a:avLst/>
              <a:gdLst/>
              <a:ahLst/>
              <a:cxnLst/>
              <a:rect l="l" t="t" r="r" b="b"/>
              <a:pathLst>
                <a:path w="1851" h="1963" extrusionOk="0">
                  <a:moveTo>
                    <a:pt x="750" y="1"/>
                  </a:moveTo>
                  <a:cubicBezTo>
                    <a:pt x="719" y="1"/>
                    <a:pt x="688" y="2"/>
                    <a:pt x="657" y="3"/>
                  </a:cubicBezTo>
                  <a:cubicBezTo>
                    <a:pt x="419" y="43"/>
                    <a:pt x="160" y="63"/>
                    <a:pt x="1" y="282"/>
                  </a:cubicBezTo>
                  <a:cubicBezTo>
                    <a:pt x="120" y="380"/>
                    <a:pt x="236" y="409"/>
                    <a:pt x="350" y="409"/>
                  </a:cubicBezTo>
                  <a:cubicBezTo>
                    <a:pt x="517" y="409"/>
                    <a:pt x="678" y="347"/>
                    <a:pt x="835" y="347"/>
                  </a:cubicBezTo>
                  <a:cubicBezTo>
                    <a:pt x="875" y="347"/>
                    <a:pt x="916" y="351"/>
                    <a:pt x="956" y="361"/>
                  </a:cubicBezTo>
                  <a:cubicBezTo>
                    <a:pt x="1214" y="401"/>
                    <a:pt x="1413" y="481"/>
                    <a:pt x="1334" y="799"/>
                  </a:cubicBezTo>
                  <a:cubicBezTo>
                    <a:pt x="1254" y="1177"/>
                    <a:pt x="1234" y="1555"/>
                    <a:pt x="1294" y="1933"/>
                  </a:cubicBezTo>
                  <a:cubicBezTo>
                    <a:pt x="1324" y="1953"/>
                    <a:pt x="1354" y="1963"/>
                    <a:pt x="1386" y="1963"/>
                  </a:cubicBezTo>
                  <a:cubicBezTo>
                    <a:pt x="1418" y="1963"/>
                    <a:pt x="1453" y="1953"/>
                    <a:pt x="1493" y="1933"/>
                  </a:cubicBezTo>
                  <a:cubicBezTo>
                    <a:pt x="1752" y="1495"/>
                    <a:pt x="1592" y="958"/>
                    <a:pt x="1811" y="501"/>
                  </a:cubicBezTo>
                  <a:cubicBezTo>
                    <a:pt x="1851" y="381"/>
                    <a:pt x="1791" y="262"/>
                    <a:pt x="1692" y="202"/>
                  </a:cubicBezTo>
                  <a:cubicBezTo>
                    <a:pt x="1383" y="93"/>
                    <a:pt x="1074" y="1"/>
                    <a:pt x="7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7" name="Google Shape;16347;p24"/>
            <p:cNvSpPr/>
            <p:nvPr/>
          </p:nvSpPr>
          <p:spPr>
            <a:xfrm>
              <a:off x="4473650" y="4596100"/>
              <a:ext cx="16950" cy="62725"/>
            </a:xfrm>
            <a:custGeom>
              <a:avLst/>
              <a:gdLst/>
              <a:ahLst/>
              <a:cxnLst/>
              <a:rect l="l" t="t" r="r" b="b"/>
              <a:pathLst>
                <a:path w="678" h="2509" extrusionOk="0">
                  <a:moveTo>
                    <a:pt x="339" y="1"/>
                  </a:moveTo>
                  <a:cubicBezTo>
                    <a:pt x="1" y="618"/>
                    <a:pt x="180" y="1294"/>
                    <a:pt x="160" y="1950"/>
                  </a:cubicBezTo>
                  <a:cubicBezTo>
                    <a:pt x="160" y="2182"/>
                    <a:pt x="104" y="2508"/>
                    <a:pt x="374" y="2508"/>
                  </a:cubicBezTo>
                  <a:cubicBezTo>
                    <a:pt x="382" y="2508"/>
                    <a:pt x="390" y="2508"/>
                    <a:pt x="399" y="2507"/>
                  </a:cubicBezTo>
                  <a:cubicBezTo>
                    <a:pt x="677" y="2488"/>
                    <a:pt x="657" y="2149"/>
                    <a:pt x="598" y="1931"/>
                  </a:cubicBezTo>
                  <a:cubicBezTo>
                    <a:pt x="458" y="1354"/>
                    <a:pt x="458" y="797"/>
                    <a:pt x="598" y="220"/>
                  </a:cubicBezTo>
                  <a:cubicBezTo>
                    <a:pt x="637" y="140"/>
                    <a:pt x="558" y="61"/>
                    <a:pt x="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8" name="Google Shape;16348;p24"/>
            <p:cNvSpPr/>
            <p:nvPr/>
          </p:nvSpPr>
          <p:spPr>
            <a:xfrm>
              <a:off x="4422925" y="4577225"/>
              <a:ext cx="20425" cy="72625"/>
            </a:xfrm>
            <a:custGeom>
              <a:avLst/>
              <a:gdLst/>
              <a:ahLst/>
              <a:cxnLst/>
              <a:rect l="l" t="t" r="r" b="b"/>
              <a:pathLst>
                <a:path w="817" h="2905" extrusionOk="0">
                  <a:moveTo>
                    <a:pt x="578" y="0"/>
                  </a:moveTo>
                  <a:cubicBezTo>
                    <a:pt x="299" y="995"/>
                    <a:pt x="1" y="1989"/>
                    <a:pt x="816" y="2904"/>
                  </a:cubicBezTo>
                  <a:cubicBezTo>
                    <a:pt x="538" y="2069"/>
                    <a:pt x="737" y="1214"/>
                    <a:pt x="777" y="378"/>
                  </a:cubicBezTo>
                  <a:cubicBezTo>
                    <a:pt x="637" y="279"/>
                    <a:pt x="777" y="80"/>
                    <a:pt x="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9" name="Google Shape;16349;p24"/>
            <p:cNvSpPr/>
            <p:nvPr/>
          </p:nvSpPr>
          <p:spPr>
            <a:xfrm>
              <a:off x="4268275" y="4537925"/>
              <a:ext cx="12950" cy="77100"/>
            </a:xfrm>
            <a:custGeom>
              <a:avLst/>
              <a:gdLst/>
              <a:ahLst/>
              <a:cxnLst/>
              <a:rect l="l" t="t" r="r" b="b"/>
              <a:pathLst>
                <a:path w="518" h="3084" extrusionOk="0">
                  <a:moveTo>
                    <a:pt x="299" y="1"/>
                  </a:moveTo>
                  <a:lnTo>
                    <a:pt x="299" y="1"/>
                  </a:lnTo>
                  <a:cubicBezTo>
                    <a:pt x="0" y="856"/>
                    <a:pt x="20" y="2547"/>
                    <a:pt x="398" y="3084"/>
                  </a:cubicBezTo>
                  <a:cubicBezTo>
                    <a:pt x="358" y="2129"/>
                    <a:pt x="517" y="1174"/>
                    <a:pt x="497" y="199"/>
                  </a:cubicBezTo>
                  <a:cubicBezTo>
                    <a:pt x="458" y="100"/>
                    <a:pt x="398" y="40"/>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0" name="Google Shape;16350;p24"/>
            <p:cNvSpPr/>
            <p:nvPr/>
          </p:nvSpPr>
          <p:spPr>
            <a:xfrm>
              <a:off x="4771550" y="4552525"/>
              <a:ext cx="66675" cy="17250"/>
            </a:xfrm>
            <a:custGeom>
              <a:avLst/>
              <a:gdLst/>
              <a:ahLst/>
              <a:cxnLst/>
              <a:rect l="l" t="t" r="r" b="b"/>
              <a:pathLst>
                <a:path w="2667" h="690" extrusionOk="0">
                  <a:moveTo>
                    <a:pt x="263" y="0"/>
                  </a:moveTo>
                  <a:cubicBezTo>
                    <a:pt x="145" y="0"/>
                    <a:pt x="38" y="57"/>
                    <a:pt x="1" y="272"/>
                  </a:cubicBezTo>
                  <a:cubicBezTo>
                    <a:pt x="796" y="411"/>
                    <a:pt x="1592" y="650"/>
                    <a:pt x="2408" y="690"/>
                  </a:cubicBezTo>
                  <a:cubicBezTo>
                    <a:pt x="2587" y="570"/>
                    <a:pt x="2666" y="451"/>
                    <a:pt x="2388" y="351"/>
                  </a:cubicBezTo>
                  <a:cubicBezTo>
                    <a:pt x="2248" y="292"/>
                    <a:pt x="2049" y="312"/>
                    <a:pt x="1910" y="172"/>
                  </a:cubicBezTo>
                  <a:cubicBezTo>
                    <a:pt x="1492" y="113"/>
                    <a:pt x="1055" y="153"/>
                    <a:pt x="617" y="73"/>
                  </a:cubicBezTo>
                  <a:cubicBezTo>
                    <a:pt x="543" y="73"/>
                    <a:pt x="397"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1" name="Google Shape;16351;p24"/>
            <p:cNvSpPr/>
            <p:nvPr/>
          </p:nvSpPr>
          <p:spPr>
            <a:xfrm>
              <a:off x="4371200" y="4503125"/>
              <a:ext cx="93525" cy="19900"/>
            </a:xfrm>
            <a:custGeom>
              <a:avLst/>
              <a:gdLst/>
              <a:ahLst/>
              <a:cxnLst/>
              <a:rect l="l" t="t" r="r" b="b"/>
              <a:pathLst>
                <a:path w="3741" h="796" extrusionOk="0">
                  <a:moveTo>
                    <a:pt x="1694" y="53"/>
                  </a:moveTo>
                  <a:cubicBezTo>
                    <a:pt x="1619" y="53"/>
                    <a:pt x="1546" y="55"/>
                    <a:pt x="1473" y="60"/>
                  </a:cubicBezTo>
                  <a:cubicBezTo>
                    <a:pt x="996" y="239"/>
                    <a:pt x="458" y="0"/>
                    <a:pt x="21" y="358"/>
                  </a:cubicBezTo>
                  <a:cubicBezTo>
                    <a:pt x="1" y="676"/>
                    <a:pt x="240" y="597"/>
                    <a:pt x="419" y="637"/>
                  </a:cubicBezTo>
                  <a:cubicBezTo>
                    <a:pt x="448" y="638"/>
                    <a:pt x="477" y="639"/>
                    <a:pt x="506" y="639"/>
                  </a:cubicBezTo>
                  <a:cubicBezTo>
                    <a:pt x="685" y="639"/>
                    <a:pt x="859" y="612"/>
                    <a:pt x="1031" y="612"/>
                  </a:cubicBezTo>
                  <a:cubicBezTo>
                    <a:pt x="1173" y="612"/>
                    <a:pt x="1313" y="630"/>
                    <a:pt x="1453" y="696"/>
                  </a:cubicBezTo>
                  <a:cubicBezTo>
                    <a:pt x="1493" y="736"/>
                    <a:pt x="1572" y="736"/>
                    <a:pt x="1612" y="736"/>
                  </a:cubicBezTo>
                  <a:cubicBezTo>
                    <a:pt x="1692" y="796"/>
                    <a:pt x="1811" y="796"/>
                    <a:pt x="1911" y="796"/>
                  </a:cubicBezTo>
                  <a:cubicBezTo>
                    <a:pt x="2090" y="736"/>
                    <a:pt x="2010" y="497"/>
                    <a:pt x="2169" y="398"/>
                  </a:cubicBezTo>
                  <a:cubicBezTo>
                    <a:pt x="2686" y="378"/>
                    <a:pt x="3204" y="378"/>
                    <a:pt x="3741" y="358"/>
                  </a:cubicBezTo>
                  <a:cubicBezTo>
                    <a:pt x="3552" y="229"/>
                    <a:pt x="3343" y="209"/>
                    <a:pt x="3132" y="209"/>
                  </a:cubicBezTo>
                  <a:cubicBezTo>
                    <a:pt x="3038" y="209"/>
                    <a:pt x="2943" y="213"/>
                    <a:pt x="2850" y="213"/>
                  </a:cubicBezTo>
                  <a:cubicBezTo>
                    <a:pt x="2733" y="213"/>
                    <a:pt x="2618" y="207"/>
                    <a:pt x="2507" y="179"/>
                  </a:cubicBezTo>
                  <a:cubicBezTo>
                    <a:pt x="2242" y="85"/>
                    <a:pt x="1964" y="53"/>
                    <a:pt x="1694" y="5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2" name="Google Shape;16352;p24"/>
            <p:cNvSpPr/>
            <p:nvPr/>
          </p:nvSpPr>
          <p:spPr>
            <a:xfrm>
              <a:off x="4174275" y="4613850"/>
              <a:ext cx="64175" cy="11125"/>
            </a:xfrm>
            <a:custGeom>
              <a:avLst/>
              <a:gdLst/>
              <a:ahLst/>
              <a:cxnLst/>
              <a:rect l="l" t="t" r="r" b="b"/>
              <a:pathLst>
                <a:path w="2567" h="445" extrusionOk="0">
                  <a:moveTo>
                    <a:pt x="1381" y="1"/>
                  </a:moveTo>
                  <a:cubicBezTo>
                    <a:pt x="1285" y="1"/>
                    <a:pt x="1189" y="3"/>
                    <a:pt x="1095" y="7"/>
                  </a:cubicBezTo>
                  <a:cubicBezTo>
                    <a:pt x="1020" y="50"/>
                    <a:pt x="951" y="70"/>
                    <a:pt x="888" y="70"/>
                  </a:cubicBezTo>
                  <a:cubicBezTo>
                    <a:pt x="833" y="70"/>
                    <a:pt x="783" y="55"/>
                    <a:pt x="736" y="27"/>
                  </a:cubicBezTo>
                  <a:cubicBezTo>
                    <a:pt x="617" y="7"/>
                    <a:pt x="518" y="7"/>
                    <a:pt x="398" y="7"/>
                  </a:cubicBezTo>
                  <a:cubicBezTo>
                    <a:pt x="299" y="146"/>
                    <a:pt x="60" y="47"/>
                    <a:pt x="0" y="206"/>
                  </a:cubicBezTo>
                  <a:cubicBezTo>
                    <a:pt x="736" y="445"/>
                    <a:pt x="1512" y="306"/>
                    <a:pt x="2288" y="405"/>
                  </a:cubicBezTo>
                  <a:cubicBezTo>
                    <a:pt x="2487" y="405"/>
                    <a:pt x="2567" y="325"/>
                    <a:pt x="2507" y="146"/>
                  </a:cubicBezTo>
                  <a:cubicBezTo>
                    <a:pt x="2128" y="36"/>
                    <a:pt x="1750" y="1"/>
                    <a:pt x="1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3" name="Google Shape;16353;p24"/>
            <p:cNvSpPr/>
            <p:nvPr/>
          </p:nvSpPr>
          <p:spPr>
            <a:xfrm>
              <a:off x="4336900" y="4510075"/>
              <a:ext cx="71125" cy="12150"/>
            </a:xfrm>
            <a:custGeom>
              <a:avLst/>
              <a:gdLst/>
              <a:ahLst/>
              <a:cxnLst/>
              <a:rect l="l" t="t" r="r" b="b"/>
              <a:pathLst>
                <a:path w="2845" h="486" extrusionOk="0">
                  <a:moveTo>
                    <a:pt x="915" y="1"/>
                  </a:moveTo>
                  <a:cubicBezTo>
                    <a:pt x="876" y="1"/>
                    <a:pt x="796" y="1"/>
                    <a:pt x="736" y="20"/>
                  </a:cubicBezTo>
                  <a:cubicBezTo>
                    <a:pt x="478" y="100"/>
                    <a:pt x="179" y="20"/>
                    <a:pt x="0" y="299"/>
                  </a:cubicBezTo>
                  <a:cubicBezTo>
                    <a:pt x="555" y="449"/>
                    <a:pt x="1103" y="485"/>
                    <a:pt x="1652" y="485"/>
                  </a:cubicBezTo>
                  <a:cubicBezTo>
                    <a:pt x="2048" y="485"/>
                    <a:pt x="2445" y="466"/>
                    <a:pt x="2845" y="458"/>
                  </a:cubicBezTo>
                  <a:cubicBezTo>
                    <a:pt x="2726" y="299"/>
                    <a:pt x="2589" y="281"/>
                    <a:pt x="2446" y="281"/>
                  </a:cubicBezTo>
                  <a:cubicBezTo>
                    <a:pt x="2405" y="281"/>
                    <a:pt x="2363" y="283"/>
                    <a:pt x="2322" y="283"/>
                  </a:cubicBezTo>
                  <a:cubicBezTo>
                    <a:pt x="2291" y="283"/>
                    <a:pt x="2260" y="282"/>
                    <a:pt x="2228" y="279"/>
                  </a:cubicBezTo>
                  <a:cubicBezTo>
                    <a:pt x="1950" y="259"/>
                    <a:pt x="1651" y="319"/>
                    <a:pt x="1413" y="100"/>
                  </a:cubicBezTo>
                  <a:cubicBezTo>
                    <a:pt x="1373" y="60"/>
                    <a:pt x="1333" y="20"/>
                    <a:pt x="1273" y="20"/>
                  </a:cubicBezTo>
                  <a:cubicBezTo>
                    <a:pt x="1234" y="20"/>
                    <a:pt x="1194" y="60"/>
                    <a:pt x="1174" y="60"/>
                  </a:cubicBezTo>
                  <a:cubicBezTo>
                    <a:pt x="1157" y="67"/>
                    <a:pt x="1142" y="70"/>
                    <a:pt x="1127" y="70"/>
                  </a:cubicBezTo>
                  <a:cubicBezTo>
                    <a:pt x="1054" y="70"/>
                    <a:pt x="998" y="1"/>
                    <a:pt x="9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4" name="Google Shape;16354;p24"/>
            <p:cNvSpPr/>
            <p:nvPr/>
          </p:nvSpPr>
          <p:spPr>
            <a:xfrm>
              <a:off x="4112600" y="4488425"/>
              <a:ext cx="56725" cy="15100"/>
            </a:xfrm>
            <a:custGeom>
              <a:avLst/>
              <a:gdLst/>
              <a:ahLst/>
              <a:cxnLst/>
              <a:rect l="l" t="t" r="r" b="b"/>
              <a:pathLst>
                <a:path w="2269" h="604" extrusionOk="0">
                  <a:moveTo>
                    <a:pt x="1979" y="0"/>
                  </a:moveTo>
                  <a:cubicBezTo>
                    <a:pt x="1910" y="0"/>
                    <a:pt x="1847" y="23"/>
                    <a:pt x="1791" y="91"/>
                  </a:cubicBezTo>
                  <a:cubicBezTo>
                    <a:pt x="1699" y="260"/>
                    <a:pt x="1582" y="382"/>
                    <a:pt x="1414" y="382"/>
                  </a:cubicBezTo>
                  <a:cubicBezTo>
                    <a:pt x="1365" y="382"/>
                    <a:pt x="1312" y="372"/>
                    <a:pt x="1254" y="349"/>
                  </a:cubicBezTo>
                  <a:cubicBezTo>
                    <a:pt x="1043" y="265"/>
                    <a:pt x="822" y="242"/>
                    <a:pt x="598" y="242"/>
                  </a:cubicBezTo>
                  <a:cubicBezTo>
                    <a:pt x="399" y="242"/>
                    <a:pt x="197" y="260"/>
                    <a:pt x="1" y="270"/>
                  </a:cubicBezTo>
                  <a:cubicBezTo>
                    <a:pt x="546" y="484"/>
                    <a:pt x="1077" y="603"/>
                    <a:pt x="1640" y="603"/>
                  </a:cubicBezTo>
                  <a:cubicBezTo>
                    <a:pt x="1755" y="603"/>
                    <a:pt x="1872" y="598"/>
                    <a:pt x="1990" y="588"/>
                  </a:cubicBezTo>
                  <a:cubicBezTo>
                    <a:pt x="2089" y="528"/>
                    <a:pt x="2209" y="469"/>
                    <a:pt x="2268" y="349"/>
                  </a:cubicBezTo>
                  <a:cubicBezTo>
                    <a:pt x="2268" y="210"/>
                    <a:pt x="2268" y="91"/>
                    <a:pt x="2149" y="31"/>
                  </a:cubicBezTo>
                  <a:cubicBezTo>
                    <a:pt x="2089" y="14"/>
                    <a:pt x="2032" y="0"/>
                    <a:pt x="1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5" name="Google Shape;16355;p24"/>
            <p:cNvSpPr/>
            <p:nvPr/>
          </p:nvSpPr>
          <p:spPr>
            <a:xfrm>
              <a:off x="4166325" y="4488125"/>
              <a:ext cx="53225" cy="13350"/>
            </a:xfrm>
            <a:custGeom>
              <a:avLst/>
              <a:gdLst/>
              <a:ahLst/>
              <a:cxnLst/>
              <a:rect l="l" t="t" r="r" b="b"/>
              <a:pathLst>
                <a:path w="2129" h="534" extrusionOk="0">
                  <a:moveTo>
                    <a:pt x="270" y="1"/>
                  </a:moveTo>
                  <a:cubicBezTo>
                    <a:pt x="170" y="1"/>
                    <a:pt x="76" y="27"/>
                    <a:pt x="0" y="103"/>
                  </a:cubicBezTo>
                  <a:cubicBezTo>
                    <a:pt x="0" y="202"/>
                    <a:pt x="20" y="341"/>
                    <a:pt x="20" y="441"/>
                  </a:cubicBezTo>
                  <a:cubicBezTo>
                    <a:pt x="353" y="507"/>
                    <a:pt x="685" y="533"/>
                    <a:pt x="1020" y="533"/>
                  </a:cubicBezTo>
                  <a:cubicBezTo>
                    <a:pt x="1386" y="533"/>
                    <a:pt x="1755" y="502"/>
                    <a:pt x="2129" y="461"/>
                  </a:cubicBezTo>
                  <a:lnTo>
                    <a:pt x="2129" y="282"/>
                  </a:lnTo>
                  <a:cubicBezTo>
                    <a:pt x="1825" y="130"/>
                    <a:pt x="1535" y="78"/>
                    <a:pt x="1224" y="78"/>
                  </a:cubicBezTo>
                  <a:cubicBezTo>
                    <a:pt x="1168" y="78"/>
                    <a:pt x="1112" y="80"/>
                    <a:pt x="1054" y="83"/>
                  </a:cubicBezTo>
                  <a:cubicBezTo>
                    <a:pt x="915" y="83"/>
                    <a:pt x="736" y="63"/>
                    <a:pt x="597" y="63"/>
                  </a:cubicBezTo>
                  <a:cubicBezTo>
                    <a:pt x="493" y="32"/>
                    <a:pt x="378" y="1"/>
                    <a:pt x="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6" name="Google Shape;16356;p24"/>
            <p:cNvSpPr/>
            <p:nvPr/>
          </p:nvSpPr>
          <p:spPr>
            <a:xfrm>
              <a:off x="4191675" y="4485700"/>
              <a:ext cx="50750" cy="12475"/>
            </a:xfrm>
            <a:custGeom>
              <a:avLst/>
              <a:gdLst/>
              <a:ahLst/>
              <a:cxnLst/>
              <a:rect l="l" t="t" r="r" b="b"/>
              <a:pathLst>
                <a:path w="2030" h="499" extrusionOk="0">
                  <a:moveTo>
                    <a:pt x="1" y="1"/>
                  </a:moveTo>
                  <a:cubicBezTo>
                    <a:pt x="21" y="80"/>
                    <a:pt x="21" y="140"/>
                    <a:pt x="21" y="180"/>
                  </a:cubicBezTo>
                  <a:cubicBezTo>
                    <a:pt x="238" y="357"/>
                    <a:pt x="484" y="385"/>
                    <a:pt x="739" y="385"/>
                  </a:cubicBezTo>
                  <a:cubicBezTo>
                    <a:pt x="856" y="385"/>
                    <a:pt x="975" y="379"/>
                    <a:pt x="1095" y="379"/>
                  </a:cubicBezTo>
                  <a:lnTo>
                    <a:pt x="1174" y="359"/>
                  </a:lnTo>
                  <a:lnTo>
                    <a:pt x="1234" y="359"/>
                  </a:lnTo>
                  <a:cubicBezTo>
                    <a:pt x="1314" y="399"/>
                    <a:pt x="1373" y="458"/>
                    <a:pt x="1433" y="498"/>
                  </a:cubicBezTo>
                  <a:lnTo>
                    <a:pt x="1970" y="498"/>
                  </a:lnTo>
                  <a:cubicBezTo>
                    <a:pt x="1990" y="498"/>
                    <a:pt x="1990" y="478"/>
                    <a:pt x="2010" y="458"/>
                  </a:cubicBezTo>
                  <a:cubicBezTo>
                    <a:pt x="2030" y="419"/>
                    <a:pt x="2010" y="379"/>
                    <a:pt x="1970" y="359"/>
                  </a:cubicBezTo>
                  <a:cubicBezTo>
                    <a:pt x="1314" y="160"/>
                    <a:pt x="677" y="4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7" name="Google Shape;16357;p24"/>
            <p:cNvSpPr/>
            <p:nvPr/>
          </p:nvSpPr>
          <p:spPr>
            <a:xfrm>
              <a:off x="4850125" y="4564875"/>
              <a:ext cx="30850" cy="13850"/>
            </a:xfrm>
            <a:custGeom>
              <a:avLst/>
              <a:gdLst/>
              <a:ahLst/>
              <a:cxnLst/>
              <a:rect l="l" t="t" r="r" b="b"/>
              <a:pathLst>
                <a:path w="1234" h="554" extrusionOk="0">
                  <a:moveTo>
                    <a:pt x="395" y="0"/>
                  </a:moveTo>
                  <a:cubicBezTo>
                    <a:pt x="218" y="0"/>
                    <a:pt x="65" y="62"/>
                    <a:pt x="1" y="375"/>
                  </a:cubicBezTo>
                  <a:cubicBezTo>
                    <a:pt x="160" y="494"/>
                    <a:pt x="359" y="395"/>
                    <a:pt x="538" y="494"/>
                  </a:cubicBezTo>
                  <a:cubicBezTo>
                    <a:pt x="637" y="514"/>
                    <a:pt x="757" y="514"/>
                    <a:pt x="856" y="554"/>
                  </a:cubicBezTo>
                  <a:cubicBezTo>
                    <a:pt x="1234" y="375"/>
                    <a:pt x="1134" y="196"/>
                    <a:pt x="856" y="17"/>
                  </a:cubicBezTo>
                  <a:cubicBezTo>
                    <a:pt x="821" y="23"/>
                    <a:pt x="785" y="26"/>
                    <a:pt x="749" y="26"/>
                  </a:cubicBezTo>
                  <a:cubicBezTo>
                    <a:pt x="632" y="26"/>
                    <a:pt x="508" y="0"/>
                    <a:pt x="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8" name="Google Shape;16358;p24"/>
            <p:cNvSpPr/>
            <p:nvPr/>
          </p:nvSpPr>
          <p:spPr>
            <a:xfrm>
              <a:off x="4161850" y="4499125"/>
              <a:ext cx="57200" cy="5500"/>
            </a:xfrm>
            <a:custGeom>
              <a:avLst/>
              <a:gdLst/>
              <a:ahLst/>
              <a:cxnLst/>
              <a:rect l="l" t="t" r="r" b="b"/>
              <a:pathLst>
                <a:path w="2288" h="220" extrusionOk="0">
                  <a:moveTo>
                    <a:pt x="199" y="1"/>
                  </a:moveTo>
                  <a:cubicBezTo>
                    <a:pt x="119" y="41"/>
                    <a:pt x="80" y="120"/>
                    <a:pt x="0" y="200"/>
                  </a:cubicBezTo>
                  <a:lnTo>
                    <a:pt x="80" y="220"/>
                  </a:lnTo>
                  <a:lnTo>
                    <a:pt x="139" y="220"/>
                  </a:lnTo>
                  <a:cubicBezTo>
                    <a:pt x="497" y="200"/>
                    <a:pt x="836" y="200"/>
                    <a:pt x="1194" y="160"/>
                  </a:cubicBezTo>
                  <a:cubicBezTo>
                    <a:pt x="1231" y="156"/>
                    <a:pt x="1268" y="155"/>
                    <a:pt x="1305" y="155"/>
                  </a:cubicBezTo>
                  <a:cubicBezTo>
                    <a:pt x="1478" y="155"/>
                    <a:pt x="1652" y="189"/>
                    <a:pt x="1819" y="189"/>
                  </a:cubicBezTo>
                  <a:cubicBezTo>
                    <a:pt x="1986" y="189"/>
                    <a:pt x="2145" y="155"/>
                    <a:pt x="2288" y="21"/>
                  </a:cubicBezTo>
                  <a:cubicBezTo>
                    <a:pt x="1592" y="21"/>
                    <a:pt x="895"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9" name="Google Shape;16359;p24"/>
            <p:cNvSpPr/>
            <p:nvPr/>
          </p:nvSpPr>
          <p:spPr>
            <a:xfrm>
              <a:off x="4231475" y="4616825"/>
              <a:ext cx="31850" cy="9825"/>
            </a:xfrm>
            <a:custGeom>
              <a:avLst/>
              <a:gdLst/>
              <a:ahLst/>
              <a:cxnLst/>
              <a:rect l="l" t="t" r="r" b="b"/>
              <a:pathLst>
                <a:path w="1274" h="393" extrusionOk="0">
                  <a:moveTo>
                    <a:pt x="354" y="1"/>
                  </a:moveTo>
                  <a:cubicBezTo>
                    <a:pt x="310" y="1"/>
                    <a:pt x="265" y="3"/>
                    <a:pt x="219" y="7"/>
                  </a:cubicBezTo>
                  <a:cubicBezTo>
                    <a:pt x="139" y="107"/>
                    <a:pt x="80" y="187"/>
                    <a:pt x="0" y="266"/>
                  </a:cubicBezTo>
                  <a:cubicBezTo>
                    <a:pt x="182" y="361"/>
                    <a:pt x="363" y="392"/>
                    <a:pt x="546" y="392"/>
                  </a:cubicBezTo>
                  <a:cubicBezTo>
                    <a:pt x="785" y="392"/>
                    <a:pt x="1026" y="340"/>
                    <a:pt x="1273" y="306"/>
                  </a:cubicBezTo>
                  <a:cubicBezTo>
                    <a:pt x="974" y="130"/>
                    <a:pt x="691" y="1"/>
                    <a:pt x="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0" name="Google Shape;16360;p24"/>
            <p:cNvSpPr/>
            <p:nvPr/>
          </p:nvSpPr>
          <p:spPr>
            <a:xfrm>
              <a:off x="4069825" y="4481500"/>
              <a:ext cx="53250" cy="5325"/>
            </a:xfrm>
            <a:custGeom>
              <a:avLst/>
              <a:gdLst/>
              <a:ahLst/>
              <a:cxnLst/>
              <a:rect l="l" t="t" r="r" b="b"/>
              <a:pathLst>
                <a:path w="2130" h="213" extrusionOk="0">
                  <a:moveTo>
                    <a:pt x="937" y="1"/>
                  </a:moveTo>
                  <a:cubicBezTo>
                    <a:pt x="626" y="1"/>
                    <a:pt x="313" y="21"/>
                    <a:pt x="1" y="30"/>
                  </a:cubicBezTo>
                  <a:cubicBezTo>
                    <a:pt x="318" y="174"/>
                    <a:pt x="639" y="212"/>
                    <a:pt x="962" y="212"/>
                  </a:cubicBezTo>
                  <a:cubicBezTo>
                    <a:pt x="1314" y="212"/>
                    <a:pt x="1668" y="167"/>
                    <a:pt x="2023" y="167"/>
                  </a:cubicBezTo>
                  <a:cubicBezTo>
                    <a:pt x="2058" y="167"/>
                    <a:pt x="2094" y="168"/>
                    <a:pt x="2129" y="169"/>
                  </a:cubicBezTo>
                  <a:cubicBezTo>
                    <a:pt x="1737" y="34"/>
                    <a:pt x="1338" y="1"/>
                    <a:pt x="9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1" name="Google Shape;16361;p24"/>
            <p:cNvSpPr/>
            <p:nvPr/>
          </p:nvSpPr>
          <p:spPr>
            <a:xfrm>
              <a:off x="4235450" y="4642550"/>
              <a:ext cx="40800" cy="6350"/>
            </a:xfrm>
            <a:custGeom>
              <a:avLst/>
              <a:gdLst/>
              <a:ahLst/>
              <a:cxnLst/>
              <a:rect l="l" t="t" r="r" b="b"/>
              <a:pathLst>
                <a:path w="1632" h="254" extrusionOk="0">
                  <a:moveTo>
                    <a:pt x="554" y="0"/>
                  </a:moveTo>
                  <a:cubicBezTo>
                    <a:pt x="373" y="0"/>
                    <a:pt x="187" y="13"/>
                    <a:pt x="0" y="33"/>
                  </a:cubicBezTo>
                  <a:cubicBezTo>
                    <a:pt x="222" y="211"/>
                    <a:pt x="460" y="253"/>
                    <a:pt x="705" y="253"/>
                  </a:cubicBezTo>
                  <a:cubicBezTo>
                    <a:pt x="933" y="253"/>
                    <a:pt x="1166" y="217"/>
                    <a:pt x="1398" y="217"/>
                  </a:cubicBezTo>
                  <a:cubicBezTo>
                    <a:pt x="1476" y="217"/>
                    <a:pt x="1554" y="221"/>
                    <a:pt x="1631" y="232"/>
                  </a:cubicBezTo>
                  <a:cubicBezTo>
                    <a:pt x="1295" y="57"/>
                    <a:pt x="932" y="0"/>
                    <a:pt x="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2" name="Google Shape;16362;p24"/>
            <p:cNvSpPr/>
            <p:nvPr/>
          </p:nvSpPr>
          <p:spPr>
            <a:xfrm>
              <a:off x="4316000" y="4506450"/>
              <a:ext cx="42800" cy="11100"/>
            </a:xfrm>
            <a:custGeom>
              <a:avLst/>
              <a:gdLst/>
              <a:ahLst/>
              <a:cxnLst/>
              <a:rect l="l" t="t" r="r" b="b"/>
              <a:pathLst>
                <a:path w="1712" h="444" extrusionOk="0">
                  <a:moveTo>
                    <a:pt x="1123" y="1"/>
                  </a:moveTo>
                  <a:cubicBezTo>
                    <a:pt x="896" y="1"/>
                    <a:pt x="657" y="66"/>
                    <a:pt x="419" y="66"/>
                  </a:cubicBezTo>
                  <a:cubicBezTo>
                    <a:pt x="220" y="126"/>
                    <a:pt x="1" y="106"/>
                    <a:pt x="1" y="404"/>
                  </a:cubicBezTo>
                  <a:cubicBezTo>
                    <a:pt x="259" y="404"/>
                    <a:pt x="538" y="424"/>
                    <a:pt x="816" y="444"/>
                  </a:cubicBezTo>
                  <a:cubicBezTo>
                    <a:pt x="899" y="416"/>
                    <a:pt x="987" y="410"/>
                    <a:pt x="1075" y="410"/>
                  </a:cubicBezTo>
                  <a:cubicBezTo>
                    <a:pt x="1146" y="410"/>
                    <a:pt x="1217" y="414"/>
                    <a:pt x="1286" y="414"/>
                  </a:cubicBezTo>
                  <a:cubicBezTo>
                    <a:pt x="1443" y="414"/>
                    <a:pt x="1592" y="394"/>
                    <a:pt x="1712" y="265"/>
                  </a:cubicBezTo>
                  <a:cubicBezTo>
                    <a:pt x="1531" y="56"/>
                    <a:pt x="1332" y="1"/>
                    <a:pt x="1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3" name="Google Shape;16363;p24"/>
            <p:cNvSpPr/>
            <p:nvPr/>
          </p:nvSpPr>
          <p:spPr>
            <a:xfrm>
              <a:off x="3964900" y="4608975"/>
              <a:ext cx="40300" cy="4700"/>
            </a:xfrm>
            <a:custGeom>
              <a:avLst/>
              <a:gdLst/>
              <a:ahLst/>
              <a:cxnLst/>
              <a:rect l="l" t="t" r="r" b="b"/>
              <a:pathLst>
                <a:path w="1612" h="188" extrusionOk="0">
                  <a:moveTo>
                    <a:pt x="775" y="1"/>
                  </a:moveTo>
                  <a:cubicBezTo>
                    <a:pt x="517" y="1"/>
                    <a:pt x="256" y="23"/>
                    <a:pt x="1" y="23"/>
                  </a:cubicBezTo>
                  <a:cubicBezTo>
                    <a:pt x="242" y="153"/>
                    <a:pt x="488" y="188"/>
                    <a:pt x="738" y="188"/>
                  </a:cubicBezTo>
                  <a:cubicBezTo>
                    <a:pt x="1023" y="188"/>
                    <a:pt x="1315" y="142"/>
                    <a:pt x="1612" y="142"/>
                  </a:cubicBezTo>
                  <a:cubicBezTo>
                    <a:pt x="1341" y="28"/>
                    <a:pt x="1059" y="1"/>
                    <a:pt x="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4" name="Google Shape;16364;p24"/>
            <p:cNvSpPr/>
            <p:nvPr/>
          </p:nvSpPr>
          <p:spPr>
            <a:xfrm>
              <a:off x="4435375" y="4560300"/>
              <a:ext cx="12950" cy="26400"/>
            </a:xfrm>
            <a:custGeom>
              <a:avLst/>
              <a:gdLst/>
              <a:ahLst/>
              <a:cxnLst/>
              <a:rect l="l" t="t" r="r" b="b"/>
              <a:pathLst>
                <a:path w="518" h="1056" extrusionOk="0">
                  <a:moveTo>
                    <a:pt x="398" y="1"/>
                  </a:moveTo>
                  <a:cubicBezTo>
                    <a:pt x="0" y="160"/>
                    <a:pt x="199" y="478"/>
                    <a:pt x="100" y="677"/>
                  </a:cubicBezTo>
                  <a:cubicBezTo>
                    <a:pt x="119" y="836"/>
                    <a:pt x="119" y="975"/>
                    <a:pt x="279" y="1055"/>
                  </a:cubicBezTo>
                  <a:cubicBezTo>
                    <a:pt x="338" y="737"/>
                    <a:pt x="517" y="379"/>
                    <a:pt x="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5" name="Google Shape;16365;p24"/>
            <p:cNvSpPr/>
            <p:nvPr/>
          </p:nvSpPr>
          <p:spPr>
            <a:xfrm>
              <a:off x="4137475" y="4485775"/>
              <a:ext cx="42800" cy="4925"/>
            </a:xfrm>
            <a:custGeom>
              <a:avLst/>
              <a:gdLst/>
              <a:ahLst/>
              <a:cxnLst/>
              <a:rect l="l" t="t" r="r" b="b"/>
              <a:pathLst>
                <a:path w="1712" h="197" extrusionOk="0">
                  <a:moveTo>
                    <a:pt x="948" y="0"/>
                  </a:moveTo>
                  <a:cubicBezTo>
                    <a:pt x="667" y="0"/>
                    <a:pt x="379" y="38"/>
                    <a:pt x="80" y="38"/>
                  </a:cubicBezTo>
                  <a:cubicBezTo>
                    <a:pt x="60" y="38"/>
                    <a:pt x="20" y="38"/>
                    <a:pt x="20" y="77"/>
                  </a:cubicBezTo>
                  <a:cubicBezTo>
                    <a:pt x="0" y="97"/>
                    <a:pt x="20" y="137"/>
                    <a:pt x="100" y="157"/>
                  </a:cubicBezTo>
                  <a:cubicBezTo>
                    <a:pt x="319" y="177"/>
                    <a:pt x="557" y="177"/>
                    <a:pt x="776" y="197"/>
                  </a:cubicBezTo>
                  <a:lnTo>
                    <a:pt x="1114" y="197"/>
                  </a:lnTo>
                  <a:cubicBezTo>
                    <a:pt x="1313" y="177"/>
                    <a:pt x="1512" y="177"/>
                    <a:pt x="1711" y="157"/>
                  </a:cubicBezTo>
                  <a:cubicBezTo>
                    <a:pt x="1462" y="32"/>
                    <a:pt x="1208" y="0"/>
                    <a:pt x="9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6" name="Google Shape;16366;p24"/>
            <p:cNvSpPr/>
            <p:nvPr/>
          </p:nvSpPr>
          <p:spPr>
            <a:xfrm>
              <a:off x="4276225" y="4648250"/>
              <a:ext cx="40800" cy="5125"/>
            </a:xfrm>
            <a:custGeom>
              <a:avLst/>
              <a:gdLst/>
              <a:ahLst/>
              <a:cxnLst/>
              <a:rect l="l" t="t" r="r" b="b"/>
              <a:pathLst>
                <a:path w="1632" h="205" extrusionOk="0">
                  <a:moveTo>
                    <a:pt x="465" y="0"/>
                  </a:moveTo>
                  <a:cubicBezTo>
                    <a:pt x="309" y="0"/>
                    <a:pt x="154" y="4"/>
                    <a:pt x="0" y="4"/>
                  </a:cubicBezTo>
                  <a:cubicBezTo>
                    <a:pt x="231" y="163"/>
                    <a:pt x="473" y="204"/>
                    <a:pt x="719" y="204"/>
                  </a:cubicBezTo>
                  <a:cubicBezTo>
                    <a:pt x="979" y="204"/>
                    <a:pt x="1242" y="158"/>
                    <a:pt x="1499" y="158"/>
                  </a:cubicBezTo>
                  <a:cubicBezTo>
                    <a:pt x="1543" y="158"/>
                    <a:pt x="1588" y="160"/>
                    <a:pt x="1632" y="163"/>
                  </a:cubicBezTo>
                  <a:cubicBezTo>
                    <a:pt x="1248" y="21"/>
                    <a:pt x="854" y="0"/>
                    <a:pt x="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7" name="Google Shape;16367;p24"/>
            <p:cNvSpPr/>
            <p:nvPr/>
          </p:nvSpPr>
          <p:spPr>
            <a:xfrm>
              <a:off x="4162825" y="4609875"/>
              <a:ext cx="21425" cy="8150"/>
            </a:xfrm>
            <a:custGeom>
              <a:avLst/>
              <a:gdLst/>
              <a:ahLst/>
              <a:cxnLst/>
              <a:rect l="l" t="t" r="r" b="b"/>
              <a:pathLst>
                <a:path w="857" h="326" extrusionOk="0">
                  <a:moveTo>
                    <a:pt x="230" y="0"/>
                  </a:moveTo>
                  <a:cubicBezTo>
                    <a:pt x="71" y="0"/>
                    <a:pt x="36" y="127"/>
                    <a:pt x="1" y="285"/>
                  </a:cubicBezTo>
                  <a:cubicBezTo>
                    <a:pt x="160" y="305"/>
                    <a:pt x="299" y="305"/>
                    <a:pt x="458" y="325"/>
                  </a:cubicBezTo>
                  <a:cubicBezTo>
                    <a:pt x="598" y="305"/>
                    <a:pt x="777" y="285"/>
                    <a:pt x="856" y="146"/>
                  </a:cubicBezTo>
                  <a:cubicBezTo>
                    <a:pt x="657" y="87"/>
                    <a:pt x="478" y="47"/>
                    <a:pt x="299" y="7"/>
                  </a:cubicBezTo>
                  <a:cubicBezTo>
                    <a:pt x="274" y="2"/>
                    <a:pt x="251" y="0"/>
                    <a:pt x="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8" name="Google Shape;16368;p24"/>
            <p:cNvSpPr/>
            <p:nvPr/>
          </p:nvSpPr>
          <p:spPr>
            <a:xfrm>
              <a:off x="4096200" y="4621750"/>
              <a:ext cx="30850" cy="5725"/>
            </a:xfrm>
            <a:custGeom>
              <a:avLst/>
              <a:gdLst/>
              <a:ahLst/>
              <a:cxnLst/>
              <a:rect l="l" t="t" r="r" b="b"/>
              <a:pathLst>
                <a:path w="1234" h="229" extrusionOk="0">
                  <a:moveTo>
                    <a:pt x="556" y="1"/>
                  </a:moveTo>
                  <a:cubicBezTo>
                    <a:pt x="411" y="1"/>
                    <a:pt x="263" y="12"/>
                    <a:pt x="112" y="12"/>
                  </a:cubicBezTo>
                  <a:cubicBezTo>
                    <a:pt x="75" y="12"/>
                    <a:pt x="38" y="11"/>
                    <a:pt x="0" y="9"/>
                  </a:cubicBezTo>
                  <a:lnTo>
                    <a:pt x="0" y="9"/>
                  </a:lnTo>
                  <a:cubicBezTo>
                    <a:pt x="134" y="182"/>
                    <a:pt x="301" y="216"/>
                    <a:pt x="478" y="216"/>
                  </a:cubicBezTo>
                  <a:cubicBezTo>
                    <a:pt x="592" y="216"/>
                    <a:pt x="711" y="202"/>
                    <a:pt x="828" y="202"/>
                  </a:cubicBezTo>
                  <a:cubicBezTo>
                    <a:pt x="905" y="202"/>
                    <a:pt x="981" y="208"/>
                    <a:pt x="1055" y="228"/>
                  </a:cubicBezTo>
                  <a:cubicBezTo>
                    <a:pt x="1094" y="208"/>
                    <a:pt x="1174" y="208"/>
                    <a:pt x="1234" y="188"/>
                  </a:cubicBezTo>
                  <a:cubicBezTo>
                    <a:pt x="1019" y="31"/>
                    <a:pt x="792" y="1"/>
                    <a:pt x="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9" name="Google Shape;16369;p24"/>
            <p:cNvSpPr/>
            <p:nvPr/>
          </p:nvSpPr>
          <p:spPr>
            <a:xfrm>
              <a:off x="4017125" y="4612775"/>
              <a:ext cx="32850" cy="5375"/>
            </a:xfrm>
            <a:custGeom>
              <a:avLst/>
              <a:gdLst/>
              <a:ahLst/>
              <a:cxnLst/>
              <a:rect l="l" t="t" r="r" b="b"/>
              <a:pathLst>
                <a:path w="1314" h="215" extrusionOk="0">
                  <a:moveTo>
                    <a:pt x="523" y="0"/>
                  </a:moveTo>
                  <a:cubicBezTo>
                    <a:pt x="352" y="0"/>
                    <a:pt x="178" y="19"/>
                    <a:pt x="0" y="50"/>
                  </a:cubicBezTo>
                  <a:cubicBezTo>
                    <a:pt x="195" y="180"/>
                    <a:pt x="395" y="215"/>
                    <a:pt x="598" y="215"/>
                  </a:cubicBezTo>
                  <a:cubicBezTo>
                    <a:pt x="831" y="215"/>
                    <a:pt x="1069" y="169"/>
                    <a:pt x="1313" y="169"/>
                  </a:cubicBezTo>
                  <a:cubicBezTo>
                    <a:pt x="1057" y="48"/>
                    <a:pt x="794" y="0"/>
                    <a:pt x="5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0" name="Google Shape;16370;p24"/>
            <p:cNvSpPr/>
            <p:nvPr/>
          </p:nvSpPr>
          <p:spPr>
            <a:xfrm>
              <a:off x="4155875" y="4630650"/>
              <a:ext cx="23900" cy="5800"/>
            </a:xfrm>
            <a:custGeom>
              <a:avLst/>
              <a:gdLst/>
              <a:ahLst/>
              <a:cxnLst/>
              <a:rect l="l" t="t" r="r" b="b"/>
              <a:pathLst>
                <a:path w="956" h="232" extrusionOk="0">
                  <a:moveTo>
                    <a:pt x="482" y="1"/>
                  </a:moveTo>
                  <a:cubicBezTo>
                    <a:pt x="346" y="1"/>
                    <a:pt x="205" y="22"/>
                    <a:pt x="60" y="31"/>
                  </a:cubicBezTo>
                  <a:cubicBezTo>
                    <a:pt x="40" y="31"/>
                    <a:pt x="0" y="31"/>
                    <a:pt x="0" y="71"/>
                  </a:cubicBezTo>
                  <a:cubicBezTo>
                    <a:pt x="0" y="111"/>
                    <a:pt x="0" y="151"/>
                    <a:pt x="60" y="171"/>
                  </a:cubicBezTo>
                  <a:cubicBezTo>
                    <a:pt x="95" y="164"/>
                    <a:pt x="130" y="161"/>
                    <a:pt x="165" y="161"/>
                  </a:cubicBezTo>
                  <a:cubicBezTo>
                    <a:pt x="337" y="161"/>
                    <a:pt x="509" y="231"/>
                    <a:pt x="681" y="231"/>
                  </a:cubicBezTo>
                  <a:cubicBezTo>
                    <a:pt x="773" y="231"/>
                    <a:pt x="864" y="212"/>
                    <a:pt x="955" y="151"/>
                  </a:cubicBezTo>
                  <a:cubicBezTo>
                    <a:pt x="804" y="32"/>
                    <a:pt x="646" y="1"/>
                    <a:pt x="4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1" name="Google Shape;16371;p24"/>
            <p:cNvSpPr/>
            <p:nvPr/>
          </p:nvSpPr>
          <p:spPr>
            <a:xfrm>
              <a:off x="4205100" y="4637650"/>
              <a:ext cx="28875" cy="6250"/>
            </a:xfrm>
            <a:custGeom>
              <a:avLst/>
              <a:gdLst/>
              <a:ahLst/>
              <a:cxnLst/>
              <a:rect l="l" t="t" r="r" b="b"/>
              <a:pathLst>
                <a:path w="1155" h="250" extrusionOk="0">
                  <a:moveTo>
                    <a:pt x="144" y="1"/>
                  </a:moveTo>
                  <a:cubicBezTo>
                    <a:pt x="93" y="1"/>
                    <a:pt x="47" y="32"/>
                    <a:pt x="1" y="90"/>
                  </a:cubicBezTo>
                  <a:cubicBezTo>
                    <a:pt x="166" y="218"/>
                    <a:pt x="345" y="249"/>
                    <a:pt x="526" y="249"/>
                  </a:cubicBezTo>
                  <a:cubicBezTo>
                    <a:pt x="694" y="249"/>
                    <a:pt x="864" y="223"/>
                    <a:pt x="1029" y="223"/>
                  </a:cubicBezTo>
                  <a:cubicBezTo>
                    <a:pt x="1071" y="223"/>
                    <a:pt x="1113" y="224"/>
                    <a:pt x="1155" y="229"/>
                  </a:cubicBezTo>
                  <a:cubicBezTo>
                    <a:pt x="939" y="105"/>
                    <a:pt x="711" y="30"/>
                    <a:pt x="471" y="30"/>
                  </a:cubicBezTo>
                  <a:cubicBezTo>
                    <a:pt x="402" y="30"/>
                    <a:pt x="331" y="36"/>
                    <a:pt x="259" y="50"/>
                  </a:cubicBezTo>
                  <a:cubicBezTo>
                    <a:pt x="218" y="17"/>
                    <a:pt x="180"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2" name="Google Shape;16372;p24"/>
            <p:cNvSpPr/>
            <p:nvPr/>
          </p:nvSpPr>
          <p:spPr>
            <a:xfrm>
              <a:off x="4127525" y="4626300"/>
              <a:ext cx="26375" cy="5025"/>
            </a:xfrm>
            <a:custGeom>
              <a:avLst/>
              <a:gdLst/>
              <a:ahLst/>
              <a:cxnLst/>
              <a:rect l="l" t="t" r="r" b="b"/>
              <a:pathLst>
                <a:path w="1055" h="201" extrusionOk="0">
                  <a:moveTo>
                    <a:pt x="199" y="0"/>
                  </a:moveTo>
                  <a:cubicBezTo>
                    <a:pt x="132" y="0"/>
                    <a:pt x="66" y="3"/>
                    <a:pt x="0" y="6"/>
                  </a:cubicBezTo>
                  <a:cubicBezTo>
                    <a:pt x="150" y="166"/>
                    <a:pt x="324" y="200"/>
                    <a:pt x="505" y="200"/>
                  </a:cubicBezTo>
                  <a:cubicBezTo>
                    <a:pt x="646" y="200"/>
                    <a:pt x="792" y="179"/>
                    <a:pt x="934" y="179"/>
                  </a:cubicBezTo>
                  <a:cubicBezTo>
                    <a:pt x="975" y="179"/>
                    <a:pt x="1015" y="181"/>
                    <a:pt x="1055" y="185"/>
                  </a:cubicBezTo>
                  <a:cubicBezTo>
                    <a:pt x="766" y="41"/>
                    <a:pt x="477"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3" name="Google Shape;16373;p24"/>
            <p:cNvSpPr/>
            <p:nvPr/>
          </p:nvSpPr>
          <p:spPr>
            <a:xfrm>
              <a:off x="4477625" y="4674475"/>
              <a:ext cx="27875" cy="5225"/>
            </a:xfrm>
            <a:custGeom>
              <a:avLst/>
              <a:gdLst/>
              <a:ahLst/>
              <a:cxnLst/>
              <a:rect l="l" t="t" r="r" b="b"/>
              <a:pathLst>
                <a:path w="1115" h="209" extrusionOk="0">
                  <a:moveTo>
                    <a:pt x="293" y="0"/>
                  </a:moveTo>
                  <a:cubicBezTo>
                    <a:pt x="197" y="0"/>
                    <a:pt x="100" y="4"/>
                    <a:pt x="1" y="9"/>
                  </a:cubicBezTo>
                  <a:cubicBezTo>
                    <a:pt x="160" y="168"/>
                    <a:pt x="333" y="208"/>
                    <a:pt x="510" y="208"/>
                  </a:cubicBezTo>
                  <a:cubicBezTo>
                    <a:pt x="691" y="208"/>
                    <a:pt x="876" y="167"/>
                    <a:pt x="1058" y="167"/>
                  </a:cubicBezTo>
                  <a:cubicBezTo>
                    <a:pt x="1077" y="167"/>
                    <a:pt x="1096" y="167"/>
                    <a:pt x="1115" y="168"/>
                  </a:cubicBezTo>
                  <a:cubicBezTo>
                    <a:pt x="846" y="34"/>
                    <a:pt x="578" y="0"/>
                    <a:pt x="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4" name="Google Shape;16374;p24"/>
            <p:cNvSpPr/>
            <p:nvPr/>
          </p:nvSpPr>
          <p:spPr>
            <a:xfrm>
              <a:off x="4411500" y="4518650"/>
              <a:ext cx="24875" cy="7625"/>
            </a:xfrm>
            <a:custGeom>
              <a:avLst/>
              <a:gdLst/>
              <a:ahLst/>
              <a:cxnLst/>
              <a:rect l="l" t="t" r="r" b="b"/>
              <a:pathLst>
                <a:path w="995" h="305" extrusionOk="0">
                  <a:moveTo>
                    <a:pt x="550" y="1"/>
                  </a:moveTo>
                  <a:cubicBezTo>
                    <a:pt x="493" y="1"/>
                    <a:pt x="438" y="26"/>
                    <a:pt x="378" y="75"/>
                  </a:cubicBezTo>
                  <a:cubicBezTo>
                    <a:pt x="259" y="115"/>
                    <a:pt x="139" y="115"/>
                    <a:pt x="0" y="115"/>
                  </a:cubicBezTo>
                  <a:cubicBezTo>
                    <a:pt x="149" y="253"/>
                    <a:pt x="325" y="304"/>
                    <a:pt x="500" y="304"/>
                  </a:cubicBezTo>
                  <a:cubicBezTo>
                    <a:pt x="629" y="304"/>
                    <a:pt x="758" y="277"/>
                    <a:pt x="876" y="234"/>
                  </a:cubicBezTo>
                  <a:cubicBezTo>
                    <a:pt x="995" y="175"/>
                    <a:pt x="796" y="115"/>
                    <a:pt x="736" y="75"/>
                  </a:cubicBezTo>
                  <a:cubicBezTo>
                    <a:pt x="667" y="26"/>
                    <a:pt x="607" y="1"/>
                    <a:pt x="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5" name="Google Shape;16375;p24"/>
            <p:cNvSpPr/>
            <p:nvPr/>
          </p:nvSpPr>
          <p:spPr>
            <a:xfrm>
              <a:off x="4074800" y="4617700"/>
              <a:ext cx="21925" cy="4800"/>
            </a:xfrm>
            <a:custGeom>
              <a:avLst/>
              <a:gdLst/>
              <a:ahLst/>
              <a:cxnLst/>
              <a:rect l="l" t="t" r="r" b="b"/>
              <a:pathLst>
                <a:path w="877" h="192" extrusionOk="0">
                  <a:moveTo>
                    <a:pt x="351" y="1"/>
                  </a:moveTo>
                  <a:cubicBezTo>
                    <a:pt x="235" y="1"/>
                    <a:pt x="118" y="17"/>
                    <a:pt x="1" y="32"/>
                  </a:cubicBezTo>
                  <a:cubicBezTo>
                    <a:pt x="120" y="161"/>
                    <a:pt x="259" y="191"/>
                    <a:pt x="409" y="191"/>
                  </a:cubicBezTo>
                  <a:cubicBezTo>
                    <a:pt x="537" y="191"/>
                    <a:pt x="672" y="169"/>
                    <a:pt x="808" y="169"/>
                  </a:cubicBezTo>
                  <a:cubicBezTo>
                    <a:pt x="831" y="169"/>
                    <a:pt x="853" y="170"/>
                    <a:pt x="876" y="171"/>
                  </a:cubicBezTo>
                  <a:cubicBezTo>
                    <a:pt x="707" y="38"/>
                    <a:pt x="530"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6" name="Google Shape;16376;p24"/>
            <p:cNvSpPr/>
            <p:nvPr/>
          </p:nvSpPr>
          <p:spPr>
            <a:xfrm>
              <a:off x="4025575" y="4437525"/>
              <a:ext cx="22400" cy="5125"/>
            </a:xfrm>
            <a:custGeom>
              <a:avLst/>
              <a:gdLst/>
              <a:ahLst/>
              <a:cxnLst/>
              <a:rect l="l" t="t" r="r" b="b"/>
              <a:pathLst>
                <a:path w="896" h="205" extrusionOk="0">
                  <a:moveTo>
                    <a:pt x="437" y="1"/>
                  </a:moveTo>
                  <a:cubicBezTo>
                    <a:pt x="313" y="1"/>
                    <a:pt x="188" y="20"/>
                    <a:pt x="65" y="20"/>
                  </a:cubicBezTo>
                  <a:cubicBezTo>
                    <a:pt x="43" y="20"/>
                    <a:pt x="22" y="20"/>
                    <a:pt x="0" y="18"/>
                  </a:cubicBezTo>
                  <a:lnTo>
                    <a:pt x="0" y="18"/>
                  </a:lnTo>
                  <a:cubicBezTo>
                    <a:pt x="162" y="168"/>
                    <a:pt x="337" y="204"/>
                    <a:pt x="514" y="204"/>
                  </a:cubicBezTo>
                  <a:cubicBezTo>
                    <a:pt x="642" y="204"/>
                    <a:pt x="771" y="186"/>
                    <a:pt x="896" y="177"/>
                  </a:cubicBezTo>
                  <a:cubicBezTo>
                    <a:pt x="751" y="32"/>
                    <a:pt x="595"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7" name="Google Shape;16377;p24"/>
            <p:cNvSpPr/>
            <p:nvPr/>
          </p:nvSpPr>
          <p:spPr>
            <a:xfrm>
              <a:off x="4416875" y="4512400"/>
              <a:ext cx="13050" cy="8150"/>
            </a:xfrm>
            <a:custGeom>
              <a:avLst/>
              <a:gdLst/>
              <a:ahLst/>
              <a:cxnLst/>
              <a:rect l="l" t="t" r="r" b="b"/>
              <a:pathLst>
                <a:path w="522" h="326" extrusionOk="0">
                  <a:moveTo>
                    <a:pt x="244" y="1"/>
                  </a:moveTo>
                  <a:cubicBezTo>
                    <a:pt x="1" y="1"/>
                    <a:pt x="74" y="147"/>
                    <a:pt x="163" y="325"/>
                  </a:cubicBezTo>
                  <a:lnTo>
                    <a:pt x="521" y="325"/>
                  </a:lnTo>
                  <a:cubicBezTo>
                    <a:pt x="462" y="226"/>
                    <a:pt x="382" y="126"/>
                    <a:pt x="342" y="7"/>
                  </a:cubicBezTo>
                  <a:cubicBezTo>
                    <a:pt x="305" y="3"/>
                    <a:pt x="272" y="1"/>
                    <a:pt x="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8" name="Google Shape;16378;p24"/>
            <p:cNvSpPr/>
            <p:nvPr/>
          </p:nvSpPr>
          <p:spPr>
            <a:xfrm>
              <a:off x="4311025" y="4506150"/>
              <a:ext cx="14950" cy="10425"/>
            </a:xfrm>
            <a:custGeom>
              <a:avLst/>
              <a:gdLst/>
              <a:ahLst/>
              <a:cxnLst/>
              <a:rect l="l" t="t" r="r" b="b"/>
              <a:pathLst>
                <a:path w="598" h="417" extrusionOk="0">
                  <a:moveTo>
                    <a:pt x="243" y="1"/>
                  </a:moveTo>
                  <a:cubicBezTo>
                    <a:pt x="150" y="1"/>
                    <a:pt x="64" y="23"/>
                    <a:pt x="1" y="118"/>
                  </a:cubicBezTo>
                  <a:lnTo>
                    <a:pt x="1" y="257"/>
                  </a:lnTo>
                  <a:lnTo>
                    <a:pt x="1" y="416"/>
                  </a:lnTo>
                  <a:lnTo>
                    <a:pt x="180" y="416"/>
                  </a:lnTo>
                  <a:cubicBezTo>
                    <a:pt x="279" y="257"/>
                    <a:pt x="399" y="257"/>
                    <a:pt x="538" y="237"/>
                  </a:cubicBezTo>
                  <a:cubicBezTo>
                    <a:pt x="598" y="138"/>
                    <a:pt x="578" y="58"/>
                    <a:pt x="498" y="18"/>
                  </a:cubicBezTo>
                  <a:cubicBezTo>
                    <a:pt x="414" y="18"/>
                    <a:pt x="325" y="1"/>
                    <a:pt x="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9" name="Google Shape;16379;p24"/>
            <p:cNvSpPr/>
            <p:nvPr/>
          </p:nvSpPr>
          <p:spPr>
            <a:xfrm>
              <a:off x="4192675" y="4634875"/>
              <a:ext cx="18925" cy="5025"/>
            </a:xfrm>
            <a:custGeom>
              <a:avLst/>
              <a:gdLst/>
              <a:ahLst/>
              <a:cxnLst/>
              <a:rect l="l" t="t" r="r" b="b"/>
              <a:pathLst>
                <a:path w="757" h="201" extrusionOk="0">
                  <a:moveTo>
                    <a:pt x="143" y="1"/>
                  </a:moveTo>
                  <a:cubicBezTo>
                    <a:pt x="95" y="1"/>
                    <a:pt x="47" y="2"/>
                    <a:pt x="0" y="2"/>
                  </a:cubicBezTo>
                  <a:cubicBezTo>
                    <a:pt x="80" y="161"/>
                    <a:pt x="199" y="181"/>
                    <a:pt x="359" y="201"/>
                  </a:cubicBezTo>
                  <a:lnTo>
                    <a:pt x="498" y="201"/>
                  </a:lnTo>
                  <a:cubicBezTo>
                    <a:pt x="577" y="181"/>
                    <a:pt x="677" y="181"/>
                    <a:pt x="756" y="161"/>
                  </a:cubicBezTo>
                  <a:cubicBezTo>
                    <a:pt x="577" y="14"/>
                    <a:pt x="358"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0" name="Google Shape;16380;p24"/>
            <p:cNvSpPr/>
            <p:nvPr/>
          </p:nvSpPr>
          <p:spPr>
            <a:xfrm>
              <a:off x="4533825" y="4634900"/>
              <a:ext cx="6000" cy="13450"/>
            </a:xfrm>
            <a:custGeom>
              <a:avLst/>
              <a:gdLst/>
              <a:ahLst/>
              <a:cxnLst/>
              <a:rect l="l" t="t" r="r" b="b"/>
              <a:pathLst>
                <a:path w="240" h="538" extrusionOk="0">
                  <a:moveTo>
                    <a:pt x="1" y="1"/>
                  </a:moveTo>
                  <a:lnTo>
                    <a:pt x="1" y="1"/>
                  </a:lnTo>
                  <a:cubicBezTo>
                    <a:pt x="41" y="180"/>
                    <a:pt x="41" y="359"/>
                    <a:pt x="61" y="538"/>
                  </a:cubicBezTo>
                  <a:lnTo>
                    <a:pt x="220" y="538"/>
                  </a:lnTo>
                  <a:cubicBezTo>
                    <a:pt x="220" y="339"/>
                    <a:pt x="240" y="14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1" name="Google Shape;16381;p24"/>
            <p:cNvSpPr/>
            <p:nvPr/>
          </p:nvSpPr>
          <p:spPr>
            <a:xfrm>
              <a:off x="4127525" y="4486250"/>
              <a:ext cx="13950" cy="4375"/>
            </a:xfrm>
            <a:custGeom>
              <a:avLst/>
              <a:gdLst/>
              <a:ahLst/>
              <a:cxnLst/>
              <a:rect l="l" t="t" r="r" b="b"/>
              <a:pathLst>
                <a:path w="558" h="175" extrusionOk="0">
                  <a:moveTo>
                    <a:pt x="160" y="1"/>
                  </a:moveTo>
                  <a:cubicBezTo>
                    <a:pt x="107" y="1"/>
                    <a:pt x="54" y="5"/>
                    <a:pt x="0" y="19"/>
                  </a:cubicBezTo>
                  <a:cubicBezTo>
                    <a:pt x="76" y="145"/>
                    <a:pt x="200" y="175"/>
                    <a:pt x="332" y="175"/>
                  </a:cubicBezTo>
                  <a:cubicBezTo>
                    <a:pt x="407" y="175"/>
                    <a:pt x="485" y="165"/>
                    <a:pt x="557" y="158"/>
                  </a:cubicBezTo>
                  <a:cubicBezTo>
                    <a:pt x="518" y="118"/>
                    <a:pt x="498" y="58"/>
                    <a:pt x="498" y="19"/>
                  </a:cubicBezTo>
                  <a:cubicBezTo>
                    <a:pt x="378" y="19"/>
                    <a:pt x="268"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2" name="Google Shape;16382;p24"/>
            <p:cNvSpPr/>
            <p:nvPr/>
          </p:nvSpPr>
          <p:spPr>
            <a:xfrm>
              <a:off x="4279700" y="4525450"/>
              <a:ext cx="5500" cy="11500"/>
            </a:xfrm>
            <a:custGeom>
              <a:avLst/>
              <a:gdLst/>
              <a:ahLst/>
              <a:cxnLst/>
              <a:rect l="l" t="t" r="r" b="b"/>
              <a:pathLst>
                <a:path w="220" h="460" extrusionOk="0">
                  <a:moveTo>
                    <a:pt x="115" y="1"/>
                  </a:moveTo>
                  <a:cubicBezTo>
                    <a:pt x="110" y="1"/>
                    <a:pt x="105" y="1"/>
                    <a:pt x="100" y="2"/>
                  </a:cubicBezTo>
                  <a:cubicBezTo>
                    <a:pt x="1" y="2"/>
                    <a:pt x="40" y="181"/>
                    <a:pt x="40" y="281"/>
                  </a:cubicBezTo>
                  <a:lnTo>
                    <a:pt x="40" y="360"/>
                  </a:lnTo>
                  <a:lnTo>
                    <a:pt x="140" y="460"/>
                  </a:lnTo>
                  <a:lnTo>
                    <a:pt x="200" y="380"/>
                  </a:lnTo>
                  <a:cubicBezTo>
                    <a:pt x="200" y="340"/>
                    <a:pt x="219" y="301"/>
                    <a:pt x="219" y="261"/>
                  </a:cubicBezTo>
                  <a:cubicBezTo>
                    <a:pt x="201" y="167"/>
                    <a:pt x="200"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3" name="Google Shape;16383;p24"/>
            <p:cNvSpPr/>
            <p:nvPr/>
          </p:nvSpPr>
          <p:spPr>
            <a:xfrm>
              <a:off x="4166825" y="4573725"/>
              <a:ext cx="5475" cy="12975"/>
            </a:xfrm>
            <a:custGeom>
              <a:avLst/>
              <a:gdLst/>
              <a:ahLst/>
              <a:cxnLst/>
              <a:rect l="l" t="t" r="r" b="b"/>
              <a:pathLst>
                <a:path w="219" h="519" extrusionOk="0">
                  <a:moveTo>
                    <a:pt x="0" y="1"/>
                  </a:moveTo>
                  <a:lnTo>
                    <a:pt x="0" y="518"/>
                  </a:lnTo>
                  <a:cubicBezTo>
                    <a:pt x="219" y="339"/>
                    <a:pt x="219" y="16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4" name="Google Shape;16384;p24"/>
            <p:cNvSpPr/>
            <p:nvPr/>
          </p:nvSpPr>
          <p:spPr>
            <a:xfrm>
              <a:off x="4850125" y="4574000"/>
              <a:ext cx="12950" cy="3400"/>
            </a:xfrm>
            <a:custGeom>
              <a:avLst/>
              <a:gdLst/>
              <a:ahLst/>
              <a:cxnLst/>
              <a:rect l="l" t="t" r="r" b="b"/>
              <a:pathLst>
                <a:path w="518" h="136" extrusionOk="0">
                  <a:moveTo>
                    <a:pt x="234" y="0"/>
                  </a:moveTo>
                  <a:cubicBezTo>
                    <a:pt x="160" y="0"/>
                    <a:pt x="80" y="10"/>
                    <a:pt x="1" y="10"/>
                  </a:cubicBezTo>
                  <a:cubicBezTo>
                    <a:pt x="125" y="103"/>
                    <a:pt x="263" y="136"/>
                    <a:pt x="402" y="136"/>
                  </a:cubicBezTo>
                  <a:cubicBezTo>
                    <a:pt x="441" y="136"/>
                    <a:pt x="479" y="133"/>
                    <a:pt x="518" y="129"/>
                  </a:cubicBezTo>
                  <a:cubicBezTo>
                    <a:pt x="446" y="22"/>
                    <a:pt x="346"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5" name="Google Shape;16385;p24"/>
            <p:cNvSpPr/>
            <p:nvPr/>
          </p:nvSpPr>
          <p:spPr>
            <a:xfrm>
              <a:off x="4166825" y="4561300"/>
              <a:ext cx="4975" cy="8475"/>
            </a:xfrm>
            <a:custGeom>
              <a:avLst/>
              <a:gdLst/>
              <a:ahLst/>
              <a:cxnLst/>
              <a:rect l="l" t="t" r="r" b="b"/>
              <a:pathLst>
                <a:path w="199" h="339" extrusionOk="0">
                  <a:moveTo>
                    <a:pt x="20" y="0"/>
                  </a:moveTo>
                  <a:lnTo>
                    <a:pt x="20" y="0"/>
                  </a:lnTo>
                  <a:cubicBezTo>
                    <a:pt x="0" y="100"/>
                    <a:pt x="0" y="219"/>
                    <a:pt x="0" y="339"/>
                  </a:cubicBezTo>
                  <a:cubicBezTo>
                    <a:pt x="179" y="219"/>
                    <a:pt x="199" y="12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6" name="Google Shape;16386;p24"/>
            <p:cNvSpPr/>
            <p:nvPr/>
          </p:nvSpPr>
          <p:spPr>
            <a:xfrm>
              <a:off x="4275725" y="4534450"/>
              <a:ext cx="7475" cy="8475"/>
            </a:xfrm>
            <a:custGeom>
              <a:avLst/>
              <a:gdLst/>
              <a:ahLst/>
              <a:cxnLst/>
              <a:rect l="l" t="t" r="r" b="b"/>
              <a:pathLst>
                <a:path w="299" h="339" extrusionOk="0">
                  <a:moveTo>
                    <a:pt x="20" y="0"/>
                  </a:moveTo>
                  <a:cubicBezTo>
                    <a:pt x="1" y="40"/>
                    <a:pt x="1" y="100"/>
                    <a:pt x="1" y="140"/>
                  </a:cubicBezTo>
                  <a:lnTo>
                    <a:pt x="199" y="338"/>
                  </a:lnTo>
                  <a:cubicBezTo>
                    <a:pt x="299" y="219"/>
                    <a:pt x="299" y="12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7" name="Google Shape;16387;p24"/>
            <p:cNvSpPr/>
            <p:nvPr/>
          </p:nvSpPr>
          <p:spPr>
            <a:xfrm>
              <a:off x="4280700" y="4534450"/>
              <a:ext cx="4000" cy="8475"/>
            </a:xfrm>
            <a:custGeom>
              <a:avLst/>
              <a:gdLst/>
              <a:ahLst/>
              <a:cxnLst/>
              <a:rect l="l" t="t" r="r" b="b"/>
              <a:pathLst>
                <a:path w="160" h="339" extrusionOk="0">
                  <a:moveTo>
                    <a:pt x="0" y="0"/>
                  </a:moveTo>
                  <a:lnTo>
                    <a:pt x="0" y="338"/>
                  </a:lnTo>
                  <a:cubicBezTo>
                    <a:pt x="120" y="279"/>
                    <a:pt x="160" y="14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8" name="Google Shape;16388;p24"/>
            <p:cNvSpPr/>
            <p:nvPr/>
          </p:nvSpPr>
          <p:spPr>
            <a:xfrm>
              <a:off x="4192675" y="4613650"/>
              <a:ext cx="8975" cy="3375"/>
            </a:xfrm>
            <a:custGeom>
              <a:avLst/>
              <a:gdLst/>
              <a:ahLst/>
              <a:cxnLst/>
              <a:rect l="l" t="t" r="r" b="b"/>
              <a:pathLst>
                <a:path w="359" h="135" extrusionOk="0">
                  <a:moveTo>
                    <a:pt x="179" y="0"/>
                  </a:moveTo>
                  <a:cubicBezTo>
                    <a:pt x="125" y="0"/>
                    <a:pt x="70" y="5"/>
                    <a:pt x="0" y="15"/>
                  </a:cubicBezTo>
                  <a:cubicBezTo>
                    <a:pt x="74" y="89"/>
                    <a:pt x="131" y="135"/>
                    <a:pt x="190" y="135"/>
                  </a:cubicBezTo>
                  <a:cubicBezTo>
                    <a:pt x="241" y="135"/>
                    <a:pt x="293" y="99"/>
                    <a:pt x="359" y="15"/>
                  </a:cubicBezTo>
                  <a:cubicBezTo>
                    <a:pt x="289" y="5"/>
                    <a:pt x="234"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9" name="Google Shape;16389;p24"/>
            <p:cNvSpPr/>
            <p:nvPr/>
          </p:nvSpPr>
          <p:spPr>
            <a:xfrm>
              <a:off x="4017625" y="4434350"/>
              <a:ext cx="8475" cy="3650"/>
            </a:xfrm>
            <a:custGeom>
              <a:avLst/>
              <a:gdLst/>
              <a:ahLst/>
              <a:cxnLst/>
              <a:rect l="l" t="t" r="r" b="b"/>
              <a:pathLst>
                <a:path w="339" h="146" extrusionOk="0">
                  <a:moveTo>
                    <a:pt x="167" y="0"/>
                  </a:moveTo>
                  <a:cubicBezTo>
                    <a:pt x="113" y="0"/>
                    <a:pt x="57" y="41"/>
                    <a:pt x="0" y="125"/>
                  </a:cubicBezTo>
                  <a:cubicBezTo>
                    <a:pt x="100" y="125"/>
                    <a:pt x="219" y="145"/>
                    <a:pt x="338" y="145"/>
                  </a:cubicBezTo>
                  <a:cubicBezTo>
                    <a:pt x="286" y="51"/>
                    <a:pt x="228"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0" name="Google Shape;16390;p24"/>
            <p:cNvSpPr/>
            <p:nvPr/>
          </p:nvSpPr>
          <p:spPr>
            <a:xfrm>
              <a:off x="4152900" y="4629800"/>
              <a:ext cx="4500" cy="5125"/>
            </a:xfrm>
            <a:custGeom>
              <a:avLst/>
              <a:gdLst/>
              <a:ahLst/>
              <a:cxnLst/>
              <a:rect l="l" t="t" r="r" b="b"/>
              <a:pathLst>
                <a:path w="180" h="205" extrusionOk="0">
                  <a:moveTo>
                    <a:pt x="104" y="1"/>
                  </a:moveTo>
                  <a:cubicBezTo>
                    <a:pt x="75" y="1"/>
                    <a:pt x="40" y="16"/>
                    <a:pt x="0" y="45"/>
                  </a:cubicBezTo>
                  <a:cubicBezTo>
                    <a:pt x="40" y="145"/>
                    <a:pt x="80" y="185"/>
                    <a:pt x="179" y="205"/>
                  </a:cubicBezTo>
                  <a:lnTo>
                    <a:pt x="179" y="45"/>
                  </a:lnTo>
                  <a:cubicBezTo>
                    <a:pt x="159" y="16"/>
                    <a:pt x="13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1" name="Google Shape;16391;p24"/>
            <p:cNvSpPr/>
            <p:nvPr/>
          </p:nvSpPr>
          <p:spPr>
            <a:xfrm>
              <a:off x="3990775" y="4420050"/>
              <a:ext cx="22400" cy="7275"/>
            </a:xfrm>
            <a:custGeom>
              <a:avLst/>
              <a:gdLst/>
              <a:ahLst/>
              <a:cxnLst/>
              <a:rect l="l" t="t" r="r" b="b"/>
              <a:pathLst>
                <a:path w="896" h="291" extrusionOk="0">
                  <a:moveTo>
                    <a:pt x="20" y="1"/>
                  </a:moveTo>
                  <a:lnTo>
                    <a:pt x="0" y="81"/>
                  </a:lnTo>
                  <a:cubicBezTo>
                    <a:pt x="20" y="120"/>
                    <a:pt x="20" y="140"/>
                    <a:pt x="20" y="200"/>
                  </a:cubicBezTo>
                  <a:cubicBezTo>
                    <a:pt x="199" y="200"/>
                    <a:pt x="378" y="220"/>
                    <a:pt x="537" y="220"/>
                  </a:cubicBezTo>
                  <a:cubicBezTo>
                    <a:pt x="590" y="273"/>
                    <a:pt x="670" y="291"/>
                    <a:pt x="740" y="291"/>
                  </a:cubicBezTo>
                  <a:cubicBezTo>
                    <a:pt x="776" y="291"/>
                    <a:pt x="809" y="286"/>
                    <a:pt x="835" y="279"/>
                  </a:cubicBezTo>
                  <a:cubicBezTo>
                    <a:pt x="835" y="220"/>
                    <a:pt x="875" y="200"/>
                    <a:pt x="895" y="180"/>
                  </a:cubicBezTo>
                  <a:cubicBezTo>
                    <a:pt x="617" y="1"/>
                    <a:pt x="318"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2" name="Google Shape;16392;p24"/>
            <p:cNvSpPr/>
            <p:nvPr/>
          </p:nvSpPr>
          <p:spPr>
            <a:xfrm>
              <a:off x="4010650" y="4424525"/>
              <a:ext cx="21425" cy="5000"/>
            </a:xfrm>
            <a:custGeom>
              <a:avLst/>
              <a:gdLst/>
              <a:ahLst/>
              <a:cxnLst/>
              <a:rect l="l" t="t" r="r" b="b"/>
              <a:pathLst>
                <a:path w="857" h="200" extrusionOk="0">
                  <a:moveTo>
                    <a:pt x="100" y="1"/>
                  </a:moveTo>
                  <a:lnTo>
                    <a:pt x="21" y="61"/>
                  </a:lnTo>
                  <a:cubicBezTo>
                    <a:pt x="21" y="61"/>
                    <a:pt x="1" y="100"/>
                    <a:pt x="1" y="120"/>
                  </a:cubicBezTo>
                  <a:cubicBezTo>
                    <a:pt x="1" y="140"/>
                    <a:pt x="21" y="160"/>
                    <a:pt x="80" y="200"/>
                  </a:cubicBezTo>
                  <a:cubicBezTo>
                    <a:pt x="319" y="160"/>
                    <a:pt x="597" y="160"/>
                    <a:pt x="856" y="160"/>
                  </a:cubicBezTo>
                  <a:cubicBezTo>
                    <a:pt x="617" y="21"/>
                    <a:pt x="379"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3" name="Google Shape;16393;p24"/>
            <p:cNvSpPr/>
            <p:nvPr/>
          </p:nvSpPr>
          <p:spPr>
            <a:xfrm>
              <a:off x="4004675" y="4425150"/>
              <a:ext cx="8500" cy="4375"/>
            </a:xfrm>
            <a:custGeom>
              <a:avLst/>
              <a:gdLst/>
              <a:ahLst/>
              <a:cxnLst/>
              <a:rect l="l" t="t" r="r" b="b"/>
              <a:pathLst>
                <a:path w="340" h="175" extrusionOk="0">
                  <a:moveTo>
                    <a:pt x="153" y="1"/>
                  </a:moveTo>
                  <a:cubicBezTo>
                    <a:pt x="100" y="1"/>
                    <a:pt x="51" y="6"/>
                    <a:pt x="1" y="16"/>
                  </a:cubicBezTo>
                  <a:cubicBezTo>
                    <a:pt x="61" y="135"/>
                    <a:pt x="200" y="175"/>
                    <a:pt x="339" y="175"/>
                  </a:cubicBezTo>
                  <a:cubicBezTo>
                    <a:pt x="339" y="115"/>
                    <a:pt x="339" y="75"/>
                    <a:pt x="319" y="16"/>
                  </a:cubicBezTo>
                  <a:cubicBezTo>
                    <a:pt x="260" y="6"/>
                    <a:pt x="205"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4" name="Google Shape;16394;p24"/>
            <p:cNvSpPr/>
            <p:nvPr/>
          </p:nvSpPr>
          <p:spPr>
            <a:xfrm>
              <a:off x="3982800" y="4420550"/>
              <a:ext cx="8475" cy="4000"/>
            </a:xfrm>
            <a:custGeom>
              <a:avLst/>
              <a:gdLst/>
              <a:ahLst/>
              <a:cxnLst/>
              <a:rect l="l" t="t" r="r" b="b"/>
              <a:pathLst>
                <a:path w="339" h="160" extrusionOk="0">
                  <a:moveTo>
                    <a:pt x="1" y="1"/>
                  </a:moveTo>
                  <a:lnTo>
                    <a:pt x="1" y="1"/>
                  </a:lnTo>
                  <a:cubicBezTo>
                    <a:pt x="80" y="120"/>
                    <a:pt x="200" y="160"/>
                    <a:pt x="339" y="160"/>
                  </a:cubicBezTo>
                  <a:cubicBezTo>
                    <a:pt x="339" y="100"/>
                    <a:pt x="319" y="80"/>
                    <a:pt x="319" y="21"/>
                  </a:cubicBezTo>
                  <a:cubicBezTo>
                    <a:pt x="200" y="21"/>
                    <a:pt x="100" y="2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5" name="Google Shape;16395;p24"/>
            <p:cNvSpPr/>
            <p:nvPr/>
          </p:nvSpPr>
          <p:spPr>
            <a:xfrm>
              <a:off x="4665125" y="3787900"/>
              <a:ext cx="32350" cy="16200"/>
            </a:xfrm>
            <a:custGeom>
              <a:avLst/>
              <a:gdLst/>
              <a:ahLst/>
              <a:cxnLst/>
              <a:rect l="l" t="t" r="r" b="b"/>
              <a:pathLst>
                <a:path w="1294" h="648" extrusionOk="0">
                  <a:moveTo>
                    <a:pt x="114" y="0"/>
                  </a:moveTo>
                  <a:cubicBezTo>
                    <a:pt x="102" y="0"/>
                    <a:pt x="91" y="1"/>
                    <a:pt x="80" y="3"/>
                  </a:cubicBezTo>
                  <a:cubicBezTo>
                    <a:pt x="60" y="23"/>
                    <a:pt x="20" y="23"/>
                    <a:pt x="1" y="43"/>
                  </a:cubicBezTo>
                  <a:lnTo>
                    <a:pt x="1" y="143"/>
                  </a:lnTo>
                  <a:cubicBezTo>
                    <a:pt x="1" y="162"/>
                    <a:pt x="20" y="182"/>
                    <a:pt x="60" y="222"/>
                  </a:cubicBezTo>
                  <a:cubicBezTo>
                    <a:pt x="199" y="361"/>
                    <a:pt x="478" y="341"/>
                    <a:pt x="597" y="540"/>
                  </a:cubicBezTo>
                  <a:cubicBezTo>
                    <a:pt x="697" y="560"/>
                    <a:pt x="796" y="560"/>
                    <a:pt x="896" y="600"/>
                  </a:cubicBezTo>
                  <a:cubicBezTo>
                    <a:pt x="967" y="624"/>
                    <a:pt x="1041" y="648"/>
                    <a:pt x="1106" y="648"/>
                  </a:cubicBezTo>
                  <a:cubicBezTo>
                    <a:pt x="1205" y="648"/>
                    <a:pt x="1282" y="593"/>
                    <a:pt x="1294" y="401"/>
                  </a:cubicBezTo>
                  <a:cubicBezTo>
                    <a:pt x="1254" y="322"/>
                    <a:pt x="1194" y="262"/>
                    <a:pt x="1114" y="242"/>
                  </a:cubicBezTo>
                  <a:cubicBezTo>
                    <a:pt x="995" y="162"/>
                    <a:pt x="896" y="103"/>
                    <a:pt x="776" y="23"/>
                  </a:cubicBezTo>
                  <a:cubicBezTo>
                    <a:pt x="698" y="119"/>
                    <a:pt x="624" y="152"/>
                    <a:pt x="552" y="152"/>
                  </a:cubicBezTo>
                  <a:cubicBezTo>
                    <a:pt x="398" y="152"/>
                    <a:pt x="255"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6" name="Google Shape;16396;p24"/>
            <p:cNvSpPr/>
            <p:nvPr/>
          </p:nvSpPr>
          <p:spPr>
            <a:xfrm>
              <a:off x="4350325" y="3587350"/>
              <a:ext cx="17925" cy="14150"/>
            </a:xfrm>
            <a:custGeom>
              <a:avLst/>
              <a:gdLst/>
              <a:ahLst/>
              <a:cxnLst/>
              <a:rect l="l" t="t" r="r" b="b"/>
              <a:pathLst>
                <a:path w="717" h="566" extrusionOk="0">
                  <a:moveTo>
                    <a:pt x="358" y="0"/>
                  </a:moveTo>
                  <a:cubicBezTo>
                    <a:pt x="216" y="0"/>
                    <a:pt x="91" y="36"/>
                    <a:pt x="0" y="188"/>
                  </a:cubicBezTo>
                  <a:cubicBezTo>
                    <a:pt x="60" y="307"/>
                    <a:pt x="199" y="367"/>
                    <a:pt x="299" y="386"/>
                  </a:cubicBezTo>
                  <a:cubicBezTo>
                    <a:pt x="378" y="406"/>
                    <a:pt x="438" y="446"/>
                    <a:pt x="518" y="506"/>
                  </a:cubicBezTo>
                  <a:cubicBezTo>
                    <a:pt x="557" y="506"/>
                    <a:pt x="637" y="526"/>
                    <a:pt x="697" y="566"/>
                  </a:cubicBezTo>
                  <a:cubicBezTo>
                    <a:pt x="717" y="327"/>
                    <a:pt x="617" y="168"/>
                    <a:pt x="498" y="9"/>
                  </a:cubicBezTo>
                  <a:cubicBezTo>
                    <a:pt x="450" y="4"/>
                    <a:pt x="403"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7" name="Google Shape;16397;p24"/>
            <p:cNvSpPr/>
            <p:nvPr/>
          </p:nvSpPr>
          <p:spPr>
            <a:xfrm>
              <a:off x="4276725" y="3556600"/>
              <a:ext cx="28875" cy="9100"/>
            </a:xfrm>
            <a:custGeom>
              <a:avLst/>
              <a:gdLst/>
              <a:ahLst/>
              <a:cxnLst/>
              <a:rect l="l" t="t" r="r" b="b"/>
              <a:pathLst>
                <a:path w="1155" h="364" extrusionOk="0">
                  <a:moveTo>
                    <a:pt x="309" y="0"/>
                  </a:moveTo>
                  <a:cubicBezTo>
                    <a:pt x="194" y="0"/>
                    <a:pt x="90" y="25"/>
                    <a:pt x="0" y="125"/>
                  </a:cubicBezTo>
                  <a:cubicBezTo>
                    <a:pt x="80" y="144"/>
                    <a:pt x="179" y="164"/>
                    <a:pt x="259" y="204"/>
                  </a:cubicBezTo>
                  <a:cubicBezTo>
                    <a:pt x="338" y="204"/>
                    <a:pt x="418" y="264"/>
                    <a:pt x="498" y="323"/>
                  </a:cubicBezTo>
                  <a:cubicBezTo>
                    <a:pt x="557" y="363"/>
                    <a:pt x="597" y="363"/>
                    <a:pt x="657" y="363"/>
                  </a:cubicBezTo>
                  <a:cubicBezTo>
                    <a:pt x="680" y="356"/>
                    <a:pt x="707" y="354"/>
                    <a:pt x="734" y="354"/>
                  </a:cubicBezTo>
                  <a:cubicBezTo>
                    <a:pt x="782" y="354"/>
                    <a:pt x="836" y="361"/>
                    <a:pt x="889" y="361"/>
                  </a:cubicBezTo>
                  <a:cubicBezTo>
                    <a:pt x="984" y="361"/>
                    <a:pt x="1080" y="340"/>
                    <a:pt x="1154" y="224"/>
                  </a:cubicBezTo>
                  <a:cubicBezTo>
                    <a:pt x="1055" y="204"/>
                    <a:pt x="975" y="204"/>
                    <a:pt x="876" y="164"/>
                  </a:cubicBezTo>
                  <a:cubicBezTo>
                    <a:pt x="816" y="125"/>
                    <a:pt x="756" y="65"/>
                    <a:pt x="677" y="25"/>
                  </a:cubicBezTo>
                  <a:cubicBezTo>
                    <a:pt x="547" y="25"/>
                    <a:pt x="423" y="0"/>
                    <a:pt x="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8" name="Google Shape;16398;p24"/>
            <p:cNvSpPr/>
            <p:nvPr/>
          </p:nvSpPr>
          <p:spPr>
            <a:xfrm>
              <a:off x="4500025" y="3731450"/>
              <a:ext cx="30850" cy="8725"/>
            </a:xfrm>
            <a:custGeom>
              <a:avLst/>
              <a:gdLst/>
              <a:ahLst/>
              <a:cxnLst/>
              <a:rect l="l" t="t" r="r" b="b"/>
              <a:pathLst>
                <a:path w="1234" h="349" extrusionOk="0">
                  <a:moveTo>
                    <a:pt x="188" y="1"/>
                  </a:moveTo>
                  <a:cubicBezTo>
                    <a:pt x="126" y="1"/>
                    <a:pt x="63" y="5"/>
                    <a:pt x="0" y="13"/>
                  </a:cubicBezTo>
                  <a:cubicBezTo>
                    <a:pt x="292" y="240"/>
                    <a:pt x="636" y="348"/>
                    <a:pt x="991" y="348"/>
                  </a:cubicBezTo>
                  <a:cubicBezTo>
                    <a:pt x="1071" y="348"/>
                    <a:pt x="1152" y="343"/>
                    <a:pt x="1233" y="332"/>
                  </a:cubicBezTo>
                  <a:cubicBezTo>
                    <a:pt x="910" y="144"/>
                    <a:pt x="557"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9" name="Google Shape;16399;p24"/>
            <p:cNvSpPr/>
            <p:nvPr/>
          </p:nvSpPr>
          <p:spPr>
            <a:xfrm>
              <a:off x="4442825" y="3639775"/>
              <a:ext cx="12950" cy="7975"/>
            </a:xfrm>
            <a:custGeom>
              <a:avLst/>
              <a:gdLst/>
              <a:ahLst/>
              <a:cxnLst/>
              <a:rect l="l" t="t" r="r" b="b"/>
              <a:pathLst>
                <a:path w="518" h="319" extrusionOk="0">
                  <a:moveTo>
                    <a:pt x="0" y="0"/>
                  </a:moveTo>
                  <a:cubicBezTo>
                    <a:pt x="140" y="179"/>
                    <a:pt x="319" y="279"/>
                    <a:pt x="518" y="319"/>
                  </a:cubicBezTo>
                  <a:cubicBezTo>
                    <a:pt x="498" y="0"/>
                    <a:pt x="239"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0" name="Google Shape;16400;p24"/>
            <p:cNvSpPr/>
            <p:nvPr/>
          </p:nvSpPr>
          <p:spPr>
            <a:xfrm>
              <a:off x="4472675" y="3655950"/>
              <a:ext cx="8475" cy="7725"/>
            </a:xfrm>
            <a:custGeom>
              <a:avLst/>
              <a:gdLst/>
              <a:ahLst/>
              <a:cxnLst/>
              <a:rect l="l" t="t" r="r" b="b"/>
              <a:pathLst>
                <a:path w="339" h="309" extrusionOk="0">
                  <a:moveTo>
                    <a:pt x="188" y="1"/>
                  </a:moveTo>
                  <a:cubicBezTo>
                    <a:pt x="144" y="1"/>
                    <a:pt x="84" y="32"/>
                    <a:pt x="0" y="109"/>
                  </a:cubicBezTo>
                  <a:cubicBezTo>
                    <a:pt x="119" y="169"/>
                    <a:pt x="239" y="229"/>
                    <a:pt x="338" y="308"/>
                  </a:cubicBezTo>
                  <a:cubicBezTo>
                    <a:pt x="310" y="169"/>
                    <a:pt x="292"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1" name="Google Shape;16401;p24"/>
            <p:cNvSpPr/>
            <p:nvPr/>
          </p:nvSpPr>
          <p:spPr>
            <a:xfrm>
              <a:off x="4648225" y="3780150"/>
              <a:ext cx="13450" cy="5350"/>
            </a:xfrm>
            <a:custGeom>
              <a:avLst/>
              <a:gdLst/>
              <a:ahLst/>
              <a:cxnLst/>
              <a:rect l="l" t="t" r="r" b="b"/>
              <a:pathLst>
                <a:path w="538" h="214" extrusionOk="0">
                  <a:moveTo>
                    <a:pt x="206" y="0"/>
                  </a:moveTo>
                  <a:cubicBezTo>
                    <a:pt x="140" y="0"/>
                    <a:pt x="70" y="9"/>
                    <a:pt x="0" y="15"/>
                  </a:cubicBezTo>
                  <a:cubicBezTo>
                    <a:pt x="139" y="214"/>
                    <a:pt x="338" y="214"/>
                    <a:pt x="537" y="214"/>
                  </a:cubicBezTo>
                  <a:cubicBezTo>
                    <a:pt x="470" y="38"/>
                    <a:pt x="347" y="0"/>
                    <a:pt x="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2" name="Google Shape;16402;p24"/>
            <p:cNvSpPr/>
            <p:nvPr/>
          </p:nvSpPr>
          <p:spPr>
            <a:xfrm>
              <a:off x="4634300" y="3775625"/>
              <a:ext cx="14450" cy="4425"/>
            </a:xfrm>
            <a:custGeom>
              <a:avLst/>
              <a:gdLst/>
              <a:ahLst/>
              <a:cxnLst/>
              <a:rect l="l" t="t" r="r" b="b"/>
              <a:pathLst>
                <a:path w="578" h="177" extrusionOk="0">
                  <a:moveTo>
                    <a:pt x="225" y="1"/>
                  </a:moveTo>
                  <a:cubicBezTo>
                    <a:pt x="152" y="1"/>
                    <a:pt x="76" y="10"/>
                    <a:pt x="0" y="17"/>
                  </a:cubicBezTo>
                  <a:cubicBezTo>
                    <a:pt x="179" y="156"/>
                    <a:pt x="378" y="176"/>
                    <a:pt x="577" y="176"/>
                  </a:cubicBezTo>
                  <a:cubicBezTo>
                    <a:pt x="486" y="33"/>
                    <a:pt x="362"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3" name="Google Shape;16403;p24"/>
            <p:cNvSpPr/>
            <p:nvPr/>
          </p:nvSpPr>
          <p:spPr>
            <a:xfrm>
              <a:off x="4535325" y="3741125"/>
              <a:ext cx="9975" cy="3350"/>
            </a:xfrm>
            <a:custGeom>
              <a:avLst/>
              <a:gdLst/>
              <a:ahLst/>
              <a:cxnLst/>
              <a:rect l="l" t="t" r="r" b="b"/>
              <a:pathLst>
                <a:path w="399" h="134" extrusionOk="0">
                  <a:moveTo>
                    <a:pt x="61" y="1"/>
                  </a:moveTo>
                  <a:cubicBezTo>
                    <a:pt x="42" y="1"/>
                    <a:pt x="21" y="2"/>
                    <a:pt x="1" y="4"/>
                  </a:cubicBezTo>
                  <a:cubicBezTo>
                    <a:pt x="73" y="105"/>
                    <a:pt x="176" y="133"/>
                    <a:pt x="281" y="133"/>
                  </a:cubicBezTo>
                  <a:cubicBezTo>
                    <a:pt x="320" y="133"/>
                    <a:pt x="360" y="129"/>
                    <a:pt x="398" y="124"/>
                  </a:cubicBezTo>
                  <a:cubicBezTo>
                    <a:pt x="295" y="55"/>
                    <a:pt x="191"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4" name="Google Shape;16404;p24"/>
            <p:cNvSpPr/>
            <p:nvPr/>
          </p:nvSpPr>
          <p:spPr>
            <a:xfrm>
              <a:off x="4358275" y="3596500"/>
              <a:ext cx="5500" cy="3125"/>
            </a:xfrm>
            <a:custGeom>
              <a:avLst/>
              <a:gdLst/>
              <a:ahLst/>
              <a:cxnLst/>
              <a:rect l="l" t="t" r="r" b="b"/>
              <a:pathLst>
                <a:path w="220" h="125" extrusionOk="0">
                  <a:moveTo>
                    <a:pt x="1" y="1"/>
                  </a:moveTo>
                  <a:cubicBezTo>
                    <a:pt x="34" y="83"/>
                    <a:pt x="95" y="125"/>
                    <a:pt x="172" y="125"/>
                  </a:cubicBezTo>
                  <a:cubicBezTo>
                    <a:pt x="187" y="125"/>
                    <a:pt x="203" y="123"/>
                    <a:pt x="220" y="120"/>
                  </a:cubicBezTo>
                  <a:cubicBezTo>
                    <a:pt x="180" y="40"/>
                    <a:pt x="100"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5" name="Google Shape;16405;p24"/>
            <p:cNvSpPr/>
            <p:nvPr/>
          </p:nvSpPr>
          <p:spPr>
            <a:xfrm>
              <a:off x="4458750" y="3649225"/>
              <a:ext cx="5975" cy="4500"/>
            </a:xfrm>
            <a:custGeom>
              <a:avLst/>
              <a:gdLst/>
              <a:ahLst/>
              <a:cxnLst/>
              <a:rect l="l" t="t" r="r" b="b"/>
              <a:pathLst>
                <a:path w="239" h="180" extrusionOk="0">
                  <a:moveTo>
                    <a:pt x="0" y="0"/>
                  </a:moveTo>
                  <a:lnTo>
                    <a:pt x="0" y="0"/>
                  </a:lnTo>
                  <a:cubicBezTo>
                    <a:pt x="80" y="40"/>
                    <a:pt x="159" y="120"/>
                    <a:pt x="239" y="179"/>
                  </a:cubicBezTo>
                  <a:cubicBezTo>
                    <a:pt x="179" y="80"/>
                    <a:pt x="99" y="2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6" name="Google Shape;16406;p24"/>
            <p:cNvSpPr/>
            <p:nvPr/>
          </p:nvSpPr>
          <p:spPr>
            <a:xfrm>
              <a:off x="4463700" y="3653700"/>
              <a:ext cx="5000" cy="3500"/>
            </a:xfrm>
            <a:custGeom>
              <a:avLst/>
              <a:gdLst/>
              <a:ahLst/>
              <a:cxnLst/>
              <a:rect l="l" t="t" r="r" b="b"/>
              <a:pathLst>
                <a:path w="200" h="140" extrusionOk="0">
                  <a:moveTo>
                    <a:pt x="1" y="0"/>
                  </a:moveTo>
                  <a:lnTo>
                    <a:pt x="1" y="0"/>
                  </a:lnTo>
                  <a:cubicBezTo>
                    <a:pt x="61" y="60"/>
                    <a:pt x="100" y="120"/>
                    <a:pt x="200" y="140"/>
                  </a:cubicBezTo>
                  <a:cubicBezTo>
                    <a:pt x="140" y="80"/>
                    <a:pt x="81" y="4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7" name="Google Shape;16407;p24"/>
            <p:cNvSpPr/>
            <p:nvPr/>
          </p:nvSpPr>
          <p:spPr>
            <a:xfrm>
              <a:off x="4437850" y="3635300"/>
              <a:ext cx="5000" cy="4000"/>
            </a:xfrm>
            <a:custGeom>
              <a:avLst/>
              <a:gdLst/>
              <a:ahLst/>
              <a:cxnLst/>
              <a:rect l="l" t="t" r="r" b="b"/>
              <a:pathLst>
                <a:path w="200" h="160" extrusionOk="0">
                  <a:moveTo>
                    <a:pt x="1" y="0"/>
                  </a:moveTo>
                  <a:lnTo>
                    <a:pt x="1" y="0"/>
                  </a:lnTo>
                  <a:cubicBezTo>
                    <a:pt x="60" y="60"/>
                    <a:pt x="120" y="100"/>
                    <a:pt x="199" y="159"/>
                  </a:cubicBezTo>
                  <a:cubicBezTo>
                    <a:pt x="120" y="100"/>
                    <a:pt x="80" y="6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8" name="Google Shape;16408;p24"/>
            <p:cNvSpPr/>
            <p:nvPr/>
          </p:nvSpPr>
          <p:spPr>
            <a:xfrm>
              <a:off x="4271750" y="3565675"/>
              <a:ext cx="4500" cy="4000"/>
            </a:xfrm>
            <a:custGeom>
              <a:avLst/>
              <a:gdLst/>
              <a:ahLst/>
              <a:cxnLst/>
              <a:rect l="l" t="t" r="r" b="b"/>
              <a:pathLst>
                <a:path w="180" h="160" extrusionOk="0">
                  <a:moveTo>
                    <a:pt x="0" y="0"/>
                  </a:moveTo>
                  <a:cubicBezTo>
                    <a:pt x="20" y="80"/>
                    <a:pt x="80" y="159"/>
                    <a:pt x="179" y="159"/>
                  </a:cubicBezTo>
                  <a:cubicBezTo>
                    <a:pt x="160" y="60"/>
                    <a:pt x="8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9" name="Google Shape;16409;p24"/>
            <p:cNvSpPr/>
            <p:nvPr/>
          </p:nvSpPr>
          <p:spPr>
            <a:xfrm>
              <a:off x="4283175" y="3561700"/>
              <a:ext cx="6000" cy="3000"/>
            </a:xfrm>
            <a:custGeom>
              <a:avLst/>
              <a:gdLst/>
              <a:ahLst/>
              <a:cxnLst/>
              <a:rect l="l" t="t" r="r" b="b"/>
              <a:pathLst>
                <a:path w="240" h="120" extrusionOk="0">
                  <a:moveTo>
                    <a:pt x="1" y="0"/>
                  </a:moveTo>
                  <a:cubicBezTo>
                    <a:pt x="41" y="60"/>
                    <a:pt x="120" y="119"/>
                    <a:pt x="240" y="119"/>
                  </a:cubicBezTo>
                  <a:cubicBezTo>
                    <a:pt x="180" y="40"/>
                    <a:pt x="8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0" name="Google Shape;16410;p24"/>
            <p:cNvSpPr/>
            <p:nvPr/>
          </p:nvSpPr>
          <p:spPr>
            <a:xfrm>
              <a:off x="4679550" y="3784500"/>
              <a:ext cx="4500" cy="4500"/>
            </a:xfrm>
            <a:custGeom>
              <a:avLst/>
              <a:gdLst/>
              <a:ahLst/>
              <a:cxnLst/>
              <a:rect l="l" t="t" r="r" b="b"/>
              <a:pathLst>
                <a:path w="180" h="180" extrusionOk="0">
                  <a:moveTo>
                    <a:pt x="0" y="0"/>
                  </a:moveTo>
                  <a:cubicBezTo>
                    <a:pt x="60" y="60"/>
                    <a:pt x="120" y="100"/>
                    <a:pt x="179" y="179"/>
                  </a:cubicBezTo>
                  <a:cubicBezTo>
                    <a:pt x="160" y="80"/>
                    <a:pt x="10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1" name="Google Shape;16411;p24"/>
            <p:cNvSpPr/>
            <p:nvPr/>
          </p:nvSpPr>
          <p:spPr>
            <a:xfrm>
              <a:off x="4661150" y="3784500"/>
              <a:ext cx="5500" cy="5400"/>
            </a:xfrm>
            <a:custGeom>
              <a:avLst/>
              <a:gdLst/>
              <a:ahLst/>
              <a:cxnLst/>
              <a:rect l="l" t="t" r="r" b="b"/>
              <a:pathLst>
                <a:path w="220" h="216" extrusionOk="0">
                  <a:moveTo>
                    <a:pt x="0" y="0"/>
                  </a:moveTo>
                  <a:lnTo>
                    <a:pt x="0" y="179"/>
                  </a:lnTo>
                  <a:cubicBezTo>
                    <a:pt x="28" y="193"/>
                    <a:pt x="46" y="216"/>
                    <a:pt x="67" y="216"/>
                  </a:cubicBezTo>
                  <a:cubicBezTo>
                    <a:pt x="77" y="216"/>
                    <a:pt x="87" y="211"/>
                    <a:pt x="100" y="199"/>
                  </a:cubicBezTo>
                  <a:cubicBezTo>
                    <a:pt x="120" y="199"/>
                    <a:pt x="160" y="179"/>
                    <a:pt x="199" y="159"/>
                  </a:cubicBezTo>
                  <a:lnTo>
                    <a:pt x="219" y="139"/>
                  </a:lnTo>
                  <a:cubicBezTo>
                    <a:pt x="140" y="80"/>
                    <a:pt x="60" y="6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2" name="Google Shape;16412;p24"/>
            <p:cNvSpPr/>
            <p:nvPr/>
          </p:nvSpPr>
          <p:spPr>
            <a:xfrm>
              <a:off x="4675075" y="3781500"/>
              <a:ext cx="4500" cy="3025"/>
            </a:xfrm>
            <a:custGeom>
              <a:avLst/>
              <a:gdLst/>
              <a:ahLst/>
              <a:cxnLst/>
              <a:rect l="l" t="t" r="r" b="b"/>
              <a:pathLst>
                <a:path w="180" h="121" extrusionOk="0">
                  <a:moveTo>
                    <a:pt x="0" y="1"/>
                  </a:moveTo>
                  <a:cubicBezTo>
                    <a:pt x="60" y="21"/>
                    <a:pt x="100" y="80"/>
                    <a:pt x="179" y="120"/>
                  </a:cubicBezTo>
                  <a:cubicBezTo>
                    <a:pt x="159" y="60"/>
                    <a:pt x="8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3" name="Google Shape;16413;p24"/>
            <p:cNvSpPr/>
            <p:nvPr/>
          </p:nvSpPr>
          <p:spPr>
            <a:xfrm>
              <a:off x="4666625" y="3776025"/>
              <a:ext cx="5475" cy="3150"/>
            </a:xfrm>
            <a:custGeom>
              <a:avLst/>
              <a:gdLst/>
              <a:ahLst/>
              <a:cxnLst/>
              <a:rect l="l" t="t" r="r" b="b"/>
              <a:pathLst>
                <a:path w="219" h="126" extrusionOk="0">
                  <a:moveTo>
                    <a:pt x="0" y="1"/>
                  </a:moveTo>
                  <a:cubicBezTo>
                    <a:pt x="33" y="84"/>
                    <a:pt x="94" y="125"/>
                    <a:pt x="171" y="125"/>
                  </a:cubicBezTo>
                  <a:cubicBezTo>
                    <a:pt x="186" y="125"/>
                    <a:pt x="202" y="124"/>
                    <a:pt x="219" y="120"/>
                  </a:cubicBezTo>
                  <a:cubicBezTo>
                    <a:pt x="179" y="41"/>
                    <a:pt x="10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4" name="Google Shape;16414;p24"/>
            <p:cNvSpPr/>
            <p:nvPr/>
          </p:nvSpPr>
          <p:spPr>
            <a:xfrm>
              <a:off x="5653300" y="4793050"/>
              <a:ext cx="61200" cy="97000"/>
            </a:xfrm>
            <a:custGeom>
              <a:avLst/>
              <a:gdLst/>
              <a:ahLst/>
              <a:cxnLst/>
              <a:rect l="l" t="t" r="r" b="b"/>
              <a:pathLst>
                <a:path w="2448" h="3880" extrusionOk="0">
                  <a:moveTo>
                    <a:pt x="2248" y="1"/>
                  </a:moveTo>
                  <a:cubicBezTo>
                    <a:pt x="1532" y="1"/>
                    <a:pt x="836" y="40"/>
                    <a:pt x="159" y="697"/>
                  </a:cubicBezTo>
                  <a:cubicBezTo>
                    <a:pt x="756" y="617"/>
                    <a:pt x="1214" y="558"/>
                    <a:pt x="1651" y="498"/>
                  </a:cubicBezTo>
                  <a:cubicBezTo>
                    <a:pt x="1730" y="474"/>
                    <a:pt x="1809" y="450"/>
                    <a:pt x="1879" y="450"/>
                  </a:cubicBezTo>
                  <a:cubicBezTo>
                    <a:pt x="1983" y="450"/>
                    <a:pt x="2065" y="505"/>
                    <a:pt x="2089" y="697"/>
                  </a:cubicBezTo>
                  <a:cubicBezTo>
                    <a:pt x="2089" y="955"/>
                    <a:pt x="1950" y="1055"/>
                    <a:pt x="1711" y="1055"/>
                  </a:cubicBezTo>
                  <a:cubicBezTo>
                    <a:pt x="1114" y="1055"/>
                    <a:pt x="537" y="1313"/>
                    <a:pt x="0" y="1552"/>
                  </a:cubicBezTo>
                  <a:cubicBezTo>
                    <a:pt x="93" y="1697"/>
                    <a:pt x="203" y="1743"/>
                    <a:pt x="322" y="1743"/>
                  </a:cubicBezTo>
                  <a:cubicBezTo>
                    <a:pt x="516" y="1743"/>
                    <a:pt x="733" y="1621"/>
                    <a:pt x="936" y="1621"/>
                  </a:cubicBezTo>
                  <a:cubicBezTo>
                    <a:pt x="1033" y="1621"/>
                    <a:pt x="1127" y="1649"/>
                    <a:pt x="1214" y="1731"/>
                  </a:cubicBezTo>
                  <a:cubicBezTo>
                    <a:pt x="1490" y="1676"/>
                    <a:pt x="1680" y="1638"/>
                    <a:pt x="1810" y="1638"/>
                  </a:cubicBezTo>
                  <a:cubicBezTo>
                    <a:pt x="2100" y="1638"/>
                    <a:pt x="2095" y="1829"/>
                    <a:pt x="2109" y="2447"/>
                  </a:cubicBezTo>
                  <a:cubicBezTo>
                    <a:pt x="2129" y="2925"/>
                    <a:pt x="1930" y="3422"/>
                    <a:pt x="2248" y="3880"/>
                  </a:cubicBezTo>
                  <a:cubicBezTo>
                    <a:pt x="2308" y="3820"/>
                    <a:pt x="2348" y="3780"/>
                    <a:pt x="2328" y="3701"/>
                  </a:cubicBezTo>
                  <a:lnTo>
                    <a:pt x="2328" y="3502"/>
                  </a:lnTo>
                  <a:lnTo>
                    <a:pt x="2328" y="3303"/>
                  </a:lnTo>
                  <a:lnTo>
                    <a:pt x="2328" y="3104"/>
                  </a:lnTo>
                  <a:lnTo>
                    <a:pt x="2328" y="2785"/>
                  </a:lnTo>
                  <a:lnTo>
                    <a:pt x="2328" y="2567"/>
                  </a:lnTo>
                  <a:lnTo>
                    <a:pt x="2328" y="2328"/>
                  </a:lnTo>
                  <a:lnTo>
                    <a:pt x="2328" y="2089"/>
                  </a:lnTo>
                  <a:cubicBezTo>
                    <a:pt x="2308" y="1791"/>
                    <a:pt x="2447" y="1492"/>
                    <a:pt x="2427" y="1194"/>
                  </a:cubicBezTo>
                  <a:lnTo>
                    <a:pt x="2427" y="916"/>
                  </a:lnTo>
                  <a:cubicBezTo>
                    <a:pt x="2348" y="617"/>
                    <a:pt x="2427" y="299"/>
                    <a:pt x="2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5" name="Google Shape;16415;p24"/>
            <p:cNvSpPr/>
            <p:nvPr/>
          </p:nvSpPr>
          <p:spPr>
            <a:xfrm>
              <a:off x="5558800" y="4827925"/>
              <a:ext cx="124850" cy="35275"/>
            </a:xfrm>
            <a:custGeom>
              <a:avLst/>
              <a:gdLst/>
              <a:ahLst/>
              <a:cxnLst/>
              <a:rect l="l" t="t" r="r" b="b"/>
              <a:pathLst>
                <a:path w="4994" h="1411" extrusionOk="0">
                  <a:moveTo>
                    <a:pt x="4749" y="0"/>
                  </a:moveTo>
                  <a:cubicBezTo>
                    <a:pt x="4703" y="0"/>
                    <a:pt x="4651" y="13"/>
                    <a:pt x="4596" y="38"/>
                  </a:cubicBezTo>
                  <a:cubicBezTo>
                    <a:pt x="4414" y="129"/>
                    <a:pt x="4231" y="169"/>
                    <a:pt x="4043" y="169"/>
                  </a:cubicBezTo>
                  <a:cubicBezTo>
                    <a:pt x="3944" y="169"/>
                    <a:pt x="3844" y="158"/>
                    <a:pt x="3741" y="137"/>
                  </a:cubicBezTo>
                  <a:cubicBezTo>
                    <a:pt x="3382" y="237"/>
                    <a:pt x="3024" y="396"/>
                    <a:pt x="2646" y="396"/>
                  </a:cubicBezTo>
                  <a:cubicBezTo>
                    <a:pt x="1751" y="475"/>
                    <a:pt x="936" y="794"/>
                    <a:pt x="60" y="993"/>
                  </a:cubicBezTo>
                  <a:cubicBezTo>
                    <a:pt x="1" y="1132"/>
                    <a:pt x="1" y="1291"/>
                    <a:pt x="100" y="1410"/>
                  </a:cubicBezTo>
                  <a:cubicBezTo>
                    <a:pt x="339" y="1390"/>
                    <a:pt x="558" y="1410"/>
                    <a:pt x="796" y="1331"/>
                  </a:cubicBezTo>
                  <a:cubicBezTo>
                    <a:pt x="2149" y="893"/>
                    <a:pt x="3601" y="694"/>
                    <a:pt x="4994" y="316"/>
                  </a:cubicBezTo>
                  <a:cubicBezTo>
                    <a:pt x="4979" y="108"/>
                    <a:pt x="4886" y="0"/>
                    <a:pt x="4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6" name="Google Shape;16416;p24"/>
            <p:cNvSpPr/>
            <p:nvPr/>
          </p:nvSpPr>
          <p:spPr>
            <a:xfrm>
              <a:off x="5127625" y="5110950"/>
              <a:ext cx="127850" cy="41275"/>
            </a:xfrm>
            <a:custGeom>
              <a:avLst/>
              <a:gdLst/>
              <a:ahLst/>
              <a:cxnLst/>
              <a:rect l="l" t="t" r="r" b="b"/>
              <a:pathLst>
                <a:path w="5114" h="1651" extrusionOk="0">
                  <a:moveTo>
                    <a:pt x="4596" y="1"/>
                  </a:moveTo>
                  <a:cubicBezTo>
                    <a:pt x="4556" y="1"/>
                    <a:pt x="4516" y="6"/>
                    <a:pt x="4477" y="16"/>
                  </a:cubicBezTo>
                  <a:cubicBezTo>
                    <a:pt x="4417" y="56"/>
                    <a:pt x="4317" y="135"/>
                    <a:pt x="4178" y="135"/>
                  </a:cubicBezTo>
                  <a:cubicBezTo>
                    <a:pt x="4158" y="137"/>
                    <a:pt x="4138" y="138"/>
                    <a:pt x="4119" y="138"/>
                  </a:cubicBezTo>
                  <a:cubicBezTo>
                    <a:pt x="4039" y="138"/>
                    <a:pt x="3961" y="125"/>
                    <a:pt x="3887" y="125"/>
                  </a:cubicBezTo>
                  <a:cubicBezTo>
                    <a:pt x="3795" y="125"/>
                    <a:pt x="3711" y="145"/>
                    <a:pt x="3641" y="235"/>
                  </a:cubicBezTo>
                  <a:cubicBezTo>
                    <a:pt x="3542" y="334"/>
                    <a:pt x="3382" y="314"/>
                    <a:pt x="3283" y="414"/>
                  </a:cubicBezTo>
                  <a:cubicBezTo>
                    <a:pt x="3203" y="480"/>
                    <a:pt x="3108" y="495"/>
                    <a:pt x="3008" y="495"/>
                  </a:cubicBezTo>
                  <a:cubicBezTo>
                    <a:pt x="2921" y="495"/>
                    <a:pt x="2829" y="484"/>
                    <a:pt x="2740" y="484"/>
                  </a:cubicBezTo>
                  <a:cubicBezTo>
                    <a:pt x="2626" y="484"/>
                    <a:pt x="2517" y="503"/>
                    <a:pt x="2428" y="593"/>
                  </a:cubicBezTo>
                  <a:cubicBezTo>
                    <a:pt x="2169" y="712"/>
                    <a:pt x="1891" y="752"/>
                    <a:pt x="1692" y="931"/>
                  </a:cubicBezTo>
                  <a:cubicBezTo>
                    <a:pt x="1550" y="1010"/>
                    <a:pt x="1410" y="1037"/>
                    <a:pt x="1270" y="1037"/>
                  </a:cubicBezTo>
                  <a:cubicBezTo>
                    <a:pt x="947" y="1037"/>
                    <a:pt x="627" y="890"/>
                    <a:pt x="301" y="890"/>
                  </a:cubicBezTo>
                  <a:cubicBezTo>
                    <a:pt x="235" y="890"/>
                    <a:pt x="168" y="896"/>
                    <a:pt x="100" y="911"/>
                  </a:cubicBezTo>
                  <a:cubicBezTo>
                    <a:pt x="1" y="1150"/>
                    <a:pt x="1" y="1408"/>
                    <a:pt x="140" y="1647"/>
                  </a:cubicBezTo>
                  <a:cubicBezTo>
                    <a:pt x="168" y="1650"/>
                    <a:pt x="196" y="1651"/>
                    <a:pt x="224" y="1651"/>
                  </a:cubicBezTo>
                  <a:cubicBezTo>
                    <a:pt x="546" y="1651"/>
                    <a:pt x="846" y="1486"/>
                    <a:pt x="1164" y="1486"/>
                  </a:cubicBezTo>
                  <a:cubicBezTo>
                    <a:pt x="1226" y="1486"/>
                    <a:pt x="1289" y="1493"/>
                    <a:pt x="1353" y="1508"/>
                  </a:cubicBezTo>
                  <a:cubicBezTo>
                    <a:pt x="1473" y="1508"/>
                    <a:pt x="1572" y="1488"/>
                    <a:pt x="1692" y="1488"/>
                  </a:cubicBezTo>
                  <a:cubicBezTo>
                    <a:pt x="1851" y="1329"/>
                    <a:pt x="2089" y="1448"/>
                    <a:pt x="2249" y="1309"/>
                  </a:cubicBezTo>
                  <a:cubicBezTo>
                    <a:pt x="3164" y="1010"/>
                    <a:pt x="4079" y="692"/>
                    <a:pt x="5034" y="394"/>
                  </a:cubicBezTo>
                  <a:cubicBezTo>
                    <a:pt x="5113" y="115"/>
                    <a:pt x="4855" y="95"/>
                    <a:pt x="4715" y="16"/>
                  </a:cubicBezTo>
                  <a:cubicBezTo>
                    <a:pt x="4675" y="6"/>
                    <a:pt x="4636" y="1"/>
                    <a:pt x="45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7" name="Google Shape;16417;p24"/>
            <p:cNvSpPr/>
            <p:nvPr/>
          </p:nvSpPr>
          <p:spPr>
            <a:xfrm>
              <a:off x="5128625" y="5148625"/>
              <a:ext cx="92525" cy="57400"/>
            </a:xfrm>
            <a:custGeom>
              <a:avLst/>
              <a:gdLst/>
              <a:ahLst/>
              <a:cxnLst/>
              <a:rect l="l" t="t" r="r" b="b"/>
              <a:pathLst>
                <a:path w="3701" h="2296" extrusionOk="0">
                  <a:moveTo>
                    <a:pt x="3601" y="1"/>
                  </a:moveTo>
                  <a:lnTo>
                    <a:pt x="3601" y="1"/>
                  </a:lnTo>
                  <a:cubicBezTo>
                    <a:pt x="2778" y="162"/>
                    <a:pt x="1938" y="388"/>
                    <a:pt x="1097" y="388"/>
                  </a:cubicBezTo>
                  <a:cubicBezTo>
                    <a:pt x="1003" y="388"/>
                    <a:pt x="910" y="385"/>
                    <a:pt x="816" y="379"/>
                  </a:cubicBezTo>
                  <a:cubicBezTo>
                    <a:pt x="774" y="402"/>
                    <a:pt x="734" y="411"/>
                    <a:pt x="694" y="411"/>
                  </a:cubicBezTo>
                  <a:cubicBezTo>
                    <a:pt x="549" y="411"/>
                    <a:pt x="416" y="290"/>
                    <a:pt x="268" y="290"/>
                  </a:cubicBezTo>
                  <a:cubicBezTo>
                    <a:pt x="245" y="290"/>
                    <a:pt x="223" y="293"/>
                    <a:pt x="199" y="299"/>
                  </a:cubicBezTo>
                  <a:cubicBezTo>
                    <a:pt x="100" y="339"/>
                    <a:pt x="0" y="399"/>
                    <a:pt x="120" y="518"/>
                  </a:cubicBezTo>
                  <a:cubicBezTo>
                    <a:pt x="140" y="578"/>
                    <a:pt x="140" y="598"/>
                    <a:pt x="120" y="637"/>
                  </a:cubicBezTo>
                  <a:cubicBezTo>
                    <a:pt x="140" y="717"/>
                    <a:pt x="219" y="797"/>
                    <a:pt x="239" y="816"/>
                  </a:cubicBezTo>
                  <a:cubicBezTo>
                    <a:pt x="438" y="995"/>
                    <a:pt x="180" y="1314"/>
                    <a:pt x="438" y="1493"/>
                  </a:cubicBezTo>
                  <a:cubicBezTo>
                    <a:pt x="518" y="1692"/>
                    <a:pt x="677" y="1811"/>
                    <a:pt x="677" y="2010"/>
                  </a:cubicBezTo>
                  <a:cubicBezTo>
                    <a:pt x="677" y="2090"/>
                    <a:pt x="737" y="2149"/>
                    <a:pt x="776" y="2209"/>
                  </a:cubicBezTo>
                  <a:cubicBezTo>
                    <a:pt x="822" y="2270"/>
                    <a:pt x="856" y="2296"/>
                    <a:pt x="905" y="2296"/>
                  </a:cubicBezTo>
                  <a:cubicBezTo>
                    <a:pt x="920" y="2296"/>
                    <a:pt x="937" y="2293"/>
                    <a:pt x="955" y="2288"/>
                  </a:cubicBezTo>
                  <a:cubicBezTo>
                    <a:pt x="1055" y="2229"/>
                    <a:pt x="1055" y="2149"/>
                    <a:pt x="1114" y="2070"/>
                  </a:cubicBezTo>
                  <a:cubicBezTo>
                    <a:pt x="1174" y="2030"/>
                    <a:pt x="1234" y="1970"/>
                    <a:pt x="1313" y="1911"/>
                  </a:cubicBezTo>
                  <a:cubicBezTo>
                    <a:pt x="1343" y="1881"/>
                    <a:pt x="1373" y="1866"/>
                    <a:pt x="1400" y="1866"/>
                  </a:cubicBezTo>
                  <a:cubicBezTo>
                    <a:pt x="1428" y="1866"/>
                    <a:pt x="1453" y="1881"/>
                    <a:pt x="1473" y="1911"/>
                  </a:cubicBezTo>
                  <a:cubicBezTo>
                    <a:pt x="1502" y="1940"/>
                    <a:pt x="1537" y="1955"/>
                    <a:pt x="1570" y="1955"/>
                  </a:cubicBezTo>
                  <a:cubicBezTo>
                    <a:pt x="1602" y="1955"/>
                    <a:pt x="1632" y="1940"/>
                    <a:pt x="1652" y="1911"/>
                  </a:cubicBezTo>
                  <a:lnTo>
                    <a:pt x="1652" y="1891"/>
                  </a:lnTo>
                  <a:cubicBezTo>
                    <a:pt x="1751" y="1791"/>
                    <a:pt x="1751" y="1692"/>
                    <a:pt x="1652" y="1572"/>
                  </a:cubicBezTo>
                  <a:lnTo>
                    <a:pt x="1134" y="1572"/>
                  </a:lnTo>
                  <a:cubicBezTo>
                    <a:pt x="916" y="1572"/>
                    <a:pt x="717" y="1493"/>
                    <a:pt x="697" y="1234"/>
                  </a:cubicBezTo>
                  <a:cubicBezTo>
                    <a:pt x="657" y="976"/>
                    <a:pt x="896" y="916"/>
                    <a:pt x="1095" y="896"/>
                  </a:cubicBezTo>
                  <a:cubicBezTo>
                    <a:pt x="1910" y="836"/>
                    <a:pt x="2686" y="637"/>
                    <a:pt x="3422" y="339"/>
                  </a:cubicBezTo>
                  <a:cubicBezTo>
                    <a:pt x="3522" y="240"/>
                    <a:pt x="3701" y="200"/>
                    <a:pt x="3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8" name="Google Shape;16418;p24"/>
            <p:cNvSpPr/>
            <p:nvPr/>
          </p:nvSpPr>
          <p:spPr>
            <a:xfrm>
              <a:off x="5118675" y="5055100"/>
              <a:ext cx="89550" cy="43450"/>
            </a:xfrm>
            <a:custGeom>
              <a:avLst/>
              <a:gdLst/>
              <a:ahLst/>
              <a:cxnLst/>
              <a:rect l="l" t="t" r="r" b="b"/>
              <a:pathLst>
                <a:path w="3582" h="1738" extrusionOk="0">
                  <a:moveTo>
                    <a:pt x="3373" y="0"/>
                  </a:moveTo>
                  <a:cubicBezTo>
                    <a:pt x="2699" y="0"/>
                    <a:pt x="2076" y="173"/>
                    <a:pt x="1453" y="400"/>
                  </a:cubicBezTo>
                  <a:cubicBezTo>
                    <a:pt x="1213" y="504"/>
                    <a:pt x="1035" y="556"/>
                    <a:pt x="884" y="556"/>
                  </a:cubicBezTo>
                  <a:cubicBezTo>
                    <a:pt x="658" y="556"/>
                    <a:pt x="494" y="439"/>
                    <a:pt x="279" y="201"/>
                  </a:cubicBezTo>
                  <a:cubicBezTo>
                    <a:pt x="242" y="176"/>
                    <a:pt x="205" y="159"/>
                    <a:pt x="168" y="159"/>
                  </a:cubicBezTo>
                  <a:cubicBezTo>
                    <a:pt x="146" y="159"/>
                    <a:pt x="123" y="166"/>
                    <a:pt x="100" y="181"/>
                  </a:cubicBezTo>
                  <a:cubicBezTo>
                    <a:pt x="40" y="340"/>
                    <a:pt x="40" y="479"/>
                    <a:pt x="1" y="599"/>
                  </a:cubicBezTo>
                  <a:lnTo>
                    <a:pt x="1" y="678"/>
                  </a:lnTo>
                  <a:cubicBezTo>
                    <a:pt x="100" y="857"/>
                    <a:pt x="21" y="1096"/>
                    <a:pt x="120" y="1215"/>
                  </a:cubicBezTo>
                  <a:cubicBezTo>
                    <a:pt x="140" y="1275"/>
                    <a:pt x="140" y="1355"/>
                    <a:pt x="140" y="1394"/>
                  </a:cubicBezTo>
                  <a:cubicBezTo>
                    <a:pt x="120" y="1394"/>
                    <a:pt x="120" y="1394"/>
                    <a:pt x="100" y="1454"/>
                  </a:cubicBezTo>
                  <a:cubicBezTo>
                    <a:pt x="60" y="1494"/>
                    <a:pt x="100" y="1514"/>
                    <a:pt x="140" y="1573"/>
                  </a:cubicBezTo>
                  <a:cubicBezTo>
                    <a:pt x="160" y="1633"/>
                    <a:pt x="160" y="1653"/>
                    <a:pt x="160" y="1693"/>
                  </a:cubicBezTo>
                  <a:cubicBezTo>
                    <a:pt x="200" y="1723"/>
                    <a:pt x="234" y="1738"/>
                    <a:pt x="267" y="1738"/>
                  </a:cubicBezTo>
                  <a:cubicBezTo>
                    <a:pt x="299" y="1738"/>
                    <a:pt x="329" y="1723"/>
                    <a:pt x="359" y="1693"/>
                  </a:cubicBezTo>
                  <a:cubicBezTo>
                    <a:pt x="498" y="1494"/>
                    <a:pt x="299" y="1235"/>
                    <a:pt x="498" y="1056"/>
                  </a:cubicBezTo>
                  <a:cubicBezTo>
                    <a:pt x="1493" y="857"/>
                    <a:pt x="2507" y="658"/>
                    <a:pt x="3482" y="340"/>
                  </a:cubicBezTo>
                  <a:cubicBezTo>
                    <a:pt x="3581" y="241"/>
                    <a:pt x="3581" y="101"/>
                    <a:pt x="3482" y="2"/>
                  </a:cubicBezTo>
                  <a:cubicBezTo>
                    <a:pt x="3445" y="1"/>
                    <a:pt x="3409"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9" name="Google Shape;16419;p24"/>
            <p:cNvSpPr/>
            <p:nvPr/>
          </p:nvSpPr>
          <p:spPr>
            <a:xfrm>
              <a:off x="5411100" y="4964125"/>
              <a:ext cx="131825" cy="32550"/>
            </a:xfrm>
            <a:custGeom>
              <a:avLst/>
              <a:gdLst/>
              <a:ahLst/>
              <a:cxnLst/>
              <a:rect l="l" t="t" r="r" b="b"/>
              <a:pathLst>
                <a:path w="5273" h="1302" extrusionOk="0">
                  <a:moveTo>
                    <a:pt x="4755" y="1"/>
                  </a:moveTo>
                  <a:cubicBezTo>
                    <a:pt x="3323" y="100"/>
                    <a:pt x="1890" y="200"/>
                    <a:pt x="577" y="836"/>
                  </a:cubicBezTo>
                  <a:cubicBezTo>
                    <a:pt x="398" y="936"/>
                    <a:pt x="199" y="955"/>
                    <a:pt x="1" y="1035"/>
                  </a:cubicBezTo>
                  <a:cubicBezTo>
                    <a:pt x="1" y="1240"/>
                    <a:pt x="59" y="1302"/>
                    <a:pt x="147" y="1302"/>
                  </a:cubicBezTo>
                  <a:cubicBezTo>
                    <a:pt x="212" y="1302"/>
                    <a:pt x="294" y="1268"/>
                    <a:pt x="379" y="1234"/>
                  </a:cubicBezTo>
                  <a:cubicBezTo>
                    <a:pt x="836" y="1134"/>
                    <a:pt x="1333" y="1115"/>
                    <a:pt x="1731" y="916"/>
                  </a:cubicBezTo>
                  <a:cubicBezTo>
                    <a:pt x="1939" y="812"/>
                    <a:pt x="2104" y="683"/>
                    <a:pt x="2299" y="683"/>
                  </a:cubicBezTo>
                  <a:cubicBezTo>
                    <a:pt x="2403" y="683"/>
                    <a:pt x="2515" y="719"/>
                    <a:pt x="2646" y="816"/>
                  </a:cubicBezTo>
                  <a:cubicBezTo>
                    <a:pt x="2700" y="860"/>
                    <a:pt x="2753" y="879"/>
                    <a:pt x="2803" y="879"/>
                  </a:cubicBezTo>
                  <a:cubicBezTo>
                    <a:pt x="2958" y="879"/>
                    <a:pt x="3093" y="703"/>
                    <a:pt x="3183" y="538"/>
                  </a:cubicBezTo>
                  <a:cubicBezTo>
                    <a:pt x="3270" y="443"/>
                    <a:pt x="3383" y="430"/>
                    <a:pt x="3497" y="430"/>
                  </a:cubicBezTo>
                  <a:cubicBezTo>
                    <a:pt x="3538" y="430"/>
                    <a:pt x="3579" y="432"/>
                    <a:pt x="3619" y="432"/>
                  </a:cubicBezTo>
                  <a:cubicBezTo>
                    <a:pt x="3725" y="432"/>
                    <a:pt x="3826" y="421"/>
                    <a:pt x="3900" y="339"/>
                  </a:cubicBezTo>
                  <a:cubicBezTo>
                    <a:pt x="3962" y="297"/>
                    <a:pt x="4020" y="271"/>
                    <a:pt x="4075" y="271"/>
                  </a:cubicBezTo>
                  <a:cubicBezTo>
                    <a:pt x="4124" y="271"/>
                    <a:pt x="4171" y="292"/>
                    <a:pt x="4218" y="339"/>
                  </a:cubicBezTo>
                  <a:cubicBezTo>
                    <a:pt x="4253" y="335"/>
                    <a:pt x="4289" y="333"/>
                    <a:pt x="4326" y="333"/>
                  </a:cubicBezTo>
                  <a:cubicBezTo>
                    <a:pt x="4477" y="333"/>
                    <a:pt x="4634" y="361"/>
                    <a:pt x="4785" y="361"/>
                  </a:cubicBezTo>
                  <a:cubicBezTo>
                    <a:pt x="4960" y="361"/>
                    <a:pt x="5128" y="323"/>
                    <a:pt x="5272" y="160"/>
                  </a:cubicBezTo>
                  <a:cubicBezTo>
                    <a:pt x="5223" y="78"/>
                    <a:pt x="5151" y="64"/>
                    <a:pt x="5074" y="64"/>
                  </a:cubicBezTo>
                  <a:cubicBezTo>
                    <a:pt x="5029" y="64"/>
                    <a:pt x="4982" y="69"/>
                    <a:pt x="4937" y="69"/>
                  </a:cubicBezTo>
                  <a:cubicBezTo>
                    <a:pt x="4869" y="69"/>
                    <a:pt x="4804" y="57"/>
                    <a:pt x="47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0" name="Google Shape;16420;p24"/>
            <p:cNvSpPr/>
            <p:nvPr/>
          </p:nvSpPr>
          <p:spPr>
            <a:xfrm>
              <a:off x="5128625" y="5091950"/>
              <a:ext cx="118375" cy="40075"/>
            </a:xfrm>
            <a:custGeom>
              <a:avLst/>
              <a:gdLst/>
              <a:ahLst/>
              <a:cxnLst/>
              <a:rect l="l" t="t" r="r" b="b"/>
              <a:pathLst>
                <a:path w="4735" h="1603" extrusionOk="0">
                  <a:moveTo>
                    <a:pt x="4337" y="0"/>
                  </a:moveTo>
                  <a:cubicBezTo>
                    <a:pt x="4246" y="63"/>
                    <a:pt x="4143" y="77"/>
                    <a:pt x="4035" y="77"/>
                  </a:cubicBezTo>
                  <a:cubicBezTo>
                    <a:pt x="3952" y="77"/>
                    <a:pt x="3866" y="69"/>
                    <a:pt x="3781" y="69"/>
                  </a:cubicBezTo>
                  <a:cubicBezTo>
                    <a:pt x="3663" y="69"/>
                    <a:pt x="3547" y="84"/>
                    <a:pt x="3442" y="159"/>
                  </a:cubicBezTo>
                  <a:cubicBezTo>
                    <a:pt x="2544" y="354"/>
                    <a:pt x="1685" y="856"/>
                    <a:pt x="713" y="856"/>
                  </a:cubicBezTo>
                  <a:cubicBezTo>
                    <a:pt x="694" y="856"/>
                    <a:pt x="676" y="856"/>
                    <a:pt x="657" y="855"/>
                  </a:cubicBezTo>
                  <a:cubicBezTo>
                    <a:pt x="617" y="796"/>
                    <a:pt x="538" y="756"/>
                    <a:pt x="458" y="716"/>
                  </a:cubicBezTo>
                  <a:cubicBezTo>
                    <a:pt x="359" y="716"/>
                    <a:pt x="299" y="716"/>
                    <a:pt x="219" y="756"/>
                  </a:cubicBezTo>
                  <a:cubicBezTo>
                    <a:pt x="140" y="776"/>
                    <a:pt x="100" y="816"/>
                    <a:pt x="40" y="895"/>
                  </a:cubicBezTo>
                  <a:cubicBezTo>
                    <a:pt x="0" y="975"/>
                    <a:pt x="0" y="1054"/>
                    <a:pt x="0" y="1114"/>
                  </a:cubicBezTo>
                  <a:cubicBezTo>
                    <a:pt x="40" y="1273"/>
                    <a:pt x="0" y="1452"/>
                    <a:pt x="120" y="1572"/>
                  </a:cubicBezTo>
                  <a:cubicBezTo>
                    <a:pt x="177" y="1592"/>
                    <a:pt x="232" y="1602"/>
                    <a:pt x="284" y="1602"/>
                  </a:cubicBezTo>
                  <a:cubicBezTo>
                    <a:pt x="430" y="1602"/>
                    <a:pt x="554" y="1524"/>
                    <a:pt x="657" y="1393"/>
                  </a:cubicBezTo>
                  <a:cubicBezTo>
                    <a:pt x="756" y="1393"/>
                    <a:pt x="896" y="1373"/>
                    <a:pt x="995" y="1373"/>
                  </a:cubicBezTo>
                  <a:cubicBezTo>
                    <a:pt x="1114" y="1273"/>
                    <a:pt x="1254" y="1293"/>
                    <a:pt x="1353" y="1213"/>
                  </a:cubicBezTo>
                  <a:cubicBezTo>
                    <a:pt x="1413" y="1194"/>
                    <a:pt x="1492" y="1194"/>
                    <a:pt x="1532" y="1194"/>
                  </a:cubicBezTo>
                  <a:cubicBezTo>
                    <a:pt x="1691" y="1054"/>
                    <a:pt x="1910" y="1154"/>
                    <a:pt x="2049" y="1054"/>
                  </a:cubicBezTo>
                  <a:cubicBezTo>
                    <a:pt x="2149" y="1015"/>
                    <a:pt x="2288" y="1015"/>
                    <a:pt x="2388" y="995"/>
                  </a:cubicBezTo>
                  <a:cubicBezTo>
                    <a:pt x="2447" y="975"/>
                    <a:pt x="2507" y="895"/>
                    <a:pt x="2587" y="855"/>
                  </a:cubicBezTo>
                  <a:cubicBezTo>
                    <a:pt x="2626" y="816"/>
                    <a:pt x="2686" y="816"/>
                    <a:pt x="2726" y="816"/>
                  </a:cubicBezTo>
                  <a:cubicBezTo>
                    <a:pt x="2885" y="696"/>
                    <a:pt x="3124" y="796"/>
                    <a:pt x="3283" y="676"/>
                  </a:cubicBezTo>
                  <a:cubicBezTo>
                    <a:pt x="3323" y="656"/>
                    <a:pt x="3382" y="656"/>
                    <a:pt x="3422" y="656"/>
                  </a:cubicBezTo>
                  <a:cubicBezTo>
                    <a:pt x="3502" y="587"/>
                    <a:pt x="3596" y="587"/>
                    <a:pt x="3693" y="587"/>
                  </a:cubicBezTo>
                  <a:cubicBezTo>
                    <a:pt x="3790" y="587"/>
                    <a:pt x="3890" y="587"/>
                    <a:pt x="3979" y="517"/>
                  </a:cubicBezTo>
                  <a:lnTo>
                    <a:pt x="4039" y="497"/>
                  </a:lnTo>
                  <a:lnTo>
                    <a:pt x="4118" y="497"/>
                  </a:lnTo>
                  <a:cubicBezTo>
                    <a:pt x="4297" y="378"/>
                    <a:pt x="4735" y="458"/>
                    <a:pt x="4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1" name="Google Shape;16421;p24"/>
            <p:cNvSpPr/>
            <p:nvPr/>
          </p:nvSpPr>
          <p:spPr>
            <a:xfrm>
              <a:off x="5595100" y="4924350"/>
              <a:ext cx="96025" cy="33825"/>
            </a:xfrm>
            <a:custGeom>
              <a:avLst/>
              <a:gdLst/>
              <a:ahLst/>
              <a:cxnLst/>
              <a:rect l="l" t="t" r="r" b="b"/>
              <a:pathLst>
                <a:path w="3841" h="1353" extrusionOk="0">
                  <a:moveTo>
                    <a:pt x="3721" y="0"/>
                  </a:moveTo>
                  <a:lnTo>
                    <a:pt x="3721" y="0"/>
                  </a:lnTo>
                  <a:cubicBezTo>
                    <a:pt x="3064" y="239"/>
                    <a:pt x="2388" y="338"/>
                    <a:pt x="1732" y="537"/>
                  </a:cubicBezTo>
                  <a:cubicBezTo>
                    <a:pt x="1155" y="716"/>
                    <a:pt x="538" y="657"/>
                    <a:pt x="1" y="1035"/>
                  </a:cubicBezTo>
                  <a:cubicBezTo>
                    <a:pt x="1" y="1194"/>
                    <a:pt x="100" y="1293"/>
                    <a:pt x="200" y="1353"/>
                  </a:cubicBezTo>
                  <a:cubicBezTo>
                    <a:pt x="598" y="1214"/>
                    <a:pt x="1075" y="1313"/>
                    <a:pt x="1453" y="1035"/>
                  </a:cubicBezTo>
                  <a:cubicBezTo>
                    <a:pt x="1510" y="1039"/>
                    <a:pt x="1568" y="1042"/>
                    <a:pt x="1624" y="1042"/>
                  </a:cubicBezTo>
                  <a:cubicBezTo>
                    <a:pt x="2278" y="1042"/>
                    <a:pt x="2901" y="748"/>
                    <a:pt x="3542" y="657"/>
                  </a:cubicBezTo>
                  <a:cubicBezTo>
                    <a:pt x="3661" y="458"/>
                    <a:pt x="3840" y="259"/>
                    <a:pt x="37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2" name="Google Shape;16422;p24"/>
            <p:cNvSpPr/>
            <p:nvPr/>
          </p:nvSpPr>
          <p:spPr>
            <a:xfrm>
              <a:off x="5119675" y="5014950"/>
              <a:ext cx="122375" cy="46175"/>
            </a:xfrm>
            <a:custGeom>
              <a:avLst/>
              <a:gdLst/>
              <a:ahLst/>
              <a:cxnLst/>
              <a:rect l="l" t="t" r="r" b="b"/>
              <a:pathLst>
                <a:path w="4895" h="1847" extrusionOk="0">
                  <a:moveTo>
                    <a:pt x="4756" y="0"/>
                  </a:moveTo>
                  <a:cubicBezTo>
                    <a:pt x="4724" y="0"/>
                    <a:pt x="4688" y="8"/>
                    <a:pt x="4655" y="17"/>
                  </a:cubicBezTo>
                  <a:cubicBezTo>
                    <a:pt x="3999" y="215"/>
                    <a:pt x="3382" y="395"/>
                    <a:pt x="2746" y="574"/>
                  </a:cubicBezTo>
                  <a:cubicBezTo>
                    <a:pt x="1990" y="792"/>
                    <a:pt x="1214" y="1031"/>
                    <a:pt x="458" y="1270"/>
                  </a:cubicBezTo>
                  <a:cubicBezTo>
                    <a:pt x="378" y="1449"/>
                    <a:pt x="100" y="1310"/>
                    <a:pt x="60" y="1509"/>
                  </a:cubicBezTo>
                  <a:cubicBezTo>
                    <a:pt x="0" y="1628"/>
                    <a:pt x="0" y="1747"/>
                    <a:pt x="100" y="1807"/>
                  </a:cubicBezTo>
                  <a:cubicBezTo>
                    <a:pt x="160" y="1847"/>
                    <a:pt x="199" y="1847"/>
                    <a:pt x="259" y="1847"/>
                  </a:cubicBezTo>
                  <a:cubicBezTo>
                    <a:pt x="478" y="1588"/>
                    <a:pt x="816" y="1568"/>
                    <a:pt x="1114" y="1469"/>
                  </a:cubicBezTo>
                  <a:cubicBezTo>
                    <a:pt x="2308" y="1091"/>
                    <a:pt x="3482" y="733"/>
                    <a:pt x="4675" y="395"/>
                  </a:cubicBezTo>
                  <a:cubicBezTo>
                    <a:pt x="4775" y="295"/>
                    <a:pt x="4894" y="215"/>
                    <a:pt x="4854" y="76"/>
                  </a:cubicBezTo>
                  <a:cubicBezTo>
                    <a:pt x="4842" y="17"/>
                    <a:pt x="4803" y="0"/>
                    <a:pt x="47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3" name="Google Shape;16423;p24"/>
            <p:cNvSpPr/>
            <p:nvPr/>
          </p:nvSpPr>
          <p:spPr>
            <a:xfrm>
              <a:off x="5429625" y="4893425"/>
              <a:ext cx="103350" cy="27050"/>
            </a:xfrm>
            <a:custGeom>
              <a:avLst/>
              <a:gdLst/>
              <a:ahLst/>
              <a:cxnLst/>
              <a:rect l="l" t="t" r="r" b="b"/>
              <a:pathLst>
                <a:path w="4134" h="1082" extrusionOk="0">
                  <a:moveTo>
                    <a:pt x="3905" y="1"/>
                  </a:moveTo>
                  <a:cubicBezTo>
                    <a:pt x="3534" y="1"/>
                    <a:pt x="3179" y="76"/>
                    <a:pt x="2840" y="183"/>
                  </a:cubicBezTo>
                  <a:cubicBezTo>
                    <a:pt x="1925" y="501"/>
                    <a:pt x="950" y="561"/>
                    <a:pt x="15" y="740"/>
                  </a:cubicBezTo>
                  <a:cubicBezTo>
                    <a:pt x="0" y="1046"/>
                    <a:pt x="150" y="1081"/>
                    <a:pt x="346" y="1081"/>
                  </a:cubicBezTo>
                  <a:cubicBezTo>
                    <a:pt x="405" y="1081"/>
                    <a:pt x="468" y="1078"/>
                    <a:pt x="533" y="1078"/>
                  </a:cubicBezTo>
                  <a:cubicBezTo>
                    <a:pt x="1647" y="919"/>
                    <a:pt x="2761" y="621"/>
                    <a:pt x="3855" y="382"/>
                  </a:cubicBezTo>
                  <a:cubicBezTo>
                    <a:pt x="3934" y="262"/>
                    <a:pt x="4133" y="203"/>
                    <a:pt x="4034" y="4"/>
                  </a:cubicBezTo>
                  <a:cubicBezTo>
                    <a:pt x="3991" y="2"/>
                    <a:pt x="3948" y="1"/>
                    <a:pt x="39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4" name="Google Shape;16424;p24"/>
            <p:cNvSpPr/>
            <p:nvPr/>
          </p:nvSpPr>
          <p:spPr>
            <a:xfrm>
              <a:off x="5119175" y="4950200"/>
              <a:ext cx="93025" cy="36325"/>
            </a:xfrm>
            <a:custGeom>
              <a:avLst/>
              <a:gdLst/>
              <a:ahLst/>
              <a:cxnLst/>
              <a:rect l="l" t="t" r="r" b="b"/>
              <a:pathLst>
                <a:path w="3721" h="1453" extrusionOk="0">
                  <a:moveTo>
                    <a:pt x="299" y="1"/>
                  </a:moveTo>
                  <a:cubicBezTo>
                    <a:pt x="140" y="180"/>
                    <a:pt x="299" y="398"/>
                    <a:pt x="100" y="518"/>
                  </a:cubicBezTo>
                  <a:cubicBezTo>
                    <a:pt x="1" y="657"/>
                    <a:pt x="1" y="776"/>
                    <a:pt x="120" y="876"/>
                  </a:cubicBezTo>
                  <a:cubicBezTo>
                    <a:pt x="199" y="955"/>
                    <a:pt x="199" y="1075"/>
                    <a:pt x="199" y="1174"/>
                  </a:cubicBezTo>
                  <a:cubicBezTo>
                    <a:pt x="199" y="1254"/>
                    <a:pt x="199" y="1314"/>
                    <a:pt x="219" y="1393"/>
                  </a:cubicBezTo>
                  <a:cubicBezTo>
                    <a:pt x="239" y="1413"/>
                    <a:pt x="299" y="1413"/>
                    <a:pt x="319" y="1453"/>
                  </a:cubicBezTo>
                  <a:cubicBezTo>
                    <a:pt x="796" y="1274"/>
                    <a:pt x="1274" y="1174"/>
                    <a:pt x="1731" y="1075"/>
                  </a:cubicBezTo>
                  <a:cubicBezTo>
                    <a:pt x="2388" y="975"/>
                    <a:pt x="3024" y="796"/>
                    <a:pt x="3621" y="518"/>
                  </a:cubicBezTo>
                  <a:cubicBezTo>
                    <a:pt x="3720" y="418"/>
                    <a:pt x="3720" y="359"/>
                    <a:pt x="3621" y="259"/>
                  </a:cubicBezTo>
                  <a:cubicBezTo>
                    <a:pt x="2623" y="317"/>
                    <a:pt x="1681" y="818"/>
                    <a:pt x="652" y="818"/>
                  </a:cubicBezTo>
                  <a:cubicBezTo>
                    <a:pt x="614" y="818"/>
                    <a:pt x="576" y="818"/>
                    <a:pt x="538" y="816"/>
                  </a:cubicBezTo>
                  <a:cubicBezTo>
                    <a:pt x="398" y="518"/>
                    <a:pt x="478" y="259"/>
                    <a:pt x="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5" name="Google Shape;16425;p24"/>
            <p:cNvSpPr/>
            <p:nvPr/>
          </p:nvSpPr>
          <p:spPr>
            <a:xfrm>
              <a:off x="5593625" y="4863675"/>
              <a:ext cx="78100" cy="25875"/>
            </a:xfrm>
            <a:custGeom>
              <a:avLst/>
              <a:gdLst/>
              <a:ahLst/>
              <a:cxnLst/>
              <a:rect l="l" t="t" r="r" b="b"/>
              <a:pathLst>
                <a:path w="3124" h="1035" extrusionOk="0">
                  <a:moveTo>
                    <a:pt x="2905" y="0"/>
                  </a:moveTo>
                  <a:cubicBezTo>
                    <a:pt x="1950" y="179"/>
                    <a:pt x="1015" y="398"/>
                    <a:pt x="80" y="677"/>
                  </a:cubicBezTo>
                  <a:cubicBezTo>
                    <a:pt x="0" y="876"/>
                    <a:pt x="120" y="955"/>
                    <a:pt x="259" y="1035"/>
                  </a:cubicBezTo>
                  <a:cubicBezTo>
                    <a:pt x="1253" y="955"/>
                    <a:pt x="2208" y="736"/>
                    <a:pt x="3123" y="378"/>
                  </a:cubicBezTo>
                  <a:cubicBezTo>
                    <a:pt x="3123" y="199"/>
                    <a:pt x="3024" y="100"/>
                    <a:pt x="2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6" name="Google Shape;16426;p24"/>
            <p:cNvSpPr/>
            <p:nvPr/>
          </p:nvSpPr>
          <p:spPr>
            <a:xfrm>
              <a:off x="5306175" y="4922775"/>
              <a:ext cx="94000" cy="23975"/>
            </a:xfrm>
            <a:custGeom>
              <a:avLst/>
              <a:gdLst/>
              <a:ahLst/>
              <a:cxnLst/>
              <a:rect l="l" t="t" r="r" b="b"/>
              <a:pathLst>
                <a:path w="3760" h="959" extrusionOk="0">
                  <a:moveTo>
                    <a:pt x="3495" y="1"/>
                  </a:moveTo>
                  <a:cubicBezTo>
                    <a:pt x="3435" y="1"/>
                    <a:pt x="3369" y="25"/>
                    <a:pt x="3302" y="63"/>
                  </a:cubicBezTo>
                  <a:cubicBezTo>
                    <a:pt x="2208" y="63"/>
                    <a:pt x="1273" y="600"/>
                    <a:pt x="199" y="700"/>
                  </a:cubicBezTo>
                  <a:cubicBezTo>
                    <a:pt x="120" y="700"/>
                    <a:pt x="80" y="859"/>
                    <a:pt x="0" y="958"/>
                  </a:cubicBezTo>
                  <a:cubicBezTo>
                    <a:pt x="895" y="839"/>
                    <a:pt x="1810" y="899"/>
                    <a:pt x="2666" y="521"/>
                  </a:cubicBezTo>
                  <a:cubicBezTo>
                    <a:pt x="2905" y="421"/>
                    <a:pt x="3243" y="461"/>
                    <a:pt x="3501" y="421"/>
                  </a:cubicBezTo>
                  <a:cubicBezTo>
                    <a:pt x="3641" y="362"/>
                    <a:pt x="3760" y="262"/>
                    <a:pt x="3660" y="103"/>
                  </a:cubicBezTo>
                  <a:cubicBezTo>
                    <a:pt x="3619" y="30"/>
                    <a:pt x="3561" y="1"/>
                    <a:pt x="3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7" name="Google Shape;16427;p24"/>
            <p:cNvSpPr/>
            <p:nvPr/>
          </p:nvSpPr>
          <p:spPr>
            <a:xfrm>
              <a:off x="5618975" y="4964625"/>
              <a:ext cx="78100" cy="22400"/>
            </a:xfrm>
            <a:custGeom>
              <a:avLst/>
              <a:gdLst/>
              <a:ahLst/>
              <a:cxnLst/>
              <a:rect l="l" t="t" r="r" b="b"/>
              <a:pathLst>
                <a:path w="3124" h="896" extrusionOk="0">
                  <a:moveTo>
                    <a:pt x="2229" y="0"/>
                  </a:moveTo>
                  <a:cubicBezTo>
                    <a:pt x="1572" y="219"/>
                    <a:pt x="816" y="199"/>
                    <a:pt x="120" y="498"/>
                  </a:cubicBezTo>
                  <a:cubicBezTo>
                    <a:pt x="1" y="717"/>
                    <a:pt x="1" y="896"/>
                    <a:pt x="319" y="896"/>
                  </a:cubicBezTo>
                  <a:cubicBezTo>
                    <a:pt x="1294" y="796"/>
                    <a:pt x="2209" y="597"/>
                    <a:pt x="3124" y="339"/>
                  </a:cubicBezTo>
                  <a:cubicBezTo>
                    <a:pt x="3071" y="318"/>
                    <a:pt x="3014" y="311"/>
                    <a:pt x="2954" y="311"/>
                  </a:cubicBezTo>
                  <a:cubicBezTo>
                    <a:pt x="2844" y="311"/>
                    <a:pt x="2726" y="334"/>
                    <a:pt x="2617" y="334"/>
                  </a:cubicBezTo>
                  <a:cubicBezTo>
                    <a:pt x="2447" y="334"/>
                    <a:pt x="2298" y="279"/>
                    <a:pt x="2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8" name="Google Shape;16428;p24"/>
            <p:cNvSpPr/>
            <p:nvPr/>
          </p:nvSpPr>
          <p:spPr>
            <a:xfrm>
              <a:off x="5484200" y="4853725"/>
              <a:ext cx="77125" cy="25875"/>
            </a:xfrm>
            <a:custGeom>
              <a:avLst/>
              <a:gdLst/>
              <a:ahLst/>
              <a:cxnLst/>
              <a:rect l="l" t="t" r="r" b="b"/>
              <a:pathLst>
                <a:path w="3085" h="1035" extrusionOk="0">
                  <a:moveTo>
                    <a:pt x="3044" y="0"/>
                  </a:moveTo>
                  <a:cubicBezTo>
                    <a:pt x="2487" y="140"/>
                    <a:pt x="1891" y="259"/>
                    <a:pt x="1334" y="398"/>
                  </a:cubicBezTo>
                  <a:cubicBezTo>
                    <a:pt x="1155" y="498"/>
                    <a:pt x="956" y="538"/>
                    <a:pt x="796" y="557"/>
                  </a:cubicBezTo>
                  <a:cubicBezTo>
                    <a:pt x="538" y="597"/>
                    <a:pt x="319" y="677"/>
                    <a:pt x="100" y="756"/>
                  </a:cubicBezTo>
                  <a:cubicBezTo>
                    <a:pt x="1" y="856"/>
                    <a:pt x="1" y="935"/>
                    <a:pt x="120" y="1035"/>
                  </a:cubicBezTo>
                  <a:cubicBezTo>
                    <a:pt x="1115" y="896"/>
                    <a:pt x="2109" y="776"/>
                    <a:pt x="3084" y="438"/>
                  </a:cubicBezTo>
                  <a:cubicBezTo>
                    <a:pt x="3044" y="279"/>
                    <a:pt x="3044" y="160"/>
                    <a:pt x="30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9" name="Google Shape;16429;p24"/>
            <p:cNvSpPr/>
            <p:nvPr/>
          </p:nvSpPr>
          <p:spPr>
            <a:xfrm>
              <a:off x="5279300" y="4775650"/>
              <a:ext cx="94525" cy="20900"/>
            </a:xfrm>
            <a:custGeom>
              <a:avLst/>
              <a:gdLst/>
              <a:ahLst/>
              <a:cxnLst/>
              <a:rect l="l" t="t" r="r" b="b"/>
              <a:pathLst>
                <a:path w="3781" h="836" extrusionOk="0">
                  <a:moveTo>
                    <a:pt x="3363" y="0"/>
                  </a:moveTo>
                  <a:cubicBezTo>
                    <a:pt x="2686" y="120"/>
                    <a:pt x="1990" y="239"/>
                    <a:pt x="1294" y="378"/>
                  </a:cubicBezTo>
                  <a:cubicBezTo>
                    <a:pt x="1195" y="425"/>
                    <a:pt x="1093" y="436"/>
                    <a:pt x="990" y="436"/>
                  </a:cubicBezTo>
                  <a:cubicBezTo>
                    <a:pt x="897" y="436"/>
                    <a:pt x="804" y="427"/>
                    <a:pt x="710" y="427"/>
                  </a:cubicBezTo>
                  <a:cubicBezTo>
                    <a:pt x="599" y="427"/>
                    <a:pt x="487" y="440"/>
                    <a:pt x="379" y="498"/>
                  </a:cubicBezTo>
                  <a:cubicBezTo>
                    <a:pt x="279" y="498"/>
                    <a:pt x="180" y="517"/>
                    <a:pt x="81" y="537"/>
                  </a:cubicBezTo>
                  <a:cubicBezTo>
                    <a:pt x="61" y="597"/>
                    <a:pt x="41" y="617"/>
                    <a:pt x="1" y="677"/>
                  </a:cubicBezTo>
                  <a:cubicBezTo>
                    <a:pt x="180" y="697"/>
                    <a:pt x="379" y="697"/>
                    <a:pt x="558" y="697"/>
                  </a:cubicBezTo>
                  <a:cubicBezTo>
                    <a:pt x="598" y="736"/>
                    <a:pt x="657" y="796"/>
                    <a:pt x="737" y="836"/>
                  </a:cubicBezTo>
                  <a:cubicBezTo>
                    <a:pt x="1752" y="617"/>
                    <a:pt x="2826" y="617"/>
                    <a:pt x="3781" y="199"/>
                  </a:cubicBezTo>
                  <a:cubicBezTo>
                    <a:pt x="3721" y="0"/>
                    <a:pt x="3482" y="100"/>
                    <a:pt x="3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0" name="Google Shape;16430;p24"/>
            <p:cNvSpPr/>
            <p:nvPr/>
          </p:nvSpPr>
          <p:spPr>
            <a:xfrm>
              <a:off x="5530450" y="4950200"/>
              <a:ext cx="69650" cy="18075"/>
            </a:xfrm>
            <a:custGeom>
              <a:avLst/>
              <a:gdLst/>
              <a:ahLst/>
              <a:cxnLst/>
              <a:rect l="l" t="t" r="r" b="b"/>
              <a:pathLst>
                <a:path w="2786" h="723" extrusionOk="0">
                  <a:moveTo>
                    <a:pt x="2587" y="1"/>
                  </a:moveTo>
                  <a:cubicBezTo>
                    <a:pt x="1692" y="1"/>
                    <a:pt x="836" y="279"/>
                    <a:pt x="1" y="558"/>
                  </a:cubicBezTo>
                  <a:cubicBezTo>
                    <a:pt x="86" y="700"/>
                    <a:pt x="222" y="720"/>
                    <a:pt x="365" y="720"/>
                  </a:cubicBezTo>
                  <a:cubicBezTo>
                    <a:pt x="423" y="720"/>
                    <a:pt x="481" y="717"/>
                    <a:pt x="538" y="717"/>
                  </a:cubicBezTo>
                  <a:cubicBezTo>
                    <a:pt x="613" y="663"/>
                    <a:pt x="699" y="644"/>
                    <a:pt x="790" y="644"/>
                  </a:cubicBezTo>
                  <a:cubicBezTo>
                    <a:pt x="869" y="644"/>
                    <a:pt x="952" y="659"/>
                    <a:pt x="1035" y="677"/>
                  </a:cubicBezTo>
                  <a:cubicBezTo>
                    <a:pt x="1146" y="695"/>
                    <a:pt x="1265" y="722"/>
                    <a:pt x="1380" y="722"/>
                  </a:cubicBezTo>
                  <a:cubicBezTo>
                    <a:pt x="1515" y="722"/>
                    <a:pt x="1644" y="686"/>
                    <a:pt x="1751" y="558"/>
                  </a:cubicBezTo>
                  <a:cubicBezTo>
                    <a:pt x="1778" y="559"/>
                    <a:pt x="1805" y="560"/>
                    <a:pt x="1831" y="560"/>
                  </a:cubicBezTo>
                  <a:cubicBezTo>
                    <a:pt x="2160" y="560"/>
                    <a:pt x="2473" y="451"/>
                    <a:pt x="2786" y="359"/>
                  </a:cubicBezTo>
                  <a:cubicBezTo>
                    <a:pt x="2786" y="200"/>
                    <a:pt x="2746" y="80"/>
                    <a:pt x="25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1" name="Google Shape;16431;p24"/>
            <p:cNvSpPr/>
            <p:nvPr/>
          </p:nvSpPr>
          <p:spPr>
            <a:xfrm>
              <a:off x="5499125" y="4911900"/>
              <a:ext cx="88050" cy="21725"/>
            </a:xfrm>
            <a:custGeom>
              <a:avLst/>
              <a:gdLst/>
              <a:ahLst/>
              <a:cxnLst/>
              <a:rect l="l" t="t" r="r" b="b"/>
              <a:pathLst>
                <a:path w="3522" h="869" extrusionOk="0">
                  <a:moveTo>
                    <a:pt x="3183" y="1"/>
                  </a:moveTo>
                  <a:cubicBezTo>
                    <a:pt x="2694" y="204"/>
                    <a:pt x="2247" y="421"/>
                    <a:pt x="1697" y="421"/>
                  </a:cubicBezTo>
                  <a:cubicBezTo>
                    <a:pt x="1599" y="421"/>
                    <a:pt x="1498" y="414"/>
                    <a:pt x="1393" y="399"/>
                  </a:cubicBezTo>
                  <a:cubicBezTo>
                    <a:pt x="1278" y="381"/>
                    <a:pt x="1140" y="366"/>
                    <a:pt x="994" y="366"/>
                  </a:cubicBezTo>
                  <a:cubicBezTo>
                    <a:pt x="634" y="366"/>
                    <a:pt x="227" y="460"/>
                    <a:pt x="1" y="856"/>
                  </a:cubicBezTo>
                  <a:cubicBezTo>
                    <a:pt x="79" y="864"/>
                    <a:pt x="157" y="868"/>
                    <a:pt x="234" y="868"/>
                  </a:cubicBezTo>
                  <a:cubicBezTo>
                    <a:pt x="553" y="868"/>
                    <a:pt x="866" y="801"/>
                    <a:pt x="1154" y="657"/>
                  </a:cubicBezTo>
                  <a:cubicBezTo>
                    <a:pt x="1228" y="628"/>
                    <a:pt x="1324" y="576"/>
                    <a:pt x="1409" y="576"/>
                  </a:cubicBezTo>
                  <a:cubicBezTo>
                    <a:pt x="1439" y="576"/>
                    <a:pt x="1467" y="582"/>
                    <a:pt x="1493" y="598"/>
                  </a:cubicBezTo>
                  <a:cubicBezTo>
                    <a:pt x="1737" y="732"/>
                    <a:pt x="1964" y="788"/>
                    <a:pt x="2179" y="788"/>
                  </a:cubicBezTo>
                  <a:cubicBezTo>
                    <a:pt x="2666" y="788"/>
                    <a:pt x="3094" y="503"/>
                    <a:pt x="3522" y="200"/>
                  </a:cubicBezTo>
                  <a:cubicBezTo>
                    <a:pt x="3482" y="21"/>
                    <a:pt x="3283" y="120"/>
                    <a:pt x="3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2" name="Google Shape;16432;p24"/>
            <p:cNvSpPr/>
            <p:nvPr/>
          </p:nvSpPr>
          <p:spPr>
            <a:xfrm>
              <a:off x="5116200" y="4984225"/>
              <a:ext cx="38300" cy="68050"/>
            </a:xfrm>
            <a:custGeom>
              <a:avLst/>
              <a:gdLst/>
              <a:ahLst/>
              <a:cxnLst/>
              <a:rect l="l" t="t" r="r" b="b"/>
              <a:pathLst>
                <a:path w="1532" h="2722" extrusionOk="0">
                  <a:moveTo>
                    <a:pt x="281" y="0"/>
                  </a:moveTo>
                  <a:cubicBezTo>
                    <a:pt x="252" y="0"/>
                    <a:pt x="232" y="14"/>
                    <a:pt x="219" y="52"/>
                  </a:cubicBezTo>
                  <a:cubicBezTo>
                    <a:pt x="139" y="151"/>
                    <a:pt x="139" y="291"/>
                    <a:pt x="199" y="410"/>
                  </a:cubicBezTo>
                  <a:cubicBezTo>
                    <a:pt x="219" y="510"/>
                    <a:pt x="219" y="629"/>
                    <a:pt x="219" y="748"/>
                  </a:cubicBezTo>
                  <a:cubicBezTo>
                    <a:pt x="139" y="987"/>
                    <a:pt x="0" y="1206"/>
                    <a:pt x="100" y="1444"/>
                  </a:cubicBezTo>
                  <a:cubicBezTo>
                    <a:pt x="239" y="1783"/>
                    <a:pt x="139" y="2101"/>
                    <a:pt x="159" y="2419"/>
                  </a:cubicBezTo>
                  <a:cubicBezTo>
                    <a:pt x="159" y="2499"/>
                    <a:pt x="159" y="2598"/>
                    <a:pt x="199" y="2678"/>
                  </a:cubicBezTo>
                  <a:cubicBezTo>
                    <a:pt x="239" y="2678"/>
                    <a:pt x="259" y="2698"/>
                    <a:pt x="318" y="2698"/>
                  </a:cubicBezTo>
                  <a:cubicBezTo>
                    <a:pt x="328" y="2690"/>
                    <a:pt x="341" y="2688"/>
                    <a:pt x="355" y="2688"/>
                  </a:cubicBezTo>
                  <a:cubicBezTo>
                    <a:pt x="404" y="2688"/>
                    <a:pt x="474" y="2721"/>
                    <a:pt x="527" y="2721"/>
                  </a:cubicBezTo>
                  <a:cubicBezTo>
                    <a:pt x="585" y="2721"/>
                    <a:pt x="624" y="2682"/>
                    <a:pt x="597" y="2519"/>
                  </a:cubicBezTo>
                  <a:cubicBezTo>
                    <a:pt x="338" y="2340"/>
                    <a:pt x="318" y="2021"/>
                    <a:pt x="438" y="1902"/>
                  </a:cubicBezTo>
                  <a:cubicBezTo>
                    <a:pt x="816" y="1683"/>
                    <a:pt x="816" y="1524"/>
                    <a:pt x="458" y="1305"/>
                  </a:cubicBezTo>
                  <a:cubicBezTo>
                    <a:pt x="557" y="1226"/>
                    <a:pt x="637" y="1146"/>
                    <a:pt x="716" y="1086"/>
                  </a:cubicBezTo>
                  <a:cubicBezTo>
                    <a:pt x="776" y="1027"/>
                    <a:pt x="836" y="987"/>
                    <a:pt x="915" y="927"/>
                  </a:cubicBezTo>
                  <a:cubicBezTo>
                    <a:pt x="995" y="927"/>
                    <a:pt x="1035" y="927"/>
                    <a:pt x="1094" y="907"/>
                  </a:cubicBezTo>
                  <a:cubicBezTo>
                    <a:pt x="1194" y="788"/>
                    <a:pt x="1532" y="927"/>
                    <a:pt x="1432" y="589"/>
                  </a:cubicBezTo>
                  <a:cubicBezTo>
                    <a:pt x="1253" y="589"/>
                    <a:pt x="1094" y="609"/>
                    <a:pt x="915" y="609"/>
                  </a:cubicBezTo>
                  <a:cubicBezTo>
                    <a:pt x="776" y="689"/>
                    <a:pt x="637" y="689"/>
                    <a:pt x="517" y="728"/>
                  </a:cubicBezTo>
                  <a:cubicBezTo>
                    <a:pt x="338" y="529"/>
                    <a:pt x="378" y="311"/>
                    <a:pt x="418" y="92"/>
                  </a:cubicBezTo>
                  <a:lnTo>
                    <a:pt x="338" y="12"/>
                  </a:lnTo>
                  <a:cubicBezTo>
                    <a:pt x="317" y="5"/>
                    <a:pt x="297" y="0"/>
                    <a:pt x="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3" name="Google Shape;16433;p24"/>
            <p:cNvSpPr/>
            <p:nvPr/>
          </p:nvSpPr>
          <p:spPr>
            <a:xfrm>
              <a:off x="5388725" y="4911900"/>
              <a:ext cx="53725" cy="21425"/>
            </a:xfrm>
            <a:custGeom>
              <a:avLst/>
              <a:gdLst/>
              <a:ahLst/>
              <a:cxnLst/>
              <a:rect l="l" t="t" r="r" b="b"/>
              <a:pathLst>
                <a:path w="2149" h="857" extrusionOk="0">
                  <a:moveTo>
                    <a:pt x="1632" y="1"/>
                  </a:moveTo>
                  <a:cubicBezTo>
                    <a:pt x="1291" y="19"/>
                    <a:pt x="999" y="166"/>
                    <a:pt x="668" y="166"/>
                  </a:cubicBezTo>
                  <a:cubicBezTo>
                    <a:pt x="632" y="166"/>
                    <a:pt x="595" y="164"/>
                    <a:pt x="557" y="160"/>
                  </a:cubicBezTo>
                  <a:cubicBezTo>
                    <a:pt x="543" y="159"/>
                    <a:pt x="528" y="158"/>
                    <a:pt x="514" y="158"/>
                  </a:cubicBezTo>
                  <a:cubicBezTo>
                    <a:pt x="281" y="158"/>
                    <a:pt x="132" y="311"/>
                    <a:pt x="0" y="498"/>
                  </a:cubicBezTo>
                  <a:cubicBezTo>
                    <a:pt x="279" y="518"/>
                    <a:pt x="339" y="637"/>
                    <a:pt x="199" y="856"/>
                  </a:cubicBezTo>
                  <a:cubicBezTo>
                    <a:pt x="896" y="797"/>
                    <a:pt x="1532" y="598"/>
                    <a:pt x="2149" y="339"/>
                  </a:cubicBezTo>
                  <a:cubicBezTo>
                    <a:pt x="1970" y="220"/>
                    <a:pt x="1751" y="180"/>
                    <a:pt x="1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4" name="Google Shape;16434;p24"/>
            <p:cNvSpPr/>
            <p:nvPr/>
          </p:nvSpPr>
          <p:spPr>
            <a:xfrm>
              <a:off x="5592125" y="4767600"/>
              <a:ext cx="72125" cy="21800"/>
            </a:xfrm>
            <a:custGeom>
              <a:avLst/>
              <a:gdLst/>
              <a:ahLst/>
              <a:cxnLst/>
              <a:rect l="l" t="t" r="r" b="b"/>
              <a:pathLst>
                <a:path w="2885" h="872" extrusionOk="0">
                  <a:moveTo>
                    <a:pt x="2579" y="0"/>
                  </a:moveTo>
                  <a:cubicBezTo>
                    <a:pt x="2550" y="0"/>
                    <a:pt x="2519" y="8"/>
                    <a:pt x="2487" y="24"/>
                  </a:cubicBezTo>
                  <a:cubicBezTo>
                    <a:pt x="1711" y="322"/>
                    <a:pt x="856" y="342"/>
                    <a:pt x="0" y="859"/>
                  </a:cubicBezTo>
                  <a:cubicBezTo>
                    <a:pt x="101" y="868"/>
                    <a:pt x="200" y="871"/>
                    <a:pt x="296" y="871"/>
                  </a:cubicBezTo>
                  <a:cubicBezTo>
                    <a:pt x="1140" y="871"/>
                    <a:pt x="1857" y="586"/>
                    <a:pt x="2606" y="462"/>
                  </a:cubicBezTo>
                  <a:cubicBezTo>
                    <a:pt x="2706" y="402"/>
                    <a:pt x="2885" y="342"/>
                    <a:pt x="2785" y="143"/>
                  </a:cubicBezTo>
                  <a:cubicBezTo>
                    <a:pt x="2727" y="56"/>
                    <a:pt x="2658" y="0"/>
                    <a:pt x="25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5" name="Google Shape;16435;p24"/>
            <p:cNvSpPr/>
            <p:nvPr/>
          </p:nvSpPr>
          <p:spPr>
            <a:xfrm>
              <a:off x="5657275" y="4757275"/>
              <a:ext cx="64175" cy="31325"/>
            </a:xfrm>
            <a:custGeom>
              <a:avLst/>
              <a:gdLst/>
              <a:ahLst/>
              <a:cxnLst/>
              <a:rect l="l" t="t" r="r" b="b"/>
              <a:pathLst>
                <a:path w="2567" h="1253" extrusionOk="0">
                  <a:moveTo>
                    <a:pt x="2131" y="1"/>
                  </a:moveTo>
                  <a:cubicBezTo>
                    <a:pt x="1964" y="1"/>
                    <a:pt x="1804" y="76"/>
                    <a:pt x="1632" y="138"/>
                  </a:cubicBezTo>
                  <a:cubicBezTo>
                    <a:pt x="1134" y="278"/>
                    <a:pt x="677" y="536"/>
                    <a:pt x="160" y="556"/>
                  </a:cubicBezTo>
                  <a:cubicBezTo>
                    <a:pt x="100" y="656"/>
                    <a:pt x="60" y="775"/>
                    <a:pt x="0" y="875"/>
                  </a:cubicBezTo>
                  <a:cubicBezTo>
                    <a:pt x="458" y="835"/>
                    <a:pt x="876" y="755"/>
                    <a:pt x="1293" y="656"/>
                  </a:cubicBezTo>
                  <a:cubicBezTo>
                    <a:pt x="1517" y="613"/>
                    <a:pt x="1672" y="584"/>
                    <a:pt x="1783" y="584"/>
                  </a:cubicBezTo>
                  <a:cubicBezTo>
                    <a:pt x="2039" y="584"/>
                    <a:pt x="2060" y="740"/>
                    <a:pt x="2129" y="1252"/>
                  </a:cubicBezTo>
                  <a:cubicBezTo>
                    <a:pt x="2567" y="914"/>
                    <a:pt x="2328" y="437"/>
                    <a:pt x="2268" y="19"/>
                  </a:cubicBezTo>
                  <a:cubicBezTo>
                    <a:pt x="2222" y="6"/>
                    <a:pt x="2176" y="1"/>
                    <a:pt x="2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6" name="Google Shape;16436;p24"/>
            <p:cNvSpPr/>
            <p:nvPr/>
          </p:nvSpPr>
          <p:spPr>
            <a:xfrm>
              <a:off x="5353900" y="4990000"/>
              <a:ext cx="67175" cy="27375"/>
            </a:xfrm>
            <a:custGeom>
              <a:avLst/>
              <a:gdLst/>
              <a:ahLst/>
              <a:cxnLst/>
              <a:rect l="l" t="t" r="r" b="b"/>
              <a:pathLst>
                <a:path w="2687" h="1095" extrusionOk="0">
                  <a:moveTo>
                    <a:pt x="2328" y="0"/>
                  </a:moveTo>
                  <a:cubicBezTo>
                    <a:pt x="2051" y="16"/>
                    <a:pt x="1841" y="140"/>
                    <a:pt x="1598" y="140"/>
                  </a:cubicBezTo>
                  <a:cubicBezTo>
                    <a:pt x="1545" y="140"/>
                    <a:pt x="1490" y="134"/>
                    <a:pt x="1433" y="119"/>
                  </a:cubicBezTo>
                  <a:cubicBezTo>
                    <a:pt x="1365" y="101"/>
                    <a:pt x="1296" y="93"/>
                    <a:pt x="1227" y="93"/>
                  </a:cubicBezTo>
                  <a:cubicBezTo>
                    <a:pt x="913" y="93"/>
                    <a:pt x="593" y="262"/>
                    <a:pt x="299" y="458"/>
                  </a:cubicBezTo>
                  <a:cubicBezTo>
                    <a:pt x="100" y="577"/>
                    <a:pt x="1" y="776"/>
                    <a:pt x="41" y="1094"/>
                  </a:cubicBezTo>
                  <a:cubicBezTo>
                    <a:pt x="578" y="676"/>
                    <a:pt x="1075" y="458"/>
                    <a:pt x="1732" y="458"/>
                  </a:cubicBezTo>
                  <a:cubicBezTo>
                    <a:pt x="1794" y="458"/>
                    <a:pt x="1862" y="459"/>
                    <a:pt x="1931" y="459"/>
                  </a:cubicBezTo>
                  <a:cubicBezTo>
                    <a:pt x="2191" y="459"/>
                    <a:pt x="2482" y="435"/>
                    <a:pt x="2686" y="199"/>
                  </a:cubicBezTo>
                  <a:cubicBezTo>
                    <a:pt x="2547" y="179"/>
                    <a:pt x="2388" y="159"/>
                    <a:pt x="23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7" name="Google Shape;16437;p24"/>
            <p:cNvSpPr/>
            <p:nvPr/>
          </p:nvSpPr>
          <p:spPr>
            <a:xfrm>
              <a:off x="5587150" y="4902450"/>
              <a:ext cx="71150" cy="13450"/>
            </a:xfrm>
            <a:custGeom>
              <a:avLst/>
              <a:gdLst/>
              <a:ahLst/>
              <a:cxnLst/>
              <a:rect l="l" t="t" r="r" b="b"/>
              <a:pathLst>
                <a:path w="2846" h="538" extrusionOk="0">
                  <a:moveTo>
                    <a:pt x="2288" y="1"/>
                  </a:moveTo>
                  <a:cubicBezTo>
                    <a:pt x="1512" y="1"/>
                    <a:pt x="756" y="61"/>
                    <a:pt x="1" y="339"/>
                  </a:cubicBezTo>
                  <a:cubicBezTo>
                    <a:pt x="1" y="439"/>
                    <a:pt x="120" y="478"/>
                    <a:pt x="180" y="518"/>
                  </a:cubicBezTo>
                  <a:cubicBezTo>
                    <a:pt x="1075" y="498"/>
                    <a:pt x="1990" y="538"/>
                    <a:pt x="2845" y="200"/>
                  </a:cubicBezTo>
                  <a:cubicBezTo>
                    <a:pt x="2686" y="1"/>
                    <a:pt x="2408" y="140"/>
                    <a:pt x="2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8" name="Google Shape;16438;p24"/>
            <p:cNvSpPr/>
            <p:nvPr/>
          </p:nvSpPr>
          <p:spPr>
            <a:xfrm>
              <a:off x="5421050" y="4872350"/>
              <a:ext cx="66175" cy="20350"/>
            </a:xfrm>
            <a:custGeom>
              <a:avLst/>
              <a:gdLst/>
              <a:ahLst/>
              <a:cxnLst/>
              <a:rect l="l" t="t" r="r" b="b"/>
              <a:pathLst>
                <a:path w="2647" h="814" extrusionOk="0">
                  <a:moveTo>
                    <a:pt x="2379" y="1"/>
                  </a:moveTo>
                  <a:cubicBezTo>
                    <a:pt x="1543" y="1"/>
                    <a:pt x="780" y="347"/>
                    <a:pt x="0" y="529"/>
                  </a:cubicBezTo>
                  <a:cubicBezTo>
                    <a:pt x="65" y="750"/>
                    <a:pt x="168" y="813"/>
                    <a:pt x="284" y="813"/>
                  </a:cubicBezTo>
                  <a:cubicBezTo>
                    <a:pt x="418" y="813"/>
                    <a:pt x="569" y="729"/>
                    <a:pt x="697" y="708"/>
                  </a:cubicBezTo>
                  <a:cubicBezTo>
                    <a:pt x="1353" y="548"/>
                    <a:pt x="1990" y="429"/>
                    <a:pt x="2646" y="290"/>
                  </a:cubicBezTo>
                  <a:cubicBezTo>
                    <a:pt x="2626" y="190"/>
                    <a:pt x="2626" y="111"/>
                    <a:pt x="2626" y="11"/>
                  </a:cubicBezTo>
                  <a:cubicBezTo>
                    <a:pt x="2543" y="4"/>
                    <a:pt x="2461" y="1"/>
                    <a:pt x="2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9" name="Google Shape;16439;p24"/>
            <p:cNvSpPr/>
            <p:nvPr/>
          </p:nvSpPr>
          <p:spPr>
            <a:xfrm>
              <a:off x="5132100" y="4925325"/>
              <a:ext cx="71650" cy="22425"/>
            </a:xfrm>
            <a:custGeom>
              <a:avLst/>
              <a:gdLst/>
              <a:ahLst/>
              <a:cxnLst/>
              <a:rect l="l" t="t" r="r" b="b"/>
              <a:pathLst>
                <a:path w="2866" h="897" extrusionOk="0">
                  <a:moveTo>
                    <a:pt x="2448" y="1"/>
                  </a:moveTo>
                  <a:cubicBezTo>
                    <a:pt x="2269" y="100"/>
                    <a:pt x="2050" y="21"/>
                    <a:pt x="1871" y="100"/>
                  </a:cubicBezTo>
                  <a:cubicBezTo>
                    <a:pt x="1771" y="120"/>
                    <a:pt x="1652" y="120"/>
                    <a:pt x="1552" y="140"/>
                  </a:cubicBezTo>
                  <a:cubicBezTo>
                    <a:pt x="1393" y="299"/>
                    <a:pt x="1174" y="200"/>
                    <a:pt x="995" y="299"/>
                  </a:cubicBezTo>
                  <a:cubicBezTo>
                    <a:pt x="896" y="319"/>
                    <a:pt x="777" y="319"/>
                    <a:pt x="677" y="359"/>
                  </a:cubicBezTo>
                  <a:cubicBezTo>
                    <a:pt x="593" y="418"/>
                    <a:pt x="496" y="427"/>
                    <a:pt x="396" y="427"/>
                  </a:cubicBezTo>
                  <a:cubicBezTo>
                    <a:pt x="349" y="427"/>
                    <a:pt x="302" y="425"/>
                    <a:pt x="256" y="425"/>
                  </a:cubicBezTo>
                  <a:cubicBezTo>
                    <a:pt x="165" y="425"/>
                    <a:pt x="77" y="433"/>
                    <a:pt x="1" y="478"/>
                  </a:cubicBezTo>
                  <a:lnTo>
                    <a:pt x="1" y="896"/>
                  </a:lnTo>
                  <a:cubicBezTo>
                    <a:pt x="160" y="876"/>
                    <a:pt x="299" y="856"/>
                    <a:pt x="478" y="817"/>
                  </a:cubicBezTo>
                  <a:cubicBezTo>
                    <a:pt x="637" y="697"/>
                    <a:pt x="836" y="797"/>
                    <a:pt x="1015" y="697"/>
                  </a:cubicBezTo>
                  <a:cubicBezTo>
                    <a:pt x="1592" y="578"/>
                    <a:pt x="2189" y="439"/>
                    <a:pt x="2766" y="319"/>
                  </a:cubicBezTo>
                  <a:cubicBezTo>
                    <a:pt x="2865" y="120"/>
                    <a:pt x="2686" y="81"/>
                    <a:pt x="25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0" name="Google Shape;16440;p24"/>
            <p:cNvSpPr/>
            <p:nvPr/>
          </p:nvSpPr>
          <p:spPr>
            <a:xfrm>
              <a:off x="5578700" y="4975075"/>
              <a:ext cx="48250" cy="18950"/>
            </a:xfrm>
            <a:custGeom>
              <a:avLst/>
              <a:gdLst/>
              <a:ahLst/>
              <a:cxnLst/>
              <a:rect l="l" t="t" r="r" b="b"/>
              <a:pathLst>
                <a:path w="1930" h="758" extrusionOk="0">
                  <a:moveTo>
                    <a:pt x="1731" y="80"/>
                  </a:moveTo>
                  <a:cubicBezTo>
                    <a:pt x="1134" y="159"/>
                    <a:pt x="518" y="0"/>
                    <a:pt x="0" y="418"/>
                  </a:cubicBezTo>
                  <a:cubicBezTo>
                    <a:pt x="40" y="716"/>
                    <a:pt x="319" y="657"/>
                    <a:pt x="498" y="756"/>
                  </a:cubicBezTo>
                  <a:cubicBezTo>
                    <a:pt x="504" y="757"/>
                    <a:pt x="510" y="757"/>
                    <a:pt x="515" y="757"/>
                  </a:cubicBezTo>
                  <a:cubicBezTo>
                    <a:pt x="628" y="757"/>
                    <a:pt x="659" y="592"/>
                    <a:pt x="794" y="592"/>
                  </a:cubicBezTo>
                  <a:cubicBezTo>
                    <a:pt x="807" y="592"/>
                    <a:pt x="821" y="594"/>
                    <a:pt x="836" y="597"/>
                  </a:cubicBezTo>
                  <a:cubicBezTo>
                    <a:pt x="950" y="645"/>
                    <a:pt x="1063" y="664"/>
                    <a:pt x="1176" y="664"/>
                  </a:cubicBezTo>
                  <a:cubicBezTo>
                    <a:pt x="1438" y="664"/>
                    <a:pt x="1694" y="561"/>
                    <a:pt x="1930" y="478"/>
                  </a:cubicBezTo>
                  <a:cubicBezTo>
                    <a:pt x="1791" y="378"/>
                    <a:pt x="1731" y="259"/>
                    <a:pt x="1731" y="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1" name="Google Shape;16441;p24"/>
            <p:cNvSpPr/>
            <p:nvPr/>
          </p:nvSpPr>
          <p:spPr>
            <a:xfrm>
              <a:off x="5214175" y="5138175"/>
              <a:ext cx="67150" cy="19550"/>
            </a:xfrm>
            <a:custGeom>
              <a:avLst/>
              <a:gdLst/>
              <a:ahLst/>
              <a:cxnLst/>
              <a:rect l="l" t="t" r="r" b="b"/>
              <a:pathLst>
                <a:path w="2686" h="782" extrusionOk="0">
                  <a:moveTo>
                    <a:pt x="2195" y="0"/>
                  </a:moveTo>
                  <a:cubicBezTo>
                    <a:pt x="1795" y="0"/>
                    <a:pt x="1425" y="171"/>
                    <a:pt x="1054" y="200"/>
                  </a:cubicBezTo>
                  <a:cubicBezTo>
                    <a:pt x="960" y="238"/>
                    <a:pt x="973" y="400"/>
                    <a:pt x="839" y="400"/>
                  </a:cubicBezTo>
                  <a:cubicBezTo>
                    <a:pt x="832" y="400"/>
                    <a:pt x="824" y="400"/>
                    <a:pt x="816" y="399"/>
                  </a:cubicBezTo>
                  <a:cubicBezTo>
                    <a:pt x="915" y="359"/>
                    <a:pt x="915" y="299"/>
                    <a:pt x="875" y="220"/>
                  </a:cubicBezTo>
                  <a:lnTo>
                    <a:pt x="875" y="220"/>
                  </a:lnTo>
                  <a:cubicBezTo>
                    <a:pt x="848" y="222"/>
                    <a:pt x="821" y="223"/>
                    <a:pt x="794" y="223"/>
                  </a:cubicBezTo>
                  <a:cubicBezTo>
                    <a:pt x="721" y="223"/>
                    <a:pt x="649" y="217"/>
                    <a:pt x="580" y="217"/>
                  </a:cubicBezTo>
                  <a:cubicBezTo>
                    <a:pt x="435" y="217"/>
                    <a:pt x="300" y="242"/>
                    <a:pt x="179" y="399"/>
                  </a:cubicBezTo>
                  <a:cubicBezTo>
                    <a:pt x="119" y="518"/>
                    <a:pt x="60" y="618"/>
                    <a:pt x="0" y="737"/>
                  </a:cubicBezTo>
                  <a:cubicBezTo>
                    <a:pt x="139" y="768"/>
                    <a:pt x="274" y="781"/>
                    <a:pt x="406" y="781"/>
                  </a:cubicBezTo>
                  <a:cubicBezTo>
                    <a:pt x="1214" y="781"/>
                    <a:pt x="1899" y="272"/>
                    <a:pt x="2686" y="101"/>
                  </a:cubicBezTo>
                  <a:cubicBezTo>
                    <a:pt x="2516" y="27"/>
                    <a:pt x="2353" y="0"/>
                    <a:pt x="2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2" name="Google Shape;16442;p24"/>
            <p:cNvSpPr/>
            <p:nvPr/>
          </p:nvSpPr>
          <p:spPr>
            <a:xfrm>
              <a:off x="5124650" y="5082500"/>
              <a:ext cx="40300" cy="30850"/>
            </a:xfrm>
            <a:custGeom>
              <a:avLst/>
              <a:gdLst/>
              <a:ahLst/>
              <a:cxnLst/>
              <a:rect l="l" t="t" r="r" b="b"/>
              <a:pathLst>
                <a:path w="1612" h="1234" extrusionOk="0">
                  <a:moveTo>
                    <a:pt x="279" y="0"/>
                  </a:moveTo>
                  <a:cubicBezTo>
                    <a:pt x="0" y="179"/>
                    <a:pt x="199" y="477"/>
                    <a:pt x="100" y="696"/>
                  </a:cubicBezTo>
                  <a:lnTo>
                    <a:pt x="100" y="836"/>
                  </a:lnTo>
                  <a:cubicBezTo>
                    <a:pt x="100" y="975"/>
                    <a:pt x="120" y="1134"/>
                    <a:pt x="279" y="1233"/>
                  </a:cubicBezTo>
                  <a:lnTo>
                    <a:pt x="458" y="1233"/>
                  </a:lnTo>
                  <a:cubicBezTo>
                    <a:pt x="481" y="1187"/>
                    <a:pt x="511" y="1168"/>
                    <a:pt x="544" y="1168"/>
                  </a:cubicBezTo>
                  <a:cubicBezTo>
                    <a:pt x="568" y="1168"/>
                    <a:pt x="592" y="1177"/>
                    <a:pt x="617" y="1194"/>
                  </a:cubicBezTo>
                  <a:lnTo>
                    <a:pt x="816" y="1194"/>
                  </a:lnTo>
                  <a:cubicBezTo>
                    <a:pt x="816" y="696"/>
                    <a:pt x="1413" y="855"/>
                    <a:pt x="1612" y="458"/>
                  </a:cubicBezTo>
                  <a:cubicBezTo>
                    <a:pt x="1441" y="362"/>
                    <a:pt x="1276" y="323"/>
                    <a:pt x="1114" y="323"/>
                  </a:cubicBezTo>
                  <a:cubicBezTo>
                    <a:pt x="973" y="323"/>
                    <a:pt x="835" y="352"/>
                    <a:pt x="697" y="398"/>
                  </a:cubicBezTo>
                  <a:cubicBezTo>
                    <a:pt x="612" y="430"/>
                    <a:pt x="545" y="444"/>
                    <a:pt x="491" y="444"/>
                  </a:cubicBezTo>
                  <a:cubicBezTo>
                    <a:pt x="279" y="444"/>
                    <a:pt x="279" y="222"/>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3" name="Google Shape;16443;p24"/>
            <p:cNvSpPr/>
            <p:nvPr/>
          </p:nvSpPr>
          <p:spPr>
            <a:xfrm>
              <a:off x="5244500" y="5098675"/>
              <a:ext cx="68150" cy="23125"/>
            </a:xfrm>
            <a:custGeom>
              <a:avLst/>
              <a:gdLst/>
              <a:ahLst/>
              <a:cxnLst/>
              <a:rect l="l" t="t" r="r" b="b"/>
              <a:pathLst>
                <a:path w="2726" h="925" extrusionOk="0">
                  <a:moveTo>
                    <a:pt x="2474" y="1"/>
                  </a:moveTo>
                  <a:cubicBezTo>
                    <a:pt x="2415" y="1"/>
                    <a:pt x="2350" y="25"/>
                    <a:pt x="2288" y="69"/>
                  </a:cubicBezTo>
                  <a:cubicBezTo>
                    <a:pt x="2030" y="208"/>
                    <a:pt x="1691" y="69"/>
                    <a:pt x="1433" y="248"/>
                  </a:cubicBezTo>
                  <a:lnTo>
                    <a:pt x="1254" y="248"/>
                  </a:lnTo>
                  <a:cubicBezTo>
                    <a:pt x="1075" y="328"/>
                    <a:pt x="876" y="308"/>
                    <a:pt x="737" y="427"/>
                  </a:cubicBezTo>
                  <a:cubicBezTo>
                    <a:pt x="650" y="493"/>
                    <a:pt x="555" y="505"/>
                    <a:pt x="459" y="505"/>
                  </a:cubicBezTo>
                  <a:cubicBezTo>
                    <a:pt x="401" y="505"/>
                    <a:pt x="343" y="500"/>
                    <a:pt x="286" y="500"/>
                  </a:cubicBezTo>
                  <a:cubicBezTo>
                    <a:pt x="181" y="500"/>
                    <a:pt x="82" y="516"/>
                    <a:pt x="0" y="606"/>
                  </a:cubicBezTo>
                  <a:cubicBezTo>
                    <a:pt x="140" y="706"/>
                    <a:pt x="239" y="805"/>
                    <a:pt x="359" y="905"/>
                  </a:cubicBezTo>
                  <a:cubicBezTo>
                    <a:pt x="419" y="919"/>
                    <a:pt x="478" y="925"/>
                    <a:pt x="536" y="925"/>
                  </a:cubicBezTo>
                  <a:cubicBezTo>
                    <a:pt x="803" y="925"/>
                    <a:pt x="1045" y="798"/>
                    <a:pt x="1274" y="765"/>
                  </a:cubicBezTo>
                  <a:cubicBezTo>
                    <a:pt x="1658" y="708"/>
                    <a:pt x="2005" y="446"/>
                    <a:pt x="2404" y="446"/>
                  </a:cubicBezTo>
                  <a:cubicBezTo>
                    <a:pt x="2419" y="446"/>
                    <a:pt x="2433" y="446"/>
                    <a:pt x="2447" y="447"/>
                  </a:cubicBezTo>
                  <a:cubicBezTo>
                    <a:pt x="2567" y="368"/>
                    <a:pt x="2726" y="268"/>
                    <a:pt x="2646" y="129"/>
                  </a:cubicBezTo>
                  <a:cubicBezTo>
                    <a:pt x="2613" y="40"/>
                    <a:pt x="2549" y="1"/>
                    <a:pt x="2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4" name="Google Shape;16444;p24"/>
            <p:cNvSpPr/>
            <p:nvPr/>
          </p:nvSpPr>
          <p:spPr>
            <a:xfrm>
              <a:off x="5236550" y="5005400"/>
              <a:ext cx="44775" cy="19925"/>
            </a:xfrm>
            <a:custGeom>
              <a:avLst/>
              <a:gdLst/>
              <a:ahLst/>
              <a:cxnLst/>
              <a:rect l="l" t="t" r="r" b="b"/>
              <a:pathLst>
                <a:path w="1791" h="797" extrusionOk="0">
                  <a:moveTo>
                    <a:pt x="1791" y="1"/>
                  </a:moveTo>
                  <a:lnTo>
                    <a:pt x="1791" y="1"/>
                  </a:lnTo>
                  <a:cubicBezTo>
                    <a:pt x="1174" y="80"/>
                    <a:pt x="577" y="140"/>
                    <a:pt x="0" y="438"/>
                  </a:cubicBezTo>
                  <a:cubicBezTo>
                    <a:pt x="199" y="558"/>
                    <a:pt x="20" y="677"/>
                    <a:pt x="0" y="796"/>
                  </a:cubicBezTo>
                  <a:cubicBezTo>
                    <a:pt x="617" y="637"/>
                    <a:pt x="1373" y="677"/>
                    <a:pt x="1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5" name="Google Shape;16445;p24"/>
            <p:cNvSpPr/>
            <p:nvPr/>
          </p:nvSpPr>
          <p:spPr>
            <a:xfrm>
              <a:off x="5209200" y="5042700"/>
              <a:ext cx="51725" cy="17075"/>
            </a:xfrm>
            <a:custGeom>
              <a:avLst/>
              <a:gdLst/>
              <a:ahLst/>
              <a:cxnLst/>
              <a:rect l="l" t="t" r="r" b="b"/>
              <a:pathLst>
                <a:path w="2069" h="683" extrusionOk="0">
                  <a:moveTo>
                    <a:pt x="1989" y="1"/>
                  </a:moveTo>
                  <a:lnTo>
                    <a:pt x="1989" y="1"/>
                  </a:lnTo>
                  <a:cubicBezTo>
                    <a:pt x="1293" y="80"/>
                    <a:pt x="657" y="259"/>
                    <a:pt x="0" y="498"/>
                  </a:cubicBezTo>
                  <a:cubicBezTo>
                    <a:pt x="68" y="611"/>
                    <a:pt x="159" y="639"/>
                    <a:pt x="257" y="639"/>
                  </a:cubicBezTo>
                  <a:cubicBezTo>
                    <a:pt x="347" y="639"/>
                    <a:pt x="443" y="615"/>
                    <a:pt x="531" y="615"/>
                  </a:cubicBezTo>
                  <a:cubicBezTo>
                    <a:pt x="599" y="615"/>
                    <a:pt x="663" y="629"/>
                    <a:pt x="716" y="677"/>
                  </a:cubicBezTo>
                  <a:cubicBezTo>
                    <a:pt x="764" y="680"/>
                    <a:pt x="811" y="682"/>
                    <a:pt x="858" y="682"/>
                  </a:cubicBezTo>
                  <a:cubicBezTo>
                    <a:pt x="1083" y="682"/>
                    <a:pt x="1294" y="643"/>
                    <a:pt x="1492" y="578"/>
                  </a:cubicBezTo>
                  <a:cubicBezTo>
                    <a:pt x="1771" y="498"/>
                    <a:pt x="2069" y="478"/>
                    <a:pt x="1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6" name="Google Shape;16446;p24"/>
            <p:cNvSpPr/>
            <p:nvPr/>
          </p:nvSpPr>
          <p:spPr>
            <a:xfrm>
              <a:off x="5130125" y="4904750"/>
              <a:ext cx="46775" cy="21100"/>
            </a:xfrm>
            <a:custGeom>
              <a:avLst/>
              <a:gdLst/>
              <a:ahLst/>
              <a:cxnLst/>
              <a:rect l="l" t="t" r="r" b="b"/>
              <a:pathLst>
                <a:path w="1871" h="844" extrusionOk="0">
                  <a:moveTo>
                    <a:pt x="818" y="0"/>
                  </a:moveTo>
                  <a:cubicBezTo>
                    <a:pt x="679" y="0"/>
                    <a:pt x="542" y="68"/>
                    <a:pt x="398" y="128"/>
                  </a:cubicBezTo>
                  <a:cubicBezTo>
                    <a:pt x="338" y="187"/>
                    <a:pt x="279" y="227"/>
                    <a:pt x="239" y="307"/>
                  </a:cubicBezTo>
                  <a:cubicBezTo>
                    <a:pt x="0" y="605"/>
                    <a:pt x="199" y="725"/>
                    <a:pt x="478" y="824"/>
                  </a:cubicBezTo>
                  <a:cubicBezTo>
                    <a:pt x="537" y="824"/>
                    <a:pt x="557" y="844"/>
                    <a:pt x="597" y="844"/>
                  </a:cubicBezTo>
                  <a:cubicBezTo>
                    <a:pt x="1054" y="824"/>
                    <a:pt x="1452" y="705"/>
                    <a:pt x="1870" y="545"/>
                  </a:cubicBezTo>
                  <a:cubicBezTo>
                    <a:pt x="1671" y="187"/>
                    <a:pt x="1273" y="386"/>
                    <a:pt x="1094" y="108"/>
                  </a:cubicBezTo>
                  <a:cubicBezTo>
                    <a:pt x="1000" y="29"/>
                    <a:pt x="908" y="0"/>
                    <a:pt x="8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7" name="Google Shape;16447;p24"/>
            <p:cNvSpPr/>
            <p:nvPr/>
          </p:nvSpPr>
          <p:spPr>
            <a:xfrm>
              <a:off x="5525475" y="4885475"/>
              <a:ext cx="49775" cy="18000"/>
            </a:xfrm>
            <a:custGeom>
              <a:avLst/>
              <a:gdLst/>
              <a:ahLst/>
              <a:cxnLst/>
              <a:rect l="l" t="t" r="r" b="b"/>
              <a:pathLst>
                <a:path w="1991" h="720" extrusionOk="0">
                  <a:moveTo>
                    <a:pt x="1845" y="1"/>
                  </a:moveTo>
                  <a:cubicBezTo>
                    <a:pt x="1281" y="1"/>
                    <a:pt x="748" y="362"/>
                    <a:pt x="180" y="362"/>
                  </a:cubicBezTo>
                  <a:cubicBezTo>
                    <a:pt x="140" y="481"/>
                    <a:pt x="61" y="600"/>
                    <a:pt x="1" y="720"/>
                  </a:cubicBezTo>
                  <a:cubicBezTo>
                    <a:pt x="677" y="680"/>
                    <a:pt x="1334" y="580"/>
                    <a:pt x="1930" y="322"/>
                  </a:cubicBezTo>
                  <a:lnTo>
                    <a:pt x="1930" y="262"/>
                  </a:lnTo>
                  <a:cubicBezTo>
                    <a:pt x="1950" y="202"/>
                    <a:pt x="1970" y="183"/>
                    <a:pt x="1990" y="123"/>
                  </a:cubicBezTo>
                  <a:lnTo>
                    <a:pt x="1990" y="63"/>
                  </a:lnTo>
                  <a:lnTo>
                    <a:pt x="1930" y="4"/>
                  </a:lnTo>
                  <a:cubicBezTo>
                    <a:pt x="1902" y="2"/>
                    <a:pt x="1874" y="1"/>
                    <a:pt x="1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8" name="Google Shape;16448;p24"/>
            <p:cNvSpPr/>
            <p:nvPr/>
          </p:nvSpPr>
          <p:spPr>
            <a:xfrm>
              <a:off x="5503100" y="4990000"/>
              <a:ext cx="46775" cy="18075"/>
            </a:xfrm>
            <a:custGeom>
              <a:avLst/>
              <a:gdLst/>
              <a:ahLst/>
              <a:cxnLst/>
              <a:rect l="l" t="t" r="r" b="b"/>
              <a:pathLst>
                <a:path w="1871" h="723" extrusionOk="0">
                  <a:moveTo>
                    <a:pt x="1771" y="0"/>
                  </a:moveTo>
                  <a:lnTo>
                    <a:pt x="1771" y="0"/>
                  </a:lnTo>
                  <a:cubicBezTo>
                    <a:pt x="697" y="119"/>
                    <a:pt x="697" y="119"/>
                    <a:pt x="1" y="577"/>
                  </a:cubicBezTo>
                  <a:cubicBezTo>
                    <a:pt x="150" y="685"/>
                    <a:pt x="296" y="722"/>
                    <a:pt x="440" y="722"/>
                  </a:cubicBezTo>
                  <a:cubicBezTo>
                    <a:pt x="720" y="722"/>
                    <a:pt x="991" y="583"/>
                    <a:pt x="1254" y="557"/>
                  </a:cubicBezTo>
                  <a:cubicBezTo>
                    <a:pt x="1373" y="318"/>
                    <a:pt x="1871" y="458"/>
                    <a:pt x="17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9" name="Google Shape;16449;p24"/>
            <p:cNvSpPr/>
            <p:nvPr/>
          </p:nvSpPr>
          <p:spPr>
            <a:xfrm>
              <a:off x="5604550" y="5043700"/>
              <a:ext cx="47775" cy="17600"/>
            </a:xfrm>
            <a:custGeom>
              <a:avLst/>
              <a:gdLst/>
              <a:ahLst/>
              <a:cxnLst/>
              <a:rect l="l" t="t" r="r" b="b"/>
              <a:pathLst>
                <a:path w="1911" h="704" extrusionOk="0">
                  <a:moveTo>
                    <a:pt x="1254" y="0"/>
                  </a:moveTo>
                  <a:cubicBezTo>
                    <a:pt x="757" y="100"/>
                    <a:pt x="379" y="398"/>
                    <a:pt x="1" y="697"/>
                  </a:cubicBezTo>
                  <a:cubicBezTo>
                    <a:pt x="126" y="700"/>
                    <a:pt x="251" y="704"/>
                    <a:pt x="375" y="704"/>
                  </a:cubicBezTo>
                  <a:cubicBezTo>
                    <a:pt x="941" y="704"/>
                    <a:pt x="1486" y="629"/>
                    <a:pt x="1911" y="140"/>
                  </a:cubicBezTo>
                  <a:cubicBezTo>
                    <a:pt x="1854" y="54"/>
                    <a:pt x="1779" y="33"/>
                    <a:pt x="1697" y="33"/>
                  </a:cubicBezTo>
                  <a:cubicBezTo>
                    <a:pt x="1612" y="33"/>
                    <a:pt x="1520" y="56"/>
                    <a:pt x="1433" y="56"/>
                  </a:cubicBezTo>
                  <a:cubicBezTo>
                    <a:pt x="1369" y="56"/>
                    <a:pt x="1308" y="44"/>
                    <a:pt x="1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0" name="Google Shape;16450;p24"/>
            <p:cNvSpPr/>
            <p:nvPr/>
          </p:nvSpPr>
          <p:spPr>
            <a:xfrm>
              <a:off x="5664225" y="4886875"/>
              <a:ext cx="34850" cy="19600"/>
            </a:xfrm>
            <a:custGeom>
              <a:avLst/>
              <a:gdLst/>
              <a:ahLst/>
              <a:cxnLst/>
              <a:rect l="l" t="t" r="r" b="b"/>
              <a:pathLst>
                <a:path w="1394" h="784" extrusionOk="0">
                  <a:moveTo>
                    <a:pt x="1117" y="0"/>
                  </a:moveTo>
                  <a:cubicBezTo>
                    <a:pt x="1103" y="0"/>
                    <a:pt x="1090" y="2"/>
                    <a:pt x="1075" y="7"/>
                  </a:cubicBezTo>
                  <a:cubicBezTo>
                    <a:pt x="677" y="107"/>
                    <a:pt x="220" y="127"/>
                    <a:pt x="81" y="624"/>
                  </a:cubicBezTo>
                  <a:cubicBezTo>
                    <a:pt x="61" y="624"/>
                    <a:pt x="21" y="644"/>
                    <a:pt x="21" y="684"/>
                  </a:cubicBezTo>
                  <a:cubicBezTo>
                    <a:pt x="1" y="723"/>
                    <a:pt x="21" y="763"/>
                    <a:pt x="81" y="783"/>
                  </a:cubicBezTo>
                  <a:cubicBezTo>
                    <a:pt x="419" y="684"/>
                    <a:pt x="797" y="624"/>
                    <a:pt x="1155" y="524"/>
                  </a:cubicBezTo>
                  <a:cubicBezTo>
                    <a:pt x="1294" y="465"/>
                    <a:pt x="1393" y="365"/>
                    <a:pt x="1314" y="186"/>
                  </a:cubicBezTo>
                  <a:cubicBezTo>
                    <a:pt x="1279" y="116"/>
                    <a:pt x="1213" y="0"/>
                    <a:pt x="1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1" name="Google Shape;16451;p24"/>
            <p:cNvSpPr/>
            <p:nvPr/>
          </p:nvSpPr>
          <p:spPr>
            <a:xfrm>
              <a:off x="5144550" y="4858200"/>
              <a:ext cx="48450" cy="22900"/>
            </a:xfrm>
            <a:custGeom>
              <a:avLst/>
              <a:gdLst/>
              <a:ahLst/>
              <a:cxnLst/>
              <a:rect l="l" t="t" r="r" b="b"/>
              <a:pathLst>
                <a:path w="1938" h="916" extrusionOk="0">
                  <a:moveTo>
                    <a:pt x="318" y="0"/>
                  </a:moveTo>
                  <a:lnTo>
                    <a:pt x="318" y="0"/>
                  </a:lnTo>
                  <a:cubicBezTo>
                    <a:pt x="100" y="179"/>
                    <a:pt x="0" y="418"/>
                    <a:pt x="0" y="697"/>
                  </a:cubicBezTo>
                  <a:cubicBezTo>
                    <a:pt x="119" y="916"/>
                    <a:pt x="378" y="756"/>
                    <a:pt x="477" y="876"/>
                  </a:cubicBezTo>
                  <a:cubicBezTo>
                    <a:pt x="955" y="816"/>
                    <a:pt x="1412" y="697"/>
                    <a:pt x="1890" y="557"/>
                  </a:cubicBezTo>
                  <a:cubicBezTo>
                    <a:pt x="1938" y="397"/>
                    <a:pt x="1909" y="302"/>
                    <a:pt x="1781" y="302"/>
                  </a:cubicBezTo>
                  <a:cubicBezTo>
                    <a:pt x="1750" y="302"/>
                    <a:pt x="1714" y="307"/>
                    <a:pt x="1671" y="319"/>
                  </a:cubicBezTo>
                  <a:cubicBezTo>
                    <a:pt x="1353" y="319"/>
                    <a:pt x="1054" y="378"/>
                    <a:pt x="756" y="478"/>
                  </a:cubicBezTo>
                  <a:cubicBezTo>
                    <a:pt x="685" y="496"/>
                    <a:pt x="626" y="505"/>
                    <a:pt x="576" y="505"/>
                  </a:cubicBezTo>
                  <a:cubicBezTo>
                    <a:pt x="304" y="505"/>
                    <a:pt x="318" y="253"/>
                    <a:pt x="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2" name="Google Shape;16452;p24"/>
            <p:cNvSpPr/>
            <p:nvPr/>
          </p:nvSpPr>
          <p:spPr>
            <a:xfrm>
              <a:off x="5231575" y="5084350"/>
              <a:ext cx="43775" cy="19550"/>
            </a:xfrm>
            <a:custGeom>
              <a:avLst/>
              <a:gdLst/>
              <a:ahLst/>
              <a:cxnLst/>
              <a:rect l="l" t="t" r="r" b="b"/>
              <a:pathLst>
                <a:path w="1751" h="782" extrusionOk="0">
                  <a:moveTo>
                    <a:pt x="1510" y="1"/>
                  </a:moveTo>
                  <a:cubicBezTo>
                    <a:pt x="1457" y="1"/>
                    <a:pt x="1403" y="26"/>
                    <a:pt x="1353" y="65"/>
                  </a:cubicBezTo>
                  <a:cubicBezTo>
                    <a:pt x="1055" y="304"/>
                    <a:pt x="697" y="185"/>
                    <a:pt x="378" y="284"/>
                  </a:cubicBezTo>
                  <a:cubicBezTo>
                    <a:pt x="398" y="563"/>
                    <a:pt x="120" y="602"/>
                    <a:pt x="0" y="781"/>
                  </a:cubicBezTo>
                  <a:cubicBezTo>
                    <a:pt x="498" y="722"/>
                    <a:pt x="1015" y="682"/>
                    <a:pt x="1492" y="423"/>
                  </a:cubicBezTo>
                  <a:cubicBezTo>
                    <a:pt x="1612" y="384"/>
                    <a:pt x="1751" y="264"/>
                    <a:pt x="1651" y="85"/>
                  </a:cubicBezTo>
                  <a:cubicBezTo>
                    <a:pt x="1612" y="26"/>
                    <a:pt x="1562" y="1"/>
                    <a:pt x="1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3" name="Google Shape;16453;p24"/>
            <p:cNvSpPr/>
            <p:nvPr/>
          </p:nvSpPr>
          <p:spPr>
            <a:xfrm>
              <a:off x="5419550" y="4932800"/>
              <a:ext cx="46275" cy="21475"/>
            </a:xfrm>
            <a:custGeom>
              <a:avLst/>
              <a:gdLst/>
              <a:ahLst/>
              <a:cxnLst/>
              <a:rect l="l" t="t" r="r" b="b"/>
              <a:pathLst>
                <a:path w="1851" h="859" extrusionOk="0">
                  <a:moveTo>
                    <a:pt x="1791" y="0"/>
                  </a:moveTo>
                  <a:cubicBezTo>
                    <a:pt x="1194" y="179"/>
                    <a:pt x="617" y="518"/>
                    <a:pt x="1" y="597"/>
                  </a:cubicBezTo>
                  <a:cubicBezTo>
                    <a:pt x="19" y="776"/>
                    <a:pt x="117" y="859"/>
                    <a:pt x="209" y="859"/>
                  </a:cubicBezTo>
                  <a:cubicBezTo>
                    <a:pt x="220" y="859"/>
                    <a:pt x="230" y="858"/>
                    <a:pt x="239" y="856"/>
                  </a:cubicBezTo>
                  <a:cubicBezTo>
                    <a:pt x="737" y="717"/>
                    <a:pt x="1234" y="577"/>
                    <a:pt x="1711" y="418"/>
                  </a:cubicBezTo>
                  <a:cubicBezTo>
                    <a:pt x="1751" y="418"/>
                    <a:pt x="1791" y="279"/>
                    <a:pt x="1811" y="199"/>
                  </a:cubicBezTo>
                  <a:cubicBezTo>
                    <a:pt x="1811" y="199"/>
                    <a:pt x="1831" y="179"/>
                    <a:pt x="1851" y="120"/>
                  </a:cubicBezTo>
                  <a:cubicBezTo>
                    <a:pt x="1851" y="80"/>
                    <a:pt x="1831" y="60"/>
                    <a:pt x="1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4" name="Google Shape;16454;p24"/>
            <p:cNvSpPr/>
            <p:nvPr/>
          </p:nvSpPr>
          <p:spPr>
            <a:xfrm>
              <a:off x="5518025" y="5016850"/>
              <a:ext cx="54225" cy="20900"/>
            </a:xfrm>
            <a:custGeom>
              <a:avLst/>
              <a:gdLst/>
              <a:ahLst/>
              <a:cxnLst/>
              <a:rect l="l" t="t" r="r" b="b"/>
              <a:pathLst>
                <a:path w="2169" h="836" extrusionOk="0">
                  <a:moveTo>
                    <a:pt x="2049" y="0"/>
                  </a:moveTo>
                  <a:cubicBezTo>
                    <a:pt x="1313" y="80"/>
                    <a:pt x="617" y="279"/>
                    <a:pt x="0" y="677"/>
                  </a:cubicBezTo>
                  <a:cubicBezTo>
                    <a:pt x="40" y="716"/>
                    <a:pt x="40" y="796"/>
                    <a:pt x="60" y="836"/>
                  </a:cubicBezTo>
                  <a:cubicBezTo>
                    <a:pt x="597" y="677"/>
                    <a:pt x="1154" y="517"/>
                    <a:pt x="1691" y="338"/>
                  </a:cubicBezTo>
                  <a:cubicBezTo>
                    <a:pt x="1791" y="199"/>
                    <a:pt x="2169" y="338"/>
                    <a:pt x="2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5" name="Google Shape;16455;p24"/>
            <p:cNvSpPr/>
            <p:nvPr/>
          </p:nvSpPr>
          <p:spPr>
            <a:xfrm>
              <a:off x="5301700" y="5089950"/>
              <a:ext cx="36325" cy="19000"/>
            </a:xfrm>
            <a:custGeom>
              <a:avLst/>
              <a:gdLst/>
              <a:ahLst/>
              <a:cxnLst/>
              <a:rect l="l" t="t" r="r" b="b"/>
              <a:pathLst>
                <a:path w="1453" h="760" extrusionOk="0">
                  <a:moveTo>
                    <a:pt x="1452" y="0"/>
                  </a:moveTo>
                  <a:cubicBezTo>
                    <a:pt x="875" y="339"/>
                    <a:pt x="398" y="80"/>
                    <a:pt x="0" y="398"/>
                  </a:cubicBezTo>
                  <a:cubicBezTo>
                    <a:pt x="299" y="398"/>
                    <a:pt x="299" y="557"/>
                    <a:pt x="179" y="756"/>
                  </a:cubicBezTo>
                  <a:cubicBezTo>
                    <a:pt x="232" y="759"/>
                    <a:pt x="285" y="760"/>
                    <a:pt x="336" y="760"/>
                  </a:cubicBezTo>
                  <a:cubicBezTo>
                    <a:pt x="772" y="760"/>
                    <a:pt x="1168" y="658"/>
                    <a:pt x="1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6" name="Google Shape;16456;p24"/>
            <p:cNvSpPr/>
            <p:nvPr/>
          </p:nvSpPr>
          <p:spPr>
            <a:xfrm>
              <a:off x="5385250" y="4885550"/>
              <a:ext cx="52725" cy="16925"/>
            </a:xfrm>
            <a:custGeom>
              <a:avLst/>
              <a:gdLst/>
              <a:ahLst/>
              <a:cxnLst/>
              <a:rect l="l" t="t" r="r" b="b"/>
              <a:pathLst>
                <a:path w="2109" h="677" extrusionOk="0">
                  <a:moveTo>
                    <a:pt x="1413" y="1"/>
                  </a:moveTo>
                  <a:cubicBezTo>
                    <a:pt x="875" y="60"/>
                    <a:pt x="438" y="319"/>
                    <a:pt x="0" y="677"/>
                  </a:cubicBezTo>
                  <a:cubicBezTo>
                    <a:pt x="696" y="458"/>
                    <a:pt x="1413" y="398"/>
                    <a:pt x="2109" y="180"/>
                  </a:cubicBezTo>
                  <a:cubicBezTo>
                    <a:pt x="2054" y="166"/>
                    <a:pt x="1998" y="163"/>
                    <a:pt x="1941" y="163"/>
                  </a:cubicBezTo>
                  <a:cubicBezTo>
                    <a:pt x="1888" y="163"/>
                    <a:pt x="1835" y="166"/>
                    <a:pt x="1783" y="166"/>
                  </a:cubicBezTo>
                  <a:cubicBezTo>
                    <a:pt x="1645" y="166"/>
                    <a:pt x="1513" y="146"/>
                    <a:pt x="14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7" name="Google Shape;16457;p24"/>
            <p:cNvSpPr/>
            <p:nvPr/>
          </p:nvSpPr>
          <p:spPr>
            <a:xfrm>
              <a:off x="5204725" y="4855700"/>
              <a:ext cx="44775" cy="12025"/>
            </a:xfrm>
            <a:custGeom>
              <a:avLst/>
              <a:gdLst/>
              <a:ahLst/>
              <a:cxnLst/>
              <a:rect l="l" t="t" r="r" b="b"/>
              <a:pathLst>
                <a:path w="1791" h="481" extrusionOk="0">
                  <a:moveTo>
                    <a:pt x="1790" y="1"/>
                  </a:moveTo>
                  <a:lnTo>
                    <a:pt x="1790" y="1"/>
                  </a:lnTo>
                  <a:cubicBezTo>
                    <a:pt x="1194" y="120"/>
                    <a:pt x="577" y="21"/>
                    <a:pt x="0" y="279"/>
                  </a:cubicBezTo>
                  <a:cubicBezTo>
                    <a:pt x="80" y="459"/>
                    <a:pt x="298" y="359"/>
                    <a:pt x="398" y="478"/>
                  </a:cubicBezTo>
                  <a:cubicBezTo>
                    <a:pt x="435" y="480"/>
                    <a:pt x="472" y="481"/>
                    <a:pt x="509" y="481"/>
                  </a:cubicBezTo>
                  <a:cubicBezTo>
                    <a:pt x="998" y="481"/>
                    <a:pt x="1420" y="353"/>
                    <a:pt x="17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8" name="Google Shape;16458;p24"/>
            <p:cNvSpPr/>
            <p:nvPr/>
          </p:nvSpPr>
          <p:spPr>
            <a:xfrm>
              <a:off x="5211175" y="4950400"/>
              <a:ext cx="43300" cy="13750"/>
            </a:xfrm>
            <a:custGeom>
              <a:avLst/>
              <a:gdLst/>
              <a:ahLst/>
              <a:cxnLst/>
              <a:rect l="l" t="t" r="r" b="b"/>
              <a:pathLst>
                <a:path w="1732" h="550" extrusionOk="0">
                  <a:moveTo>
                    <a:pt x="1359" y="0"/>
                  </a:moveTo>
                  <a:cubicBezTo>
                    <a:pt x="1061" y="0"/>
                    <a:pt x="775" y="121"/>
                    <a:pt x="478" y="192"/>
                  </a:cubicBezTo>
                  <a:cubicBezTo>
                    <a:pt x="418" y="371"/>
                    <a:pt x="1" y="192"/>
                    <a:pt x="120" y="550"/>
                  </a:cubicBezTo>
                  <a:cubicBezTo>
                    <a:pt x="975" y="490"/>
                    <a:pt x="1413" y="351"/>
                    <a:pt x="1731" y="72"/>
                  </a:cubicBezTo>
                  <a:cubicBezTo>
                    <a:pt x="1604" y="20"/>
                    <a:pt x="1481" y="0"/>
                    <a:pt x="1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9" name="Google Shape;16459;p24"/>
            <p:cNvSpPr/>
            <p:nvPr/>
          </p:nvSpPr>
          <p:spPr>
            <a:xfrm>
              <a:off x="5683125" y="4918000"/>
              <a:ext cx="22425" cy="23775"/>
            </a:xfrm>
            <a:custGeom>
              <a:avLst/>
              <a:gdLst/>
              <a:ahLst/>
              <a:cxnLst/>
              <a:rect l="l" t="t" r="r" b="b"/>
              <a:pathLst>
                <a:path w="897" h="951" extrusionOk="0">
                  <a:moveTo>
                    <a:pt x="626" y="0"/>
                  </a:moveTo>
                  <a:cubicBezTo>
                    <a:pt x="598" y="0"/>
                    <a:pt x="569" y="5"/>
                    <a:pt x="538" y="15"/>
                  </a:cubicBezTo>
                  <a:cubicBezTo>
                    <a:pt x="419" y="95"/>
                    <a:pt x="319" y="195"/>
                    <a:pt x="200" y="274"/>
                  </a:cubicBezTo>
                  <a:cubicBezTo>
                    <a:pt x="100" y="473"/>
                    <a:pt x="1" y="692"/>
                    <a:pt x="21" y="950"/>
                  </a:cubicBezTo>
                  <a:cubicBezTo>
                    <a:pt x="259" y="771"/>
                    <a:pt x="538" y="612"/>
                    <a:pt x="797" y="413"/>
                  </a:cubicBezTo>
                  <a:cubicBezTo>
                    <a:pt x="856" y="374"/>
                    <a:pt x="896" y="214"/>
                    <a:pt x="816" y="115"/>
                  </a:cubicBezTo>
                  <a:cubicBezTo>
                    <a:pt x="772" y="41"/>
                    <a:pt x="706" y="0"/>
                    <a:pt x="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0" name="Google Shape;16460;p24"/>
            <p:cNvSpPr/>
            <p:nvPr/>
          </p:nvSpPr>
          <p:spPr>
            <a:xfrm>
              <a:off x="5709000" y="4757750"/>
              <a:ext cx="11450" cy="62175"/>
            </a:xfrm>
            <a:custGeom>
              <a:avLst/>
              <a:gdLst/>
              <a:ahLst/>
              <a:cxnLst/>
              <a:rect l="l" t="t" r="r" b="b"/>
              <a:pathLst>
                <a:path w="458" h="2487" extrusionOk="0">
                  <a:moveTo>
                    <a:pt x="358" y="0"/>
                  </a:moveTo>
                  <a:cubicBezTo>
                    <a:pt x="299" y="0"/>
                    <a:pt x="259" y="0"/>
                    <a:pt x="199" y="20"/>
                  </a:cubicBezTo>
                  <a:cubicBezTo>
                    <a:pt x="159" y="418"/>
                    <a:pt x="378" y="856"/>
                    <a:pt x="60" y="1253"/>
                  </a:cubicBezTo>
                  <a:cubicBezTo>
                    <a:pt x="60" y="1313"/>
                    <a:pt x="60" y="1353"/>
                    <a:pt x="0" y="1413"/>
                  </a:cubicBezTo>
                  <a:cubicBezTo>
                    <a:pt x="20" y="1790"/>
                    <a:pt x="20" y="2129"/>
                    <a:pt x="20" y="2487"/>
                  </a:cubicBezTo>
                  <a:cubicBezTo>
                    <a:pt x="458" y="2427"/>
                    <a:pt x="259" y="2188"/>
                    <a:pt x="199" y="1950"/>
                  </a:cubicBezTo>
                  <a:cubicBezTo>
                    <a:pt x="398" y="1313"/>
                    <a:pt x="378" y="657"/>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1" name="Google Shape;16461;p24"/>
            <p:cNvSpPr/>
            <p:nvPr/>
          </p:nvSpPr>
          <p:spPr>
            <a:xfrm>
              <a:off x="5560300" y="5012300"/>
              <a:ext cx="41800" cy="13025"/>
            </a:xfrm>
            <a:custGeom>
              <a:avLst/>
              <a:gdLst/>
              <a:ahLst/>
              <a:cxnLst/>
              <a:rect l="l" t="t" r="r" b="b"/>
              <a:pathLst>
                <a:path w="1672" h="521" extrusionOk="0">
                  <a:moveTo>
                    <a:pt x="1116" y="0"/>
                  </a:moveTo>
                  <a:cubicBezTo>
                    <a:pt x="857" y="0"/>
                    <a:pt x="592" y="22"/>
                    <a:pt x="358" y="182"/>
                  </a:cubicBezTo>
                  <a:cubicBezTo>
                    <a:pt x="259" y="302"/>
                    <a:pt x="140" y="401"/>
                    <a:pt x="0" y="520"/>
                  </a:cubicBezTo>
                  <a:cubicBezTo>
                    <a:pt x="438" y="421"/>
                    <a:pt x="856" y="520"/>
                    <a:pt x="1234" y="381"/>
                  </a:cubicBezTo>
                  <a:cubicBezTo>
                    <a:pt x="1353" y="381"/>
                    <a:pt x="1453" y="361"/>
                    <a:pt x="1572" y="361"/>
                  </a:cubicBezTo>
                  <a:cubicBezTo>
                    <a:pt x="1671" y="162"/>
                    <a:pt x="1472" y="103"/>
                    <a:pt x="1393" y="3"/>
                  </a:cubicBezTo>
                  <a:cubicBezTo>
                    <a:pt x="1303" y="3"/>
                    <a:pt x="1210" y="0"/>
                    <a:pt x="1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2" name="Google Shape;16462;p24"/>
            <p:cNvSpPr/>
            <p:nvPr/>
          </p:nvSpPr>
          <p:spPr>
            <a:xfrm>
              <a:off x="5169900" y="5183450"/>
              <a:ext cx="33350" cy="13050"/>
            </a:xfrm>
            <a:custGeom>
              <a:avLst/>
              <a:gdLst/>
              <a:ahLst/>
              <a:cxnLst/>
              <a:rect l="l" t="t" r="r" b="b"/>
              <a:pathLst>
                <a:path w="1334" h="522" extrusionOk="0">
                  <a:moveTo>
                    <a:pt x="1234" y="0"/>
                  </a:moveTo>
                  <a:cubicBezTo>
                    <a:pt x="836" y="40"/>
                    <a:pt x="398" y="120"/>
                    <a:pt x="1" y="179"/>
                  </a:cubicBezTo>
                  <a:lnTo>
                    <a:pt x="1" y="498"/>
                  </a:lnTo>
                  <a:cubicBezTo>
                    <a:pt x="95" y="514"/>
                    <a:pt x="188" y="521"/>
                    <a:pt x="278" y="521"/>
                  </a:cubicBezTo>
                  <a:cubicBezTo>
                    <a:pt x="622" y="521"/>
                    <a:pt x="934" y="417"/>
                    <a:pt x="1234" y="338"/>
                  </a:cubicBezTo>
                  <a:cubicBezTo>
                    <a:pt x="1333" y="219"/>
                    <a:pt x="1333" y="120"/>
                    <a:pt x="1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3" name="Google Shape;16463;p24"/>
            <p:cNvSpPr/>
            <p:nvPr/>
          </p:nvSpPr>
          <p:spPr>
            <a:xfrm>
              <a:off x="5363350" y="4770675"/>
              <a:ext cx="47775" cy="10475"/>
            </a:xfrm>
            <a:custGeom>
              <a:avLst/>
              <a:gdLst/>
              <a:ahLst/>
              <a:cxnLst/>
              <a:rect l="l" t="t" r="r" b="b"/>
              <a:pathLst>
                <a:path w="1911" h="419" extrusionOk="0">
                  <a:moveTo>
                    <a:pt x="1334" y="0"/>
                  </a:moveTo>
                  <a:cubicBezTo>
                    <a:pt x="1194" y="20"/>
                    <a:pt x="1015" y="40"/>
                    <a:pt x="876" y="80"/>
                  </a:cubicBezTo>
                  <a:cubicBezTo>
                    <a:pt x="803" y="120"/>
                    <a:pt x="724" y="129"/>
                    <a:pt x="642" y="129"/>
                  </a:cubicBezTo>
                  <a:cubicBezTo>
                    <a:pt x="576" y="129"/>
                    <a:pt x="510" y="123"/>
                    <a:pt x="444" y="123"/>
                  </a:cubicBezTo>
                  <a:cubicBezTo>
                    <a:pt x="345" y="123"/>
                    <a:pt x="248" y="136"/>
                    <a:pt x="160" y="199"/>
                  </a:cubicBezTo>
                  <a:cubicBezTo>
                    <a:pt x="143" y="193"/>
                    <a:pt x="127" y="191"/>
                    <a:pt x="112" y="191"/>
                  </a:cubicBezTo>
                  <a:cubicBezTo>
                    <a:pt x="75" y="191"/>
                    <a:pt x="43" y="205"/>
                    <a:pt x="1" y="219"/>
                  </a:cubicBezTo>
                  <a:cubicBezTo>
                    <a:pt x="100" y="358"/>
                    <a:pt x="279" y="358"/>
                    <a:pt x="419" y="418"/>
                  </a:cubicBezTo>
                  <a:cubicBezTo>
                    <a:pt x="956" y="398"/>
                    <a:pt x="1453" y="339"/>
                    <a:pt x="1911" y="199"/>
                  </a:cubicBezTo>
                  <a:cubicBezTo>
                    <a:pt x="1791" y="0"/>
                    <a:pt x="1533" y="40"/>
                    <a:pt x="1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4" name="Google Shape;16464;p24"/>
            <p:cNvSpPr/>
            <p:nvPr/>
          </p:nvSpPr>
          <p:spPr>
            <a:xfrm>
              <a:off x="5129125" y="4875600"/>
              <a:ext cx="27875" cy="36325"/>
            </a:xfrm>
            <a:custGeom>
              <a:avLst/>
              <a:gdLst/>
              <a:ahLst/>
              <a:cxnLst/>
              <a:rect l="l" t="t" r="r" b="b"/>
              <a:pathLst>
                <a:path w="1115" h="1453" extrusionOk="0">
                  <a:moveTo>
                    <a:pt x="617" y="1"/>
                  </a:moveTo>
                  <a:cubicBezTo>
                    <a:pt x="279" y="418"/>
                    <a:pt x="0" y="876"/>
                    <a:pt x="259" y="1453"/>
                  </a:cubicBezTo>
                  <a:cubicBezTo>
                    <a:pt x="319" y="1453"/>
                    <a:pt x="339" y="1413"/>
                    <a:pt x="398" y="1393"/>
                  </a:cubicBezTo>
                  <a:cubicBezTo>
                    <a:pt x="518" y="1294"/>
                    <a:pt x="518" y="1174"/>
                    <a:pt x="438" y="1055"/>
                  </a:cubicBezTo>
                  <a:cubicBezTo>
                    <a:pt x="398" y="558"/>
                    <a:pt x="617" y="259"/>
                    <a:pt x="1114" y="180"/>
                  </a:cubicBezTo>
                  <a:cubicBezTo>
                    <a:pt x="995" y="1"/>
                    <a:pt x="796" y="21"/>
                    <a:pt x="6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5" name="Google Shape;16465;p24"/>
            <p:cNvSpPr/>
            <p:nvPr/>
          </p:nvSpPr>
          <p:spPr>
            <a:xfrm>
              <a:off x="5572725" y="4880450"/>
              <a:ext cx="27375" cy="13300"/>
            </a:xfrm>
            <a:custGeom>
              <a:avLst/>
              <a:gdLst/>
              <a:ahLst/>
              <a:cxnLst/>
              <a:rect l="l" t="t" r="r" b="b"/>
              <a:pathLst>
                <a:path w="1095" h="532" extrusionOk="0">
                  <a:moveTo>
                    <a:pt x="800" y="1"/>
                  </a:moveTo>
                  <a:cubicBezTo>
                    <a:pt x="547" y="1"/>
                    <a:pt x="297" y="53"/>
                    <a:pt x="60" y="205"/>
                  </a:cubicBezTo>
                  <a:lnTo>
                    <a:pt x="60" y="384"/>
                  </a:lnTo>
                  <a:cubicBezTo>
                    <a:pt x="40" y="384"/>
                    <a:pt x="40" y="403"/>
                    <a:pt x="1" y="423"/>
                  </a:cubicBezTo>
                  <a:cubicBezTo>
                    <a:pt x="1" y="463"/>
                    <a:pt x="1" y="503"/>
                    <a:pt x="60" y="523"/>
                  </a:cubicBezTo>
                  <a:cubicBezTo>
                    <a:pt x="145" y="528"/>
                    <a:pt x="232" y="532"/>
                    <a:pt x="320" y="532"/>
                  </a:cubicBezTo>
                  <a:cubicBezTo>
                    <a:pt x="584" y="532"/>
                    <a:pt x="856" y="498"/>
                    <a:pt x="1095" y="364"/>
                  </a:cubicBezTo>
                  <a:cubicBezTo>
                    <a:pt x="1055" y="224"/>
                    <a:pt x="975" y="125"/>
                    <a:pt x="936" y="6"/>
                  </a:cubicBezTo>
                  <a:cubicBezTo>
                    <a:pt x="890" y="3"/>
                    <a:pt x="845" y="1"/>
                    <a:pt x="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6" name="Google Shape;16466;p24"/>
            <p:cNvSpPr/>
            <p:nvPr/>
          </p:nvSpPr>
          <p:spPr>
            <a:xfrm>
              <a:off x="5635900" y="5034750"/>
              <a:ext cx="48250" cy="12950"/>
            </a:xfrm>
            <a:custGeom>
              <a:avLst/>
              <a:gdLst/>
              <a:ahLst/>
              <a:cxnLst/>
              <a:rect l="l" t="t" r="r" b="b"/>
              <a:pathLst>
                <a:path w="1930" h="518" extrusionOk="0">
                  <a:moveTo>
                    <a:pt x="1731" y="0"/>
                  </a:moveTo>
                  <a:cubicBezTo>
                    <a:pt x="1134" y="60"/>
                    <a:pt x="557" y="199"/>
                    <a:pt x="0" y="358"/>
                  </a:cubicBezTo>
                  <a:cubicBezTo>
                    <a:pt x="80" y="488"/>
                    <a:pt x="189" y="518"/>
                    <a:pt x="306" y="518"/>
                  </a:cubicBezTo>
                  <a:cubicBezTo>
                    <a:pt x="406" y="518"/>
                    <a:pt x="512" y="496"/>
                    <a:pt x="609" y="496"/>
                  </a:cubicBezTo>
                  <a:cubicBezTo>
                    <a:pt x="625" y="496"/>
                    <a:pt x="641" y="496"/>
                    <a:pt x="657" y="498"/>
                  </a:cubicBezTo>
                  <a:cubicBezTo>
                    <a:pt x="1034" y="160"/>
                    <a:pt x="1532" y="398"/>
                    <a:pt x="1930" y="179"/>
                  </a:cubicBezTo>
                  <a:cubicBezTo>
                    <a:pt x="1850" y="120"/>
                    <a:pt x="1810" y="60"/>
                    <a:pt x="17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7" name="Google Shape;16467;p24"/>
            <p:cNvSpPr/>
            <p:nvPr/>
          </p:nvSpPr>
          <p:spPr>
            <a:xfrm>
              <a:off x="5130125" y="5126550"/>
              <a:ext cx="40800" cy="13350"/>
            </a:xfrm>
            <a:custGeom>
              <a:avLst/>
              <a:gdLst/>
              <a:ahLst/>
              <a:cxnLst/>
              <a:rect l="l" t="t" r="r" b="b"/>
              <a:pathLst>
                <a:path w="1632" h="534" extrusionOk="0">
                  <a:moveTo>
                    <a:pt x="499" y="1"/>
                  </a:moveTo>
                  <a:cubicBezTo>
                    <a:pt x="339" y="1"/>
                    <a:pt x="214" y="99"/>
                    <a:pt x="60" y="168"/>
                  </a:cubicBezTo>
                  <a:cubicBezTo>
                    <a:pt x="40" y="168"/>
                    <a:pt x="40" y="188"/>
                    <a:pt x="0" y="207"/>
                  </a:cubicBezTo>
                  <a:cubicBezTo>
                    <a:pt x="0" y="227"/>
                    <a:pt x="0" y="287"/>
                    <a:pt x="60" y="307"/>
                  </a:cubicBezTo>
                  <a:cubicBezTo>
                    <a:pt x="323" y="459"/>
                    <a:pt x="586" y="533"/>
                    <a:pt x="852" y="533"/>
                  </a:cubicBezTo>
                  <a:cubicBezTo>
                    <a:pt x="1108" y="533"/>
                    <a:pt x="1367" y="464"/>
                    <a:pt x="1631" y="327"/>
                  </a:cubicBezTo>
                  <a:cubicBezTo>
                    <a:pt x="1546" y="276"/>
                    <a:pt x="1450" y="263"/>
                    <a:pt x="1351" y="263"/>
                  </a:cubicBezTo>
                  <a:cubicBezTo>
                    <a:pt x="1239" y="263"/>
                    <a:pt x="1122" y="281"/>
                    <a:pt x="1011" y="281"/>
                  </a:cubicBezTo>
                  <a:cubicBezTo>
                    <a:pt x="836" y="281"/>
                    <a:pt x="677" y="237"/>
                    <a:pt x="577" y="9"/>
                  </a:cubicBezTo>
                  <a:cubicBezTo>
                    <a:pt x="550" y="3"/>
                    <a:pt x="524" y="1"/>
                    <a:pt x="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8" name="Google Shape;16468;p24"/>
            <p:cNvSpPr/>
            <p:nvPr/>
          </p:nvSpPr>
          <p:spPr>
            <a:xfrm>
              <a:off x="5464800" y="4931050"/>
              <a:ext cx="34850" cy="11000"/>
            </a:xfrm>
            <a:custGeom>
              <a:avLst/>
              <a:gdLst/>
              <a:ahLst/>
              <a:cxnLst/>
              <a:rect l="l" t="t" r="r" b="b"/>
              <a:pathLst>
                <a:path w="1394" h="440" extrusionOk="0">
                  <a:moveTo>
                    <a:pt x="365" y="1"/>
                  </a:moveTo>
                  <a:cubicBezTo>
                    <a:pt x="245" y="1"/>
                    <a:pt x="124" y="24"/>
                    <a:pt x="1" y="90"/>
                  </a:cubicBezTo>
                  <a:lnTo>
                    <a:pt x="1" y="269"/>
                  </a:lnTo>
                  <a:cubicBezTo>
                    <a:pt x="279" y="269"/>
                    <a:pt x="538" y="289"/>
                    <a:pt x="817" y="389"/>
                  </a:cubicBezTo>
                  <a:cubicBezTo>
                    <a:pt x="905" y="420"/>
                    <a:pt x="989" y="440"/>
                    <a:pt x="1065" y="440"/>
                  </a:cubicBezTo>
                  <a:cubicBezTo>
                    <a:pt x="1228" y="440"/>
                    <a:pt x="1353" y="349"/>
                    <a:pt x="1393" y="90"/>
                  </a:cubicBezTo>
                  <a:lnTo>
                    <a:pt x="1393" y="90"/>
                  </a:lnTo>
                  <a:cubicBezTo>
                    <a:pt x="1322" y="112"/>
                    <a:pt x="1250" y="121"/>
                    <a:pt x="1178" y="121"/>
                  </a:cubicBezTo>
                  <a:cubicBezTo>
                    <a:pt x="909" y="121"/>
                    <a:pt x="640" y="1"/>
                    <a:pt x="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9" name="Google Shape;16469;p24"/>
            <p:cNvSpPr/>
            <p:nvPr/>
          </p:nvSpPr>
          <p:spPr>
            <a:xfrm>
              <a:off x="5534425" y="4990000"/>
              <a:ext cx="35850" cy="14475"/>
            </a:xfrm>
            <a:custGeom>
              <a:avLst/>
              <a:gdLst/>
              <a:ahLst/>
              <a:cxnLst/>
              <a:rect l="l" t="t" r="r" b="b"/>
              <a:pathLst>
                <a:path w="1434" h="579" extrusionOk="0">
                  <a:moveTo>
                    <a:pt x="538" y="0"/>
                  </a:moveTo>
                  <a:cubicBezTo>
                    <a:pt x="399" y="219"/>
                    <a:pt x="81" y="259"/>
                    <a:pt x="1" y="557"/>
                  </a:cubicBezTo>
                  <a:cubicBezTo>
                    <a:pt x="76" y="572"/>
                    <a:pt x="149" y="578"/>
                    <a:pt x="222" y="578"/>
                  </a:cubicBezTo>
                  <a:cubicBezTo>
                    <a:pt x="632" y="578"/>
                    <a:pt x="1011" y="375"/>
                    <a:pt x="1433" y="358"/>
                  </a:cubicBezTo>
                  <a:cubicBezTo>
                    <a:pt x="1433" y="100"/>
                    <a:pt x="1294" y="89"/>
                    <a:pt x="1154" y="89"/>
                  </a:cubicBezTo>
                  <a:cubicBezTo>
                    <a:pt x="1141" y="89"/>
                    <a:pt x="1128" y="89"/>
                    <a:pt x="1116" y="89"/>
                  </a:cubicBezTo>
                  <a:cubicBezTo>
                    <a:pt x="1022" y="89"/>
                    <a:pt x="934" y="84"/>
                    <a:pt x="8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0" name="Google Shape;16470;p24"/>
            <p:cNvSpPr/>
            <p:nvPr/>
          </p:nvSpPr>
          <p:spPr>
            <a:xfrm>
              <a:off x="5133600" y="5144800"/>
              <a:ext cx="27875" cy="16200"/>
            </a:xfrm>
            <a:custGeom>
              <a:avLst/>
              <a:gdLst/>
              <a:ahLst/>
              <a:cxnLst/>
              <a:rect l="l" t="t" r="r" b="b"/>
              <a:pathLst>
                <a:path w="1115" h="648" extrusionOk="0">
                  <a:moveTo>
                    <a:pt x="585" y="1"/>
                  </a:moveTo>
                  <a:cubicBezTo>
                    <a:pt x="387" y="1"/>
                    <a:pt x="202" y="87"/>
                    <a:pt x="40" y="313"/>
                  </a:cubicBezTo>
                  <a:cubicBezTo>
                    <a:pt x="40" y="313"/>
                    <a:pt x="20" y="353"/>
                    <a:pt x="20" y="373"/>
                  </a:cubicBezTo>
                  <a:cubicBezTo>
                    <a:pt x="0" y="412"/>
                    <a:pt x="20" y="452"/>
                    <a:pt x="60" y="472"/>
                  </a:cubicBezTo>
                  <a:cubicBezTo>
                    <a:pt x="158" y="580"/>
                    <a:pt x="255" y="647"/>
                    <a:pt x="356" y="647"/>
                  </a:cubicBezTo>
                  <a:cubicBezTo>
                    <a:pt x="440" y="647"/>
                    <a:pt x="527" y="601"/>
                    <a:pt x="617" y="492"/>
                  </a:cubicBezTo>
                  <a:cubicBezTo>
                    <a:pt x="498" y="353"/>
                    <a:pt x="617" y="333"/>
                    <a:pt x="717" y="293"/>
                  </a:cubicBezTo>
                  <a:cubicBezTo>
                    <a:pt x="856" y="293"/>
                    <a:pt x="1015" y="293"/>
                    <a:pt x="1114" y="154"/>
                  </a:cubicBezTo>
                  <a:cubicBezTo>
                    <a:pt x="932" y="63"/>
                    <a:pt x="754"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1" name="Google Shape;16471;p24"/>
            <p:cNvSpPr/>
            <p:nvPr/>
          </p:nvSpPr>
          <p:spPr>
            <a:xfrm>
              <a:off x="5556325" y="4985500"/>
              <a:ext cx="34825" cy="13600"/>
            </a:xfrm>
            <a:custGeom>
              <a:avLst/>
              <a:gdLst/>
              <a:ahLst/>
              <a:cxnLst/>
              <a:rect l="l" t="t" r="r" b="b"/>
              <a:pathLst>
                <a:path w="1393" h="544" extrusionOk="0">
                  <a:moveTo>
                    <a:pt x="895" y="1"/>
                  </a:moveTo>
                  <a:cubicBezTo>
                    <a:pt x="617" y="200"/>
                    <a:pt x="299" y="160"/>
                    <a:pt x="0" y="180"/>
                  </a:cubicBezTo>
                  <a:cubicBezTo>
                    <a:pt x="120" y="439"/>
                    <a:pt x="418" y="299"/>
                    <a:pt x="537" y="538"/>
                  </a:cubicBezTo>
                  <a:cubicBezTo>
                    <a:pt x="567" y="542"/>
                    <a:pt x="596" y="544"/>
                    <a:pt x="624" y="544"/>
                  </a:cubicBezTo>
                  <a:cubicBezTo>
                    <a:pt x="890" y="544"/>
                    <a:pt x="1141" y="391"/>
                    <a:pt x="1393" y="319"/>
                  </a:cubicBezTo>
                  <a:cubicBezTo>
                    <a:pt x="1253" y="160"/>
                    <a:pt x="1055" y="100"/>
                    <a:pt x="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2" name="Google Shape;16472;p24"/>
            <p:cNvSpPr/>
            <p:nvPr/>
          </p:nvSpPr>
          <p:spPr>
            <a:xfrm>
              <a:off x="5595600" y="5007900"/>
              <a:ext cx="26400" cy="13375"/>
            </a:xfrm>
            <a:custGeom>
              <a:avLst/>
              <a:gdLst/>
              <a:ahLst/>
              <a:cxnLst/>
              <a:rect l="l" t="t" r="r" b="b"/>
              <a:pathLst>
                <a:path w="1056" h="535" extrusionOk="0">
                  <a:moveTo>
                    <a:pt x="876" y="0"/>
                  </a:moveTo>
                  <a:cubicBezTo>
                    <a:pt x="605" y="0"/>
                    <a:pt x="383" y="165"/>
                    <a:pt x="91" y="165"/>
                  </a:cubicBezTo>
                  <a:cubicBezTo>
                    <a:pt x="61" y="165"/>
                    <a:pt x="31" y="163"/>
                    <a:pt x="1" y="159"/>
                  </a:cubicBezTo>
                  <a:lnTo>
                    <a:pt x="1" y="159"/>
                  </a:lnTo>
                  <a:cubicBezTo>
                    <a:pt x="60" y="279"/>
                    <a:pt x="140" y="378"/>
                    <a:pt x="180" y="497"/>
                  </a:cubicBezTo>
                  <a:cubicBezTo>
                    <a:pt x="306" y="514"/>
                    <a:pt x="438" y="535"/>
                    <a:pt x="568" y="535"/>
                  </a:cubicBezTo>
                  <a:cubicBezTo>
                    <a:pt x="746" y="535"/>
                    <a:pt x="917" y="496"/>
                    <a:pt x="1055" y="358"/>
                  </a:cubicBezTo>
                  <a:cubicBezTo>
                    <a:pt x="995" y="239"/>
                    <a:pt x="936" y="139"/>
                    <a:pt x="8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3" name="Google Shape;16473;p24"/>
            <p:cNvSpPr/>
            <p:nvPr/>
          </p:nvSpPr>
          <p:spPr>
            <a:xfrm>
              <a:off x="5666225" y="4856625"/>
              <a:ext cx="21900" cy="16525"/>
            </a:xfrm>
            <a:custGeom>
              <a:avLst/>
              <a:gdLst/>
              <a:ahLst/>
              <a:cxnLst/>
              <a:rect l="l" t="t" r="r" b="b"/>
              <a:pathLst>
                <a:path w="876" h="661" extrusionOk="0">
                  <a:moveTo>
                    <a:pt x="585" y="0"/>
                  </a:moveTo>
                  <a:cubicBezTo>
                    <a:pt x="507" y="0"/>
                    <a:pt x="426" y="51"/>
                    <a:pt x="339" y="83"/>
                  </a:cubicBezTo>
                  <a:cubicBezTo>
                    <a:pt x="279" y="163"/>
                    <a:pt x="219" y="223"/>
                    <a:pt x="120" y="242"/>
                  </a:cubicBezTo>
                  <a:cubicBezTo>
                    <a:pt x="80" y="242"/>
                    <a:pt x="40" y="242"/>
                    <a:pt x="1" y="262"/>
                  </a:cubicBezTo>
                  <a:cubicBezTo>
                    <a:pt x="1" y="441"/>
                    <a:pt x="40" y="581"/>
                    <a:pt x="219" y="660"/>
                  </a:cubicBezTo>
                  <a:cubicBezTo>
                    <a:pt x="339" y="620"/>
                    <a:pt x="498" y="581"/>
                    <a:pt x="617" y="541"/>
                  </a:cubicBezTo>
                  <a:cubicBezTo>
                    <a:pt x="796" y="461"/>
                    <a:pt x="876" y="342"/>
                    <a:pt x="776" y="143"/>
                  </a:cubicBezTo>
                  <a:cubicBezTo>
                    <a:pt x="713" y="35"/>
                    <a:pt x="650" y="0"/>
                    <a:pt x="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4" name="Google Shape;16474;p24"/>
            <p:cNvSpPr/>
            <p:nvPr/>
          </p:nvSpPr>
          <p:spPr>
            <a:xfrm>
              <a:off x="5208700" y="4920250"/>
              <a:ext cx="34325" cy="9650"/>
            </a:xfrm>
            <a:custGeom>
              <a:avLst/>
              <a:gdLst/>
              <a:ahLst/>
              <a:cxnLst/>
              <a:rect l="l" t="t" r="r" b="b"/>
              <a:pathLst>
                <a:path w="1373" h="386" extrusionOk="0">
                  <a:moveTo>
                    <a:pt x="562" y="0"/>
                  </a:moveTo>
                  <a:cubicBezTo>
                    <a:pt x="400" y="0"/>
                    <a:pt x="242" y="10"/>
                    <a:pt x="80" y="25"/>
                  </a:cubicBezTo>
                  <a:cubicBezTo>
                    <a:pt x="0" y="85"/>
                    <a:pt x="0" y="124"/>
                    <a:pt x="20" y="204"/>
                  </a:cubicBezTo>
                  <a:cubicBezTo>
                    <a:pt x="120" y="323"/>
                    <a:pt x="319" y="264"/>
                    <a:pt x="418" y="383"/>
                  </a:cubicBezTo>
                  <a:cubicBezTo>
                    <a:pt x="445" y="381"/>
                    <a:pt x="473" y="381"/>
                    <a:pt x="501" y="381"/>
                  </a:cubicBezTo>
                  <a:cubicBezTo>
                    <a:pt x="577" y="381"/>
                    <a:pt x="656" y="385"/>
                    <a:pt x="736" y="385"/>
                  </a:cubicBezTo>
                  <a:cubicBezTo>
                    <a:pt x="957" y="385"/>
                    <a:pt x="1187" y="350"/>
                    <a:pt x="1373" y="85"/>
                  </a:cubicBezTo>
                  <a:cubicBezTo>
                    <a:pt x="1080" y="24"/>
                    <a:pt x="818" y="0"/>
                    <a:pt x="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5" name="Google Shape;16475;p24"/>
            <p:cNvSpPr/>
            <p:nvPr/>
          </p:nvSpPr>
          <p:spPr>
            <a:xfrm>
              <a:off x="5144550" y="4995425"/>
              <a:ext cx="26875" cy="12000"/>
            </a:xfrm>
            <a:custGeom>
              <a:avLst/>
              <a:gdLst/>
              <a:ahLst/>
              <a:cxnLst/>
              <a:rect l="l" t="t" r="r" b="b"/>
              <a:pathLst>
                <a:path w="1075" h="480" extrusionOk="0">
                  <a:moveTo>
                    <a:pt x="907" y="0"/>
                  </a:moveTo>
                  <a:cubicBezTo>
                    <a:pt x="710" y="0"/>
                    <a:pt x="546" y="161"/>
                    <a:pt x="358" y="161"/>
                  </a:cubicBezTo>
                  <a:cubicBezTo>
                    <a:pt x="219" y="260"/>
                    <a:pt x="119" y="380"/>
                    <a:pt x="0" y="479"/>
                  </a:cubicBezTo>
                  <a:cubicBezTo>
                    <a:pt x="756" y="479"/>
                    <a:pt x="756" y="479"/>
                    <a:pt x="1074" y="42"/>
                  </a:cubicBezTo>
                  <a:cubicBezTo>
                    <a:pt x="1015" y="12"/>
                    <a:pt x="960" y="0"/>
                    <a:pt x="9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6" name="Google Shape;16476;p24"/>
            <p:cNvSpPr/>
            <p:nvPr/>
          </p:nvSpPr>
          <p:spPr>
            <a:xfrm>
              <a:off x="5151500" y="5200850"/>
              <a:ext cx="28375" cy="13275"/>
            </a:xfrm>
            <a:custGeom>
              <a:avLst/>
              <a:gdLst/>
              <a:ahLst/>
              <a:cxnLst/>
              <a:rect l="l" t="t" r="r" b="b"/>
              <a:pathLst>
                <a:path w="1135" h="531" extrusionOk="0">
                  <a:moveTo>
                    <a:pt x="219" y="1"/>
                  </a:moveTo>
                  <a:cubicBezTo>
                    <a:pt x="180" y="40"/>
                    <a:pt x="120" y="120"/>
                    <a:pt x="80" y="180"/>
                  </a:cubicBezTo>
                  <a:cubicBezTo>
                    <a:pt x="40" y="180"/>
                    <a:pt x="20" y="199"/>
                    <a:pt x="20" y="219"/>
                  </a:cubicBezTo>
                  <a:cubicBezTo>
                    <a:pt x="1" y="239"/>
                    <a:pt x="20" y="299"/>
                    <a:pt x="80" y="319"/>
                  </a:cubicBezTo>
                  <a:cubicBezTo>
                    <a:pt x="120" y="418"/>
                    <a:pt x="199" y="478"/>
                    <a:pt x="239" y="518"/>
                  </a:cubicBezTo>
                  <a:cubicBezTo>
                    <a:pt x="334" y="524"/>
                    <a:pt x="432" y="530"/>
                    <a:pt x="531" y="530"/>
                  </a:cubicBezTo>
                  <a:cubicBezTo>
                    <a:pt x="744" y="530"/>
                    <a:pt x="958" y="501"/>
                    <a:pt x="1134" y="379"/>
                  </a:cubicBezTo>
                  <a:cubicBezTo>
                    <a:pt x="796" y="339"/>
                    <a:pt x="478" y="299"/>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7" name="Google Shape;16477;p24"/>
            <p:cNvSpPr/>
            <p:nvPr/>
          </p:nvSpPr>
          <p:spPr>
            <a:xfrm>
              <a:off x="5205700" y="5053650"/>
              <a:ext cx="21425" cy="11000"/>
            </a:xfrm>
            <a:custGeom>
              <a:avLst/>
              <a:gdLst/>
              <a:ahLst/>
              <a:cxnLst/>
              <a:rect l="l" t="t" r="r" b="b"/>
              <a:pathLst>
                <a:path w="857" h="440" extrusionOk="0">
                  <a:moveTo>
                    <a:pt x="140" y="60"/>
                  </a:moveTo>
                  <a:cubicBezTo>
                    <a:pt x="100" y="60"/>
                    <a:pt x="41" y="100"/>
                    <a:pt x="1" y="120"/>
                  </a:cubicBezTo>
                  <a:lnTo>
                    <a:pt x="1" y="438"/>
                  </a:lnTo>
                  <a:cubicBezTo>
                    <a:pt x="20" y="439"/>
                    <a:pt x="40" y="440"/>
                    <a:pt x="59" y="440"/>
                  </a:cubicBezTo>
                  <a:cubicBezTo>
                    <a:pt x="333" y="440"/>
                    <a:pt x="577" y="315"/>
                    <a:pt x="856" y="259"/>
                  </a:cubicBezTo>
                  <a:cubicBezTo>
                    <a:pt x="697" y="0"/>
                    <a:pt x="399" y="140"/>
                    <a:pt x="140"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8" name="Google Shape;16478;p24"/>
            <p:cNvSpPr/>
            <p:nvPr/>
          </p:nvSpPr>
          <p:spPr>
            <a:xfrm>
              <a:off x="5218650" y="5187800"/>
              <a:ext cx="32350" cy="10600"/>
            </a:xfrm>
            <a:custGeom>
              <a:avLst/>
              <a:gdLst/>
              <a:ahLst/>
              <a:cxnLst/>
              <a:rect l="l" t="t" r="r" b="b"/>
              <a:pathLst>
                <a:path w="1294" h="424" extrusionOk="0">
                  <a:moveTo>
                    <a:pt x="1005" y="1"/>
                  </a:moveTo>
                  <a:cubicBezTo>
                    <a:pt x="644" y="1"/>
                    <a:pt x="316" y="118"/>
                    <a:pt x="0" y="324"/>
                  </a:cubicBezTo>
                  <a:cubicBezTo>
                    <a:pt x="20" y="344"/>
                    <a:pt x="40" y="403"/>
                    <a:pt x="80" y="423"/>
                  </a:cubicBezTo>
                  <a:cubicBezTo>
                    <a:pt x="119" y="423"/>
                    <a:pt x="139" y="403"/>
                    <a:pt x="199" y="403"/>
                  </a:cubicBezTo>
                  <a:cubicBezTo>
                    <a:pt x="537" y="244"/>
                    <a:pt x="975" y="264"/>
                    <a:pt x="1293" y="25"/>
                  </a:cubicBezTo>
                  <a:cubicBezTo>
                    <a:pt x="1195" y="9"/>
                    <a:pt x="1099" y="1"/>
                    <a:pt x="10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9" name="Google Shape;16479;p24"/>
            <p:cNvSpPr/>
            <p:nvPr/>
          </p:nvSpPr>
          <p:spPr>
            <a:xfrm>
              <a:off x="5201225" y="5179500"/>
              <a:ext cx="14450" cy="12425"/>
            </a:xfrm>
            <a:custGeom>
              <a:avLst/>
              <a:gdLst/>
              <a:ahLst/>
              <a:cxnLst/>
              <a:rect l="l" t="t" r="r" b="b"/>
              <a:pathLst>
                <a:path w="578" h="497" extrusionOk="0">
                  <a:moveTo>
                    <a:pt x="251" y="1"/>
                  </a:moveTo>
                  <a:cubicBezTo>
                    <a:pt x="162" y="1"/>
                    <a:pt x="74" y="61"/>
                    <a:pt x="1" y="158"/>
                  </a:cubicBezTo>
                  <a:lnTo>
                    <a:pt x="1" y="496"/>
                  </a:lnTo>
                  <a:lnTo>
                    <a:pt x="180" y="496"/>
                  </a:lnTo>
                  <a:cubicBezTo>
                    <a:pt x="200" y="477"/>
                    <a:pt x="225" y="467"/>
                    <a:pt x="249" y="467"/>
                  </a:cubicBezTo>
                  <a:cubicBezTo>
                    <a:pt x="274" y="467"/>
                    <a:pt x="299" y="477"/>
                    <a:pt x="319" y="496"/>
                  </a:cubicBezTo>
                  <a:cubicBezTo>
                    <a:pt x="498" y="377"/>
                    <a:pt x="578" y="238"/>
                    <a:pt x="419" y="79"/>
                  </a:cubicBezTo>
                  <a:cubicBezTo>
                    <a:pt x="365" y="25"/>
                    <a:pt x="308"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0" name="Google Shape;16480;p24"/>
            <p:cNvSpPr/>
            <p:nvPr/>
          </p:nvSpPr>
          <p:spPr>
            <a:xfrm>
              <a:off x="5139075" y="4900475"/>
              <a:ext cx="24375" cy="9975"/>
            </a:xfrm>
            <a:custGeom>
              <a:avLst/>
              <a:gdLst/>
              <a:ahLst/>
              <a:cxnLst/>
              <a:rect l="l" t="t" r="r" b="b"/>
              <a:pathLst>
                <a:path w="975" h="399" extrusionOk="0">
                  <a:moveTo>
                    <a:pt x="796" y="0"/>
                  </a:moveTo>
                  <a:cubicBezTo>
                    <a:pt x="537" y="20"/>
                    <a:pt x="299" y="20"/>
                    <a:pt x="40" y="60"/>
                  </a:cubicBezTo>
                  <a:cubicBezTo>
                    <a:pt x="40" y="179"/>
                    <a:pt x="20" y="279"/>
                    <a:pt x="0" y="398"/>
                  </a:cubicBezTo>
                  <a:cubicBezTo>
                    <a:pt x="201" y="331"/>
                    <a:pt x="403" y="250"/>
                    <a:pt x="616" y="250"/>
                  </a:cubicBezTo>
                  <a:cubicBezTo>
                    <a:pt x="656" y="250"/>
                    <a:pt x="696" y="253"/>
                    <a:pt x="736" y="259"/>
                  </a:cubicBezTo>
                  <a:cubicBezTo>
                    <a:pt x="816" y="219"/>
                    <a:pt x="915" y="199"/>
                    <a:pt x="935" y="159"/>
                  </a:cubicBezTo>
                  <a:cubicBezTo>
                    <a:pt x="975" y="60"/>
                    <a:pt x="876" y="0"/>
                    <a:pt x="7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1" name="Google Shape;16481;p24"/>
            <p:cNvSpPr/>
            <p:nvPr/>
          </p:nvSpPr>
          <p:spPr>
            <a:xfrm>
              <a:off x="5187300" y="4862175"/>
              <a:ext cx="27375" cy="10475"/>
            </a:xfrm>
            <a:custGeom>
              <a:avLst/>
              <a:gdLst/>
              <a:ahLst/>
              <a:cxnLst/>
              <a:rect l="l" t="t" r="r" b="b"/>
              <a:pathLst>
                <a:path w="1095" h="419" extrusionOk="0">
                  <a:moveTo>
                    <a:pt x="697" y="20"/>
                  </a:moveTo>
                  <a:cubicBezTo>
                    <a:pt x="458" y="40"/>
                    <a:pt x="180" y="1"/>
                    <a:pt x="1" y="200"/>
                  </a:cubicBezTo>
                  <a:lnTo>
                    <a:pt x="240" y="418"/>
                  </a:lnTo>
                  <a:cubicBezTo>
                    <a:pt x="538" y="359"/>
                    <a:pt x="797" y="299"/>
                    <a:pt x="1095" y="239"/>
                  </a:cubicBezTo>
                  <a:cubicBezTo>
                    <a:pt x="1035" y="40"/>
                    <a:pt x="856" y="60"/>
                    <a:pt x="697"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2" name="Google Shape;16482;p24"/>
            <p:cNvSpPr/>
            <p:nvPr/>
          </p:nvSpPr>
          <p:spPr>
            <a:xfrm>
              <a:off x="5708500" y="4883550"/>
              <a:ext cx="7475" cy="33350"/>
            </a:xfrm>
            <a:custGeom>
              <a:avLst/>
              <a:gdLst/>
              <a:ahLst/>
              <a:cxnLst/>
              <a:rect l="l" t="t" r="r" b="b"/>
              <a:pathLst>
                <a:path w="299" h="1334" extrusionOk="0">
                  <a:moveTo>
                    <a:pt x="169" y="1"/>
                  </a:moveTo>
                  <a:cubicBezTo>
                    <a:pt x="145" y="1"/>
                    <a:pt x="120" y="21"/>
                    <a:pt x="100" y="61"/>
                  </a:cubicBezTo>
                  <a:cubicBezTo>
                    <a:pt x="80" y="140"/>
                    <a:pt x="80" y="180"/>
                    <a:pt x="40" y="260"/>
                  </a:cubicBezTo>
                  <a:cubicBezTo>
                    <a:pt x="140" y="598"/>
                    <a:pt x="0" y="976"/>
                    <a:pt x="239" y="1334"/>
                  </a:cubicBezTo>
                  <a:cubicBezTo>
                    <a:pt x="279" y="1075"/>
                    <a:pt x="279" y="836"/>
                    <a:pt x="299" y="578"/>
                  </a:cubicBezTo>
                  <a:cubicBezTo>
                    <a:pt x="279" y="459"/>
                    <a:pt x="279" y="359"/>
                    <a:pt x="279" y="240"/>
                  </a:cubicBezTo>
                  <a:cubicBezTo>
                    <a:pt x="279" y="240"/>
                    <a:pt x="299" y="240"/>
                    <a:pt x="299" y="180"/>
                  </a:cubicBezTo>
                  <a:cubicBezTo>
                    <a:pt x="299" y="140"/>
                    <a:pt x="299" y="81"/>
                    <a:pt x="239" y="61"/>
                  </a:cubicBezTo>
                  <a:cubicBezTo>
                    <a:pt x="219" y="21"/>
                    <a:pt x="194"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3" name="Google Shape;16483;p24"/>
            <p:cNvSpPr/>
            <p:nvPr/>
          </p:nvSpPr>
          <p:spPr>
            <a:xfrm>
              <a:off x="5153500" y="4827850"/>
              <a:ext cx="5975" cy="27875"/>
            </a:xfrm>
            <a:custGeom>
              <a:avLst/>
              <a:gdLst/>
              <a:ahLst/>
              <a:cxnLst/>
              <a:rect l="l" t="t" r="r" b="b"/>
              <a:pathLst>
                <a:path w="239" h="1115" extrusionOk="0">
                  <a:moveTo>
                    <a:pt x="199" y="1"/>
                  </a:moveTo>
                  <a:cubicBezTo>
                    <a:pt x="139" y="21"/>
                    <a:pt x="60" y="21"/>
                    <a:pt x="20" y="41"/>
                  </a:cubicBezTo>
                  <a:cubicBezTo>
                    <a:pt x="0" y="100"/>
                    <a:pt x="0" y="140"/>
                    <a:pt x="0" y="200"/>
                  </a:cubicBezTo>
                  <a:cubicBezTo>
                    <a:pt x="0" y="498"/>
                    <a:pt x="0" y="817"/>
                    <a:pt x="20" y="1115"/>
                  </a:cubicBezTo>
                  <a:cubicBezTo>
                    <a:pt x="219" y="876"/>
                    <a:pt x="159" y="538"/>
                    <a:pt x="199" y="240"/>
                  </a:cubicBezTo>
                  <a:cubicBezTo>
                    <a:pt x="239" y="180"/>
                    <a:pt x="239" y="6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4" name="Google Shape;16484;p24"/>
            <p:cNvSpPr/>
            <p:nvPr/>
          </p:nvSpPr>
          <p:spPr>
            <a:xfrm>
              <a:off x="5236050" y="5108275"/>
              <a:ext cx="26875" cy="6575"/>
            </a:xfrm>
            <a:custGeom>
              <a:avLst/>
              <a:gdLst/>
              <a:ahLst/>
              <a:cxnLst/>
              <a:rect l="l" t="t" r="r" b="b"/>
              <a:pathLst>
                <a:path w="1075" h="263" extrusionOk="0">
                  <a:moveTo>
                    <a:pt x="499" y="1"/>
                  </a:moveTo>
                  <a:cubicBezTo>
                    <a:pt x="323" y="1"/>
                    <a:pt x="153" y="29"/>
                    <a:pt x="0" y="143"/>
                  </a:cubicBezTo>
                  <a:cubicBezTo>
                    <a:pt x="20" y="163"/>
                    <a:pt x="40" y="222"/>
                    <a:pt x="80" y="242"/>
                  </a:cubicBezTo>
                  <a:cubicBezTo>
                    <a:pt x="120" y="242"/>
                    <a:pt x="140" y="222"/>
                    <a:pt x="199" y="202"/>
                  </a:cubicBezTo>
                  <a:lnTo>
                    <a:pt x="338" y="202"/>
                  </a:lnTo>
                  <a:cubicBezTo>
                    <a:pt x="597" y="143"/>
                    <a:pt x="876" y="262"/>
                    <a:pt x="1075" y="23"/>
                  </a:cubicBezTo>
                  <a:lnTo>
                    <a:pt x="1075" y="23"/>
                  </a:lnTo>
                  <a:cubicBezTo>
                    <a:pt x="1049" y="25"/>
                    <a:pt x="1023" y="25"/>
                    <a:pt x="998" y="25"/>
                  </a:cubicBezTo>
                  <a:cubicBezTo>
                    <a:pt x="834" y="25"/>
                    <a:pt x="664" y="1"/>
                    <a:pt x="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5" name="Google Shape;16485;p24"/>
            <p:cNvSpPr/>
            <p:nvPr/>
          </p:nvSpPr>
          <p:spPr>
            <a:xfrm>
              <a:off x="5644350" y="4900725"/>
              <a:ext cx="21900" cy="7725"/>
            </a:xfrm>
            <a:custGeom>
              <a:avLst/>
              <a:gdLst/>
              <a:ahLst/>
              <a:cxnLst/>
              <a:rect l="l" t="t" r="r" b="b"/>
              <a:pathLst>
                <a:path w="876" h="309" extrusionOk="0">
                  <a:moveTo>
                    <a:pt x="290" y="1"/>
                  </a:moveTo>
                  <a:cubicBezTo>
                    <a:pt x="191" y="1"/>
                    <a:pt x="95" y="22"/>
                    <a:pt x="0" y="90"/>
                  </a:cubicBezTo>
                  <a:cubicBezTo>
                    <a:pt x="120" y="309"/>
                    <a:pt x="358" y="249"/>
                    <a:pt x="557" y="289"/>
                  </a:cubicBezTo>
                  <a:cubicBezTo>
                    <a:pt x="657" y="269"/>
                    <a:pt x="776" y="269"/>
                    <a:pt x="876" y="249"/>
                  </a:cubicBezTo>
                  <a:lnTo>
                    <a:pt x="876" y="70"/>
                  </a:lnTo>
                  <a:cubicBezTo>
                    <a:pt x="861" y="71"/>
                    <a:pt x="846" y="71"/>
                    <a:pt x="832" y="71"/>
                  </a:cubicBezTo>
                  <a:cubicBezTo>
                    <a:pt x="649" y="71"/>
                    <a:pt x="467" y="1"/>
                    <a:pt x="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6" name="Google Shape;16486;p24"/>
            <p:cNvSpPr/>
            <p:nvPr/>
          </p:nvSpPr>
          <p:spPr>
            <a:xfrm>
              <a:off x="5490675" y="4969100"/>
              <a:ext cx="23900" cy="8675"/>
            </a:xfrm>
            <a:custGeom>
              <a:avLst/>
              <a:gdLst/>
              <a:ahLst/>
              <a:cxnLst/>
              <a:rect l="l" t="t" r="r" b="b"/>
              <a:pathLst>
                <a:path w="956" h="347" extrusionOk="0">
                  <a:moveTo>
                    <a:pt x="876" y="1"/>
                  </a:moveTo>
                  <a:cubicBezTo>
                    <a:pt x="637" y="219"/>
                    <a:pt x="239" y="40"/>
                    <a:pt x="0" y="339"/>
                  </a:cubicBezTo>
                  <a:cubicBezTo>
                    <a:pt x="42" y="333"/>
                    <a:pt x="85" y="331"/>
                    <a:pt x="129" y="331"/>
                  </a:cubicBezTo>
                  <a:cubicBezTo>
                    <a:pt x="247" y="331"/>
                    <a:pt x="368" y="346"/>
                    <a:pt x="487" y="346"/>
                  </a:cubicBezTo>
                  <a:cubicBezTo>
                    <a:pt x="632" y="346"/>
                    <a:pt x="773" y="323"/>
                    <a:pt x="896" y="219"/>
                  </a:cubicBezTo>
                  <a:cubicBezTo>
                    <a:pt x="896" y="219"/>
                    <a:pt x="935" y="199"/>
                    <a:pt x="935" y="140"/>
                  </a:cubicBezTo>
                  <a:cubicBezTo>
                    <a:pt x="955" y="100"/>
                    <a:pt x="935" y="40"/>
                    <a:pt x="8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7" name="Google Shape;16487;p24"/>
            <p:cNvSpPr/>
            <p:nvPr/>
          </p:nvSpPr>
          <p:spPr>
            <a:xfrm>
              <a:off x="5280300" y="5098300"/>
              <a:ext cx="21425" cy="6475"/>
            </a:xfrm>
            <a:custGeom>
              <a:avLst/>
              <a:gdLst/>
              <a:ahLst/>
              <a:cxnLst/>
              <a:rect l="l" t="t" r="r" b="b"/>
              <a:pathLst>
                <a:path w="857" h="259" extrusionOk="0">
                  <a:moveTo>
                    <a:pt x="561" y="0"/>
                  </a:moveTo>
                  <a:cubicBezTo>
                    <a:pt x="355" y="0"/>
                    <a:pt x="164" y="94"/>
                    <a:pt x="1" y="243"/>
                  </a:cubicBezTo>
                  <a:cubicBezTo>
                    <a:pt x="22" y="242"/>
                    <a:pt x="44" y="241"/>
                    <a:pt x="66" y="241"/>
                  </a:cubicBezTo>
                  <a:cubicBezTo>
                    <a:pt x="183" y="241"/>
                    <a:pt x="302" y="259"/>
                    <a:pt x="416" y="259"/>
                  </a:cubicBezTo>
                  <a:cubicBezTo>
                    <a:pt x="576" y="259"/>
                    <a:pt x="727" y="225"/>
                    <a:pt x="856" y="64"/>
                  </a:cubicBezTo>
                  <a:cubicBezTo>
                    <a:pt x="755" y="20"/>
                    <a:pt x="65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8" name="Google Shape;16488;p24"/>
            <p:cNvSpPr/>
            <p:nvPr/>
          </p:nvSpPr>
          <p:spPr>
            <a:xfrm>
              <a:off x="5188300" y="5121775"/>
              <a:ext cx="21400" cy="5100"/>
            </a:xfrm>
            <a:custGeom>
              <a:avLst/>
              <a:gdLst/>
              <a:ahLst/>
              <a:cxnLst/>
              <a:rect l="l" t="t" r="r" b="b"/>
              <a:pathLst>
                <a:path w="856" h="204" extrusionOk="0">
                  <a:moveTo>
                    <a:pt x="406" y="1"/>
                  </a:moveTo>
                  <a:cubicBezTo>
                    <a:pt x="259" y="1"/>
                    <a:pt x="120" y="30"/>
                    <a:pt x="1" y="180"/>
                  </a:cubicBezTo>
                  <a:cubicBezTo>
                    <a:pt x="133" y="180"/>
                    <a:pt x="270" y="203"/>
                    <a:pt x="402" y="203"/>
                  </a:cubicBezTo>
                  <a:cubicBezTo>
                    <a:pt x="566" y="203"/>
                    <a:pt x="723" y="166"/>
                    <a:pt x="856" y="1"/>
                  </a:cubicBezTo>
                  <a:lnTo>
                    <a:pt x="856" y="1"/>
                  </a:lnTo>
                  <a:cubicBezTo>
                    <a:pt x="806" y="11"/>
                    <a:pt x="756" y="14"/>
                    <a:pt x="706" y="14"/>
                  </a:cubicBezTo>
                  <a:cubicBezTo>
                    <a:pt x="605" y="14"/>
                    <a:pt x="504" y="1"/>
                    <a:pt x="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9" name="Google Shape;16489;p24"/>
            <p:cNvSpPr/>
            <p:nvPr/>
          </p:nvSpPr>
          <p:spPr>
            <a:xfrm>
              <a:off x="5214175" y="5090950"/>
              <a:ext cx="22400" cy="4500"/>
            </a:xfrm>
            <a:custGeom>
              <a:avLst/>
              <a:gdLst/>
              <a:ahLst/>
              <a:cxnLst/>
              <a:rect l="l" t="t" r="r" b="b"/>
              <a:pathLst>
                <a:path w="896" h="180" extrusionOk="0">
                  <a:moveTo>
                    <a:pt x="440" y="0"/>
                  </a:moveTo>
                  <a:cubicBezTo>
                    <a:pt x="288" y="0"/>
                    <a:pt x="139" y="30"/>
                    <a:pt x="0" y="159"/>
                  </a:cubicBezTo>
                  <a:cubicBezTo>
                    <a:pt x="136" y="159"/>
                    <a:pt x="275" y="180"/>
                    <a:pt x="414" y="180"/>
                  </a:cubicBezTo>
                  <a:cubicBezTo>
                    <a:pt x="580" y="180"/>
                    <a:pt x="743" y="150"/>
                    <a:pt x="895" y="20"/>
                  </a:cubicBezTo>
                  <a:lnTo>
                    <a:pt x="895" y="20"/>
                  </a:lnTo>
                  <a:cubicBezTo>
                    <a:pt x="874" y="22"/>
                    <a:pt x="852" y="22"/>
                    <a:pt x="831" y="22"/>
                  </a:cubicBezTo>
                  <a:cubicBezTo>
                    <a:pt x="702" y="22"/>
                    <a:pt x="570" y="0"/>
                    <a:pt x="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0" name="Google Shape;16490;p24"/>
            <p:cNvSpPr/>
            <p:nvPr/>
          </p:nvSpPr>
          <p:spPr>
            <a:xfrm>
              <a:off x="5227100" y="5143650"/>
              <a:ext cx="13950" cy="8550"/>
            </a:xfrm>
            <a:custGeom>
              <a:avLst/>
              <a:gdLst/>
              <a:ahLst/>
              <a:cxnLst/>
              <a:rect l="l" t="t" r="r" b="b"/>
              <a:pathLst>
                <a:path w="558" h="342" extrusionOk="0">
                  <a:moveTo>
                    <a:pt x="398" y="1"/>
                  </a:moveTo>
                  <a:cubicBezTo>
                    <a:pt x="279" y="100"/>
                    <a:pt x="159" y="200"/>
                    <a:pt x="0" y="299"/>
                  </a:cubicBezTo>
                  <a:cubicBezTo>
                    <a:pt x="94" y="324"/>
                    <a:pt x="182" y="341"/>
                    <a:pt x="259" y="341"/>
                  </a:cubicBezTo>
                  <a:cubicBezTo>
                    <a:pt x="427" y="341"/>
                    <a:pt x="544" y="260"/>
                    <a:pt x="5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1" name="Google Shape;16491;p24"/>
            <p:cNvSpPr/>
            <p:nvPr/>
          </p:nvSpPr>
          <p:spPr>
            <a:xfrm>
              <a:off x="5169900" y="5126150"/>
              <a:ext cx="18425" cy="8575"/>
            </a:xfrm>
            <a:custGeom>
              <a:avLst/>
              <a:gdLst/>
              <a:ahLst/>
              <a:cxnLst/>
              <a:rect l="l" t="t" r="r" b="b"/>
              <a:pathLst>
                <a:path w="737" h="343" extrusionOk="0">
                  <a:moveTo>
                    <a:pt x="618" y="0"/>
                  </a:moveTo>
                  <a:cubicBezTo>
                    <a:pt x="366" y="0"/>
                    <a:pt x="138" y="67"/>
                    <a:pt x="1" y="343"/>
                  </a:cubicBezTo>
                  <a:cubicBezTo>
                    <a:pt x="279" y="303"/>
                    <a:pt x="558" y="223"/>
                    <a:pt x="737" y="5"/>
                  </a:cubicBezTo>
                  <a:cubicBezTo>
                    <a:pt x="697" y="2"/>
                    <a:pt x="657"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2" name="Google Shape;16492;p24"/>
            <p:cNvSpPr/>
            <p:nvPr/>
          </p:nvSpPr>
          <p:spPr>
            <a:xfrm>
              <a:off x="5131600" y="4927425"/>
              <a:ext cx="17450" cy="10300"/>
            </a:xfrm>
            <a:custGeom>
              <a:avLst/>
              <a:gdLst/>
              <a:ahLst/>
              <a:cxnLst/>
              <a:rect l="l" t="t" r="r" b="b"/>
              <a:pathLst>
                <a:path w="698" h="412" extrusionOk="0">
                  <a:moveTo>
                    <a:pt x="93" y="1"/>
                  </a:moveTo>
                  <a:cubicBezTo>
                    <a:pt x="51" y="1"/>
                    <a:pt x="15" y="38"/>
                    <a:pt x="1" y="96"/>
                  </a:cubicBezTo>
                  <a:cubicBezTo>
                    <a:pt x="1" y="176"/>
                    <a:pt x="21" y="275"/>
                    <a:pt x="21" y="375"/>
                  </a:cubicBezTo>
                  <a:cubicBezTo>
                    <a:pt x="113" y="391"/>
                    <a:pt x="212" y="412"/>
                    <a:pt x="311" y="412"/>
                  </a:cubicBezTo>
                  <a:cubicBezTo>
                    <a:pt x="447" y="412"/>
                    <a:pt x="582" y="373"/>
                    <a:pt x="697" y="235"/>
                  </a:cubicBezTo>
                  <a:cubicBezTo>
                    <a:pt x="664" y="227"/>
                    <a:pt x="629" y="225"/>
                    <a:pt x="592" y="225"/>
                  </a:cubicBezTo>
                  <a:cubicBezTo>
                    <a:pt x="547" y="225"/>
                    <a:pt x="501" y="228"/>
                    <a:pt x="455" y="228"/>
                  </a:cubicBezTo>
                  <a:cubicBezTo>
                    <a:pt x="358" y="228"/>
                    <a:pt x="264" y="213"/>
                    <a:pt x="200" y="116"/>
                  </a:cubicBezTo>
                  <a:cubicBezTo>
                    <a:pt x="180" y="96"/>
                    <a:pt x="180" y="36"/>
                    <a:pt x="140" y="16"/>
                  </a:cubicBezTo>
                  <a:cubicBezTo>
                    <a:pt x="124" y="6"/>
                    <a:pt x="108"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3" name="Google Shape;16493;p24"/>
            <p:cNvSpPr/>
            <p:nvPr/>
          </p:nvSpPr>
          <p:spPr>
            <a:xfrm>
              <a:off x="5203725" y="4923350"/>
              <a:ext cx="15925" cy="9475"/>
            </a:xfrm>
            <a:custGeom>
              <a:avLst/>
              <a:gdLst/>
              <a:ahLst/>
              <a:cxnLst/>
              <a:rect l="l" t="t" r="r" b="b"/>
              <a:pathLst>
                <a:path w="637" h="379" extrusionOk="0">
                  <a:moveTo>
                    <a:pt x="174" y="0"/>
                  </a:moveTo>
                  <a:cubicBezTo>
                    <a:pt x="145" y="0"/>
                    <a:pt x="120" y="20"/>
                    <a:pt x="100" y="60"/>
                  </a:cubicBezTo>
                  <a:cubicBezTo>
                    <a:pt x="0" y="179"/>
                    <a:pt x="0" y="279"/>
                    <a:pt x="120" y="378"/>
                  </a:cubicBezTo>
                  <a:cubicBezTo>
                    <a:pt x="299" y="358"/>
                    <a:pt x="478" y="299"/>
                    <a:pt x="637" y="259"/>
                  </a:cubicBezTo>
                  <a:cubicBezTo>
                    <a:pt x="577" y="80"/>
                    <a:pt x="418" y="60"/>
                    <a:pt x="279" y="60"/>
                  </a:cubicBezTo>
                  <a:cubicBezTo>
                    <a:pt x="239" y="20"/>
                    <a:pt x="20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4" name="Google Shape;16494;p24"/>
            <p:cNvSpPr/>
            <p:nvPr/>
          </p:nvSpPr>
          <p:spPr>
            <a:xfrm>
              <a:off x="5266875" y="4797625"/>
              <a:ext cx="19925" cy="4900"/>
            </a:xfrm>
            <a:custGeom>
              <a:avLst/>
              <a:gdLst/>
              <a:ahLst/>
              <a:cxnLst/>
              <a:rect l="l" t="t" r="r" b="b"/>
              <a:pathLst>
                <a:path w="797" h="196" extrusionOk="0">
                  <a:moveTo>
                    <a:pt x="423" y="1"/>
                  </a:moveTo>
                  <a:cubicBezTo>
                    <a:pt x="275" y="1"/>
                    <a:pt x="129" y="35"/>
                    <a:pt x="1" y="195"/>
                  </a:cubicBezTo>
                  <a:cubicBezTo>
                    <a:pt x="279" y="156"/>
                    <a:pt x="558" y="195"/>
                    <a:pt x="796" y="16"/>
                  </a:cubicBezTo>
                  <a:lnTo>
                    <a:pt x="796" y="16"/>
                  </a:lnTo>
                  <a:cubicBezTo>
                    <a:pt x="778" y="18"/>
                    <a:pt x="759" y="18"/>
                    <a:pt x="740" y="18"/>
                  </a:cubicBezTo>
                  <a:cubicBezTo>
                    <a:pt x="637" y="18"/>
                    <a:pt x="530"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5" name="Google Shape;16495;p24"/>
            <p:cNvSpPr/>
            <p:nvPr/>
          </p:nvSpPr>
          <p:spPr>
            <a:xfrm>
              <a:off x="5262900" y="5102600"/>
              <a:ext cx="12950" cy="6275"/>
            </a:xfrm>
            <a:custGeom>
              <a:avLst/>
              <a:gdLst/>
              <a:ahLst/>
              <a:cxnLst/>
              <a:rect l="l" t="t" r="r" b="b"/>
              <a:pathLst>
                <a:path w="518" h="251" extrusionOk="0">
                  <a:moveTo>
                    <a:pt x="330" y="1"/>
                  </a:moveTo>
                  <a:cubicBezTo>
                    <a:pt x="191" y="1"/>
                    <a:pt x="101" y="136"/>
                    <a:pt x="1" y="250"/>
                  </a:cubicBezTo>
                  <a:cubicBezTo>
                    <a:pt x="199" y="250"/>
                    <a:pt x="359" y="250"/>
                    <a:pt x="518" y="71"/>
                  </a:cubicBezTo>
                  <a:cubicBezTo>
                    <a:pt x="445" y="21"/>
                    <a:pt x="384" y="1"/>
                    <a:pt x="3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6" name="Google Shape;16496;p24"/>
            <p:cNvSpPr/>
            <p:nvPr/>
          </p:nvSpPr>
          <p:spPr>
            <a:xfrm>
              <a:off x="5503100" y="4863150"/>
              <a:ext cx="13950" cy="5925"/>
            </a:xfrm>
            <a:custGeom>
              <a:avLst/>
              <a:gdLst/>
              <a:ahLst/>
              <a:cxnLst/>
              <a:rect l="l" t="t" r="r" b="b"/>
              <a:pathLst>
                <a:path w="558" h="237" extrusionOk="0">
                  <a:moveTo>
                    <a:pt x="449" y="1"/>
                  </a:moveTo>
                  <a:cubicBezTo>
                    <a:pt x="288" y="1"/>
                    <a:pt x="131" y="14"/>
                    <a:pt x="1" y="161"/>
                  </a:cubicBezTo>
                  <a:cubicBezTo>
                    <a:pt x="72" y="215"/>
                    <a:pt x="134" y="237"/>
                    <a:pt x="190" y="237"/>
                  </a:cubicBezTo>
                  <a:cubicBezTo>
                    <a:pt x="338" y="237"/>
                    <a:pt x="442" y="88"/>
                    <a:pt x="558" y="1"/>
                  </a:cubicBezTo>
                  <a:cubicBezTo>
                    <a:pt x="522" y="1"/>
                    <a:pt x="485" y="1"/>
                    <a:pt x="4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7" name="Google Shape;16497;p24"/>
            <p:cNvSpPr/>
            <p:nvPr/>
          </p:nvSpPr>
          <p:spPr>
            <a:xfrm>
              <a:off x="5219125" y="5113325"/>
              <a:ext cx="18925" cy="5000"/>
            </a:xfrm>
            <a:custGeom>
              <a:avLst/>
              <a:gdLst/>
              <a:ahLst/>
              <a:cxnLst/>
              <a:rect l="l" t="t" r="r" b="b"/>
              <a:pathLst>
                <a:path w="757" h="200" extrusionOk="0">
                  <a:moveTo>
                    <a:pt x="677" y="0"/>
                  </a:moveTo>
                  <a:cubicBezTo>
                    <a:pt x="637" y="8"/>
                    <a:pt x="594" y="10"/>
                    <a:pt x="549" y="10"/>
                  </a:cubicBezTo>
                  <a:cubicBezTo>
                    <a:pt x="501" y="10"/>
                    <a:pt x="450" y="7"/>
                    <a:pt x="400" y="7"/>
                  </a:cubicBezTo>
                  <a:cubicBezTo>
                    <a:pt x="249" y="7"/>
                    <a:pt x="99" y="29"/>
                    <a:pt x="1" y="199"/>
                  </a:cubicBezTo>
                  <a:cubicBezTo>
                    <a:pt x="220" y="160"/>
                    <a:pt x="419" y="160"/>
                    <a:pt x="657" y="140"/>
                  </a:cubicBezTo>
                  <a:cubicBezTo>
                    <a:pt x="717" y="120"/>
                    <a:pt x="757" y="60"/>
                    <a:pt x="697" y="20"/>
                  </a:cubicBezTo>
                  <a:lnTo>
                    <a:pt x="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8" name="Google Shape;16498;p24"/>
            <p:cNvSpPr/>
            <p:nvPr/>
          </p:nvSpPr>
          <p:spPr>
            <a:xfrm>
              <a:off x="5294225" y="4946725"/>
              <a:ext cx="11975" cy="8300"/>
            </a:xfrm>
            <a:custGeom>
              <a:avLst/>
              <a:gdLst/>
              <a:ahLst/>
              <a:cxnLst/>
              <a:rect l="l" t="t" r="r" b="b"/>
              <a:pathLst>
                <a:path w="479" h="332" extrusionOk="0">
                  <a:moveTo>
                    <a:pt x="478" y="0"/>
                  </a:moveTo>
                  <a:lnTo>
                    <a:pt x="478" y="0"/>
                  </a:lnTo>
                  <a:cubicBezTo>
                    <a:pt x="438" y="20"/>
                    <a:pt x="339" y="40"/>
                    <a:pt x="259" y="120"/>
                  </a:cubicBezTo>
                  <a:cubicBezTo>
                    <a:pt x="200" y="160"/>
                    <a:pt x="1" y="160"/>
                    <a:pt x="160" y="319"/>
                  </a:cubicBezTo>
                  <a:cubicBezTo>
                    <a:pt x="176" y="327"/>
                    <a:pt x="213" y="332"/>
                    <a:pt x="252" y="332"/>
                  </a:cubicBezTo>
                  <a:cubicBezTo>
                    <a:pt x="308" y="332"/>
                    <a:pt x="367" y="322"/>
                    <a:pt x="379" y="299"/>
                  </a:cubicBezTo>
                  <a:cubicBezTo>
                    <a:pt x="438" y="219"/>
                    <a:pt x="458" y="100"/>
                    <a:pt x="4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9" name="Google Shape;16499;p24"/>
            <p:cNvSpPr/>
            <p:nvPr/>
          </p:nvSpPr>
          <p:spPr>
            <a:xfrm>
              <a:off x="5696075" y="4713675"/>
              <a:ext cx="18425" cy="4975"/>
            </a:xfrm>
            <a:custGeom>
              <a:avLst/>
              <a:gdLst/>
              <a:ahLst/>
              <a:cxnLst/>
              <a:rect l="l" t="t" r="r" b="b"/>
              <a:pathLst>
                <a:path w="737" h="199" extrusionOk="0">
                  <a:moveTo>
                    <a:pt x="503" y="1"/>
                  </a:moveTo>
                  <a:cubicBezTo>
                    <a:pt x="325" y="1"/>
                    <a:pt x="153" y="33"/>
                    <a:pt x="0" y="172"/>
                  </a:cubicBezTo>
                  <a:cubicBezTo>
                    <a:pt x="100" y="180"/>
                    <a:pt x="207" y="199"/>
                    <a:pt x="314" y="199"/>
                  </a:cubicBezTo>
                  <a:cubicBezTo>
                    <a:pt x="462" y="199"/>
                    <a:pt x="609" y="163"/>
                    <a:pt x="736" y="13"/>
                  </a:cubicBezTo>
                  <a:cubicBezTo>
                    <a:pt x="658" y="7"/>
                    <a:pt x="580" y="1"/>
                    <a:pt x="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0" name="Google Shape;16500;p24"/>
            <p:cNvSpPr/>
            <p:nvPr/>
          </p:nvSpPr>
          <p:spPr>
            <a:xfrm>
              <a:off x="5209700" y="4954875"/>
              <a:ext cx="13450" cy="9275"/>
            </a:xfrm>
            <a:custGeom>
              <a:avLst/>
              <a:gdLst/>
              <a:ahLst/>
              <a:cxnLst/>
              <a:rect l="l" t="t" r="r" b="b"/>
              <a:pathLst>
                <a:path w="538" h="371" extrusionOk="0">
                  <a:moveTo>
                    <a:pt x="341" y="1"/>
                  </a:moveTo>
                  <a:cubicBezTo>
                    <a:pt x="227" y="1"/>
                    <a:pt x="114" y="14"/>
                    <a:pt x="0" y="52"/>
                  </a:cubicBezTo>
                  <a:lnTo>
                    <a:pt x="0" y="331"/>
                  </a:lnTo>
                  <a:cubicBezTo>
                    <a:pt x="60" y="331"/>
                    <a:pt x="139" y="371"/>
                    <a:pt x="179" y="371"/>
                  </a:cubicBezTo>
                  <a:lnTo>
                    <a:pt x="537" y="13"/>
                  </a:lnTo>
                  <a:cubicBezTo>
                    <a:pt x="472" y="5"/>
                    <a:pt x="406"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1" name="Google Shape;16501;p24"/>
            <p:cNvSpPr/>
            <p:nvPr/>
          </p:nvSpPr>
          <p:spPr>
            <a:xfrm>
              <a:off x="5222125" y="5179375"/>
              <a:ext cx="6475" cy="3700"/>
            </a:xfrm>
            <a:custGeom>
              <a:avLst/>
              <a:gdLst/>
              <a:ahLst/>
              <a:cxnLst/>
              <a:rect l="l" t="t" r="r" b="b"/>
              <a:pathLst>
                <a:path w="259" h="148" extrusionOk="0">
                  <a:moveTo>
                    <a:pt x="123" y="0"/>
                  </a:moveTo>
                  <a:cubicBezTo>
                    <a:pt x="88" y="0"/>
                    <a:pt x="52" y="47"/>
                    <a:pt x="0" y="64"/>
                  </a:cubicBezTo>
                  <a:cubicBezTo>
                    <a:pt x="60" y="84"/>
                    <a:pt x="80" y="143"/>
                    <a:pt x="140" y="143"/>
                  </a:cubicBezTo>
                  <a:cubicBezTo>
                    <a:pt x="142" y="146"/>
                    <a:pt x="146" y="147"/>
                    <a:pt x="149" y="147"/>
                  </a:cubicBezTo>
                  <a:cubicBezTo>
                    <a:pt x="171" y="147"/>
                    <a:pt x="208" y="101"/>
                    <a:pt x="259" y="84"/>
                  </a:cubicBezTo>
                  <a:cubicBezTo>
                    <a:pt x="239" y="44"/>
                    <a:pt x="179" y="4"/>
                    <a:pt x="140" y="4"/>
                  </a:cubicBezTo>
                  <a:cubicBezTo>
                    <a:pt x="134" y="1"/>
                    <a:pt x="128"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2" name="Google Shape;16502;p24"/>
            <p:cNvSpPr/>
            <p:nvPr/>
          </p:nvSpPr>
          <p:spPr>
            <a:xfrm>
              <a:off x="5169900" y="5143950"/>
              <a:ext cx="13950" cy="4300"/>
            </a:xfrm>
            <a:custGeom>
              <a:avLst/>
              <a:gdLst/>
              <a:ahLst/>
              <a:cxnLst/>
              <a:rect l="l" t="t" r="r" b="b"/>
              <a:pathLst>
                <a:path w="558" h="172" extrusionOk="0">
                  <a:moveTo>
                    <a:pt x="409" y="0"/>
                  </a:moveTo>
                  <a:cubicBezTo>
                    <a:pt x="262" y="0"/>
                    <a:pt x="120" y="34"/>
                    <a:pt x="1" y="168"/>
                  </a:cubicBezTo>
                  <a:cubicBezTo>
                    <a:pt x="57" y="168"/>
                    <a:pt x="114" y="171"/>
                    <a:pt x="170" y="171"/>
                  </a:cubicBezTo>
                  <a:cubicBezTo>
                    <a:pt x="310" y="171"/>
                    <a:pt x="444" y="151"/>
                    <a:pt x="558" y="9"/>
                  </a:cubicBezTo>
                  <a:cubicBezTo>
                    <a:pt x="508" y="4"/>
                    <a:pt x="458" y="0"/>
                    <a:pt x="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3" name="Google Shape;16503;p24"/>
            <p:cNvSpPr/>
            <p:nvPr/>
          </p:nvSpPr>
          <p:spPr>
            <a:xfrm>
              <a:off x="5165925" y="5118200"/>
              <a:ext cx="12950" cy="3625"/>
            </a:xfrm>
            <a:custGeom>
              <a:avLst/>
              <a:gdLst/>
              <a:ahLst/>
              <a:cxnLst/>
              <a:rect l="l" t="t" r="r" b="b"/>
              <a:pathLst>
                <a:path w="518" h="145" extrusionOk="0">
                  <a:moveTo>
                    <a:pt x="340" y="1"/>
                  </a:moveTo>
                  <a:cubicBezTo>
                    <a:pt x="212" y="1"/>
                    <a:pt x="97" y="20"/>
                    <a:pt x="0" y="144"/>
                  </a:cubicBezTo>
                  <a:cubicBezTo>
                    <a:pt x="40" y="144"/>
                    <a:pt x="80" y="144"/>
                    <a:pt x="119" y="144"/>
                  </a:cubicBezTo>
                  <a:cubicBezTo>
                    <a:pt x="276" y="144"/>
                    <a:pt x="422" y="132"/>
                    <a:pt x="518" y="4"/>
                  </a:cubicBezTo>
                  <a:cubicBezTo>
                    <a:pt x="456" y="4"/>
                    <a:pt x="397" y="1"/>
                    <a:pt x="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4" name="Google Shape;16504;p24"/>
            <p:cNvSpPr/>
            <p:nvPr/>
          </p:nvSpPr>
          <p:spPr>
            <a:xfrm>
              <a:off x="5192275" y="5201050"/>
              <a:ext cx="13950" cy="4525"/>
            </a:xfrm>
            <a:custGeom>
              <a:avLst/>
              <a:gdLst/>
              <a:ahLst/>
              <a:cxnLst/>
              <a:rect l="l" t="t" r="r" b="b"/>
              <a:pathLst>
                <a:path w="558" h="181" extrusionOk="0">
                  <a:moveTo>
                    <a:pt x="375" y="0"/>
                  </a:moveTo>
                  <a:cubicBezTo>
                    <a:pt x="234" y="0"/>
                    <a:pt x="98" y="33"/>
                    <a:pt x="1" y="172"/>
                  </a:cubicBezTo>
                  <a:cubicBezTo>
                    <a:pt x="50" y="177"/>
                    <a:pt x="100" y="180"/>
                    <a:pt x="149" y="180"/>
                  </a:cubicBezTo>
                  <a:cubicBezTo>
                    <a:pt x="297" y="180"/>
                    <a:pt x="438" y="147"/>
                    <a:pt x="558" y="12"/>
                  </a:cubicBezTo>
                  <a:cubicBezTo>
                    <a:pt x="498" y="6"/>
                    <a:pt x="436"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5" name="Google Shape;16505;p24"/>
            <p:cNvSpPr/>
            <p:nvPr/>
          </p:nvSpPr>
          <p:spPr>
            <a:xfrm>
              <a:off x="5196250" y="5108825"/>
              <a:ext cx="13450" cy="4175"/>
            </a:xfrm>
            <a:custGeom>
              <a:avLst/>
              <a:gdLst/>
              <a:ahLst/>
              <a:cxnLst/>
              <a:rect l="l" t="t" r="r" b="b"/>
              <a:pathLst>
                <a:path w="538" h="167" extrusionOk="0">
                  <a:moveTo>
                    <a:pt x="419" y="1"/>
                  </a:moveTo>
                  <a:cubicBezTo>
                    <a:pt x="262" y="1"/>
                    <a:pt x="112" y="13"/>
                    <a:pt x="1" y="141"/>
                  </a:cubicBezTo>
                  <a:cubicBezTo>
                    <a:pt x="72" y="155"/>
                    <a:pt x="143" y="167"/>
                    <a:pt x="212" y="167"/>
                  </a:cubicBezTo>
                  <a:cubicBezTo>
                    <a:pt x="335" y="167"/>
                    <a:pt x="449" y="129"/>
                    <a:pt x="538" y="1"/>
                  </a:cubicBezTo>
                  <a:cubicBezTo>
                    <a:pt x="498" y="1"/>
                    <a:pt x="458" y="1"/>
                    <a:pt x="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6" name="Google Shape;16506;p24"/>
            <p:cNvSpPr/>
            <p:nvPr/>
          </p:nvSpPr>
          <p:spPr>
            <a:xfrm>
              <a:off x="5214175" y="5103875"/>
              <a:ext cx="13950" cy="4775"/>
            </a:xfrm>
            <a:custGeom>
              <a:avLst/>
              <a:gdLst/>
              <a:ahLst/>
              <a:cxnLst/>
              <a:rect l="l" t="t" r="r" b="b"/>
              <a:pathLst>
                <a:path w="558" h="191" extrusionOk="0">
                  <a:moveTo>
                    <a:pt x="557" y="0"/>
                  </a:moveTo>
                  <a:cubicBezTo>
                    <a:pt x="358" y="0"/>
                    <a:pt x="159" y="0"/>
                    <a:pt x="0" y="179"/>
                  </a:cubicBezTo>
                  <a:cubicBezTo>
                    <a:pt x="57" y="185"/>
                    <a:pt x="115" y="191"/>
                    <a:pt x="171" y="191"/>
                  </a:cubicBezTo>
                  <a:cubicBezTo>
                    <a:pt x="311" y="191"/>
                    <a:pt x="444" y="156"/>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7" name="Google Shape;16507;p24"/>
            <p:cNvSpPr/>
            <p:nvPr/>
          </p:nvSpPr>
          <p:spPr>
            <a:xfrm>
              <a:off x="5206200" y="5195375"/>
              <a:ext cx="14450" cy="5500"/>
            </a:xfrm>
            <a:custGeom>
              <a:avLst/>
              <a:gdLst/>
              <a:ahLst/>
              <a:cxnLst/>
              <a:rect l="l" t="t" r="r" b="b"/>
              <a:pathLst>
                <a:path w="578" h="220" extrusionOk="0">
                  <a:moveTo>
                    <a:pt x="498" y="1"/>
                  </a:moveTo>
                  <a:cubicBezTo>
                    <a:pt x="319" y="41"/>
                    <a:pt x="100" y="1"/>
                    <a:pt x="1" y="220"/>
                  </a:cubicBezTo>
                  <a:cubicBezTo>
                    <a:pt x="180" y="220"/>
                    <a:pt x="319" y="200"/>
                    <a:pt x="498" y="200"/>
                  </a:cubicBezTo>
                  <a:lnTo>
                    <a:pt x="578" y="120"/>
                  </a:lnTo>
                  <a:lnTo>
                    <a:pt x="538" y="41"/>
                  </a:lnTo>
                  <a:lnTo>
                    <a:pt x="4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8" name="Google Shape;16508;p24"/>
            <p:cNvSpPr/>
            <p:nvPr/>
          </p:nvSpPr>
          <p:spPr>
            <a:xfrm>
              <a:off x="5178850" y="4924500"/>
              <a:ext cx="14450" cy="4400"/>
            </a:xfrm>
            <a:custGeom>
              <a:avLst/>
              <a:gdLst/>
              <a:ahLst/>
              <a:cxnLst/>
              <a:rect l="l" t="t" r="r" b="b"/>
              <a:pathLst>
                <a:path w="578" h="176" extrusionOk="0">
                  <a:moveTo>
                    <a:pt x="325" y="0"/>
                  </a:moveTo>
                  <a:cubicBezTo>
                    <a:pt x="213" y="0"/>
                    <a:pt x="103" y="31"/>
                    <a:pt x="1" y="133"/>
                  </a:cubicBezTo>
                  <a:cubicBezTo>
                    <a:pt x="83" y="158"/>
                    <a:pt x="164" y="176"/>
                    <a:pt x="245" y="176"/>
                  </a:cubicBezTo>
                  <a:cubicBezTo>
                    <a:pt x="360" y="176"/>
                    <a:pt x="472" y="139"/>
                    <a:pt x="578" y="34"/>
                  </a:cubicBezTo>
                  <a:cubicBezTo>
                    <a:pt x="493" y="17"/>
                    <a:pt x="408"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9" name="Google Shape;16509;p24"/>
            <p:cNvSpPr/>
            <p:nvPr/>
          </p:nvSpPr>
          <p:spPr>
            <a:xfrm>
              <a:off x="5196250" y="4924850"/>
              <a:ext cx="9975" cy="8475"/>
            </a:xfrm>
            <a:custGeom>
              <a:avLst/>
              <a:gdLst/>
              <a:ahLst/>
              <a:cxnLst/>
              <a:rect l="l" t="t" r="r" b="b"/>
              <a:pathLst>
                <a:path w="399" h="339" extrusionOk="0">
                  <a:moveTo>
                    <a:pt x="379" y="0"/>
                  </a:moveTo>
                  <a:cubicBezTo>
                    <a:pt x="240" y="0"/>
                    <a:pt x="120" y="0"/>
                    <a:pt x="1" y="20"/>
                  </a:cubicBezTo>
                  <a:cubicBezTo>
                    <a:pt x="80" y="119"/>
                    <a:pt x="120" y="239"/>
                    <a:pt x="200" y="338"/>
                  </a:cubicBezTo>
                  <a:cubicBezTo>
                    <a:pt x="279" y="318"/>
                    <a:pt x="319" y="318"/>
                    <a:pt x="399" y="318"/>
                  </a:cubicBezTo>
                  <a:cubicBezTo>
                    <a:pt x="379" y="219"/>
                    <a:pt x="379" y="100"/>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0" name="Google Shape;16510;p24"/>
            <p:cNvSpPr/>
            <p:nvPr/>
          </p:nvSpPr>
          <p:spPr>
            <a:xfrm>
              <a:off x="5156975" y="4928775"/>
              <a:ext cx="13950" cy="4275"/>
            </a:xfrm>
            <a:custGeom>
              <a:avLst/>
              <a:gdLst/>
              <a:ahLst/>
              <a:cxnLst/>
              <a:rect l="l" t="t" r="r" b="b"/>
              <a:pathLst>
                <a:path w="558" h="171" extrusionOk="0">
                  <a:moveTo>
                    <a:pt x="367" y="1"/>
                  </a:moveTo>
                  <a:cubicBezTo>
                    <a:pt x="235" y="1"/>
                    <a:pt x="109" y="40"/>
                    <a:pt x="0" y="161"/>
                  </a:cubicBezTo>
                  <a:cubicBezTo>
                    <a:pt x="52" y="167"/>
                    <a:pt x="104" y="170"/>
                    <a:pt x="156" y="170"/>
                  </a:cubicBezTo>
                  <a:cubicBezTo>
                    <a:pt x="301" y="170"/>
                    <a:pt x="440" y="140"/>
                    <a:pt x="557" y="22"/>
                  </a:cubicBezTo>
                  <a:cubicBezTo>
                    <a:pt x="494" y="9"/>
                    <a:pt x="430" y="1"/>
                    <a:pt x="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1" name="Google Shape;16511;p24"/>
            <p:cNvSpPr/>
            <p:nvPr/>
          </p:nvSpPr>
          <p:spPr>
            <a:xfrm>
              <a:off x="5144050" y="4942500"/>
              <a:ext cx="13450" cy="4150"/>
            </a:xfrm>
            <a:custGeom>
              <a:avLst/>
              <a:gdLst/>
              <a:ahLst/>
              <a:cxnLst/>
              <a:rect l="l" t="t" r="r" b="b"/>
              <a:pathLst>
                <a:path w="538" h="166" extrusionOk="0">
                  <a:moveTo>
                    <a:pt x="375" y="1"/>
                  </a:moveTo>
                  <a:cubicBezTo>
                    <a:pt x="234" y="1"/>
                    <a:pt x="101" y="29"/>
                    <a:pt x="0" y="130"/>
                  </a:cubicBezTo>
                  <a:cubicBezTo>
                    <a:pt x="73" y="151"/>
                    <a:pt x="146" y="165"/>
                    <a:pt x="216" y="165"/>
                  </a:cubicBezTo>
                  <a:cubicBezTo>
                    <a:pt x="337" y="165"/>
                    <a:pt x="449" y="124"/>
                    <a:pt x="537" y="10"/>
                  </a:cubicBezTo>
                  <a:cubicBezTo>
                    <a:pt x="483" y="5"/>
                    <a:pt x="428" y="1"/>
                    <a:pt x="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2" name="Google Shape;16512;p24"/>
            <p:cNvSpPr/>
            <p:nvPr/>
          </p:nvSpPr>
          <p:spPr>
            <a:xfrm>
              <a:off x="5578700" y="4910925"/>
              <a:ext cx="12450" cy="5975"/>
            </a:xfrm>
            <a:custGeom>
              <a:avLst/>
              <a:gdLst/>
              <a:ahLst/>
              <a:cxnLst/>
              <a:rect l="l" t="t" r="r" b="b"/>
              <a:pathLst>
                <a:path w="498" h="239" extrusionOk="0">
                  <a:moveTo>
                    <a:pt x="319" y="0"/>
                  </a:moveTo>
                  <a:cubicBezTo>
                    <a:pt x="219" y="0"/>
                    <a:pt x="120" y="0"/>
                    <a:pt x="0" y="40"/>
                  </a:cubicBezTo>
                  <a:cubicBezTo>
                    <a:pt x="60" y="179"/>
                    <a:pt x="219" y="199"/>
                    <a:pt x="339" y="239"/>
                  </a:cubicBezTo>
                  <a:cubicBezTo>
                    <a:pt x="398" y="199"/>
                    <a:pt x="438" y="199"/>
                    <a:pt x="498" y="179"/>
                  </a:cubicBezTo>
                  <a:lnTo>
                    <a:pt x="3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3" name="Google Shape;16513;p24"/>
            <p:cNvSpPr/>
            <p:nvPr/>
          </p:nvSpPr>
          <p:spPr>
            <a:xfrm>
              <a:off x="5626925" y="5009425"/>
              <a:ext cx="7500" cy="6950"/>
            </a:xfrm>
            <a:custGeom>
              <a:avLst/>
              <a:gdLst/>
              <a:ahLst/>
              <a:cxnLst/>
              <a:rect l="l" t="t" r="r" b="b"/>
              <a:pathLst>
                <a:path w="300" h="278" extrusionOk="0">
                  <a:moveTo>
                    <a:pt x="108" y="1"/>
                  </a:moveTo>
                  <a:cubicBezTo>
                    <a:pt x="1" y="1"/>
                    <a:pt x="1" y="160"/>
                    <a:pt x="1" y="277"/>
                  </a:cubicBezTo>
                  <a:lnTo>
                    <a:pt x="120" y="277"/>
                  </a:lnTo>
                  <a:cubicBezTo>
                    <a:pt x="160" y="198"/>
                    <a:pt x="299" y="78"/>
                    <a:pt x="180" y="19"/>
                  </a:cubicBezTo>
                  <a:cubicBezTo>
                    <a:pt x="152" y="6"/>
                    <a:pt x="128"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4" name="Google Shape;16514;p24"/>
            <p:cNvSpPr/>
            <p:nvPr/>
          </p:nvSpPr>
          <p:spPr>
            <a:xfrm>
              <a:off x="5232075" y="4806775"/>
              <a:ext cx="10950" cy="3375"/>
            </a:xfrm>
            <a:custGeom>
              <a:avLst/>
              <a:gdLst/>
              <a:ahLst/>
              <a:cxnLst/>
              <a:rect l="l" t="t" r="r" b="b"/>
              <a:pathLst>
                <a:path w="438" h="135" extrusionOk="0">
                  <a:moveTo>
                    <a:pt x="259" y="0"/>
                  </a:moveTo>
                  <a:cubicBezTo>
                    <a:pt x="170" y="0"/>
                    <a:pt x="85" y="31"/>
                    <a:pt x="0" y="128"/>
                  </a:cubicBezTo>
                  <a:cubicBezTo>
                    <a:pt x="36" y="132"/>
                    <a:pt x="71" y="135"/>
                    <a:pt x="105" y="135"/>
                  </a:cubicBezTo>
                  <a:cubicBezTo>
                    <a:pt x="222" y="135"/>
                    <a:pt x="330" y="106"/>
                    <a:pt x="438" y="28"/>
                  </a:cubicBezTo>
                  <a:cubicBezTo>
                    <a:pt x="376" y="13"/>
                    <a:pt x="317" y="0"/>
                    <a:pt x="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5" name="Google Shape;16515;p24"/>
            <p:cNvSpPr/>
            <p:nvPr/>
          </p:nvSpPr>
          <p:spPr>
            <a:xfrm>
              <a:off x="5205700" y="4810450"/>
              <a:ext cx="10475" cy="3875"/>
            </a:xfrm>
            <a:custGeom>
              <a:avLst/>
              <a:gdLst/>
              <a:ahLst/>
              <a:cxnLst/>
              <a:rect l="l" t="t" r="r" b="b"/>
              <a:pathLst>
                <a:path w="419" h="155" extrusionOk="0">
                  <a:moveTo>
                    <a:pt x="1" y="1"/>
                  </a:moveTo>
                  <a:lnTo>
                    <a:pt x="1" y="140"/>
                  </a:lnTo>
                  <a:cubicBezTo>
                    <a:pt x="36" y="150"/>
                    <a:pt x="72" y="155"/>
                    <a:pt x="108" y="155"/>
                  </a:cubicBezTo>
                  <a:cubicBezTo>
                    <a:pt x="217" y="155"/>
                    <a:pt x="329" y="110"/>
                    <a:pt x="419" y="21"/>
                  </a:cubicBezTo>
                  <a:cubicBezTo>
                    <a:pt x="259" y="21"/>
                    <a:pt x="140"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6" name="Google Shape;16516;p24"/>
            <p:cNvSpPr/>
            <p:nvPr/>
          </p:nvSpPr>
          <p:spPr>
            <a:xfrm>
              <a:off x="5152500" y="5122275"/>
              <a:ext cx="9475" cy="4000"/>
            </a:xfrm>
            <a:custGeom>
              <a:avLst/>
              <a:gdLst/>
              <a:ahLst/>
              <a:cxnLst/>
              <a:rect l="l" t="t" r="r" b="b"/>
              <a:pathLst>
                <a:path w="379" h="160" extrusionOk="0">
                  <a:moveTo>
                    <a:pt x="378" y="0"/>
                  </a:moveTo>
                  <a:cubicBezTo>
                    <a:pt x="239" y="0"/>
                    <a:pt x="100" y="40"/>
                    <a:pt x="0" y="160"/>
                  </a:cubicBezTo>
                  <a:cubicBezTo>
                    <a:pt x="159" y="160"/>
                    <a:pt x="279" y="14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7" name="Google Shape;16517;p24"/>
            <p:cNvSpPr/>
            <p:nvPr/>
          </p:nvSpPr>
          <p:spPr>
            <a:xfrm>
              <a:off x="5210675" y="5117950"/>
              <a:ext cx="8475" cy="4350"/>
            </a:xfrm>
            <a:custGeom>
              <a:avLst/>
              <a:gdLst/>
              <a:ahLst/>
              <a:cxnLst/>
              <a:rect l="l" t="t" r="r" b="b"/>
              <a:pathLst>
                <a:path w="339" h="174" extrusionOk="0">
                  <a:moveTo>
                    <a:pt x="241" y="0"/>
                  </a:moveTo>
                  <a:cubicBezTo>
                    <a:pt x="138" y="0"/>
                    <a:pt x="46" y="52"/>
                    <a:pt x="1" y="173"/>
                  </a:cubicBezTo>
                  <a:cubicBezTo>
                    <a:pt x="120" y="154"/>
                    <a:pt x="259" y="134"/>
                    <a:pt x="339" y="14"/>
                  </a:cubicBezTo>
                  <a:cubicBezTo>
                    <a:pt x="306" y="5"/>
                    <a:pt x="273" y="0"/>
                    <a:pt x="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8" name="Google Shape;16518;p24"/>
            <p:cNvSpPr/>
            <p:nvPr/>
          </p:nvSpPr>
          <p:spPr>
            <a:xfrm>
              <a:off x="5134775" y="4922150"/>
              <a:ext cx="10275" cy="7675"/>
            </a:xfrm>
            <a:custGeom>
              <a:avLst/>
              <a:gdLst/>
              <a:ahLst/>
              <a:cxnLst/>
              <a:rect l="l" t="t" r="r" b="b"/>
              <a:pathLst>
                <a:path w="411" h="307" extrusionOk="0">
                  <a:moveTo>
                    <a:pt x="170" y="0"/>
                  </a:moveTo>
                  <a:cubicBezTo>
                    <a:pt x="71" y="0"/>
                    <a:pt x="0" y="47"/>
                    <a:pt x="13" y="227"/>
                  </a:cubicBezTo>
                  <a:lnTo>
                    <a:pt x="73" y="307"/>
                  </a:lnTo>
                  <a:cubicBezTo>
                    <a:pt x="192" y="247"/>
                    <a:pt x="292" y="188"/>
                    <a:pt x="411" y="128"/>
                  </a:cubicBezTo>
                  <a:cubicBezTo>
                    <a:pt x="391" y="108"/>
                    <a:pt x="371" y="88"/>
                    <a:pt x="351" y="29"/>
                  </a:cubicBezTo>
                  <a:cubicBezTo>
                    <a:pt x="288" y="14"/>
                    <a:pt x="225"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9" name="Google Shape;16519;p24"/>
            <p:cNvSpPr/>
            <p:nvPr/>
          </p:nvSpPr>
          <p:spPr>
            <a:xfrm>
              <a:off x="5597100" y="5054650"/>
              <a:ext cx="2500" cy="2625"/>
            </a:xfrm>
            <a:custGeom>
              <a:avLst/>
              <a:gdLst/>
              <a:ahLst/>
              <a:cxnLst/>
              <a:rect l="l" t="t" r="r" b="b"/>
              <a:pathLst>
                <a:path w="100" h="105" extrusionOk="0">
                  <a:moveTo>
                    <a:pt x="20" y="0"/>
                  </a:moveTo>
                  <a:cubicBezTo>
                    <a:pt x="0" y="20"/>
                    <a:pt x="0" y="60"/>
                    <a:pt x="20" y="60"/>
                  </a:cubicBezTo>
                  <a:cubicBezTo>
                    <a:pt x="20" y="90"/>
                    <a:pt x="35" y="105"/>
                    <a:pt x="53" y="105"/>
                  </a:cubicBezTo>
                  <a:cubicBezTo>
                    <a:pt x="70" y="105"/>
                    <a:pt x="90" y="90"/>
                    <a:pt x="100" y="60"/>
                  </a:cubicBezTo>
                  <a:cubicBezTo>
                    <a:pt x="100" y="60"/>
                    <a:pt x="80" y="2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0" name="Google Shape;16520;p24"/>
            <p:cNvSpPr/>
            <p:nvPr/>
          </p:nvSpPr>
          <p:spPr>
            <a:xfrm>
              <a:off x="5129625" y="4999775"/>
              <a:ext cx="9975" cy="3550"/>
            </a:xfrm>
            <a:custGeom>
              <a:avLst/>
              <a:gdLst/>
              <a:ahLst/>
              <a:cxnLst/>
              <a:rect l="l" t="t" r="r" b="b"/>
              <a:pathLst>
                <a:path w="399" h="142" extrusionOk="0">
                  <a:moveTo>
                    <a:pt x="308" y="0"/>
                  </a:moveTo>
                  <a:cubicBezTo>
                    <a:pt x="200" y="0"/>
                    <a:pt x="94" y="33"/>
                    <a:pt x="0" y="126"/>
                  </a:cubicBezTo>
                  <a:cubicBezTo>
                    <a:pt x="40" y="136"/>
                    <a:pt x="79" y="141"/>
                    <a:pt x="116" y="141"/>
                  </a:cubicBezTo>
                  <a:cubicBezTo>
                    <a:pt x="227" y="141"/>
                    <a:pt x="324" y="96"/>
                    <a:pt x="398" y="7"/>
                  </a:cubicBezTo>
                  <a:cubicBezTo>
                    <a:pt x="368" y="3"/>
                    <a:pt x="338"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1" name="Google Shape;16521;p24"/>
            <p:cNvSpPr/>
            <p:nvPr/>
          </p:nvSpPr>
          <p:spPr>
            <a:xfrm>
              <a:off x="5293225" y="4793050"/>
              <a:ext cx="4500" cy="4500"/>
            </a:xfrm>
            <a:custGeom>
              <a:avLst/>
              <a:gdLst/>
              <a:ahLst/>
              <a:cxnLst/>
              <a:rect l="l" t="t" r="r" b="b"/>
              <a:pathLst>
                <a:path w="180" h="180" extrusionOk="0">
                  <a:moveTo>
                    <a:pt x="1" y="1"/>
                  </a:moveTo>
                  <a:cubicBezTo>
                    <a:pt x="1" y="40"/>
                    <a:pt x="1" y="100"/>
                    <a:pt x="21" y="140"/>
                  </a:cubicBezTo>
                  <a:lnTo>
                    <a:pt x="100" y="180"/>
                  </a:lnTo>
                  <a:lnTo>
                    <a:pt x="180" y="140"/>
                  </a:lnTo>
                  <a:cubicBezTo>
                    <a:pt x="120" y="100"/>
                    <a:pt x="41" y="4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2" name="Google Shape;16522;p24"/>
            <p:cNvSpPr/>
            <p:nvPr/>
          </p:nvSpPr>
          <p:spPr>
            <a:xfrm>
              <a:off x="5158475" y="4827850"/>
              <a:ext cx="3500" cy="6000"/>
            </a:xfrm>
            <a:custGeom>
              <a:avLst/>
              <a:gdLst/>
              <a:ahLst/>
              <a:cxnLst/>
              <a:rect l="l" t="t" r="r" b="b"/>
              <a:pathLst>
                <a:path w="140" h="240" extrusionOk="0">
                  <a:moveTo>
                    <a:pt x="0" y="1"/>
                  </a:moveTo>
                  <a:lnTo>
                    <a:pt x="0" y="240"/>
                  </a:lnTo>
                  <a:cubicBezTo>
                    <a:pt x="100" y="140"/>
                    <a:pt x="139" y="8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3" name="Google Shape;16523;p24"/>
            <p:cNvSpPr/>
            <p:nvPr/>
          </p:nvSpPr>
          <p:spPr>
            <a:xfrm>
              <a:off x="5206200" y="4920850"/>
              <a:ext cx="5000" cy="4025"/>
            </a:xfrm>
            <a:custGeom>
              <a:avLst/>
              <a:gdLst/>
              <a:ahLst/>
              <a:cxnLst/>
              <a:rect l="l" t="t" r="r" b="b"/>
              <a:pathLst>
                <a:path w="200" h="161" extrusionOk="0">
                  <a:moveTo>
                    <a:pt x="200" y="1"/>
                  </a:moveTo>
                  <a:cubicBezTo>
                    <a:pt x="100" y="1"/>
                    <a:pt x="21" y="61"/>
                    <a:pt x="1" y="160"/>
                  </a:cubicBezTo>
                  <a:lnTo>
                    <a:pt x="180" y="160"/>
                  </a:lnTo>
                  <a:cubicBezTo>
                    <a:pt x="180" y="100"/>
                    <a:pt x="180" y="61"/>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4" name="Google Shape;16524;p24"/>
            <p:cNvSpPr/>
            <p:nvPr/>
          </p:nvSpPr>
          <p:spPr>
            <a:xfrm>
              <a:off x="5669200" y="4858700"/>
              <a:ext cx="5500" cy="4000"/>
            </a:xfrm>
            <a:custGeom>
              <a:avLst/>
              <a:gdLst/>
              <a:ahLst/>
              <a:cxnLst/>
              <a:rect l="l" t="t" r="r" b="b"/>
              <a:pathLst>
                <a:path w="220" h="160" extrusionOk="0">
                  <a:moveTo>
                    <a:pt x="220" y="0"/>
                  </a:moveTo>
                  <a:lnTo>
                    <a:pt x="1" y="159"/>
                  </a:lnTo>
                  <a:cubicBezTo>
                    <a:pt x="100" y="159"/>
                    <a:pt x="180" y="10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5" name="Google Shape;16525;p24"/>
            <p:cNvSpPr/>
            <p:nvPr/>
          </p:nvSpPr>
          <p:spPr>
            <a:xfrm>
              <a:off x="5183825" y="5205825"/>
              <a:ext cx="5500" cy="3000"/>
            </a:xfrm>
            <a:custGeom>
              <a:avLst/>
              <a:gdLst/>
              <a:ahLst/>
              <a:cxnLst/>
              <a:rect l="l" t="t" r="r" b="b"/>
              <a:pathLst>
                <a:path w="220" h="120" extrusionOk="0">
                  <a:moveTo>
                    <a:pt x="219" y="0"/>
                  </a:moveTo>
                  <a:cubicBezTo>
                    <a:pt x="120" y="0"/>
                    <a:pt x="40" y="40"/>
                    <a:pt x="1" y="120"/>
                  </a:cubicBezTo>
                  <a:cubicBezTo>
                    <a:pt x="100" y="120"/>
                    <a:pt x="180" y="80"/>
                    <a:pt x="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6" name="Google Shape;16526;p24"/>
            <p:cNvSpPr/>
            <p:nvPr/>
          </p:nvSpPr>
          <p:spPr>
            <a:xfrm>
              <a:off x="5206200" y="5190025"/>
              <a:ext cx="3500" cy="1900"/>
            </a:xfrm>
            <a:custGeom>
              <a:avLst/>
              <a:gdLst/>
              <a:ahLst/>
              <a:cxnLst/>
              <a:rect l="l" t="t" r="r" b="b"/>
              <a:pathLst>
                <a:path w="140" h="76" extrusionOk="0">
                  <a:moveTo>
                    <a:pt x="70" y="1"/>
                  </a:moveTo>
                  <a:cubicBezTo>
                    <a:pt x="46" y="1"/>
                    <a:pt x="21" y="26"/>
                    <a:pt x="1" y="75"/>
                  </a:cubicBezTo>
                  <a:lnTo>
                    <a:pt x="140" y="75"/>
                  </a:lnTo>
                  <a:cubicBezTo>
                    <a:pt x="120" y="26"/>
                    <a:pt x="95"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7" name="Google Shape;16527;p24"/>
            <p:cNvSpPr/>
            <p:nvPr/>
          </p:nvSpPr>
          <p:spPr>
            <a:xfrm>
              <a:off x="5161950" y="5194500"/>
              <a:ext cx="4500" cy="1900"/>
            </a:xfrm>
            <a:custGeom>
              <a:avLst/>
              <a:gdLst/>
              <a:ahLst/>
              <a:cxnLst/>
              <a:rect l="l" t="t" r="r" b="b"/>
              <a:pathLst>
                <a:path w="180" h="76" extrusionOk="0">
                  <a:moveTo>
                    <a:pt x="82" y="1"/>
                  </a:moveTo>
                  <a:cubicBezTo>
                    <a:pt x="55" y="1"/>
                    <a:pt x="30" y="26"/>
                    <a:pt x="0" y="76"/>
                  </a:cubicBezTo>
                  <a:lnTo>
                    <a:pt x="179" y="76"/>
                  </a:lnTo>
                  <a:cubicBezTo>
                    <a:pt x="140" y="26"/>
                    <a:pt x="110" y="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8" name="Google Shape;16528;p24"/>
            <p:cNvSpPr/>
            <p:nvPr/>
          </p:nvSpPr>
          <p:spPr>
            <a:xfrm>
              <a:off x="5156975" y="5196875"/>
              <a:ext cx="5000" cy="4000"/>
            </a:xfrm>
            <a:custGeom>
              <a:avLst/>
              <a:gdLst/>
              <a:ahLst/>
              <a:cxnLst/>
              <a:rect l="l" t="t" r="r" b="b"/>
              <a:pathLst>
                <a:path w="200" h="160" extrusionOk="0">
                  <a:moveTo>
                    <a:pt x="199" y="0"/>
                  </a:moveTo>
                  <a:cubicBezTo>
                    <a:pt x="100" y="0"/>
                    <a:pt x="20" y="60"/>
                    <a:pt x="0" y="160"/>
                  </a:cubicBezTo>
                  <a:cubicBezTo>
                    <a:pt x="80" y="100"/>
                    <a:pt x="120" y="4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9" name="Google Shape;16529;p24"/>
            <p:cNvSpPr/>
            <p:nvPr/>
          </p:nvSpPr>
          <p:spPr>
            <a:xfrm>
              <a:off x="5166425" y="5196375"/>
              <a:ext cx="4500" cy="1900"/>
            </a:xfrm>
            <a:custGeom>
              <a:avLst/>
              <a:gdLst/>
              <a:ahLst/>
              <a:cxnLst/>
              <a:rect l="l" t="t" r="r" b="b"/>
              <a:pathLst>
                <a:path w="180" h="76" extrusionOk="0">
                  <a:moveTo>
                    <a:pt x="0" y="1"/>
                  </a:moveTo>
                  <a:cubicBezTo>
                    <a:pt x="20" y="50"/>
                    <a:pt x="45" y="75"/>
                    <a:pt x="75" y="75"/>
                  </a:cubicBezTo>
                  <a:cubicBezTo>
                    <a:pt x="105" y="75"/>
                    <a:pt x="140" y="50"/>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0" name="Google Shape;16530;p24"/>
            <p:cNvSpPr/>
            <p:nvPr/>
          </p:nvSpPr>
          <p:spPr>
            <a:xfrm>
              <a:off x="5135100" y="5007900"/>
              <a:ext cx="5000" cy="4000"/>
            </a:xfrm>
            <a:custGeom>
              <a:avLst/>
              <a:gdLst/>
              <a:ahLst/>
              <a:cxnLst/>
              <a:rect l="l" t="t" r="r" b="b"/>
              <a:pathLst>
                <a:path w="200" h="160" extrusionOk="0">
                  <a:moveTo>
                    <a:pt x="0" y="159"/>
                  </a:moveTo>
                  <a:cubicBezTo>
                    <a:pt x="80" y="100"/>
                    <a:pt x="139" y="60"/>
                    <a:pt x="199" y="0"/>
                  </a:cubicBezTo>
                  <a:cubicBezTo>
                    <a:pt x="139" y="60"/>
                    <a:pt x="80" y="100"/>
                    <a:pt x="0" y="1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1" name="Google Shape;16531;p24"/>
            <p:cNvSpPr/>
            <p:nvPr/>
          </p:nvSpPr>
          <p:spPr>
            <a:xfrm>
              <a:off x="5512550" y="4968100"/>
              <a:ext cx="4500" cy="6000"/>
            </a:xfrm>
            <a:custGeom>
              <a:avLst/>
              <a:gdLst/>
              <a:ahLst/>
              <a:cxnLst/>
              <a:rect l="l" t="t" r="r" b="b"/>
              <a:pathLst>
                <a:path w="180" h="240" extrusionOk="0">
                  <a:moveTo>
                    <a:pt x="1" y="1"/>
                  </a:moveTo>
                  <a:lnTo>
                    <a:pt x="1" y="1"/>
                  </a:lnTo>
                  <a:cubicBezTo>
                    <a:pt x="21" y="80"/>
                    <a:pt x="21" y="160"/>
                    <a:pt x="21" y="239"/>
                  </a:cubicBezTo>
                  <a:cubicBezTo>
                    <a:pt x="80" y="200"/>
                    <a:pt x="120" y="200"/>
                    <a:pt x="180" y="180"/>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2" name="Google Shape;16532;p24"/>
            <p:cNvSpPr/>
            <p:nvPr/>
          </p:nvSpPr>
          <p:spPr>
            <a:xfrm>
              <a:off x="5187300" y="5113325"/>
              <a:ext cx="5000" cy="3500"/>
            </a:xfrm>
            <a:custGeom>
              <a:avLst/>
              <a:gdLst/>
              <a:ahLst/>
              <a:cxnLst/>
              <a:rect l="l" t="t" r="r" b="b"/>
              <a:pathLst>
                <a:path w="200" h="140" extrusionOk="0">
                  <a:moveTo>
                    <a:pt x="200" y="0"/>
                  </a:moveTo>
                  <a:lnTo>
                    <a:pt x="200" y="0"/>
                  </a:lnTo>
                  <a:cubicBezTo>
                    <a:pt x="176" y="16"/>
                    <a:pt x="153" y="35"/>
                    <a:pt x="128" y="55"/>
                  </a:cubicBezTo>
                  <a:lnTo>
                    <a:pt x="128" y="55"/>
                  </a:lnTo>
                  <a:cubicBezTo>
                    <a:pt x="157" y="35"/>
                    <a:pt x="182" y="18"/>
                    <a:pt x="200" y="0"/>
                  </a:cubicBezTo>
                  <a:close/>
                  <a:moveTo>
                    <a:pt x="128" y="55"/>
                  </a:moveTo>
                  <a:cubicBezTo>
                    <a:pt x="90" y="79"/>
                    <a:pt x="45" y="106"/>
                    <a:pt x="1" y="140"/>
                  </a:cubicBezTo>
                  <a:cubicBezTo>
                    <a:pt x="49" y="116"/>
                    <a:pt x="90" y="84"/>
                    <a:pt x="128" y="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3" name="Google Shape;16533;p24"/>
            <p:cNvSpPr/>
            <p:nvPr/>
          </p:nvSpPr>
          <p:spPr>
            <a:xfrm>
              <a:off x="5746800" y="5020525"/>
              <a:ext cx="43775" cy="13250"/>
            </a:xfrm>
            <a:custGeom>
              <a:avLst/>
              <a:gdLst/>
              <a:ahLst/>
              <a:cxnLst/>
              <a:rect l="l" t="t" r="r" b="b"/>
              <a:pathLst>
                <a:path w="1751" h="530" extrusionOk="0">
                  <a:moveTo>
                    <a:pt x="1264" y="0"/>
                  </a:moveTo>
                  <a:cubicBezTo>
                    <a:pt x="1163" y="0"/>
                    <a:pt x="1061" y="22"/>
                    <a:pt x="955" y="52"/>
                  </a:cubicBezTo>
                  <a:cubicBezTo>
                    <a:pt x="840" y="94"/>
                    <a:pt x="724" y="120"/>
                    <a:pt x="609" y="120"/>
                  </a:cubicBezTo>
                  <a:cubicBezTo>
                    <a:pt x="505" y="120"/>
                    <a:pt x="402" y="99"/>
                    <a:pt x="299" y="52"/>
                  </a:cubicBezTo>
                  <a:cubicBezTo>
                    <a:pt x="239" y="92"/>
                    <a:pt x="179" y="132"/>
                    <a:pt x="100" y="172"/>
                  </a:cubicBezTo>
                  <a:cubicBezTo>
                    <a:pt x="0" y="291"/>
                    <a:pt x="0" y="390"/>
                    <a:pt x="100" y="530"/>
                  </a:cubicBezTo>
                  <a:lnTo>
                    <a:pt x="637" y="530"/>
                  </a:lnTo>
                  <a:cubicBezTo>
                    <a:pt x="764" y="385"/>
                    <a:pt x="920" y="364"/>
                    <a:pt x="1086" y="364"/>
                  </a:cubicBezTo>
                  <a:cubicBezTo>
                    <a:pt x="1154" y="364"/>
                    <a:pt x="1224" y="368"/>
                    <a:pt x="1294" y="368"/>
                  </a:cubicBezTo>
                  <a:cubicBezTo>
                    <a:pt x="1451" y="368"/>
                    <a:pt x="1609" y="350"/>
                    <a:pt x="1751" y="231"/>
                  </a:cubicBezTo>
                  <a:cubicBezTo>
                    <a:pt x="1590" y="58"/>
                    <a:pt x="1430" y="0"/>
                    <a:pt x="1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4" name="Google Shape;16534;p24"/>
            <p:cNvSpPr/>
            <p:nvPr/>
          </p:nvSpPr>
          <p:spPr>
            <a:xfrm>
              <a:off x="5713475" y="5012875"/>
              <a:ext cx="35825" cy="22825"/>
            </a:xfrm>
            <a:custGeom>
              <a:avLst/>
              <a:gdLst/>
              <a:ahLst/>
              <a:cxnLst/>
              <a:rect l="l" t="t" r="r" b="b"/>
              <a:pathLst>
                <a:path w="1433" h="913" extrusionOk="0">
                  <a:moveTo>
                    <a:pt x="577" y="0"/>
                  </a:moveTo>
                  <a:cubicBezTo>
                    <a:pt x="537" y="139"/>
                    <a:pt x="537" y="239"/>
                    <a:pt x="537" y="358"/>
                  </a:cubicBezTo>
                  <a:cubicBezTo>
                    <a:pt x="577" y="358"/>
                    <a:pt x="577" y="358"/>
                    <a:pt x="597" y="398"/>
                  </a:cubicBezTo>
                  <a:cubicBezTo>
                    <a:pt x="617" y="438"/>
                    <a:pt x="597" y="478"/>
                    <a:pt x="537" y="497"/>
                  </a:cubicBezTo>
                  <a:cubicBezTo>
                    <a:pt x="0" y="657"/>
                    <a:pt x="736" y="696"/>
                    <a:pt x="577" y="836"/>
                  </a:cubicBezTo>
                  <a:cubicBezTo>
                    <a:pt x="735" y="888"/>
                    <a:pt x="881" y="913"/>
                    <a:pt x="1028" y="913"/>
                  </a:cubicBezTo>
                  <a:cubicBezTo>
                    <a:pt x="1160" y="913"/>
                    <a:pt x="1292" y="893"/>
                    <a:pt x="1433" y="855"/>
                  </a:cubicBezTo>
                  <a:lnTo>
                    <a:pt x="1433" y="497"/>
                  </a:lnTo>
                  <a:cubicBezTo>
                    <a:pt x="1386" y="504"/>
                    <a:pt x="1342" y="508"/>
                    <a:pt x="1302" y="508"/>
                  </a:cubicBezTo>
                  <a:cubicBezTo>
                    <a:pt x="1004" y="508"/>
                    <a:pt x="895" y="316"/>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5" name="Google Shape;16535;p24"/>
            <p:cNvSpPr/>
            <p:nvPr/>
          </p:nvSpPr>
          <p:spPr>
            <a:xfrm>
              <a:off x="5726400" y="5021325"/>
              <a:ext cx="4000" cy="4000"/>
            </a:xfrm>
            <a:custGeom>
              <a:avLst/>
              <a:gdLst/>
              <a:ahLst/>
              <a:cxnLst/>
              <a:rect l="l" t="t" r="r" b="b"/>
              <a:pathLst>
                <a:path w="160" h="160" extrusionOk="0">
                  <a:moveTo>
                    <a:pt x="20" y="0"/>
                  </a:moveTo>
                  <a:cubicBezTo>
                    <a:pt x="20" y="40"/>
                    <a:pt x="20" y="100"/>
                    <a:pt x="1" y="159"/>
                  </a:cubicBezTo>
                  <a:cubicBezTo>
                    <a:pt x="160" y="120"/>
                    <a:pt x="160" y="6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6" name="Google Shape;16536;p24"/>
            <p:cNvSpPr/>
            <p:nvPr/>
          </p:nvSpPr>
          <p:spPr>
            <a:xfrm>
              <a:off x="5042100" y="4036075"/>
              <a:ext cx="313825" cy="31775"/>
            </a:xfrm>
            <a:custGeom>
              <a:avLst/>
              <a:gdLst/>
              <a:ahLst/>
              <a:cxnLst/>
              <a:rect l="l" t="t" r="r" b="b"/>
              <a:pathLst>
                <a:path w="12553" h="1271" extrusionOk="0">
                  <a:moveTo>
                    <a:pt x="437" y="0"/>
                  </a:moveTo>
                  <a:cubicBezTo>
                    <a:pt x="316" y="0"/>
                    <a:pt x="202" y="39"/>
                    <a:pt x="100" y="142"/>
                  </a:cubicBezTo>
                  <a:cubicBezTo>
                    <a:pt x="0" y="261"/>
                    <a:pt x="139" y="381"/>
                    <a:pt x="239" y="480"/>
                  </a:cubicBezTo>
                  <a:cubicBezTo>
                    <a:pt x="418" y="639"/>
                    <a:pt x="617" y="619"/>
                    <a:pt x="816" y="639"/>
                  </a:cubicBezTo>
                  <a:cubicBezTo>
                    <a:pt x="1775" y="717"/>
                    <a:pt x="2747" y="770"/>
                    <a:pt x="3720" y="770"/>
                  </a:cubicBezTo>
                  <a:cubicBezTo>
                    <a:pt x="4483" y="770"/>
                    <a:pt x="5247" y="738"/>
                    <a:pt x="6008" y="659"/>
                  </a:cubicBezTo>
                  <a:cubicBezTo>
                    <a:pt x="6317" y="712"/>
                    <a:pt x="6631" y="723"/>
                    <a:pt x="6947" y="723"/>
                  </a:cubicBezTo>
                  <a:cubicBezTo>
                    <a:pt x="7192" y="723"/>
                    <a:pt x="7438" y="716"/>
                    <a:pt x="7683" y="716"/>
                  </a:cubicBezTo>
                  <a:cubicBezTo>
                    <a:pt x="8200" y="716"/>
                    <a:pt x="8714" y="747"/>
                    <a:pt x="9210" y="938"/>
                  </a:cubicBezTo>
                  <a:cubicBezTo>
                    <a:pt x="9847" y="1137"/>
                    <a:pt x="10523" y="938"/>
                    <a:pt x="11120" y="1256"/>
                  </a:cubicBezTo>
                  <a:cubicBezTo>
                    <a:pt x="11160" y="1266"/>
                    <a:pt x="11200" y="1271"/>
                    <a:pt x="11242" y="1271"/>
                  </a:cubicBezTo>
                  <a:cubicBezTo>
                    <a:pt x="11284" y="1271"/>
                    <a:pt x="11329" y="1266"/>
                    <a:pt x="11379" y="1256"/>
                  </a:cubicBezTo>
                  <a:cubicBezTo>
                    <a:pt x="11584" y="1000"/>
                    <a:pt x="11701" y="670"/>
                    <a:pt x="12057" y="670"/>
                  </a:cubicBezTo>
                  <a:cubicBezTo>
                    <a:pt x="12116" y="670"/>
                    <a:pt x="12181" y="679"/>
                    <a:pt x="12254" y="699"/>
                  </a:cubicBezTo>
                  <a:cubicBezTo>
                    <a:pt x="12271" y="703"/>
                    <a:pt x="12287" y="705"/>
                    <a:pt x="12303" y="705"/>
                  </a:cubicBezTo>
                  <a:cubicBezTo>
                    <a:pt x="12434" y="705"/>
                    <a:pt x="12517" y="565"/>
                    <a:pt x="12552" y="440"/>
                  </a:cubicBezTo>
                  <a:cubicBezTo>
                    <a:pt x="12456" y="316"/>
                    <a:pt x="12312" y="297"/>
                    <a:pt x="12166" y="297"/>
                  </a:cubicBezTo>
                  <a:cubicBezTo>
                    <a:pt x="12102" y="297"/>
                    <a:pt x="12037" y="301"/>
                    <a:pt x="11976" y="301"/>
                  </a:cubicBezTo>
                  <a:lnTo>
                    <a:pt x="796" y="82"/>
                  </a:lnTo>
                  <a:cubicBezTo>
                    <a:pt x="671" y="34"/>
                    <a:pt x="551" y="0"/>
                    <a:pt x="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7" name="Google Shape;16537;p24"/>
            <p:cNvSpPr/>
            <p:nvPr/>
          </p:nvSpPr>
          <p:spPr>
            <a:xfrm>
              <a:off x="5321575" y="4044800"/>
              <a:ext cx="142775" cy="24250"/>
            </a:xfrm>
            <a:custGeom>
              <a:avLst/>
              <a:gdLst/>
              <a:ahLst/>
              <a:cxnLst/>
              <a:rect l="l" t="t" r="r" b="b"/>
              <a:pathLst>
                <a:path w="5711" h="970" extrusionOk="0">
                  <a:moveTo>
                    <a:pt x="2280" y="1"/>
                  </a:moveTo>
                  <a:cubicBezTo>
                    <a:pt x="1979" y="1"/>
                    <a:pt x="1677" y="20"/>
                    <a:pt x="1373" y="72"/>
                  </a:cubicBezTo>
                  <a:cubicBezTo>
                    <a:pt x="1257" y="181"/>
                    <a:pt x="1136" y="215"/>
                    <a:pt x="1008" y="215"/>
                  </a:cubicBezTo>
                  <a:cubicBezTo>
                    <a:pt x="799" y="215"/>
                    <a:pt x="572" y="124"/>
                    <a:pt x="321" y="124"/>
                  </a:cubicBezTo>
                  <a:cubicBezTo>
                    <a:pt x="281" y="124"/>
                    <a:pt x="241" y="126"/>
                    <a:pt x="200" y="131"/>
                  </a:cubicBezTo>
                  <a:cubicBezTo>
                    <a:pt x="578" y="330"/>
                    <a:pt x="1" y="529"/>
                    <a:pt x="279" y="768"/>
                  </a:cubicBezTo>
                  <a:cubicBezTo>
                    <a:pt x="367" y="914"/>
                    <a:pt x="478" y="969"/>
                    <a:pt x="600" y="969"/>
                  </a:cubicBezTo>
                  <a:cubicBezTo>
                    <a:pt x="726" y="969"/>
                    <a:pt x="863" y="909"/>
                    <a:pt x="995" y="827"/>
                  </a:cubicBezTo>
                  <a:cubicBezTo>
                    <a:pt x="1160" y="691"/>
                    <a:pt x="1332" y="650"/>
                    <a:pt x="1508" y="650"/>
                  </a:cubicBezTo>
                  <a:cubicBezTo>
                    <a:pt x="1714" y="650"/>
                    <a:pt x="1925" y="706"/>
                    <a:pt x="2129" y="728"/>
                  </a:cubicBezTo>
                  <a:cubicBezTo>
                    <a:pt x="2189" y="728"/>
                    <a:pt x="2269" y="708"/>
                    <a:pt x="2348" y="688"/>
                  </a:cubicBezTo>
                  <a:cubicBezTo>
                    <a:pt x="2388" y="629"/>
                    <a:pt x="2433" y="599"/>
                    <a:pt x="2480" y="599"/>
                  </a:cubicBezTo>
                  <a:cubicBezTo>
                    <a:pt x="2527" y="599"/>
                    <a:pt x="2577" y="629"/>
                    <a:pt x="2627" y="688"/>
                  </a:cubicBezTo>
                  <a:cubicBezTo>
                    <a:pt x="2697" y="712"/>
                    <a:pt x="2760" y="721"/>
                    <a:pt x="2824" y="721"/>
                  </a:cubicBezTo>
                  <a:cubicBezTo>
                    <a:pt x="2869" y="721"/>
                    <a:pt x="2915" y="716"/>
                    <a:pt x="2965" y="708"/>
                  </a:cubicBezTo>
                  <a:cubicBezTo>
                    <a:pt x="3071" y="671"/>
                    <a:pt x="3175" y="658"/>
                    <a:pt x="3279" y="658"/>
                  </a:cubicBezTo>
                  <a:cubicBezTo>
                    <a:pt x="3528" y="658"/>
                    <a:pt x="3770" y="733"/>
                    <a:pt x="4012" y="733"/>
                  </a:cubicBezTo>
                  <a:cubicBezTo>
                    <a:pt x="4048" y="733"/>
                    <a:pt x="4083" y="732"/>
                    <a:pt x="4119" y="728"/>
                  </a:cubicBezTo>
                  <a:cubicBezTo>
                    <a:pt x="4178" y="728"/>
                    <a:pt x="4258" y="688"/>
                    <a:pt x="4318" y="629"/>
                  </a:cubicBezTo>
                  <a:cubicBezTo>
                    <a:pt x="4455" y="468"/>
                    <a:pt x="4613" y="428"/>
                    <a:pt x="4785" y="428"/>
                  </a:cubicBezTo>
                  <a:cubicBezTo>
                    <a:pt x="4960" y="428"/>
                    <a:pt x="5150" y="469"/>
                    <a:pt x="5349" y="469"/>
                  </a:cubicBezTo>
                  <a:cubicBezTo>
                    <a:pt x="5467" y="469"/>
                    <a:pt x="5587" y="455"/>
                    <a:pt x="5710" y="410"/>
                  </a:cubicBezTo>
                  <a:cubicBezTo>
                    <a:pt x="5499" y="288"/>
                    <a:pt x="5307" y="265"/>
                    <a:pt x="5127" y="265"/>
                  </a:cubicBezTo>
                  <a:cubicBezTo>
                    <a:pt x="5017" y="265"/>
                    <a:pt x="4911" y="273"/>
                    <a:pt x="4808" y="273"/>
                  </a:cubicBezTo>
                  <a:cubicBezTo>
                    <a:pt x="4777" y="273"/>
                    <a:pt x="4746" y="272"/>
                    <a:pt x="4715" y="270"/>
                  </a:cubicBezTo>
                  <a:cubicBezTo>
                    <a:pt x="4658" y="259"/>
                    <a:pt x="4599" y="256"/>
                    <a:pt x="4539" y="256"/>
                  </a:cubicBezTo>
                  <a:cubicBezTo>
                    <a:pt x="4450" y="256"/>
                    <a:pt x="4358" y="263"/>
                    <a:pt x="4269" y="263"/>
                  </a:cubicBezTo>
                  <a:cubicBezTo>
                    <a:pt x="4104" y="263"/>
                    <a:pt x="3945" y="237"/>
                    <a:pt x="3820" y="91"/>
                  </a:cubicBezTo>
                  <a:cubicBezTo>
                    <a:pt x="3296" y="54"/>
                    <a:pt x="2788" y="1"/>
                    <a:pt x="2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8" name="Google Shape;16538;p24"/>
            <p:cNvSpPr/>
            <p:nvPr/>
          </p:nvSpPr>
          <p:spPr>
            <a:xfrm>
              <a:off x="5031650" y="4033650"/>
              <a:ext cx="29850" cy="14450"/>
            </a:xfrm>
            <a:custGeom>
              <a:avLst/>
              <a:gdLst/>
              <a:ahLst/>
              <a:cxnLst/>
              <a:rect l="l" t="t" r="r" b="b"/>
              <a:pathLst>
                <a:path w="1194" h="578" extrusionOk="0">
                  <a:moveTo>
                    <a:pt x="836" y="0"/>
                  </a:moveTo>
                  <a:cubicBezTo>
                    <a:pt x="597" y="0"/>
                    <a:pt x="358" y="40"/>
                    <a:pt x="120" y="40"/>
                  </a:cubicBezTo>
                  <a:cubicBezTo>
                    <a:pt x="20" y="80"/>
                    <a:pt x="0" y="179"/>
                    <a:pt x="20" y="279"/>
                  </a:cubicBezTo>
                  <a:cubicBezTo>
                    <a:pt x="20" y="358"/>
                    <a:pt x="60" y="398"/>
                    <a:pt x="120" y="438"/>
                  </a:cubicBezTo>
                  <a:cubicBezTo>
                    <a:pt x="199" y="458"/>
                    <a:pt x="239" y="478"/>
                    <a:pt x="299" y="537"/>
                  </a:cubicBezTo>
                  <a:cubicBezTo>
                    <a:pt x="418" y="557"/>
                    <a:pt x="518" y="557"/>
                    <a:pt x="637" y="577"/>
                  </a:cubicBezTo>
                  <a:cubicBezTo>
                    <a:pt x="544" y="246"/>
                    <a:pt x="645" y="184"/>
                    <a:pt x="791" y="184"/>
                  </a:cubicBezTo>
                  <a:cubicBezTo>
                    <a:pt x="878" y="184"/>
                    <a:pt x="981" y="206"/>
                    <a:pt x="1069" y="206"/>
                  </a:cubicBezTo>
                  <a:cubicBezTo>
                    <a:pt x="1117" y="206"/>
                    <a:pt x="1160" y="200"/>
                    <a:pt x="1194" y="179"/>
                  </a:cubicBezTo>
                  <a:cubicBezTo>
                    <a:pt x="1055" y="140"/>
                    <a:pt x="935" y="8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9" name="Google Shape;16539;p24"/>
            <p:cNvSpPr/>
            <p:nvPr/>
          </p:nvSpPr>
          <p:spPr>
            <a:xfrm>
              <a:off x="5363350" y="4025700"/>
              <a:ext cx="5000" cy="1875"/>
            </a:xfrm>
            <a:custGeom>
              <a:avLst/>
              <a:gdLst/>
              <a:ahLst/>
              <a:cxnLst/>
              <a:rect l="l" t="t" r="r" b="b"/>
              <a:pathLst>
                <a:path w="200" h="75" extrusionOk="0">
                  <a:moveTo>
                    <a:pt x="1" y="0"/>
                  </a:moveTo>
                  <a:cubicBezTo>
                    <a:pt x="31" y="50"/>
                    <a:pt x="61" y="75"/>
                    <a:pt x="93" y="75"/>
                  </a:cubicBezTo>
                  <a:cubicBezTo>
                    <a:pt x="125" y="75"/>
                    <a:pt x="160" y="5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0" name="Google Shape;16540;p24"/>
            <p:cNvSpPr/>
            <p:nvPr/>
          </p:nvSpPr>
          <p:spPr>
            <a:xfrm>
              <a:off x="5013250" y="3828750"/>
              <a:ext cx="154200" cy="44975"/>
            </a:xfrm>
            <a:custGeom>
              <a:avLst/>
              <a:gdLst/>
              <a:ahLst/>
              <a:cxnLst/>
              <a:rect l="l" t="t" r="r" b="b"/>
              <a:pathLst>
                <a:path w="6168" h="1799" extrusionOk="0">
                  <a:moveTo>
                    <a:pt x="5769" y="1"/>
                  </a:moveTo>
                  <a:cubicBezTo>
                    <a:pt x="4874" y="199"/>
                    <a:pt x="3979" y="339"/>
                    <a:pt x="3124" y="617"/>
                  </a:cubicBezTo>
                  <a:cubicBezTo>
                    <a:pt x="2646" y="776"/>
                    <a:pt x="2129" y="776"/>
                    <a:pt x="1731" y="1075"/>
                  </a:cubicBezTo>
                  <a:cubicBezTo>
                    <a:pt x="1651" y="1114"/>
                    <a:pt x="1592" y="1194"/>
                    <a:pt x="1492" y="1194"/>
                  </a:cubicBezTo>
                  <a:cubicBezTo>
                    <a:pt x="1353" y="1214"/>
                    <a:pt x="1174" y="1214"/>
                    <a:pt x="1035" y="1234"/>
                  </a:cubicBezTo>
                  <a:cubicBezTo>
                    <a:pt x="955" y="1294"/>
                    <a:pt x="896" y="1373"/>
                    <a:pt x="796" y="1373"/>
                  </a:cubicBezTo>
                  <a:cubicBezTo>
                    <a:pt x="657" y="1373"/>
                    <a:pt x="478" y="1393"/>
                    <a:pt x="339" y="1413"/>
                  </a:cubicBezTo>
                  <a:cubicBezTo>
                    <a:pt x="259" y="1473"/>
                    <a:pt x="179" y="1512"/>
                    <a:pt x="160" y="1512"/>
                  </a:cubicBezTo>
                  <a:cubicBezTo>
                    <a:pt x="100" y="1512"/>
                    <a:pt x="60" y="1512"/>
                    <a:pt x="0" y="1532"/>
                  </a:cubicBezTo>
                  <a:cubicBezTo>
                    <a:pt x="31" y="1735"/>
                    <a:pt x="103" y="1798"/>
                    <a:pt x="195" y="1798"/>
                  </a:cubicBezTo>
                  <a:cubicBezTo>
                    <a:pt x="283" y="1798"/>
                    <a:pt x="391" y="1740"/>
                    <a:pt x="498" y="1691"/>
                  </a:cubicBezTo>
                  <a:lnTo>
                    <a:pt x="537" y="1691"/>
                  </a:lnTo>
                  <a:cubicBezTo>
                    <a:pt x="697" y="1572"/>
                    <a:pt x="915" y="1671"/>
                    <a:pt x="1094" y="1572"/>
                  </a:cubicBezTo>
                  <a:lnTo>
                    <a:pt x="1174" y="1572"/>
                  </a:lnTo>
                  <a:cubicBezTo>
                    <a:pt x="1224" y="1592"/>
                    <a:pt x="1269" y="1602"/>
                    <a:pt x="1313" y="1602"/>
                  </a:cubicBezTo>
                  <a:cubicBezTo>
                    <a:pt x="1358" y="1602"/>
                    <a:pt x="1403" y="1592"/>
                    <a:pt x="1453" y="1572"/>
                  </a:cubicBezTo>
                  <a:cubicBezTo>
                    <a:pt x="1463" y="1577"/>
                    <a:pt x="1475" y="1580"/>
                    <a:pt x="1488" y="1580"/>
                  </a:cubicBezTo>
                  <a:cubicBezTo>
                    <a:pt x="1523" y="1580"/>
                    <a:pt x="1563" y="1561"/>
                    <a:pt x="1592" y="1532"/>
                  </a:cubicBezTo>
                  <a:cubicBezTo>
                    <a:pt x="1651" y="1492"/>
                    <a:pt x="1691" y="1433"/>
                    <a:pt x="1771" y="1393"/>
                  </a:cubicBezTo>
                  <a:cubicBezTo>
                    <a:pt x="3243" y="1035"/>
                    <a:pt x="4715" y="637"/>
                    <a:pt x="6167" y="199"/>
                  </a:cubicBezTo>
                  <a:cubicBezTo>
                    <a:pt x="6068" y="20"/>
                    <a:pt x="5869" y="120"/>
                    <a:pt x="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1" name="Google Shape;16541;p24"/>
            <p:cNvSpPr/>
            <p:nvPr/>
          </p:nvSpPr>
          <p:spPr>
            <a:xfrm>
              <a:off x="4879475" y="3988925"/>
              <a:ext cx="83575" cy="40275"/>
            </a:xfrm>
            <a:custGeom>
              <a:avLst/>
              <a:gdLst/>
              <a:ahLst/>
              <a:cxnLst/>
              <a:rect l="l" t="t" r="r" b="b"/>
              <a:pathLst>
                <a:path w="3343" h="1611" extrusionOk="0">
                  <a:moveTo>
                    <a:pt x="1586" y="1"/>
                  </a:moveTo>
                  <a:cubicBezTo>
                    <a:pt x="1355" y="1"/>
                    <a:pt x="1241" y="263"/>
                    <a:pt x="1114" y="437"/>
                  </a:cubicBezTo>
                  <a:cubicBezTo>
                    <a:pt x="1018" y="539"/>
                    <a:pt x="927" y="574"/>
                    <a:pt x="839" y="574"/>
                  </a:cubicBezTo>
                  <a:cubicBezTo>
                    <a:pt x="650" y="574"/>
                    <a:pt x="473" y="414"/>
                    <a:pt x="282" y="414"/>
                  </a:cubicBezTo>
                  <a:cubicBezTo>
                    <a:pt x="268" y="414"/>
                    <a:pt x="253" y="415"/>
                    <a:pt x="239" y="417"/>
                  </a:cubicBezTo>
                  <a:cubicBezTo>
                    <a:pt x="219" y="437"/>
                    <a:pt x="219" y="476"/>
                    <a:pt x="140" y="516"/>
                  </a:cubicBezTo>
                  <a:cubicBezTo>
                    <a:pt x="120" y="874"/>
                    <a:pt x="0" y="1312"/>
                    <a:pt x="438" y="1551"/>
                  </a:cubicBezTo>
                  <a:lnTo>
                    <a:pt x="677" y="1551"/>
                  </a:lnTo>
                  <a:cubicBezTo>
                    <a:pt x="995" y="1451"/>
                    <a:pt x="1433" y="1610"/>
                    <a:pt x="1651" y="1173"/>
                  </a:cubicBezTo>
                  <a:lnTo>
                    <a:pt x="1572" y="1033"/>
                  </a:lnTo>
                  <a:cubicBezTo>
                    <a:pt x="1505" y="922"/>
                    <a:pt x="1532" y="885"/>
                    <a:pt x="1582" y="885"/>
                  </a:cubicBezTo>
                  <a:cubicBezTo>
                    <a:pt x="1622" y="885"/>
                    <a:pt x="1676" y="908"/>
                    <a:pt x="1711" y="934"/>
                  </a:cubicBezTo>
                  <a:cubicBezTo>
                    <a:pt x="1970" y="1113"/>
                    <a:pt x="2169" y="1431"/>
                    <a:pt x="2507" y="1531"/>
                  </a:cubicBezTo>
                  <a:cubicBezTo>
                    <a:pt x="2785" y="1431"/>
                    <a:pt x="3342" y="1471"/>
                    <a:pt x="2845" y="934"/>
                  </a:cubicBezTo>
                  <a:cubicBezTo>
                    <a:pt x="2785" y="874"/>
                    <a:pt x="2726" y="834"/>
                    <a:pt x="2666" y="775"/>
                  </a:cubicBezTo>
                  <a:cubicBezTo>
                    <a:pt x="2527" y="516"/>
                    <a:pt x="2129" y="516"/>
                    <a:pt x="1970" y="238"/>
                  </a:cubicBezTo>
                  <a:cubicBezTo>
                    <a:pt x="1890" y="178"/>
                    <a:pt x="1850" y="118"/>
                    <a:pt x="1791" y="59"/>
                  </a:cubicBezTo>
                  <a:cubicBezTo>
                    <a:pt x="1713" y="18"/>
                    <a:pt x="1646" y="1"/>
                    <a:pt x="1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2" name="Google Shape;16542;p24"/>
            <p:cNvSpPr/>
            <p:nvPr/>
          </p:nvSpPr>
          <p:spPr>
            <a:xfrm>
              <a:off x="5069450" y="3797925"/>
              <a:ext cx="94500" cy="25875"/>
            </a:xfrm>
            <a:custGeom>
              <a:avLst/>
              <a:gdLst/>
              <a:ahLst/>
              <a:cxnLst/>
              <a:rect l="l" t="t" r="r" b="b"/>
              <a:pathLst>
                <a:path w="3780" h="1035" extrusionOk="0">
                  <a:moveTo>
                    <a:pt x="3700" y="0"/>
                  </a:moveTo>
                  <a:cubicBezTo>
                    <a:pt x="2427" y="100"/>
                    <a:pt x="1234" y="557"/>
                    <a:pt x="0" y="836"/>
                  </a:cubicBezTo>
                  <a:cubicBezTo>
                    <a:pt x="20" y="915"/>
                    <a:pt x="80" y="955"/>
                    <a:pt x="140" y="975"/>
                  </a:cubicBezTo>
                  <a:cubicBezTo>
                    <a:pt x="176" y="988"/>
                    <a:pt x="210" y="993"/>
                    <a:pt x="242" y="993"/>
                  </a:cubicBezTo>
                  <a:cubicBezTo>
                    <a:pt x="300" y="993"/>
                    <a:pt x="353" y="979"/>
                    <a:pt x="403" y="979"/>
                  </a:cubicBezTo>
                  <a:cubicBezTo>
                    <a:pt x="449" y="979"/>
                    <a:pt x="493" y="990"/>
                    <a:pt x="537" y="1035"/>
                  </a:cubicBezTo>
                  <a:cubicBezTo>
                    <a:pt x="1612" y="1015"/>
                    <a:pt x="2566" y="458"/>
                    <a:pt x="3601" y="318"/>
                  </a:cubicBezTo>
                  <a:cubicBezTo>
                    <a:pt x="3621" y="318"/>
                    <a:pt x="3680" y="239"/>
                    <a:pt x="3700" y="199"/>
                  </a:cubicBezTo>
                  <a:cubicBezTo>
                    <a:pt x="3720" y="199"/>
                    <a:pt x="3720" y="159"/>
                    <a:pt x="3760" y="120"/>
                  </a:cubicBezTo>
                  <a:cubicBezTo>
                    <a:pt x="3780" y="60"/>
                    <a:pt x="3760" y="40"/>
                    <a:pt x="3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3" name="Google Shape;16543;p24"/>
            <p:cNvSpPr/>
            <p:nvPr/>
          </p:nvSpPr>
          <p:spPr>
            <a:xfrm>
              <a:off x="5025175" y="3775625"/>
              <a:ext cx="94525" cy="18375"/>
            </a:xfrm>
            <a:custGeom>
              <a:avLst/>
              <a:gdLst/>
              <a:ahLst/>
              <a:cxnLst/>
              <a:rect l="l" t="t" r="r" b="b"/>
              <a:pathLst>
                <a:path w="3781" h="735" extrusionOk="0">
                  <a:moveTo>
                    <a:pt x="3278" y="1"/>
                  </a:moveTo>
                  <a:cubicBezTo>
                    <a:pt x="2170" y="1"/>
                    <a:pt x="1078" y="320"/>
                    <a:pt x="1" y="514"/>
                  </a:cubicBezTo>
                  <a:cubicBezTo>
                    <a:pt x="21" y="634"/>
                    <a:pt x="100" y="713"/>
                    <a:pt x="220" y="733"/>
                  </a:cubicBezTo>
                  <a:cubicBezTo>
                    <a:pt x="273" y="734"/>
                    <a:pt x="326" y="735"/>
                    <a:pt x="379" y="735"/>
                  </a:cubicBezTo>
                  <a:cubicBezTo>
                    <a:pt x="1157" y="735"/>
                    <a:pt x="1902" y="601"/>
                    <a:pt x="2647" y="415"/>
                  </a:cubicBezTo>
                  <a:cubicBezTo>
                    <a:pt x="2985" y="315"/>
                    <a:pt x="3383" y="395"/>
                    <a:pt x="3701" y="156"/>
                  </a:cubicBezTo>
                  <a:cubicBezTo>
                    <a:pt x="3741" y="156"/>
                    <a:pt x="3761" y="136"/>
                    <a:pt x="3761" y="116"/>
                  </a:cubicBezTo>
                  <a:cubicBezTo>
                    <a:pt x="3780" y="96"/>
                    <a:pt x="3761" y="37"/>
                    <a:pt x="3701" y="17"/>
                  </a:cubicBezTo>
                  <a:cubicBezTo>
                    <a:pt x="3560" y="6"/>
                    <a:pt x="3419" y="1"/>
                    <a:pt x="3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4" name="Google Shape;16544;p24"/>
            <p:cNvSpPr/>
            <p:nvPr/>
          </p:nvSpPr>
          <p:spPr>
            <a:xfrm>
              <a:off x="4927700" y="4012250"/>
              <a:ext cx="69150" cy="35850"/>
            </a:xfrm>
            <a:custGeom>
              <a:avLst/>
              <a:gdLst/>
              <a:ahLst/>
              <a:cxnLst/>
              <a:rect l="l" t="t" r="r" b="b"/>
              <a:pathLst>
                <a:path w="2766" h="1434" extrusionOk="0">
                  <a:moveTo>
                    <a:pt x="936" y="1"/>
                  </a:moveTo>
                  <a:cubicBezTo>
                    <a:pt x="1175" y="379"/>
                    <a:pt x="816" y="399"/>
                    <a:pt x="637" y="518"/>
                  </a:cubicBezTo>
                  <a:cubicBezTo>
                    <a:pt x="419" y="518"/>
                    <a:pt x="200" y="518"/>
                    <a:pt x="80" y="677"/>
                  </a:cubicBezTo>
                  <a:cubicBezTo>
                    <a:pt x="1" y="876"/>
                    <a:pt x="100" y="996"/>
                    <a:pt x="240" y="1115"/>
                  </a:cubicBezTo>
                  <a:cubicBezTo>
                    <a:pt x="319" y="1135"/>
                    <a:pt x="419" y="1194"/>
                    <a:pt x="498" y="1194"/>
                  </a:cubicBezTo>
                  <a:cubicBezTo>
                    <a:pt x="584" y="1208"/>
                    <a:pt x="671" y="1213"/>
                    <a:pt x="758" y="1213"/>
                  </a:cubicBezTo>
                  <a:cubicBezTo>
                    <a:pt x="1036" y="1213"/>
                    <a:pt x="1321" y="1162"/>
                    <a:pt x="1600" y="1162"/>
                  </a:cubicBezTo>
                  <a:cubicBezTo>
                    <a:pt x="1886" y="1162"/>
                    <a:pt x="2166" y="1215"/>
                    <a:pt x="2428" y="1433"/>
                  </a:cubicBezTo>
                  <a:cubicBezTo>
                    <a:pt x="2766" y="1294"/>
                    <a:pt x="2706" y="1035"/>
                    <a:pt x="2666" y="777"/>
                  </a:cubicBezTo>
                  <a:cubicBezTo>
                    <a:pt x="2607" y="637"/>
                    <a:pt x="2487" y="578"/>
                    <a:pt x="2368" y="518"/>
                  </a:cubicBezTo>
                  <a:cubicBezTo>
                    <a:pt x="2070" y="200"/>
                    <a:pt x="1592" y="299"/>
                    <a:pt x="1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5" name="Google Shape;16545;p24"/>
            <p:cNvSpPr/>
            <p:nvPr/>
          </p:nvSpPr>
          <p:spPr>
            <a:xfrm>
              <a:off x="4903350" y="3792450"/>
              <a:ext cx="109925" cy="30900"/>
            </a:xfrm>
            <a:custGeom>
              <a:avLst/>
              <a:gdLst/>
              <a:ahLst/>
              <a:cxnLst/>
              <a:rect l="l" t="t" r="r" b="b"/>
              <a:pathLst>
                <a:path w="4397" h="1236" extrusionOk="0">
                  <a:moveTo>
                    <a:pt x="3879" y="0"/>
                  </a:moveTo>
                  <a:cubicBezTo>
                    <a:pt x="2586" y="319"/>
                    <a:pt x="1273" y="657"/>
                    <a:pt x="0" y="1055"/>
                  </a:cubicBezTo>
                  <a:cubicBezTo>
                    <a:pt x="0" y="1154"/>
                    <a:pt x="100" y="1174"/>
                    <a:pt x="179" y="1234"/>
                  </a:cubicBezTo>
                  <a:cubicBezTo>
                    <a:pt x="206" y="1235"/>
                    <a:pt x="233" y="1236"/>
                    <a:pt x="259" y="1236"/>
                  </a:cubicBezTo>
                  <a:cubicBezTo>
                    <a:pt x="921" y="1236"/>
                    <a:pt x="1499" y="775"/>
                    <a:pt x="2168" y="756"/>
                  </a:cubicBezTo>
                  <a:cubicBezTo>
                    <a:pt x="2964" y="716"/>
                    <a:pt x="3660" y="358"/>
                    <a:pt x="4396" y="219"/>
                  </a:cubicBezTo>
                  <a:cubicBezTo>
                    <a:pt x="4327" y="110"/>
                    <a:pt x="4227" y="110"/>
                    <a:pt x="4130" y="110"/>
                  </a:cubicBezTo>
                  <a:cubicBezTo>
                    <a:pt x="4033" y="110"/>
                    <a:pt x="3939" y="110"/>
                    <a:pt x="3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6" name="Google Shape;16546;p24"/>
            <p:cNvSpPr/>
            <p:nvPr/>
          </p:nvSpPr>
          <p:spPr>
            <a:xfrm>
              <a:off x="4727300" y="3810850"/>
              <a:ext cx="66650" cy="49400"/>
            </a:xfrm>
            <a:custGeom>
              <a:avLst/>
              <a:gdLst/>
              <a:ahLst/>
              <a:cxnLst/>
              <a:rect l="l" t="t" r="r" b="b"/>
              <a:pathLst>
                <a:path w="2666" h="1976" extrusionOk="0">
                  <a:moveTo>
                    <a:pt x="358" y="0"/>
                  </a:moveTo>
                  <a:cubicBezTo>
                    <a:pt x="199" y="0"/>
                    <a:pt x="80" y="20"/>
                    <a:pt x="0" y="179"/>
                  </a:cubicBezTo>
                  <a:cubicBezTo>
                    <a:pt x="0" y="199"/>
                    <a:pt x="20" y="239"/>
                    <a:pt x="20" y="259"/>
                  </a:cubicBezTo>
                  <a:cubicBezTo>
                    <a:pt x="60" y="339"/>
                    <a:pt x="100" y="398"/>
                    <a:pt x="159" y="438"/>
                  </a:cubicBezTo>
                  <a:cubicBezTo>
                    <a:pt x="279" y="537"/>
                    <a:pt x="418" y="677"/>
                    <a:pt x="557" y="796"/>
                  </a:cubicBezTo>
                  <a:lnTo>
                    <a:pt x="696" y="935"/>
                  </a:lnTo>
                  <a:cubicBezTo>
                    <a:pt x="855" y="1114"/>
                    <a:pt x="1054" y="1194"/>
                    <a:pt x="1253" y="1234"/>
                  </a:cubicBezTo>
                  <a:cubicBezTo>
                    <a:pt x="1293" y="1293"/>
                    <a:pt x="1373" y="1313"/>
                    <a:pt x="1432" y="1333"/>
                  </a:cubicBezTo>
                  <a:cubicBezTo>
                    <a:pt x="1492" y="1393"/>
                    <a:pt x="1592" y="1433"/>
                    <a:pt x="1651" y="1512"/>
                  </a:cubicBezTo>
                  <a:cubicBezTo>
                    <a:pt x="1731" y="1632"/>
                    <a:pt x="1850" y="1691"/>
                    <a:pt x="1950" y="1771"/>
                  </a:cubicBezTo>
                  <a:cubicBezTo>
                    <a:pt x="1967" y="1763"/>
                    <a:pt x="1986" y="1760"/>
                    <a:pt x="2004" y="1760"/>
                  </a:cubicBezTo>
                  <a:cubicBezTo>
                    <a:pt x="2150" y="1760"/>
                    <a:pt x="2301" y="1976"/>
                    <a:pt x="2445" y="1976"/>
                  </a:cubicBezTo>
                  <a:cubicBezTo>
                    <a:pt x="2522" y="1976"/>
                    <a:pt x="2596" y="1916"/>
                    <a:pt x="2666" y="1731"/>
                  </a:cubicBezTo>
                  <a:cubicBezTo>
                    <a:pt x="2586" y="1691"/>
                    <a:pt x="2546" y="1632"/>
                    <a:pt x="2467" y="1592"/>
                  </a:cubicBezTo>
                  <a:lnTo>
                    <a:pt x="2268" y="1393"/>
                  </a:lnTo>
                  <a:cubicBezTo>
                    <a:pt x="2109" y="1293"/>
                    <a:pt x="2009" y="1194"/>
                    <a:pt x="1910" y="1075"/>
                  </a:cubicBezTo>
                  <a:lnTo>
                    <a:pt x="1890" y="1035"/>
                  </a:lnTo>
                  <a:cubicBezTo>
                    <a:pt x="1810" y="935"/>
                    <a:pt x="1651" y="975"/>
                    <a:pt x="1592" y="816"/>
                  </a:cubicBezTo>
                  <a:cubicBezTo>
                    <a:pt x="1273" y="577"/>
                    <a:pt x="975" y="299"/>
                    <a:pt x="597" y="140"/>
                  </a:cubicBezTo>
                  <a:cubicBezTo>
                    <a:pt x="497" y="140"/>
                    <a:pt x="418" y="6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7" name="Google Shape;16547;p24"/>
            <p:cNvSpPr/>
            <p:nvPr/>
          </p:nvSpPr>
          <p:spPr>
            <a:xfrm>
              <a:off x="5256925" y="3794425"/>
              <a:ext cx="71150" cy="20000"/>
            </a:xfrm>
            <a:custGeom>
              <a:avLst/>
              <a:gdLst/>
              <a:ahLst/>
              <a:cxnLst/>
              <a:rect l="l" t="t" r="r" b="b"/>
              <a:pathLst>
                <a:path w="2846" h="800" extrusionOk="0">
                  <a:moveTo>
                    <a:pt x="2647" y="1"/>
                  </a:moveTo>
                  <a:cubicBezTo>
                    <a:pt x="1771" y="180"/>
                    <a:pt x="856" y="299"/>
                    <a:pt x="1" y="637"/>
                  </a:cubicBezTo>
                  <a:cubicBezTo>
                    <a:pt x="77" y="736"/>
                    <a:pt x="173" y="760"/>
                    <a:pt x="274" y="760"/>
                  </a:cubicBezTo>
                  <a:cubicBezTo>
                    <a:pt x="365" y="760"/>
                    <a:pt x="459" y="741"/>
                    <a:pt x="547" y="741"/>
                  </a:cubicBezTo>
                  <a:cubicBezTo>
                    <a:pt x="617" y="741"/>
                    <a:pt x="682" y="753"/>
                    <a:pt x="737" y="797"/>
                  </a:cubicBezTo>
                  <a:cubicBezTo>
                    <a:pt x="767" y="799"/>
                    <a:pt x="796" y="800"/>
                    <a:pt x="826" y="800"/>
                  </a:cubicBezTo>
                  <a:cubicBezTo>
                    <a:pt x="1372" y="800"/>
                    <a:pt x="1874" y="478"/>
                    <a:pt x="2440" y="478"/>
                  </a:cubicBezTo>
                  <a:cubicBezTo>
                    <a:pt x="2456" y="478"/>
                    <a:pt x="2472" y="478"/>
                    <a:pt x="2487" y="478"/>
                  </a:cubicBezTo>
                  <a:cubicBezTo>
                    <a:pt x="2587" y="379"/>
                    <a:pt x="2826" y="359"/>
                    <a:pt x="2845" y="140"/>
                  </a:cubicBezTo>
                  <a:cubicBezTo>
                    <a:pt x="2766" y="80"/>
                    <a:pt x="2686" y="1"/>
                    <a:pt x="2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8" name="Google Shape;16548;p24"/>
            <p:cNvSpPr/>
            <p:nvPr/>
          </p:nvSpPr>
          <p:spPr>
            <a:xfrm>
              <a:off x="4924225" y="3766375"/>
              <a:ext cx="78100" cy="17650"/>
            </a:xfrm>
            <a:custGeom>
              <a:avLst/>
              <a:gdLst/>
              <a:ahLst/>
              <a:cxnLst/>
              <a:rect l="l" t="t" r="r" b="b"/>
              <a:pathLst>
                <a:path w="3124" h="706" extrusionOk="0">
                  <a:moveTo>
                    <a:pt x="2717" y="0"/>
                  </a:moveTo>
                  <a:cubicBezTo>
                    <a:pt x="2100" y="0"/>
                    <a:pt x="1481" y="103"/>
                    <a:pt x="936" y="307"/>
                  </a:cubicBezTo>
                  <a:cubicBezTo>
                    <a:pt x="888" y="321"/>
                    <a:pt x="839" y="327"/>
                    <a:pt x="789" y="327"/>
                  </a:cubicBezTo>
                  <a:cubicBezTo>
                    <a:pt x="636" y="327"/>
                    <a:pt x="478" y="275"/>
                    <a:pt x="337" y="275"/>
                  </a:cubicBezTo>
                  <a:cubicBezTo>
                    <a:pt x="203" y="275"/>
                    <a:pt x="84" y="322"/>
                    <a:pt x="1" y="506"/>
                  </a:cubicBezTo>
                  <a:cubicBezTo>
                    <a:pt x="60" y="586"/>
                    <a:pt x="120" y="626"/>
                    <a:pt x="180" y="626"/>
                  </a:cubicBezTo>
                  <a:cubicBezTo>
                    <a:pt x="214" y="629"/>
                    <a:pt x="248" y="630"/>
                    <a:pt x="282" y="630"/>
                  </a:cubicBezTo>
                  <a:cubicBezTo>
                    <a:pt x="333" y="630"/>
                    <a:pt x="384" y="628"/>
                    <a:pt x="433" y="628"/>
                  </a:cubicBezTo>
                  <a:cubicBezTo>
                    <a:pt x="536" y="628"/>
                    <a:pt x="637" y="638"/>
                    <a:pt x="737" y="705"/>
                  </a:cubicBezTo>
                  <a:cubicBezTo>
                    <a:pt x="1373" y="606"/>
                    <a:pt x="1990" y="327"/>
                    <a:pt x="2666" y="327"/>
                  </a:cubicBezTo>
                  <a:cubicBezTo>
                    <a:pt x="2766" y="228"/>
                    <a:pt x="3124" y="367"/>
                    <a:pt x="3024" y="9"/>
                  </a:cubicBezTo>
                  <a:cubicBezTo>
                    <a:pt x="2922" y="3"/>
                    <a:pt x="2819" y="0"/>
                    <a:pt x="2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9" name="Google Shape;16549;p24"/>
            <p:cNvSpPr/>
            <p:nvPr/>
          </p:nvSpPr>
          <p:spPr>
            <a:xfrm>
              <a:off x="4990875" y="3761400"/>
              <a:ext cx="74625" cy="14225"/>
            </a:xfrm>
            <a:custGeom>
              <a:avLst/>
              <a:gdLst/>
              <a:ahLst/>
              <a:cxnLst/>
              <a:rect l="l" t="t" r="r" b="b"/>
              <a:pathLst>
                <a:path w="2985" h="569" extrusionOk="0">
                  <a:moveTo>
                    <a:pt x="2389" y="0"/>
                  </a:moveTo>
                  <a:cubicBezTo>
                    <a:pt x="1994" y="0"/>
                    <a:pt x="1605" y="36"/>
                    <a:pt x="1234" y="89"/>
                  </a:cubicBezTo>
                  <a:cubicBezTo>
                    <a:pt x="1211" y="92"/>
                    <a:pt x="1188" y="93"/>
                    <a:pt x="1164" y="93"/>
                  </a:cubicBezTo>
                  <a:cubicBezTo>
                    <a:pt x="1018" y="93"/>
                    <a:pt x="856" y="40"/>
                    <a:pt x="703" y="40"/>
                  </a:cubicBezTo>
                  <a:cubicBezTo>
                    <a:pt x="577" y="40"/>
                    <a:pt x="457" y="76"/>
                    <a:pt x="358" y="208"/>
                  </a:cubicBezTo>
                  <a:cubicBezTo>
                    <a:pt x="239" y="307"/>
                    <a:pt x="139" y="427"/>
                    <a:pt x="0" y="526"/>
                  </a:cubicBezTo>
                  <a:cubicBezTo>
                    <a:pt x="137" y="556"/>
                    <a:pt x="272" y="569"/>
                    <a:pt x="407" y="569"/>
                  </a:cubicBezTo>
                  <a:cubicBezTo>
                    <a:pt x="901" y="569"/>
                    <a:pt x="1386" y="401"/>
                    <a:pt x="1870" y="307"/>
                  </a:cubicBezTo>
                  <a:cubicBezTo>
                    <a:pt x="2228" y="228"/>
                    <a:pt x="2666" y="387"/>
                    <a:pt x="2984" y="29"/>
                  </a:cubicBezTo>
                  <a:cubicBezTo>
                    <a:pt x="2785" y="9"/>
                    <a:pt x="2586" y="0"/>
                    <a:pt x="23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0" name="Google Shape;16550;p24"/>
            <p:cNvSpPr/>
            <p:nvPr/>
          </p:nvSpPr>
          <p:spPr>
            <a:xfrm>
              <a:off x="5065475" y="3750000"/>
              <a:ext cx="70125" cy="12225"/>
            </a:xfrm>
            <a:custGeom>
              <a:avLst/>
              <a:gdLst/>
              <a:ahLst/>
              <a:cxnLst/>
              <a:rect l="l" t="t" r="r" b="b"/>
              <a:pathLst>
                <a:path w="2805" h="489" extrusionOk="0">
                  <a:moveTo>
                    <a:pt x="2182" y="1"/>
                  </a:moveTo>
                  <a:cubicBezTo>
                    <a:pt x="1454" y="1"/>
                    <a:pt x="727" y="109"/>
                    <a:pt x="0" y="326"/>
                  </a:cubicBezTo>
                  <a:cubicBezTo>
                    <a:pt x="139" y="485"/>
                    <a:pt x="378" y="346"/>
                    <a:pt x="517" y="485"/>
                  </a:cubicBezTo>
                  <a:cubicBezTo>
                    <a:pt x="572" y="488"/>
                    <a:pt x="627" y="489"/>
                    <a:pt x="682" y="489"/>
                  </a:cubicBezTo>
                  <a:cubicBezTo>
                    <a:pt x="1418" y="489"/>
                    <a:pt x="2120" y="250"/>
                    <a:pt x="2805" y="27"/>
                  </a:cubicBezTo>
                  <a:cubicBezTo>
                    <a:pt x="2597" y="10"/>
                    <a:pt x="2389" y="1"/>
                    <a:pt x="2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1" name="Google Shape;16551;p24"/>
            <p:cNvSpPr/>
            <p:nvPr/>
          </p:nvSpPr>
          <p:spPr>
            <a:xfrm>
              <a:off x="5194275" y="3781000"/>
              <a:ext cx="53725" cy="17175"/>
            </a:xfrm>
            <a:custGeom>
              <a:avLst/>
              <a:gdLst/>
              <a:ahLst/>
              <a:cxnLst/>
              <a:rect l="l" t="t" r="r" b="b"/>
              <a:pathLst>
                <a:path w="2149" h="687" extrusionOk="0">
                  <a:moveTo>
                    <a:pt x="2049" y="1"/>
                  </a:moveTo>
                  <a:cubicBezTo>
                    <a:pt x="1393" y="180"/>
                    <a:pt x="716" y="180"/>
                    <a:pt x="100" y="399"/>
                  </a:cubicBezTo>
                  <a:cubicBezTo>
                    <a:pt x="0" y="498"/>
                    <a:pt x="0" y="578"/>
                    <a:pt x="100" y="677"/>
                  </a:cubicBezTo>
                  <a:cubicBezTo>
                    <a:pt x="174" y="684"/>
                    <a:pt x="248" y="687"/>
                    <a:pt x="320" y="687"/>
                  </a:cubicBezTo>
                  <a:cubicBezTo>
                    <a:pt x="928" y="687"/>
                    <a:pt x="1481" y="479"/>
                    <a:pt x="2049" y="319"/>
                  </a:cubicBezTo>
                  <a:cubicBezTo>
                    <a:pt x="2149" y="200"/>
                    <a:pt x="2149" y="100"/>
                    <a:pt x="20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2" name="Google Shape;16552;p24"/>
            <p:cNvSpPr/>
            <p:nvPr/>
          </p:nvSpPr>
          <p:spPr>
            <a:xfrm>
              <a:off x="4798400" y="3802900"/>
              <a:ext cx="57725" cy="29850"/>
            </a:xfrm>
            <a:custGeom>
              <a:avLst/>
              <a:gdLst/>
              <a:ahLst/>
              <a:cxnLst/>
              <a:rect l="l" t="t" r="r" b="b"/>
              <a:pathLst>
                <a:path w="2309" h="1194" extrusionOk="0">
                  <a:moveTo>
                    <a:pt x="1930" y="0"/>
                  </a:moveTo>
                  <a:cubicBezTo>
                    <a:pt x="1234" y="259"/>
                    <a:pt x="498" y="517"/>
                    <a:pt x="1" y="1194"/>
                  </a:cubicBezTo>
                  <a:cubicBezTo>
                    <a:pt x="777" y="855"/>
                    <a:pt x="1532" y="517"/>
                    <a:pt x="2308" y="159"/>
                  </a:cubicBezTo>
                  <a:cubicBezTo>
                    <a:pt x="2229" y="0"/>
                    <a:pt x="2030" y="80"/>
                    <a:pt x="1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3" name="Google Shape;16553;p24"/>
            <p:cNvSpPr/>
            <p:nvPr/>
          </p:nvSpPr>
          <p:spPr>
            <a:xfrm>
              <a:off x="4929700" y="3889925"/>
              <a:ext cx="34825" cy="23900"/>
            </a:xfrm>
            <a:custGeom>
              <a:avLst/>
              <a:gdLst/>
              <a:ahLst/>
              <a:cxnLst/>
              <a:rect l="l" t="t" r="r" b="b"/>
              <a:pathLst>
                <a:path w="1393" h="956" extrusionOk="0">
                  <a:moveTo>
                    <a:pt x="1214" y="0"/>
                  </a:moveTo>
                  <a:cubicBezTo>
                    <a:pt x="299" y="140"/>
                    <a:pt x="60" y="319"/>
                    <a:pt x="0" y="955"/>
                  </a:cubicBezTo>
                  <a:cubicBezTo>
                    <a:pt x="458" y="756"/>
                    <a:pt x="935" y="557"/>
                    <a:pt x="1393" y="358"/>
                  </a:cubicBezTo>
                  <a:cubicBezTo>
                    <a:pt x="1393" y="319"/>
                    <a:pt x="1393" y="299"/>
                    <a:pt x="1353" y="259"/>
                  </a:cubicBezTo>
                  <a:cubicBezTo>
                    <a:pt x="1333" y="159"/>
                    <a:pt x="1254" y="60"/>
                    <a:pt x="1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4" name="Google Shape;16554;p24"/>
            <p:cNvSpPr/>
            <p:nvPr/>
          </p:nvSpPr>
          <p:spPr>
            <a:xfrm>
              <a:off x="5025175" y="3818800"/>
              <a:ext cx="53750" cy="18925"/>
            </a:xfrm>
            <a:custGeom>
              <a:avLst/>
              <a:gdLst/>
              <a:ahLst/>
              <a:cxnLst/>
              <a:rect l="l" t="t" r="r" b="b"/>
              <a:pathLst>
                <a:path w="2150" h="757" extrusionOk="0">
                  <a:moveTo>
                    <a:pt x="1771" y="1"/>
                  </a:moveTo>
                  <a:cubicBezTo>
                    <a:pt x="1155" y="80"/>
                    <a:pt x="518" y="120"/>
                    <a:pt x="1" y="518"/>
                  </a:cubicBezTo>
                  <a:cubicBezTo>
                    <a:pt x="21" y="657"/>
                    <a:pt x="120" y="677"/>
                    <a:pt x="200" y="757"/>
                  </a:cubicBezTo>
                  <a:cubicBezTo>
                    <a:pt x="816" y="518"/>
                    <a:pt x="1513" y="498"/>
                    <a:pt x="2149" y="219"/>
                  </a:cubicBezTo>
                  <a:cubicBezTo>
                    <a:pt x="2090" y="80"/>
                    <a:pt x="1891" y="160"/>
                    <a:pt x="1811" y="60"/>
                  </a:cubicBezTo>
                  <a:lnTo>
                    <a:pt x="17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5" name="Google Shape;16555;p24"/>
            <p:cNvSpPr/>
            <p:nvPr/>
          </p:nvSpPr>
          <p:spPr>
            <a:xfrm>
              <a:off x="4897875" y="3850625"/>
              <a:ext cx="60200" cy="21925"/>
            </a:xfrm>
            <a:custGeom>
              <a:avLst/>
              <a:gdLst/>
              <a:ahLst/>
              <a:cxnLst/>
              <a:rect l="l" t="t" r="r" b="b"/>
              <a:pathLst>
                <a:path w="2408" h="877" extrusionOk="0">
                  <a:moveTo>
                    <a:pt x="2109" y="1"/>
                  </a:moveTo>
                  <a:cubicBezTo>
                    <a:pt x="1433" y="299"/>
                    <a:pt x="637" y="299"/>
                    <a:pt x="0" y="697"/>
                  </a:cubicBezTo>
                  <a:cubicBezTo>
                    <a:pt x="80" y="836"/>
                    <a:pt x="239" y="796"/>
                    <a:pt x="378" y="876"/>
                  </a:cubicBezTo>
                  <a:cubicBezTo>
                    <a:pt x="975" y="518"/>
                    <a:pt x="1691" y="578"/>
                    <a:pt x="2308" y="319"/>
                  </a:cubicBezTo>
                  <a:cubicBezTo>
                    <a:pt x="2407" y="120"/>
                    <a:pt x="2208" y="80"/>
                    <a:pt x="2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6" name="Google Shape;16556;p24"/>
            <p:cNvSpPr/>
            <p:nvPr/>
          </p:nvSpPr>
          <p:spPr>
            <a:xfrm>
              <a:off x="4962025" y="3873000"/>
              <a:ext cx="45275" cy="25900"/>
            </a:xfrm>
            <a:custGeom>
              <a:avLst/>
              <a:gdLst/>
              <a:ahLst/>
              <a:cxnLst/>
              <a:rect l="l" t="t" r="r" b="b"/>
              <a:pathLst>
                <a:path w="1811" h="1036" extrusionOk="0">
                  <a:moveTo>
                    <a:pt x="1532" y="1"/>
                  </a:moveTo>
                  <a:cubicBezTo>
                    <a:pt x="995" y="61"/>
                    <a:pt x="557" y="399"/>
                    <a:pt x="120" y="697"/>
                  </a:cubicBezTo>
                  <a:cubicBezTo>
                    <a:pt x="0" y="797"/>
                    <a:pt x="20" y="896"/>
                    <a:pt x="100" y="996"/>
                  </a:cubicBezTo>
                  <a:lnTo>
                    <a:pt x="120" y="1035"/>
                  </a:lnTo>
                  <a:cubicBezTo>
                    <a:pt x="637" y="797"/>
                    <a:pt x="1154" y="578"/>
                    <a:pt x="1691" y="319"/>
                  </a:cubicBezTo>
                  <a:cubicBezTo>
                    <a:pt x="1811" y="120"/>
                    <a:pt x="1612" y="81"/>
                    <a:pt x="15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7" name="Google Shape;16557;p24"/>
            <p:cNvSpPr/>
            <p:nvPr/>
          </p:nvSpPr>
          <p:spPr>
            <a:xfrm>
              <a:off x="5213675" y="3810050"/>
              <a:ext cx="53225" cy="13725"/>
            </a:xfrm>
            <a:custGeom>
              <a:avLst/>
              <a:gdLst/>
              <a:ahLst/>
              <a:cxnLst/>
              <a:rect l="l" t="t" r="r" b="b"/>
              <a:pathLst>
                <a:path w="2129" h="549" extrusionOk="0">
                  <a:moveTo>
                    <a:pt x="1228" y="1"/>
                  </a:moveTo>
                  <a:cubicBezTo>
                    <a:pt x="789" y="1"/>
                    <a:pt x="380" y="158"/>
                    <a:pt x="0" y="331"/>
                  </a:cubicBezTo>
                  <a:cubicBezTo>
                    <a:pt x="20" y="450"/>
                    <a:pt x="120" y="450"/>
                    <a:pt x="199" y="530"/>
                  </a:cubicBezTo>
                  <a:cubicBezTo>
                    <a:pt x="311" y="543"/>
                    <a:pt x="422" y="549"/>
                    <a:pt x="532" y="549"/>
                  </a:cubicBezTo>
                  <a:cubicBezTo>
                    <a:pt x="1085" y="549"/>
                    <a:pt x="1614" y="394"/>
                    <a:pt x="2129" y="211"/>
                  </a:cubicBezTo>
                  <a:cubicBezTo>
                    <a:pt x="2047" y="130"/>
                    <a:pt x="1948" y="118"/>
                    <a:pt x="1847" y="118"/>
                  </a:cubicBezTo>
                  <a:cubicBezTo>
                    <a:pt x="1808" y="118"/>
                    <a:pt x="1770" y="120"/>
                    <a:pt x="1732" y="120"/>
                  </a:cubicBezTo>
                  <a:cubicBezTo>
                    <a:pt x="1624" y="120"/>
                    <a:pt x="1519" y="108"/>
                    <a:pt x="1432" y="12"/>
                  </a:cubicBezTo>
                  <a:cubicBezTo>
                    <a:pt x="1364" y="5"/>
                    <a:pt x="1295" y="1"/>
                    <a:pt x="1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8" name="Google Shape;16558;p24"/>
            <p:cNvSpPr/>
            <p:nvPr/>
          </p:nvSpPr>
          <p:spPr>
            <a:xfrm>
              <a:off x="5165925" y="3818425"/>
              <a:ext cx="52750" cy="15325"/>
            </a:xfrm>
            <a:custGeom>
              <a:avLst/>
              <a:gdLst/>
              <a:ahLst/>
              <a:cxnLst/>
              <a:rect l="l" t="t" r="r" b="b"/>
              <a:pathLst>
                <a:path w="2110" h="613" extrusionOk="0">
                  <a:moveTo>
                    <a:pt x="1654" y="1"/>
                  </a:moveTo>
                  <a:cubicBezTo>
                    <a:pt x="1076" y="1"/>
                    <a:pt x="538" y="218"/>
                    <a:pt x="0" y="374"/>
                  </a:cubicBezTo>
                  <a:cubicBezTo>
                    <a:pt x="20" y="493"/>
                    <a:pt x="140" y="513"/>
                    <a:pt x="219" y="593"/>
                  </a:cubicBezTo>
                  <a:lnTo>
                    <a:pt x="299" y="612"/>
                  </a:lnTo>
                  <a:lnTo>
                    <a:pt x="359" y="612"/>
                  </a:lnTo>
                  <a:cubicBezTo>
                    <a:pt x="390" y="570"/>
                    <a:pt x="417" y="550"/>
                    <a:pt x="447" y="550"/>
                  </a:cubicBezTo>
                  <a:cubicBezTo>
                    <a:pt x="472" y="550"/>
                    <a:pt x="501" y="565"/>
                    <a:pt x="538" y="593"/>
                  </a:cubicBezTo>
                  <a:cubicBezTo>
                    <a:pt x="1095" y="593"/>
                    <a:pt x="1552" y="234"/>
                    <a:pt x="2109" y="215"/>
                  </a:cubicBezTo>
                  <a:lnTo>
                    <a:pt x="1910" y="16"/>
                  </a:lnTo>
                  <a:cubicBezTo>
                    <a:pt x="1824" y="5"/>
                    <a:pt x="1738" y="1"/>
                    <a:pt x="1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9" name="Google Shape;16559;p24"/>
            <p:cNvSpPr/>
            <p:nvPr/>
          </p:nvSpPr>
          <p:spPr>
            <a:xfrm>
              <a:off x="4848150" y="3819800"/>
              <a:ext cx="48250" cy="21900"/>
            </a:xfrm>
            <a:custGeom>
              <a:avLst/>
              <a:gdLst/>
              <a:ahLst/>
              <a:cxnLst/>
              <a:rect l="l" t="t" r="r" b="b"/>
              <a:pathLst>
                <a:path w="1930" h="876" extrusionOk="0">
                  <a:moveTo>
                    <a:pt x="1870" y="0"/>
                  </a:moveTo>
                  <a:cubicBezTo>
                    <a:pt x="1233" y="179"/>
                    <a:pt x="637" y="359"/>
                    <a:pt x="99" y="677"/>
                  </a:cubicBezTo>
                  <a:cubicBezTo>
                    <a:pt x="20" y="717"/>
                    <a:pt x="0" y="756"/>
                    <a:pt x="20" y="816"/>
                  </a:cubicBezTo>
                  <a:lnTo>
                    <a:pt x="99" y="876"/>
                  </a:lnTo>
                  <a:cubicBezTo>
                    <a:pt x="696" y="677"/>
                    <a:pt x="1373" y="657"/>
                    <a:pt x="1870" y="160"/>
                  </a:cubicBezTo>
                  <a:lnTo>
                    <a:pt x="1910" y="100"/>
                  </a:lnTo>
                  <a:cubicBezTo>
                    <a:pt x="1930" y="80"/>
                    <a:pt x="1910" y="40"/>
                    <a:pt x="18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0" name="Google Shape;16560;p24"/>
            <p:cNvSpPr/>
            <p:nvPr/>
          </p:nvSpPr>
          <p:spPr>
            <a:xfrm>
              <a:off x="4983900" y="3831725"/>
              <a:ext cx="46275" cy="17550"/>
            </a:xfrm>
            <a:custGeom>
              <a:avLst/>
              <a:gdLst/>
              <a:ahLst/>
              <a:cxnLst/>
              <a:rect l="l" t="t" r="r" b="b"/>
              <a:pathLst>
                <a:path w="1851" h="702" extrusionOk="0">
                  <a:moveTo>
                    <a:pt x="1652" y="1"/>
                  </a:moveTo>
                  <a:cubicBezTo>
                    <a:pt x="1154" y="200"/>
                    <a:pt x="578" y="100"/>
                    <a:pt x="100" y="359"/>
                  </a:cubicBezTo>
                  <a:cubicBezTo>
                    <a:pt x="1" y="478"/>
                    <a:pt x="1" y="578"/>
                    <a:pt x="100" y="697"/>
                  </a:cubicBezTo>
                  <a:cubicBezTo>
                    <a:pt x="166" y="697"/>
                    <a:pt x="233" y="702"/>
                    <a:pt x="298" y="702"/>
                  </a:cubicBezTo>
                  <a:cubicBezTo>
                    <a:pt x="427" y="702"/>
                    <a:pt x="551" y="684"/>
                    <a:pt x="657" y="578"/>
                  </a:cubicBezTo>
                  <a:cubicBezTo>
                    <a:pt x="675" y="481"/>
                    <a:pt x="715" y="455"/>
                    <a:pt x="764" y="455"/>
                  </a:cubicBezTo>
                  <a:cubicBezTo>
                    <a:pt x="825" y="455"/>
                    <a:pt x="900" y="498"/>
                    <a:pt x="956" y="498"/>
                  </a:cubicBezTo>
                  <a:lnTo>
                    <a:pt x="1851" y="200"/>
                  </a:lnTo>
                  <a:lnTo>
                    <a:pt x="16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1" name="Google Shape;16561;p24"/>
            <p:cNvSpPr/>
            <p:nvPr/>
          </p:nvSpPr>
          <p:spPr>
            <a:xfrm>
              <a:off x="4885925" y="3779025"/>
              <a:ext cx="41300" cy="14925"/>
            </a:xfrm>
            <a:custGeom>
              <a:avLst/>
              <a:gdLst/>
              <a:ahLst/>
              <a:cxnLst/>
              <a:rect l="l" t="t" r="r" b="b"/>
              <a:pathLst>
                <a:path w="1652" h="597" extrusionOk="0">
                  <a:moveTo>
                    <a:pt x="1552" y="0"/>
                  </a:moveTo>
                  <a:cubicBezTo>
                    <a:pt x="1115" y="299"/>
                    <a:pt x="498" y="80"/>
                    <a:pt x="1" y="597"/>
                  </a:cubicBezTo>
                  <a:cubicBezTo>
                    <a:pt x="110" y="576"/>
                    <a:pt x="217" y="569"/>
                    <a:pt x="321" y="569"/>
                  </a:cubicBezTo>
                  <a:cubicBezTo>
                    <a:pt x="513" y="569"/>
                    <a:pt x="697" y="592"/>
                    <a:pt x="869" y="592"/>
                  </a:cubicBezTo>
                  <a:cubicBezTo>
                    <a:pt x="1135" y="592"/>
                    <a:pt x="1373" y="537"/>
                    <a:pt x="1572" y="259"/>
                  </a:cubicBezTo>
                  <a:cubicBezTo>
                    <a:pt x="1592" y="259"/>
                    <a:pt x="1592" y="219"/>
                    <a:pt x="1612" y="199"/>
                  </a:cubicBezTo>
                  <a:cubicBezTo>
                    <a:pt x="1652" y="139"/>
                    <a:pt x="1652" y="120"/>
                    <a:pt x="1592" y="80"/>
                  </a:cubicBezTo>
                  <a:lnTo>
                    <a:pt x="1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2" name="Google Shape;16562;p24"/>
            <p:cNvSpPr/>
            <p:nvPr/>
          </p:nvSpPr>
          <p:spPr>
            <a:xfrm>
              <a:off x="5161950" y="3790450"/>
              <a:ext cx="34825" cy="12500"/>
            </a:xfrm>
            <a:custGeom>
              <a:avLst/>
              <a:gdLst/>
              <a:ahLst/>
              <a:cxnLst/>
              <a:rect l="l" t="t" r="r" b="b"/>
              <a:pathLst>
                <a:path w="1393" h="500" extrusionOk="0">
                  <a:moveTo>
                    <a:pt x="1393" y="1"/>
                  </a:moveTo>
                  <a:cubicBezTo>
                    <a:pt x="915" y="80"/>
                    <a:pt x="418" y="21"/>
                    <a:pt x="0" y="279"/>
                  </a:cubicBezTo>
                  <a:lnTo>
                    <a:pt x="0" y="458"/>
                  </a:lnTo>
                  <a:cubicBezTo>
                    <a:pt x="156" y="484"/>
                    <a:pt x="311" y="500"/>
                    <a:pt x="465" y="500"/>
                  </a:cubicBezTo>
                  <a:cubicBezTo>
                    <a:pt x="785" y="500"/>
                    <a:pt x="1098" y="434"/>
                    <a:pt x="1393" y="259"/>
                  </a:cubicBezTo>
                  <a:lnTo>
                    <a:pt x="13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3" name="Google Shape;16563;p24"/>
            <p:cNvSpPr/>
            <p:nvPr/>
          </p:nvSpPr>
          <p:spPr>
            <a:xfrm>
              <a:off x="4951075" y="3841175"/>
              <a:ext cx="34850" cy="17450"/>
            </a:xfrm>
            <a:custGeom>
              <a:avLst/>
              <a:gdLst/>
              <a:ahLst/>
              <a:cxnLst/>
              <a:rect l="l" t="t" r="r" b="b"/>
              <a:pathLst>
                <a:path w="1394" h="698" extrusionOk="0">
                  <a:moveTo>
                    <a:pt x="1393" y="1"/>
                  </a:moveTo>
                  <a:cubicBezTo>
                    <a:pt x="936" y="100"/>
                    <a:pt x="478" y="220"/>
                    <a:pt x="1" y="359"/>
                  </a:cubicBezTo>
                  <a:cubicBezTo>
                    <a:pt x="60" y="478"/>
                    <a:pt x="140" y="578"/>
                    <a:pt x="180" y="697"/>
                  </a:cubicBezTo>
                  <a:cubicBezTo>
                    <a:pt x="578" y="578"/>
                    <a:pt x="995" y="478"/>
                    <a:pt x="1393" y="359"/>
                  </a:cubicBezTo>
                  <a:lnTo>
                    <a:pt x="13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4" name="Google Shape;16564;p24"/>
            <p:cNvSpPr/>
            <p:nvPr/>
          </p:nvSpPr>
          <p:spPr>
            <a:xfrm>
              <a:off x="5320100" y="3795025"/>
              <a:ext cx="33825" cy="11375"/>
            </a:xfrm>
            <a:custGeom>
              <a:avLst/>
              <a:gdLst/>
              <a:ahLst/>
              <a:cxnLst/>
              <a:rect l="l" t="t" r="r" b="b"/>
              <a:pathLst>
                <a:path w="1353" h="455" extrusionOk="0">
                  <a:moveTo>
                    <a:pt x="662" y="1"/>
                  </a:moveTo>
                  <a:cubicBezTo>
                    <a:pt x="557" y="1"/>
                    <a:pt x="450" y="30"/>
                    <a:pt x="338" y="116"/>
                  </a:cubicBezTo>
                  <a:cubicBezTo>
                    <a:pt x="199" y="156"/>
                    <a:pt x="60" y="275"/>
                    <a:pt x="0" y="454"/>
                  </a:cubicBezTo>
                  <a:cubicBezTo>
                    <a:pt x="458" y="454"/>
                    <a:pt x="915" y="315"/>
                    <a:pt x="1353" y="116"/>
                  </a:cubicBezTo>
                  <a:lnTo>
                    <a:pt x="1353" y="116"/>
                  </a:lnTo>
                  <a:cubicBezTo>
                    <a:pt x="1332" y="119"/>
                    <a:pt x="1312" y="120"/>
                    <a:pt x="1292" y="120"/>
                  </a:cubicBezTo>
                  <a:cubicBezTo>
                    <a:pt x="1080" y="120"/>
                    <a:pt x="875" y="1"/>
                    <a:pt x="6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5" name="Google Shape;16565;p24"/>
            <p:cNvSpPr/>
            <p:nvPr/>
          </p:nvSpPr>
          <p:spPr>
            <a:xfrm>
              <a:off x="5272850" y="3775775"/>
              <a:ext cx="37825" cy="7300"/>
            </a:xfrm>
            <a:custGeom>
              <a:avLst/>
              <a:gdLst/>
              <a:ahLst/>
              <a:cxnLst/>
              <a:rect l="l" t="t" r="r" b="b"/>
              <a:pathLst>
                <a:path w="1513" h="292" extrusionOk="0">
                  <a:moveTo>
                    <a:pt x="823" y="1"/>
                  </a:moveTo>
                  <a:cubicBezTo>
                    <a:pt x="582" y="1"/>
                    <a:pt x="319" y="31"/>
                    <a:pt x="0" y="130"/>
                  </a:cubicBezTo>
                  <a:cubicBezTo>
                    <a:pt x="219" y="249"/>
                    <a:pt x="409" y="291"/>
                    <a:pt x="579" y="291"/>
                  </a:cubicBezTo>
                  <a:cubicBezTo>
                    <a:pt x="949" y="291"/>
                    <a:pt x="1226" y="92"/>
                    <a:pt x="1512" y="51"/>
                  </a:cubicBezTo>
                  <a:cubicBezTo>
                    <a:pt x="1283" y="31"/>
                    <a:pt x="1065" y="1"/>
                    <a:pt x="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6" name="Google Shape;16566;p24"/>
            <p:cNvSpPr/>
            <p:nvPr/>
          </p:nvSpPr>
          <p:spPr>
            <a:xfrm>
              <a:off x="4846650" y="3796525"/>
              <a:ext cx="35825" cy="10375"/>
            </a:xfrm>
            <a:custGeom>
              <a:avLst/>
              <a:gdLst/>
              <a:ahLst/>
              <a:cxnLst/>
              <a:rect l="l" t="t" r="r" b="b"/>
              <a:pathLst>
                <a:path w="1433" h="415" extrusionOk="0">
                  <a:moveTo>
                    <a:pt x="1201" y="0"/>
                  </a:moveTo>
                  <a:cubicBezTo>
                    <a:pt x="743" y="0"/>
                    <a:pt x="394" y="187"/>
                    <a:pt x="0" y="255"/>
                  </a:cubicBezTo>
                  <a:cubicBezTo>
                    <a:pt x="100" y="374"/>
                    <a:pt x="239" y="394"/>
                    <a:pt x="378" y="414"/>
                  </a:cubicBezTo>
                  <a:cubicBezTo>
                    <a:pt x="697" y="374"/>
                    <a:pt x="1094" y="414"/>
                    <a:pt x="1433" y="16"/>
                  </a:cubicBezTo>
                  <a:cubicBezTo>
                    <a:pt x="1352" y="5"/>
                    <a:pt x="1275"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7" name="Google Shape;16567;p24"/>
            <p:cNvSpPr/>
            <p:nvPr/>
          </p:nvSpPr>
          <p:spPr>
            <a:xfrm>
              <a:off x="4813825" y="3879475"/>
              <a:ext cx="21400" cy="18925"/>
            </a:xfrm>
            <a:custGeom>
              <a:avLst/>
              <a:gdLst/>
              <a:ahLst/>
              <a:cxnLst/>
              <a:rect l="l" t="t" r="r" b="b"/>
              <a:pathLst>
                <a:path w="856" h="757" extrusionOk="0">
                  <a:moveTo>
                    <a:pt x="478" y="1"/>
                  </a:moveTo>
                  <a:cubicBezTo>
                    <a:pt x="120" y="160"/>
                    <a:pt x="0" y="379"/>
                    <a:pt x="279" y="697"/>
                  </a:cubicBezTo>
                  <a:cubicBezTo>
                    <a:pt x="378" y="737"/>
                    <a:pt x="478" y="737"/>
                    <a:pt x="577" y="756"/>
                  </a:cubicBezTo>
                  <a:cubicBezTo>
                    <a:pt x="697" y="756"/>
                    <a:pt x="776" y="677"/>
                    <a:pt x="856" y="558"/>
                  </a:cubicBezTo>
                  <a:cubicBezTo>
                    <a:pt x="856" y="359"/>
                    <a:pt x="717" y="239"/>
                    <a:pt x="597" y="80"/>
                  </a:cubicBezTo>
                  <a:cubicBezTo>
                    <a:pt x="577" y="40"/>
                    <a:pt x="518" y="1"/>
                    <a:pt x="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8" name="Google Shape;16568;p24"/>
            <p:cNvSpPr/>
            <p:nvPr/>
          </p:nvSpPr>
          <p:spPr>
            <a:xfrm>
              <a:off x="4986400" y="4020750"/>
              <a:ext cx="26875" cy="13825"/>
            </a:xfrm>
            <a:custGeom>
              <a:avLst/>
              <a:gdLst/>
              <a:ahLst/>
              <a:cxnLst/>
              <a:rect l="l" t="t" r="r" b="b"/>
              <a:pathLst>
                <a:path w="1075" h="553" extrusionOk="0">
                  <a:moveTo>
                    <a:pt x="627" y="1"/>
                  </a:moveTo>
                  <a:cubicBezTo>
                    <a:pt x="426" y="1"/>
                    <a:pt x="210" y="121"/>
                    <a:pt x="0" y="198"/>
                  </a:cubicBezTo>
                  <a:lnTo>
                    <a:pt x="179" y="377"/>
                  </a:lnTo>
                  <a:cubicBezTo>
                    <a:pt x="331" y="485"/>
                    <a:pt x="489" y="552"/>
                    <a:pt x="652" y="552"/>
                  </a:cubicBezTo>
                  <a:cubicBezTo>
                    <a:pt x="789" y="552"/>
                    <a:pt x="929" y="506"/>
                    <a:pt x="1074" y="397"/>
                  </a:cubicBezTo>
                  <a:lnTo>
                    <a:pt x="1074" y="317"/>
                  </a:lnTo>
                  <a:cubicBezTo>
                    <a:pt x="941" y="78"/>
                    <a:pt x="789"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9" name="Google Shape;16569;p24"/>
            <p:cNvSpPr/>
            <p:nvPr/>
          </p:nvSpPr>
          <p:spPr>
            <a:xfrm>
              <a:off x="4999825" y="3868050"/>
              <a:ext cx="25375" cy="13000"/>
            </a:xfrm>
            <a:custGeom>
              <a:avLst/>
              <a:gdLst/>
              <a:ahLst/>
              <a:cxnLst/>
              <a:rect l="l" t="t" r="r" b="b"/>
              <a:pathLst>
                <a:path w="1015" h="520" extrusionOk="0">
                  <a:moveTo>
                    <a:pt x="517" y="0"/>
                  </a:moveTo>
                  <a:cubicBezTo>
                    <a:pt x="338" y="40"/>
                    <a:pt x="179" y="119"/>
                    <a:pt x="0" y="179"/>
                  </a:cubicBezTo>
                  <a:cubicBezTo>
                    <a:pt x="80" y="298"/>
                    <a:pt x="120" y="398"/>
                    <a:pt x="179" y="517"/>
                  </a:cubicBezTo>
                  <a:cubicBezTo>
                    <a:pt x="203" y="519"/>
                    <a:pt x="227" y="519"/>
                    <a:pt x="251" y="519"/>
                  </a:cubicBezTo>
                  <a:cubicBezTo>
                    <a:pt x="557" y="519"/>
                    <a:pt x="812" y="398"/>
                    <a:pt x="1015" y="139"/>
                  </a:cubicBezTo>
                  <a:cubicBezTo>
                    <a:pt x="948" y="139"/>
                    <a:pt x="878" y="148"/>
                    <a:pt x="810" y="148"/>
                  </a:cubicBezTo>
                  <a:cubicBezTo>
                    <a:pt x="698" y="148"/>
                    <a:pt x="592" y="124"/>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0" name="Google Shape;16570;p24"/>
            <p:cNvSpPr/>
            <p:nvPr/>
          </p:nvSpPr>
          <p:spPr>
            <a:xfrm>
              <a:off x="4895875" y="3985825"/>
              <a:ext cx="29375" cy="14025"/>
            </a:xfrm>
            <a:custGeom>
              <a:avLst/>
              <a:gdLst/>
              <a:ahLst/>
              <a:cxnLst/>
              <a:rect l="l" t="t" r="r" b="b"/>
              <a:pathLst>
                <a:path w="1175" h="561" extrusionOk="0">
                  <a:moveTo>
                    <a:pt x="815" y="1"/>
                  </a:moveTo>
                  <a:cubicBezTo>
                    <a:pt x="763" y="1"/>
                    <a:pt x="710" y="4"/>
                    <a:pt x="657" y="4"/>
                  </a:cubicBezTo>
                  <a:cubicBezTo>
                    <a:pt x="597" y="163"/>
                    <a:pt x="418" y="163"/>
                    <a:pt x="319" y="262"/>
                  </a:cubicBezTo>
                  <a:cubicBezTo>
                    <a:pt x="1" y="541"/>
                    <a:pt x="279" y="501"/>
                    <a:pt x="478" y="561"/>
                  </a:cubicBezTo>
                  <a:cubicBezTo>
                    <a:pt x="757" y="541"/>
                    <a:pt x="876" y="183"/>
                    <a:pt x="1174" y="183"/>
                  </a:cubicBezTo>
                  <a:cubicBezTo>
                    <a:pt x="1087" y="22"/>
                    <a:pt x="957" y="1"/>
                    <a:pt x="8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1" name="Google Shape;16571;p24"/>
            <p:cNvSpPr/>
            <p:nvPr/>
          </p:nvSpPr>
          <p:spPr>
            <a:xfrm>
              <a:off x="4999825" y="3788175"/>
              <a:ext cx="30850" cy="10275"/>
            </a:xfrm>
            <a:custGeom>
              <a:avLst/>
              <a:gdLst/>
              <a:ahLst/>
              <a:cxnLst/>
              <a:rect l="l" t="t" r="r" b="b"/>
              <a:pathLst>
                <a:path w="1234" h="411" extrusionOk="0">
                  <a:moveTo>
                    <a:pt x="874" y="0"/>
                  </a:moveTo>
                  <a:cubicBezTo>
                    <a:pt x="583" y="0"/>
                    <a:pt x="292" y="143"/>
                    <a:pt x="0" y="211"/>
                  </a:cubicBezTo>
                  <a:cubicBezTo>
                    <a:pt x="140" y="410"/>
                    <a:pt x="338" y="350"/>
                    <a:pt x="537" y="390"/>
                  </a:cubicBezTo>
                  <a:lnTo>
                    <a:pt x="697" y="390"/>
                  </a:lnTo>
                  <a:cubicBezTo>
                    <a:pt x="876" y="231"/>
                    <a:pt x="1094" y="350"/>
                    <a:pt x="1234" y="231"/>
                  </a:cubicBezTo>
                  <a:lnTo>
                    <a:pt x="1015" y="12"/>
                  </a:lnTo>
                  <a:cubicBezTo>
                    <a:pt x="968" y="4"/>
                    <a:pt x="921" y="0"/>
                    <a:pt x="8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2" name="Google Shape;16572;p24"/>
            <p:cNvSpPr/>
            <p:nvPr/>
          </p:nvSpPr>
          <p:spPr>
            <a:xfrm>
              <a:off x="4959525" y="4012750"/>
              <a:ext cx="26400" cy="12975"/>
            </a:xfrm>
            <a:custGeom>
              <a:avLst/>
              <a:gdLst/>
              <a:ahLst/>
              <a:cxnLst/>
              <a:rect l="l" t="t" r="r" b="b"/>
              <a:pathLst>
                <a:path w="1056" h="519" extrusionOk="0">
                  <a:moveTo>
                    <a:pt x="1" y="1"/>
                  </a:moveTo>
                  <a:lnTo>
                    <a:pt x="1" y="1"/>
                  </a:lnTo>
                  <a:cubicBezTo>
                    <a:pt x="260" y="379"/>
                    <a:pt x="697" y="379"/>
                    <a:pt x="1055" y="518"/>
                  </a:cubicBezTo>
                  <a:cubicBezTo>
                    <a:pt x="1055" y="379"/>
                    <a:pt x="1016" y="220"/>
                    <a:pt x="836" y="200"/>
                  </a:cubicBezTo>
                  <a:cubicBezTo>
                    <a:pt x="538" y="120"/>
                    <a:pt x="260" y="8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3" name="Google Shape;16573;p24"/>
            <p:cNvSpPr/>
            <p:nvPr/>
          </p:nvSpPr>
          <p:spPr>
            <a:xfrm>
              <a:off x="4865050" y="3872525"/>
              <a:ext cx="22900" cy="11650"/>
            </a:xfrm>
            <a:custGeom>
              <a:avLst/>
              <a:gdLst/>
              <a:ahLst/>
              <a:cxnLst/>
              <a:rect l="l" t="t" r="r" b="b"/>
              <a:pathLst>
                <a:path w="916" h="466" extrusionOk="0">
                  <a:moveTo>
                    <a:pt x="657" y="0"/>
                  </a:moveTo>
                  <a:cubicBezTo>
                    <a:pt x="458" y="119"/>
                    <a:pt x="160" y="100"/>
                    <a:pt x="0" y="358"/>
                  </a:cubicBezTo>
                  <a:cubicBezTo>
                    <a:pt x="97" y="437"/>
                    <a:pt x="183" y="465"/>
                    <a:pt x="264" y="465"/>
                  </a:cubicBezTo>
                  <a:cubicBezTo>
                    <a:pt x="453" y="465"/>
                    <a:pt x="611" y="315"/>
                    <a:pt x="791" y="315"/>
                  </a:cubicBezTo>
                  <a:cubicBezTo>
                    <a:pt x="806" y="315"/>
                    <a:pt x="821" y="316"/>
                    <a:pt x="836" y="318"/>
                  </a:cubicBezTo>
                  <a:cubicBezTo>
                    <a:pt x="915" y="139"/>
                    <a:pt x="756" y="100"/>
                    <a:pt x="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4" name="Google Shape;16574;p24"/>
            <p:cNvSpPr/>
            <p:nvPr/>
          </p:nvSpPr>
          <p:spPr>
            <a:xfrm>
              <a:off x="4881450" y="3867050"/>
              <a:ext cx="25900" cy="13450"/>
            </a:xfrm>
            <a:custGeom>
              <a:avLst/>
              <a:gdLst/>
              <a:ahLst/>
              <a:cxnLst/>
              <a:rect l="l" t="t" r="r" b="b"/>
              <a:pathLst>
                <a:path w="1036" h="538" extrusionOk="0">
                  <a:moveTo>
                    <a:pt x="657" y="0"/>
                  </a:moveTo>
                  <a:cubicBezTo>
                    <a:pt x="458" y="159"/>
                    <a:pt x="220" y="179"/>
                    <a:pt x="1" y="239"/>
                  </a:cubicBezTo>
                  <a:cubicBezTo>
                    <a:pt x="80" y="338"/>
                    <a:pt x="140" y="438"/>
                    <a:pt x="180" y="537"/>
                  </a:cubicBezTo>
                  <a:lnTo>
                    <a:pt x="339" y="537"/>
                  </a:lnTo>
                  <a:cubicBezTo>
                    <a:pt x="379" y="478"/>
                    <a:pt x="458" y="458"/>
                    <a:pt x="538" y="418"/>
                  </a:cubicBezTo>
                  <a:cubicBezTo>
                    <a:pt x="697" y="338"/>
                    <a:pt x="856" y="259"/>
                    <a:pt x="1035" y="179"/>
                  </a:cubicBezTo>
                  <a:cubicBezTo>
                    <a:pt x="956" y="60"/>
                    <a:pt x="797" y="40"/>
                    <a:pt x="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5" name="Google Shape;16575;p24"/>
            <p:cNvSpPr/>
            <p:nvPr/>
          </p:nvSpPr>
          <p:spPr>
            <a:xfrm>
              <a:off x="5245500" y="3781000"/>
              <a:ext cx="25375" cy="8000"/>
            </a:xfrm>
            <a:custGeom>
              <a:avLst/>
              <a:gdLst/>
              <a:ahLst/>
              <a:cxnLst/>
              <a:rect l="l" t="t" r="r" b="b"/>
              <a:pathLst>
                <a:path w="1015" h="320" extrusionOk="0">
                  <a:moveTo>
                    <a:pt x="0" y="1"/>
                  </a:moveTo>
                  <a:lnTo>
                    <a:pt x="0" y="319"/>
                  </a:lnTo>
                  <a:cubicBezTo>
                    <a:pt x="299" y="200"/>
                    <a:pt x="657" y="279"/>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6" name="Google Shape;16576;p24"/>
            <p:cNvSpPr/>
            <p:nvPr/>
          </p:nvSpPr>
          <p:spPr>
            <a:xfrm>
              <a:off x="4835200" y="3836700"/>
              <a:ext cx="15950" cy="10125"/>
            </a:xfrm>
            <a:custGeom>
              <a:avLst/>
              <a:gdLst/>
              <a:ahLst/>
              <a:cxnLst/>
              <a:rect l="l" t="t" r="r" b="b"/>
              <a:pathLst>
                <a:path w="638" h="405" extrusionOk="0">
                  <a:moveTo>
                    <a:pt x="458" y="1"/>
                  </a:moveTo>
                  <a:cubicBezTo>
                    <a:pt x="220" y="41"/>
                    <a:pt x="21" y="80"/>
                    <a:pt x="1" y="399"/>
                  </a:cubicBezTo>
                  <a:cubicBezTo>
                    <a:pt x="43" y="402"/>
                    <a:pt x="86" y="405"/>
                    <a:pt x="128" y="405"/>
                  </a:cubicBezTo>
                  <a:cubicBezTo>
                    <a:pt x="303" y="405"/>
                    <a:pt x="473" y="364"/>
                    <a:pt x="617" y="220"/>
                  </a:cubicBezTo>
                  <a:lnTo>
                    <a:pt x="637" y="160"/>
                  </a:lnTo>
                  <a:cubicBezTo>
                    <a:pt x="598" y="100"/>
                    <a:pt x="518" y="60"/>
                    <a:pt x="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7" name="Google Shape;16577;p24"/>
            <p:cNvSpPr/>
            <p:nvPr/>
          </p:nvSpPr>
          <p:spPr>
            <a:xfrm>
              <a:off x="5117675" y="3771425"/>
              <a:ext cx="20925" cy="8125"/>
            </a:xfrm>
            <a:custGeom>
              <a:avLst/>
              <a:gdLst/>
              <a:ahLst/>
              <a:cxnLst/>
              <a:rect l="l" t="t" r="r" b="b"/>
              <a:pathLst>
                <a:path w="837" h="325" extrusionOk="0">
                  <a:moveTo>
                    <a:pt x="375" y="0"/>
                  </a:moveTo>
                  <a:cubicBezTo>
                    <a:pt x="228" y="0"/>
                    <a:pt x="106" y="48"/>
                    <a:pt x="1" y="185"/>
                  </a:cubicBezTo>
                  <a:lnTo>
                    <a:pt x="1" y="324"/>
                  </a:lnTo>
                  <a:cubicBezTo>
                    <a:pt x="259" y="264"/>
                    <a:pt x="478" y="185"/>
                    <a:pt x="836" y="85"/>
                  </a:cubicBezTo>
                  <a:cubicBezTo>
                    <a:pt x="658" y="39"/>
                    <a:pt x="506"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8" name="Google Shape;16578;p24"/>
            <p:cNvSpPr/>
            <p:nvPr/>
          </p:nvSpPr>
          <p:spPr>
            <a:xfrm>
              <a:off x="5248975" y="3808850"/>
              <a:ext cx="26375" cy="6500"/>
            </a:xfrm>
            <a:custGeom>
              <a:avLst/>
              <a:gdLst/>
              <a:ahLst/>
              <a:cxnLst/>
              <a:rect l="l" t="t" r="r" b="b"/>
              <a:pathLst>
                <a:path w="1055" h="260" extrusionOk="0">
                  <a:moveTo>
                    <a:pt x="319" y="41"/>
                  </a:moveTo>
                  <a:cubicBezTo>
                    <a:pt x="199" y="41"/>
                    <a:pt x="100" y="80"/>
                    <a:pt x="1" y="80"/>
                  </a:cubicBezTo>
                  <a:cubicBezTo>
                    <a:pt x="86" y="223"/>
                    <a:pt x="204" y="252"/>
                    <a:pt x="327" y="252"/>
                  </a:cubicBezTo>
                  <a:cubicBezTo>
                    <a:pt x="411" y="252"/>
                    <a:pt x="497" y="239"/>
                    <a:pt x="578" y="239"/>
                  </a:cubicBezTo>
                  <a:cubicBezTo>
                    <a:pt x="627" y="239"/>
                    <a:pt x="674" y="244"/>
                    <a:pt x="717" y="259"/>
                  </a:cubicBezTo>
                  <a:lnTo>
                    <a:pt x="1055" y="240"/>
                  </a:lnTo>
                  <a:cubicBezTo>
                    <a:pt x="856" y="1"/>
                    <a:pt x="558" y="140"/>
                    <a:pt x="319" y="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9" name="Google Shape;16579;p24"/>
            <p:cNvSpPr/>
            <p:nvPr/>
          </p:nvSpPr>
          <p:spPr>
            <a:xfrm>
              <a:off x="4828750" y="3882450"/>
              <a:ext cx="14450" cy="13575"/>
            </a:xfrm>
            <a:custGeom>
              <a:avLst/>
              <a:gdLst/>
              <a:ahLst/>
              <a:cxnLst/>
              <a:rect l="l" t="t" r="r" b="b"/>
              <a:pathLst>
                <a:path w="578" h="543" extrusionOk="0">
                  <a:moveTo>
                    <a:pt x="0" y="1"/>
                  </a:moveTo>
                  <a:lnTo>
                    <a:pt x="0" y="1"/>
                  </a:lnTo>
                  <a:cubicBezTo>
                    <a:pt x="60" y="140"/>
                    <a:pt x="120" y="319"/>
                    <a:pt x="179" y="458"/>
                  </a:cubicBezTo>
                  <a:cubicBezTo>
                    <a:pt x="240" y="519"/>
                    <a:pt x="301" y="543"/>
                    <a:pt x="367" y="543"/>
                  </a:cubicBezTo>
                  <a:cubicBezTo>
                    <a:pt x="408" y="543"/>
                    <a:pt x="451" y="534"/>
                    <a:pt x="498" y="518"/>
                  </a:cubicBezTo>
                  <a:lnTo>
                    <a:pt x="577" y="439"/>
                  </a:lnTo>
                  <a:cubicBezTo>
                    <a:pt x="438" y="200"/>
                    <a:pt x="279" y="4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0" name="Google Shape;16580;p24"/>
            <p:cNvSpPr/>
            <p:nvPr/>
          </p:nvSpPr>
          <p:spPr>
            <a:xfrm>
              <a:off x="4925225" y="3780250"/>
              <a:ext cx="16925" cy="5250"/>
            </a:xfrm>
            <a:custGeom>
              <a:avLst/>
              <a:gdLst/>
              <a:ahLst/>
              <a:cxnLst/>
              <a:rect l="l" t="t" r="r" b="b"/>
              <a:pathLst>
                <a:path w="677" h="210" extrusionOk="0">
                  <a:moveTo>
                    <a:pt x="363" y="1"/>
                  </a:moveTo>
                  <a:cubicBezTo>
                    <a:pt x="249" y="1"/>
                    <a:pt x="130" y="31"/>
                    <a:pt x="20" y="31"/>
                  </a:cubicBezTo>
                  <a:cubicBezTo>
                    <a:pt x="0" y="71"/>
                    <a:pt x="0" y="150"/>
                    <a:pt x="0" y="210"/>
                  </a:cubicBezTo>
                  <a:cubicBezTo>
                    <a:pt x="219" y="170"/>
                    <a:pt x="438" y="170"/>
                    <a:pt x="677" y="150"/>
                  </a:cubicBezTo>
                  <a:cubicBezTo>
                    <a:pt x="587" y="31"/>
                    <a:pt x="478" y="1"/>
                    <a:pt x="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1" name="Google Shape;16581;p24"/>
            <p:cNvSpPr/>
            <p:nvPr/>
          </p:nvSpPr>
          <p:spPr>
            <a:xfrm>
              <a:off x="5362375" y="3792050"/>
              <a:ext cx="7975" cy="5950"/>
            </a:xfrm>
            <a:custGeom>
              <a:avLst/>
              <a:gdLst/>
              <a:ahLst/>
              <a:cxnLst/>
              <a:rect l="l" t="t" r="r" b="b"/>
              <a:pathLst>
                <a:path w="319" h="238" extrusionOk="0">
                  <a:moveTo>
                    <a:pt x="239" y="0"/>
                  </a:moveTo>
                  <a:cubicBezTo>
                    <a:pt x="208" y="0"/>
                    <a:pt x="172" y="8"/>
                    <a:pt x="139" y="16"/>
                  </a:cubicBezTo>
                  <a:cubicBezTo>
                    <a:pt x="60" y="56"/>
                    <a:pt x="0" y="76"/>
                    <a:pt x="0" y="175"/>
                  </a:cubicBezTo>
                  <a:cubicBezTo>
                    <a:pt x="32" y="218"/>
                    <a:pt x="70" y="238"/>
                    <a:pt x="110" y="238"/>
                  </a:cubicBezTo>
                  <a:cubicBezTo>
                    <a:pt x="145" y="238"/>
                    <a:pt x="182" y="223"/>
                    <a:pt x="219" y="195"/>
                  </a:cubicBezTo>
                  <a:cubicBezTo>
                    <a:pt x="259" y="175"/>
                    <a:pt x="318" y="96"/>
                    <a:pt x="318" y="76"/>
                  </a:cubicBezTo>
                  <a:cubicBezTo>
                    <a:pt x="318" y="17"/>
                    <a:pt x="284"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2" name="Google Shape;16582;p24"/>
            <p:cNvSpPr/>
            <p:nvPr/>
          </p:nvSpPr>
          <p:spPr>
            <a:xfrm>
              <a:off x="5070450" y="3819475"/>
              <a:ext cx="11950" cy="4825"/>
            </a:xfrm>
            <a:custGeom>
              <a:avLst/>
              <a:gdLst/>
              <a:ahLst/>
              <a:cxnLst/>
              <a:rect l="l" t="t" r="r" b="b"/>
              <a:pathLst>
                <a:path w="478" h="193" extrusionOk="0">
                  <a:moveTo>
                    <a:pt x="172" y="1"/>
                  </a:moveTo>
                  <a:cubicBezTo>
                    <a:pt x="115" y="1"/>
                    <a:pt x="57" y="7"/>
                    <a:pt x="0" y="13"/>
                  </a:cubicBezTo>
                  <a:cubicBezTo>
                    <a:pt x="60" y="173"/>
                    <a:pt x="199" y="173"/>
                    <a:pt x="338" y="192"/>
                  </a:cubicBezTo>
                  <a:cubicBezTo>
                    <a:pt x="378" y="192"/>
                    <a:pt x="438" y="173"/>
                    <a:pt x="477" y="153"/>
                  </a:cubicBezTo>
                  <a:cubicBezTo>
                    <a:pt x="409" y="30"/>
                    <a:pt x="295" y="1"/>
                    <a:pt x="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3" name="Google Shape;16583;p24"/>
            <p:cNvSpPr/>
            <p:nvPr/>
          </p:nvSpPr>
          <p:spPr>
            <a:xfrm>
              <a:off x="4894875" y="3819300"/>
              <a:ext cx="12475" cy="5000"/>
            </a:xfrm>
            <a:custGeom>
              <a:avLst/>
              <a:gdLst/>
              <a:ahLst/>
              <a:cxnLst/>
              <a:rect l="l" t="t" r="r" b="b"/>
              <a:pathLst>
                <a:path w="499" h="200" extrusionOk="0">
                  <a:moveTo>
                    <a:pt x="319" y="1"/>
                  </a:moveTo>
                  <a:cubicBezTo>
                    <a:pt x="220" y="1"/>
                    <a:pt x="100" y="20"/>
                    <a:pt x="1" y="20"/>
                  </a:cubicBezTo>
                  <a:lnTo>
                    <a:pt x="1" y="199"/>
                  </a:lnTo>
                  <a:cubicBezTo>
                    <a:pt x="140" y="180"/>
                    <a:pt x="319" y="180"/>
                    <a:pt x="498" y="180"/>
                  </a:cubicBezTo>
                  <a:lnTo>
                    <a:pt x="3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4" name="Google Shape;16584;p24"/>
            <p:cNvSpPr/>
            <p:nvPr/>
          </p:nvSpPr>
          <p:spPr>
            <a:xfrm>
              <a:off x="5017225" y="4010700"/>
              <a:ext cx="7975" cy="5575"/>
            </a:xfrm>
            <a:custGeom>
              <a:avLst/>
              <a:gdLst/>
              <a:ahLst/>
              <a:cxnLst/>
              <a:rect l="l" t="t" r="r" b="b"/>
              <a:pathLst>
                <a:path w="319" h="223" extrusionOk="0">
                  <a:moveTo>
                    <a:pt x="118" y="0"/>
                  </a:moveTo>
                  <a:cubicBezTo>
                    <a:pt x="86" y="0"/>
                    <a:pt x="48" y="13"/>
                    <a:pt x="1" y="43"/>
                  </a:cubicBezTo>
                  <a:cubicBezTo>
                    <a:pt x="40" y="182"/>
                    <a:pt x="180" y="222"/>
                    <a:pt x="319" y="222"/>
                  </a:cubicBezTo>
                  <a:cubicBezTo>
                    <a:pt x="257" y="160"/>
                    <a:pt x="231"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5" name="Google Shape;16585;p24"/>
            <p:cNvSpPr/>
            <p:nvPr/>
          </p:nvSpPr>
          <p:spPr>
            <a:xfrm>
              <a:off x="5156975" y="3827750"/>
              <a:ext cx="13950" cy="6000"/>
            </a:xfrm>
            <a:custGeom>
              <a:avLst/>
              <a:gdLst/>
              <a:ahLst/>
              <a:cxnLst/>
              <a:rect l="l" t="t" r="r" b="b"/>
              <a:pathLst>
                <a:path w="558" h="240" extrusionOk="0">
                  <a:moveTo>
                    <a:pt x="319" y="1"/>
                  </a:moveTo>
                  <a:cubicBezTo>
                    <a:pt x="219" y="1"/>
                    <a:pt x="120" y="21"/>
                    <a:pt x="0" y="41"/>
                  </a:cubicBezTo>
                  <a:cubicBezTo>
                    <a:pt x="100" y="220"/>
                    <a:pt x="259" y="220"/>
                    <a:pt x="398" y="239"/>
                  </a:cubicBezTo>
                  <a:lnTo>
                    <a:pt x="478" y="239"/>
                  </a:lnTo>
                  <a:lnTo>
                    <a:pt x="557" y="220"/>
                  </a:lnTo>
                  <a:lnTo>
                    <a:pt x="3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6" name="Google Shape;16586;p24"/>
            <p:cNvSpPr/>
            <p:nvPr/>
          </p:nvSpPr>
          <p:spPr>
            <a:xfrm>
              <a:off x="4999325" y="4011700"/>
              <a:ext cx="13450" cy="5200"/>
            </a:xfrm>
            <a:custGeom>
              <a:avLst/>
              <a:gdLst/>
              <a:ahLst/>
              <a:cxnLst/>
              <a:rect l="l" t="t" r="r" b="b"/>
              <a:pathLst>
                <a:path w="538" h="208" extrusionOk="0">
                  <a:moveTo>
                    <a:pt x="378" y="0"/>
                  </a:moveTo>
                  <a:cubicBezTo>
                    <a:pt x="230" y="0"/>
                    <a:pt x="104" y="64"/>
                    <a:pt x="0" y="182"/>
                  </a:cubicBezTo>
                  <a:cubicBezTo>
                    <a:pt x="69" y="196"/>
                    <a:pt x="140" y="207"/>
                    <a:pt x="209" y="207"/>
                  </a:cubicBezTo>
                  <a:cubicBezTo>
                    <a:pt x="338" y="207"/>
                    <a:pt x="459" y="166"/>
                    <a:pt x="537" y="23"/>
                  </a:cubicBezTo>
                  <a:cubicBezTo>
                    <a:pt x="482" y="8"/>
                    <a:pt x="428"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7" name="Google Shape;16587;p24"/>
            <p:cNvSpPr/>
            <p:nvPr/>
          </p:nvSpPr>
          <p:spPr>
            <a:xfrm>
              <a:off x="4955150" y="3888925"/>
              <a:ext cx="9375" cy="8600"/>
            </a:xfrm>
            <a:custGeom>
              <a:avLst/>
              <a:gdLst/>
              <a:ahLst/>
              <a:cxnLst/>
              <a:rect l="l" t="t" r="r" b="b"/>
              <a:pathLst>
                <a:path w="375" h="344" extrusionOk="0">
                  <a:moveTo>
                    <a:pt x="176" y="1"/>
                  </a:moveTo>
                  <a:cubicBezTo>
                    <a:pt x="122" y="164"/>
                    <a:pt x="1" y="344"/>
                    <a:pt x="252" y="344"/>
                  </a:cubicBezTo>
                  <a:cubicBezTo>
                    <a:pt x="276" y="344"/>
                    <a:pt x="304" y="342"/>
                    <a:pt x="335" y="339"/>
                  </a:cubicBezTo>
                  <a:cubicBezTo>
                    <a:pt x="375" y="219"/>
                    <a:pt x="375" y="120"/>
                    <a:pt x="375" y="40"/>
                  </a:cubicBezTo>
                  <a:cubicBezTo>
                    <a:pt x="315" y="40"/>
                    <a:pt x="236" y="40"/>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8" name="Google Shape;16588;p24"/>
            <p:cNvSpPr/>
            <p:nvPr/>
          </p:nvSpPr>
          <p:spPr>
            <a:xfrm>
              <a:off x="5025675" y="3867925"/>
              <a:ext cx="14450" cy="3725"/>
            </a:xfrm>
            <a:custGeom>
              <a:avLst/>
              <a:gdLst/>
              <a:ahLst/>
              <a:cxnLst/>
              <a:rect l="l" t="t" r="r" b="b"/>
              <a:pathLst>
                <a:path w="578" h="149" extrusionOk="0">
                  <a:moveTo>
                    <a:pt x="320" y="1"/>
                  </a:moveTo>
                  <a:cubicBezTo>
                    <a:pt x="204" y="1"/>
                    <a:pt x="92" y="30"/>
                    <a:pt x="1" y="144"/>
                  </a:cubicBezTo>
                  <a:cubicBezTo>
                    <a:pt x="67" y="144"/>
                    <a:pt x="138" y="149"/>
                    <a:pt x="208" y="149"/>
                  </a:cubicBezTo>
                  <a:cubicBezTo>
                    <a:pt x="348" y="149"/>
                    <a:pt x="485" y="131"/>
                    <a:pt x="578" y="25"/>
                  </a:cubicBezTo>
                  <a:cubicBezTo>
                    <a:pt x="493" y="16"/>
                    <a:pt x="405" y="1"/>
                    <a:pt x="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9" name="Google Shape;16589;p24"/>
            <p:cNvSpPr/>
            <p:nvPr/>
          </p:nvSpPr>
          <p:spPr>
            <a:xfrm>
              <a:off x="4998325" y="3841775"/>
              <a:ext cx="9475" cy="4400"/>
            </a:xfrm>
            <a:custGeom>
              <a:avLst/>
              <a:gdLst/>
              <a:ahLst/>
              <a:cxnLst/>
              <a:rect l="l" t="t" r="r" b="b"/>
              <a:pathLst>
                <a:path w="379" h="176" extrusionOk="0">
                  <a:moveTo>
                    <a:pt x="170" y="0"/>
                  </a:moveTo>
                  <a:cubicBezTo>
                    <a:pt x="119" y="0"/>
                    <a:pt x="63" y="18"/>
                    <a:pt x="1" y="56"/>
                  </a:cubicBezTo>
                  <a:cubicBezTo>
                    <a:pt x="1" y="56"/>
                    <a:pt x="60" y="116"/>
                    <a:pt x="80" y="176"/>
                  </a:cubicBezTo>
                  <a:cubicBezTo>
                    <a:pt x="180" y="156"/>
                    <a:pt x="279" y="156"/>
                    <a:pt x="379" y="116"/>
                  </a:cubicBezTo>
                  <a:cubicBezTo>
                    <a:pt x="318" y="43"/>
                    <a:pt x="250"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0" name="Google Shape;16590;p24"/>
            <p:cNvSpPr/>
            <p:nvPr/>
          </p:nvSpPr>
          <p:spPr>
            <a:xfrm>
              <a:off x="4775525" y="3837700"/>
              <a:ext cx="8475" cy="7975"/>
            </a:xfrm>
            <a:custGeom>
              <a:avLst/>
              <a:gdLst/>
              <a:ahLst/>
              <a:cxnLst/>
              <a:rect l="l" t="t" r="r" b="b"/>
              <a:pathLst>
                <a:path w="339" h="319" extrusionOk="0">
                  <a:moveTo>
                    <a:pt x="1" y="1"/>
                  </a:moveTo>
                  <a:lnTo>
                    <a:pt x="1" y="1"/>
                  </a:lnTo>
                  <a:cubicBezTo>
                    <a:pt x="21" y="219"/>
                    <a:pt x="140" y="319"/>
                    <a:pt x="339" y="319"/>
                  </a:cubicBezTo>
                  <a:cubicBezTo>
                    <a:pt x="319" y="140"/>
                    <a:pt x="140" y="10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1" name="Google Shape;16591;p24"/>
            <p:cNvSpPr/>
            <p:nvPr/>
          </p:nvSpPr>
          <p:spPr>
            <a:xfrm>
              <a:off x="4946100" y="3732200"/>
              <a:ext cx="9475" cy="4575"/>
            </a:xfrm>
            <a:custGeom>
              <a:avLst/>
              <a:gdLst/>
              <a:ahLst/>
              <a:cxnLst/>
              <a:rect l="l" t="t" r="r" b="b"/>
              <a:pathLst>
                <a:path w="379" h="183" extrusionOk="0">
                  <a:moveTo>
                    <a:pt x="143" y="0"/>
                  </a:moveTo>
                  <a:cubicBezTo>
                    <a:pt x="129" y="0"/>
                    <a:pt x="115" y="1"/>
                    <a:pt x="100" y="3"/>
                  </a:cubicBezTo>
                  <a:cubicBezTo>
                    <a:pt x="61" y="3"/>
                    <a:pt x="41" y="83"/>
                    <a:pt x="1" y="103"/>
                  </a:cubicBezTo>
                  <a:cubicBezTo>
                    <a:pt x="100" y="123"/>
                    <a:pt x="180" y="162"/>
                    <a:pt x="259" y="182"/>
                  </a:cubicBezTo>
                  <a:lnTo>
                    <a:pt x="299" y="182"/>
                  </a:lnTo>
                  <a:lnTo>
                    <a:pt x="379" y="162"/>
                  </a:lnTo>
                  <a:cubicBezTo>
                    <a:pt x="343" y="73"/>
                    <a:pt x="260"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2" name="Google Shape;16592;p24"/>
            <p:cNvSpPr/>
            <p:nvPr/>
          </p:nvSpPr>
          <p:spPr>
            <a:xfrm>
              <a:off x="5065475" y="3757950"/>
              <a:ext cx="13450" cy="4175"/>
            </a:xfrm>
            <a:custGeom>
              <a:avLst/>
              <a:gdLst/>
              <a:ahLst/>
              <a:cxnLst/>
              <a:rect l="l" t="t" r="r" b="b"/>
              <a:pathLst>
                <a:path w="538" h="167" extrusionOk="0">
                  <a:moveTo>
                    <a:pt x="208" y="0"/>
                  </a:moveTo>
                  <a:cubicBezTo>
                    <a:pt x="141" y="0"/>
                    <a:pt x="70" y="8"/>
                    <a:pt x="0" y="8"/>
                  </a:cubicBezTo>
                  <a:lnTo>
                    <a:pt x="0" y="167"/>
                  </a:lnTo>
                  <a:lnTo>
                    <a:pt x="537" y="167"/>
                  </a:lnTo>
                  <a:cubicBezTo>
                    <a:pt x="447" y="25"/>
                    <a:pt x="332"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3" name="Google Shape;16593;p24"/>
            <p:cNvSpPr/>
            <p:nvPr/>
          </p:nvSpPr>
          <p:spPr>
            <a:xfrm>
              <a:off x="5148525" y="3749175"/>
              <a:ext cx="8975" cy="4275"/>
            </a:xfrm>
            <a:custGeom>
              <a:avLst/>
              <a:gdLst/>
              <a:ahLst/>
              <a:cxnLst/>
              <a:rect l="l" t="t" r="r" b="b"/>
              <a:pathLst>
                <a:path w="359" h="171" extrusionOk="0">
                  <a:moveTo>
                    <a:pt x="358" y="1"/>
                  </a:moveTo>
                  <a:cubicBezTo>
                    <a:pt x="259" y="1"/>
                    <a:pt x="199" y="1"/>
                    <a:pt x="120" y="21"/>
                  </a:cubicBezTo>
                  <a:cubicBezTo>
                    <a:pt x="60" y="21"/>
                    <a:pt x="0" y="80"/>
                    <a:pt x="0" y="80"/>
                  </a:cubicBezTo>
                  <a:cubicBezTo>
                    <a:pt x="14" y="149"/>
                    <a:pt x="66" y="170"/>
                    <a:pt x="123" y="170"/>
                  </a:cubicBezTo>
                  <a:cubicBezTo>
                    <a:pt x="148" y="170"/>
                    <a:pt x="175" y="166"/>
                    <a:pt x="199" y="160"/>
                  </a:cubicBezTo>
                  <a:cubicBezTo>
                    <a:pt x="239" y="120"/>
                    <a:pt x="318" y="60"/>
                    <a:pt x="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4" name="Google Shape;16594;p24"/>
            <p:cNvSpPr/>
            <p:nvPr/>
          </p:nvSpPr>
          <p:spPr>
            <a:xfrm>
              <a:off x="5017225" y="3793225"/>
              <a:ext cx="13450" cy="4375"/>
            </a:xfrm>
            <a:custGeom>
              <a:avLst/>
              <a:gdLst/>
              <a:ahLst/>
              <a:cxnLst/>
              <a:rect l="l" t="t" r="r" b="b"/>
              <a:pathLst>
                <a:path w="538" h="175" extrusionOk="0">
                  <a:moveTo>
                    <a:pt x="317" y="1"/>
                  </a:moveTo>
                  <a:cubicBezTo>
                    <a:pt x="198" y="1"/>
                    <a:pt x="88" y="24"/>
                    <a:pt x="1" y="148"/>
                  </a:cubicBezTo>
                  <a:cubicBezTo>
                    <a:pt x="72" y="163"/>
                    <a:pt x="143" y="174"/>
                    <a:pt x="212" y="174"/>
                  </a:cubicBezTo>
                  <a:cubicBezTo>
                    <a:pt x="334" y="174"/>
                    <a:pt x="448" y="137"/>
                    <a:pt x="538" y="9"/>
                  </a:cubicBezTo>
                  <a:cubicBezTo>
                    <a:pt x="463" y="9"/>
                    <a:pt x="388" y="1"/>
                    <a:pt x="3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5" name="Google Shape;16595;p24"/>
            <p:cNvSpPr/>
            <p:nvPr/>
          </p:nvSpPr>
          <p:spPr>
            <a:xfrm>
              <a:off x="4768075" y="3831725"/>
              <a:ext cx="7475" cy="6000"/>
            </a:xfrm>
            <a:custGeom>
              <a:avLst/>
              <a:gdLst/>
              <a:ahLst/>
              <a:cxnLst/>
              <a:rect l="l" t="t" r="r" b="b"/>
              <a:pathLst>
                <a:path w="299" h="240" extrusionOk="0">
                  <a:moveTo>
                    <a:pt x="0" y="1"/>
                  </a:moveTo>
                  <a:cubicBezTo>
                    <a:pt x="20" y="160"/>
                    <a:pt x="140" y="200"/>
                    <a:pt x="299" y="240"/>
                  </a:cubicBezTo>
                  <a:cubicBezTo>
                    <a:pt x="239" y="61"/>
                    <a:pt x="12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6" name="Google Shape;16596;p24"/>
            <p:cNvSpPr/>
            <p:nvPr/>
          </p:nvSpPr>
          <p:spPr>
            <a:xfrm>
              <a:off x="5157475" y="3747200"/>
              <a:ext cx="2500" cy="2000"/>
            </a:xfrm>
            <a:custGeom>
              <a:avLst/>
              <a:gdLst/>
              <a:ahLst/>
              <a:cxnLst/>
              <a:rect l="l" t="t" r="r" b="b"/>
              <a:pathLst>
                <a:path w="100" h="80" extrusionOk="0">
                  <a:moveTo>
                    <a:pt x="60" y="0"/>
                  </a:moveTo>
                  <a:cubicBezTo>
                    <a:pt x="40" y="0"/>
                    <a:pt x="40" y="60"/>
                    <a:pt x="0" y="80"/>
                  </a:cubicBezTo>
                  <a:cubicBezTo>
                    <a:pt x="80" y="60"/>
                    <a:pt x="100" y="40"/>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7" name="Google Shape;16597;p24"/>
            <p:cNvSpPr/>
            <p:nvPr/>
          </p:nvSpPr>
          <p:spPr>
            <a:xfrm>
              <a:off x="4889900" y="3877475"/>
              <a:ext cx="5000" cy="3025"/>
            </a:xfrm>
            <a:custGeom>
              <a:avLst/>
              <a:gdLst/>
              <a:ahLst/>
              <a:cxnLst/>
              <a:rect l="l" t="t" r="r" b="b"/>
              <a:pathLst>
                <a:path w="200" h="121" extrusionOk="0">
                  <a:moveTo>
                    <a:pt x="200" y="1"/>
                  </a:moveTo>
                  <a:cubicBezTo>
                    <a:pt x="140" y="41"/>
                    <a:pt x="61" y="61"/>
                    <a:pt x="1" y="120"/>
                  </a:cubicBezTo>
                  <a:cubicBezTo>
                    <a:pt x="100" y="120"/>
                    <a:pt x="140" y="61"/>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8" name="Google Shape;16598;p24"/>
            <p:cNvSpPr/>
            <p:nvPr/>
          </p:nvSpPr>
          <p:spPr>
            <a:xfrm>
              <a:off x="5042100" y="3868525"/>
              <a:ext cx="6975" cy="1725"/>
            </a:xfrm>
            <a:custGeom>
              <a:avLst/>
              <a:gdLst/>
              <a:ahLst/>
              <a:cxnLst/>
              <a:rect l="l" t="t" r="r" b="b"/>
              <a:pathLst>
                <a:path w="279" h="69" extrusionOk="0">
                  <a:moveTo>
                    <a:pt x="0" y="1"/>
                  </a:moveTo>
                  <a:cubicBezTo>
                    <a:pt x="47" y="48"/>
                    <a:pt x="90" y="68"/>
                    <a:pt x="132" y="68"/>
                  </a:cubicBezTo>
                  <a:cubicBezTo>
                    <a:pt x="179" y="68"/>
                    <a:pt x="226" y="43"/>
                    <a:pt x="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9" name="Google Shape;16599;p24"/>
            <p:cNvSpPr/>
            <p:nvPr/>
          </p:nvSpPr>
          <p:spPr>
            <a:xfrm>
              <a:off x="5033150" y="3860075"/>
              <a:ext cx="5975" cy="3025"/>
            </a:xfrm>
            <a:custGeom>
              <a:avLst/>
              <a:gdLst/>
              <a:ahLst/>
              <a:cxnLst/>
              <a:rect l="l" t="t" r="r" b="b"/>
              <a:pathLst>
                <a:path w="239" h="121" extrusionOk="0">
                  <a:moveTo>
                    <a:pt x="239" y="1"/>
                  </a:moveTo>
                  <a:lnTo>
                    <a:pt x="239" y="1"/>
                  </a:lnTo>
                  <a:cubicBezTo>
                    <a:pt x="159" y="21"/>
                    <a:pt x="80" y="60"/>
                    <a:pt x="0" y="120"/>
                  </a:cubicBezTo>
                  <a:cubicBezTo>
                    <a:pt x="100" y="120"/>
                    <a:pt x="179" y="60"/>
                    <a:pt x="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0" name="Google Shape;16600;p24"/>
            <p:cNvSpPr/>
            <p:nvPr/>
          </p:nvSpPr>
          <p:spPr>
            <a:xfrm>
              <a:off x="5050550" y="3855600"/>
              <a:ext cx="6000" cy="3025"/>
            </a:xfrm>
            <a:custGeom>
              <a:avLst/>
              <a:gdLst/>
              <a:ahLst/>
              <a:cxnLst/>
              <a:rect l="l" t="t" r="r" b="b"/>
              <a:pathLst>
                <a:path w="240" h="121" extrusionOk="0">
                  <a:moveTo>
                    <a:pt x="239" y="1"/>
                  </a:moveTo>
                  <a:lnTo>
                    <a:pt x="239" y="1"/>
                  </a:lnTo>
                  <a:cubicBezTo>
                    <a:pt x="159" y="21"/>
                    <a:pt x="80" y="80"/>
                    <a:pt x="0" y="120"/>
                  </a:cubicBezTo>
                  <a:cubicBezTo>
                    <a:pt x="100" y="120"/>
                    <a:pt x="179" y="60"/>
                    <a:pt x="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1" name="Google Shape;16601;p24"/>
            <p:cNvSpPr/>
            <p:nvPr/>
          </p:nvSpPr>
          <p:spPr>
            <a:xfrm>
              <a:off x="4788950" y="3850625"/>
              <a:ext cx="5000" cy="3525"/>
            </a:xfrm>
            <a:custGeom>
              <a:avLst/>
              <a:gdLst/>
              <a:ahLst/>
              <a:cxnLst/>
              <a:rect l="l" t="t" r="r" b="b"/>
              <a:pathLst>
                <a:path w="200" h="141" extrusionOk="0">
                  <a:moveTo>
                    <a:pt x="1" y="1"/>
                  </a:moveTo>
                  <a:cubicBezTo>
                    <a:pt x="80" y="41"/>
                    <a:pt x="120" y="100"/>
                    <a:pt x="200" y="140"/>
                  </a:cubicBezTo>
                  <a:cubicBezTo>
                    <a:pt x="180" y="41"/>
                    <a:pt x="100"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2" name="Google Shape;16602;p24"/>
            <p:cNvSpPr/>
            <p:nvPr/>
          </p:nvSpPr>
          <p:spPr>
            <a:xfrm>
              <a:off x="4846150" y="3837250"/>
              <a:ext cx="4500" cy="3950"/>
            </a:xfrm>
            <a:custGeom>
              <a:avLst/>
              <a:gdLst/>
              <a:ahLst/>
              <a:cxnLst/>
              <a:rect l="l" t="t" r="r" b="b"/>
              <a:pathLst>
                <a:path w="180" h="158" extrusionOk="0">
                  <a:moveTo>
                    <a:pt x="120" y="1"/>
                  </a:moveTo>
                  <a:cubicBezTo>
                    <a:pt x="80" y="1"/>
                    <a:pt x="40" y="19"/>
                    <a:pt x="0" y="19"/>
                  </a:cubicBezTo>
                  <a:cubicBezTo>
                    <a:pt x="20" y="78"/>
                    <a:pt x="80" y="158"/>
                    <a:pt x="179" y="158"/>
                  </a:cubicBezTo>
                  <a:lnTo>
                    <a:pt x="179" y="19"/>
                  </a:lnTo>
                  <a:cubicBezTo>
                    <a:pt x="160" y="5"/>
                    <a:pt x="140"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3" name="Google Shape;16603;p24"/>
            <p:cNvSpPr/>
            <p:nvPr/>
          </p:nvSpPr>
          <p:spPr>
            <a:xfrm>
              <a:off x="5052050" y="3863550"/>
              <a:ext cx="4500" cy="3525"/>
            </a:xfrm>
            <a:custGeom>
              <a:avLst/>
              <a:gdLst/>
              <a:ahLst/>
              <a:cxnLst/>
              <a:rect l="l" t="t" r="r" b="b"/>
              <a:pathLst>
                <a:path w="180" h="141" extrusionOk="0">
                  <a:moveTo>
                    <a:pt x="179" y="1"/>
                  </a:moveTo>
                  <a:lnTo>
                    <a:pt x="179" y="1"/>
                  </a:lnTo>
                  <a:cubicBezTo>
                    <a:pt x="119" y="61"/>
                    <a:pt x="40" y="100"/>
                    <a:pt x="0" y="140"/>
                  </a:cubicBezTo>
                  <a:cubicBezTo>
                    <a:pt x="99" y="140"/>
                    <a:pt x="179" y="8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4" name="Google Shape;16604;p24"/>
            <p:cNvSpPr/>
            <p:nvPr/>
          </p:nvSpPr>
          <p:spPr>
            <a:xfrm>
              <a:off x="5016725" y="3864075"/>
              <a:ext cx="5000" cy="3000"/>
            </a:xfrm>
            <a:custGeom>
              <a:avLst/>
              <a:gdLst/>
              <a:ahLst/>
              <a:cxnLst/>
              <a:rect l="l" t="t" r="r" b="b"/>
              <a:pathLst>
                <a:path w="200" h="120" extrusionOk="0">
                  <a:moveTo>
                    <a:pt x="199" y="0"/>
                  </a:moveTo>
                  <a:cubicBezTo>
                    <a:pt x="120" y="60"/>
                    <a:pt x="60" y="80"/>
                    <a:pt x="1" y="119"/>
                  </a:cubicBezTo>
                  <a:cubicBezTo>
                    <a:pt x="40" y="99"/>
                    <a:pt x="120" y="6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5" name="Google Shape;16605;p24"/>
            <p:cNvSpPr/>
            <p:nvPr/>
          </p:nvSpPr>
          <p:spPr>
            <a:xfrm>
              <a:off x="5442925" y="3777900"/>
              <a:ext cx="4500" cy="1650"/>
            </a:xfrm>
            <a:custGeom>
              <a:avLst/>
              <a:gdLst/>
              <a:ahLst/>
              <a:cxnLst/>
              <a:rect l="l" t="t" r="r" b="b"/>
              <a:pathLst>
                <a:path w="180" h="66" extrusionOk="0">
                  <a:moveTo>
                    <a:pt x="81" y="1"/>
                  </a:moveTo>
                  <a:cubicBezTo>
                    <a:pt x="58" y="1"/>
                    <a:pt x="33" y="13"/>
                    <a:pt x="1" y="45"/>
                  </a:cubicBezTo>
                  <a:lnTo>
                    <a:pt x="100" y="65"/>
                  </a:lnTo>
                  <a:lnTo>
                    <a:pt x="180" y="65"/>
                  </a:lnTo>
                  <a:cubicBezTo>
                    <a:pt x="144" y="29"/>
                    <a:pt x="115"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6" name="Google Shape;16606;p24"/>
            <p:cNvSpPr/>
            <p:nvPr/>
          </p:nvSpPr>
          <p:spPr>
            <a:xfrm>
              <a:off x="5174875" y="3830275"/>
              <a:ext cx="4500" cy="2975"/>
            </a:xfrm>
            <a:custGeom>
              <a:avLst/>
              <a:gdLst/>
              <a:ahLst/>
              <a:cxnLst/>
              <a:rect l="l" t="t" r="r" b="b"/>
              <a:pathLst>
                <a:path w="180" h="119" extrusionOk="0">
                  <a:moveTo>
                    <a:pt x="92" y="0"/>
                  </a:moveTo>
                  <a:cubicBezTo>
                    <a:pt x="61" y="0"/>
                    <a:pt x="34" y="41"/>
                    <a:pt x="1" y="119"/>
                  </a:cubicBezTo>
                  <a:cubicBezTo>
                    <a:pt x="60" y="119"/>
                    <a:pt x="140" y="119"/>
                    <a:pt x="180" y="79"/>
                  </a:cubicBezTo>
                  <a:cubicBezTo>
                    <a:pt x="144" y="26"/>
                    <a:pt x="117"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7" name="Google Shape;16607;p24"/>
            <p:cNvSpPr/>
            <p:nvPr/>
          </p:nvSpPr>
          <p:spPr>
            <a:xfrm>
              <a:off x="4736750" y="3810850"/>
              <a:ext cx="6475" cy="3500"/>
            </a:xfrm>
            <a:custGeom>
              <a:avLst/>
              <a:gdLst/>
              <a:ahLst/>
              <a:cxnLst/>
              <a:rect l="l" t="t" r="r" b="b"/>
              <a:pathLst>
                <a:path w="259" h="140" extrusionOk="0">
                  <a:moveTo>
                    <a:pt x="0" y="0"/>
                  </a:moveTo>
                  <a:cubicBezTo>
                    <a:pt x="60" y="100"/>
                    <a:pt x="159" y="140"/>
                    <a:pt x="259" y="140"/>
                  </a:cubicBezTo>
                  <a:cubicBezTo>
                    <a:pt x="159" y="100"/>
                    <a:pt x="80" y="4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8" name="Google Shape;16608;p24"/>
            <p:cNvSpPr/>
            <p:nvPr/>
          </p:nvSpPr>
          <p:spPr>
            <a:xfrm>
              <a:off x="4987875" y="4008275"/>
              <a:ext cx="3025" cy="4500"/>
            </a:xfrm>
            <a:custGeom>
              <a:avLst/>
              <a:gdLst/>
              <a:ahLst/>
              <a:cxnLst/>
              <a:rect l="l" t="t" r="r" b="b"/>
              <a:pathLst>
                <a:path w="121" h="180" extrusionOk="0">
                  <a:moveTo>
                    <a:pt x="120" y="1"/>
                  </a:moveTo>
                  <a:lnTo>
                    <a:pt x="120" y="1"/>
                  </a:lnTo>
                  <a:cubicBezTo>
                    <a:pt x="1" y="41"/>
                    <a:pt x="1" y="100"/>
                    <a:pt x="100" y="180"/>
                  </a:cubicBezTo>
                  <a:cubicBezTo>
                    <a:pt x="120" y="140"/>
                    <a:pt x="120" y="60"/>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9" name="Google Shape;16609;p24"/>
            <p:cNvSpPr/>
            <p:nvPr/>
          </p:nvSpPr>
          <p:spPr>
            <a:xfrm>
              <a:off x="4947100" y="4008275"/>
              <a:ext cx="4000" cy="4000"/>
            </a:xfrm>
            <a:custGeom>
              <a:avLst/>
              <a:gdLst/>
              <a:ahLst/>
              <a:cxnLst/>
              <a:rect l="l" t="t" r="r" b="b"/>
              <a:pathLst>
                <a:path w="160" h="160" extrusionOk="0">
                  <a:moveTo>
                    <a:pt x="1" y="1"/>
                  </a:moveTo>
                  <a:lnTo>
                    <a:pt x="1" y="1"/>
                  </a:lnTo>
                  <a:cubicBezTo>
                    <a:pt x="21" y="80"/>
                    <a:pt x="60" y="160"/>
                    <a:pt x="160" y="160"/>
                  </a:cubicBezTo>
                  <a:cubicBezTo>
                    <a:pt x="120" y="100"/>
                    <a:pt x="40" y="6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0" name="Google Shape;16610;p24"/>
            <p:cNvSpPr/>
            <p:nvPr/>
          </p:nvSpPr>
          <p:spPr>
            <a:xfrm>
              <a:off x="4990875" y="4012250"/>
              <a:ext cx="5000" cy="4500"/>
            </a:xfrm>
            <a:custGeom>
              <a:avLst/>
              <a:gdLst/>
              <a:ahLst/>
              <a:cxnLst/>
              <a:rect l="l" t="t" r="r" b="b"/>
              <a:pathLst>
                <a:path w="200" h="180" extrusionOk="0">
                  <a:moveTo>
                    <a:pt x="0" y="1"/>
                  </a:moveTo>
                  <a:lnTo>
                    <a:pt x="0" y="1"/>
                  </a:lnTo>
                  <a:cubicBezTo>
                    <a:pt x="40" y="100"/>
                    <a:pt x="80" y="140"/>
                    <a:pt x="199" y="180"/>
                  </a:cubicBezTo>
                  <a:cubicBezTo>
                    <a:pt x="139" y="120"/>
                    <a:pt x="80" y="4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1" name="Google Shape;16611;p24"/>
            <p:cNvSpPr/>
            <p:nvPr/>
          </p:nvSpPr>
          <p:spPr>
            <a:xfrm>
              <a:off x="5054525" y="3931425"/>
              <a:ext cx="2025" cy="1775"/>
            </a:xfrm>
            <a:custGeom>
              <a:avLst/>
              <a:gdLst/>
              <a:ahLst/>
              <a:cxnLst/>
              <a:rect l="l" t="t" r="r" b="b"/>
              <a:pathLst>
                <a:path w="81" h="71" extrusionOk="0">
                  <a:moveTo>
                    <a:pt x="21" y="0"/>
                  </a:moveTo>
                  <a:cubicBezTo>
                    <a:pt x="14" y="0"/>
                    <a:pt x="7" y="5"/>
                    <a:pt x="0" y="11"/>
                  </a:cubicBezTo>
                  <a:cubicBezTo>
                    <a:pt x="0" y="51"/>
                    <a:pt x="40" y="51"/>
                    <a:pt x="80" y="71"/>
                  </a:cubicBezTo>
                  <a:cubicBezTo>
                    <a:pt x="54" y="18"/>
                    <a:pt x="36"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2" name="Google Shape;16612;p24"/>
            <p:cNvSpPr/>
            <p:nvPr/>
          </p:nvSpPr>
          <p:spPr>
            <a:xfrm>
              <a:off x="4925225" y="3990375"/>
              <a:ext cx="4500" cy="4500"/>
            </a:xfrm>
            <a:custGeom>
              <a:avLst/>
              <a:gdLst/>
              <a:ahLst/>
              <a:cxnLst/>
              <a:rect l="l" t="t" r="r" b="b"/>
              <a:pathLst>
                <a:path w="180" h="180" extrusionOk="0">
                  <a:moveTo>
                    <a:pt x="0" y="1"/>
                  </a:moveTo>
                  <a:cubicBezTo>
                    <a:pt x="0" y="120"/>
                    <a:pt x="80" y="140"/>
                    <a:pt x="179" y="180"/>
                  </a:cubicBezTo>
                  <a:cubicBezTo>
                    <a:pt x="140" y="80"/>
                    <a:pt x="100" y="2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3" name="Google Shape;16613;p24"/>
            <p:cNvSpPr/>
            <p:nvPr/>
          </p:nvSpPr>
          <p:spPr>
            <a:xfrm>
              <a:off x="5427525" y="5099125"/>
              <a:ext cx="134775" cy="46550"/>
            </a:xfrm>
            <a:custGeom>
              <a:avLst/>
              <a:gdLst/>
              <a:ahLst/>
              <a:cxnLst/>
              <a:rect l="l" t="t" r="r" b="b"/>
              <a:pathLst>
                <a:path w="5391" h="1862" extrusionOk="0">
                  <a:moveTo>
                    <a:pt x="5173" y="0"/>
                  </a:moveTo>
                  <a:cubicBezTo>
                    <a:pt x="5095" y="0"/>
                    <a:pt x="5020" y="18"/>
                    <a:pt x="4953" y="71"/>
                  </a:cubicBezTo>
                  <a:cubicBezTo>
                    <a:pt x="4926" y="53"/>
                    <a:pt x="4904" y="43"/>
                    <a:pt x="4881" y="43"/>
                  </a:cubicBezTo>
                  <a:cubicBezTo>
                    <a:pt x="4854" y="43"/>
                    <a:pt x="4827" y="58"/>
                    <a:pt x="4794" y="91"/>
                  </a:cubicBezTo>
                  <a:cubicBezTo>
                    <a:pt x="4613" y="124"/>
                    <a:pt x="4445" y="294"/>
                    <a:pt x="4234" y="294"/>
                  </a:cubicBezTo>
                  <a:cubicBezTo>
                    <a:pt x="4190" y="294"/>
                    <a:pt x="4145" y="287"/>
                    <a:pt x="4098" y="270"/>
                  </a:cubicBezTo>
                  <a:cubicBezTo>
                    <a:pt x="3262" y="429"/>
                    <a:pt x="2427" y="708"/>
                    <a:pt x="1631" y="1006"/>
                  </a:cubicBezTo>
                  <a:cubicBezTo>
                    <a:pt x="1114" y="1205"/>
                    <a:pt x="497" y="1185"/>
                    <a:pt x="80" y="1623"/>
                  </a:cubicBezTo>
                  <a:cubicBezTo>
                    <a:pt x="0" y="1702"/>
                    <a:pt x="0" y="1782"/>
                    <a:pt x="80" y="1861"/>
                  </a:cubicBezTo>
                  <a:cubicBezTo>
                    <a:pt x="995" y="1822"/>
                    <a:pt x="1790" y="1364"/>
                    <a:pt x="2666" y="1265"/>
                  </a:cubicBezTo>
                  <a:cubicBezTo>
                    <a:pt x="3282" y="867"/>
                    <a:pt x="3959" y="728"/>
                    <a:pt x="4655" y="608"/>
                  </a:cubicBezTo>
                  <a:cubicBezTo>
                    <a:pt x="4754" y="529"/>
                    <a:pt x="4874" y="489"/>
                    <a:pt x="4993" y="409"/>
                  </a:cubicBezTo>
                  <a:cubicBezTo>
                    <a:pt x="5073" y="230"/>
                    <a:pt x="5291" y="330"/>
                    <a:pt x="5371" y="210"/>
                  </a:cubicBezTo>
                  <a:cubicBezTo>
                    <a:pt x="5391" y="131"/>
                    <a:pt x="5371" y="71"/>
                    <a:pt x="5291" y="11"/>
                  </a:cubicBezTo>
                  <a:cubicBezTo>
                    <a:pt x="5252" y="5"/>
                    <a:pt x="5212" y="0"/>
                    <a:pt x="51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4" name="Google Shape;16614;p24"/>
            <p:cNvSpPr/>
            <p:nvPr/>
          </p:nvSpPr>
          <p:spPr>
            <a:xfrm>
              <a:off x="5387725" y="5139175"/>
              <a:ext cx="41800" cy="17450"/>
            </a:xfrm>
            <a:custGeom>
              <a:avLst/>
              <a:gdLst/>
              <a:ahLst/>
              <a:cxnLst/>
              <a:rect l="l" t="t" r="r" b="b"/>
              <a:pathLst>
                <a:path w="1672" h="698" extrusionOk="0">
                  <a:moveTo>
                    <a:pt x="1672" y="1"/>
                  </a:moveTo>
                  <a:cubicBezTo>
                    <a:pt x="1075" y="1"/>
                    <a:pt x="478" y="61"/>
                    <a:pt x="1" y="498"/>
                  </a:cubicBezTo>
                  <a:cubicBezTo>
                    <a:pt x="140" y="518"/>
                    <a:pt x="319" y="538"/>
                    <a:pt x="418" y="697"/>
                  </a:cubicBezTo>
                  <a:cubicBezTo>
                    <a:pt x="816" y="498"/>
                    <a:pt x="1314" y="538"/>
                    <a:pt x="1672" y="220"/>
                  </a:cubicBezTo>
                  <a:lnTo>
                    <a:pt x="1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5" name="Google Shape;16615;p24"/>
            <p:cNvSpPr/>
            <p:nvPr/>
          </p:nvSpPr>
          <p:spPr>
            <a:xfrm>
              <a:off x="4687500" y="3798425"/>
              <a:ext cx="35825" cy="23575"/>
            </a:xfrm>
            <a:custGeom>
              <a:avLst/>
              <a:gdLst/>
              <a:ahLst/>
              <a:cxnLst/>
              <a:rect l="l" t="t" r="r" b="b"/>
              <a:pathLst>
                <a:path w="1433" h="943" extrusionOk="0">
                  <a:moveTo>
                    <a:pt x="379" y="0"/>
                  </a:moveTo>
                  <a:cubicBezTo>
                    <a:pt x="299" y="119"/>
                    <a:pt x="160" y="139"/>
                    <a:pt x="1" y="179"/>
                  </a:cubicBezTo>
                  <a:cubicBezTo>
                    <a:pt x="299" y="477"/>
                    <a:pt x="776" y="517"/>
                    <a:pt x="1055" y="895"/>
                  </a:cubicBezTo>
                  <a:cubicBezTo>
                    <a:pt x="1134" y="919"/>
                    <a:pt x="1210" y="943"/>
                    <a:pt x="1273" y="943"/>
                  </a:cubicBezTo>
                  <a:cubicBezTo>
                    <a:pt x="1368" y="943"/>
                    <a:pt x="1433" y="888"/>
                    <a:pt x="1433" y="696"/>
                  </a:cubicBezTo>
                  <a:cubicBezTo>
                    <a:pt x="1373" y="617"/>
                    <a:pt x="1314" y="557"/>
                    <a:pt x="1254" y="537"/>
                  </a:cubicBezTo>
                  <a:cubicBezTo>
                    <a:pt x="1135" y="497"/>
                    <a:pt x="975" y="458"/>
                    <a:pt x="936" y="318"/>
                  </a:cubicBezTo>
                  <a:cubicBezTo>
                    <a:pt x="876" y="139"/>
                    <a:pt x="757" y="20"/>
                    <a:pt x="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6" name="Google Shape;16616;p24"/>
            <p:cNvSpPr/>
            <p:nvPr/>
          </p:nvSpPr>
          <p:spPr>
            <a:xfrm>
              <a:off x="4701425" y="3790950"/>
              <a:ext cx="20425" cy="15450"/>
            </a:xfrm>
            <a:custGeom>
              <a:avLst/>
              <a:gdLst/>
              <a:ahLst/>
              <a:cxnLst/>
              <a:rect l="l" t="t" r="r" b="b"/>
              <a:pathLst>
                <a:path w="817" h="618" extrusionOk="0">
                  <a:moveTo>
                    <a:pt x="319" y="1"/>
                  </a:moveTo>
                  <a:cubicBezTo>
                    <a:pt x="140" y="21"/>
                    <a:pt x="40" y="140"/>
                    <a:pt x="1" y="299"/>
                  </a:cubicBezTo>
                  <a:cubicBezTo>
                    <a:pt x="120" y="399"/>
                    <a:pt x="239" y="518"/>
                    <a:pt x="379" y="617"/>
                  </a:cubicBezTo>
                  <a:cubicBezTo>
                    <a:pt x="816" y="379"/>
                    <a:pt x="518" y="180"/>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7" name="Google Shape;16617;p24"/>
            <p:cNvSpPr/>
            <p:nvPr/>
          </p:nvSpPr>
          <p:spPr>
            <a:xfrm>
              <a:off x="4691975" y="3793950"/>
              <a:ext cx="4500" cy="4000"/>
            </a:xfrm>
            <a:custGeom>
              <a:avLst/>
              <a:gdLst/>
              <a:ahLst/>
              <a:cxnLst/>
              <a:rect l="l" t="t" r="r" b="b"/>
              <a:pathLst>
                <a:path w="180" h="160" extrusionOk="0">
                  <a:moveTo>
                    <a:pt x="1" y="0"/>
                  </a:moveTo>
                  <a:lnTo>
                    <a:pt x="1" y="0"/>
                  </a:lnTo>
                  <a:cubicBezTo>
                    <a:pt x="80" y="60"/>
                    <a:pt x="120" y="99"/>
                    <a:pt x="180" y="159"/>
                  </a:cubicBezTo>
                  <a:cubicBezTo>
                    <a:pt x="180" y="80"/>
                    <a:pt x="100" y="2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8" name="Google Shape;16618;p24"/>
            <p:cNvSpPr/>
            <p:nvPr/>
          </p:nvSpPr>
          <p:spPr>
            <a:xfrm>
              <a:off x="4713850" y="3815325"/>
              <a:ext cx="49275" cy="31050"/>
            </a:xfrm>
            <a:custGeom>
              <a:avLst/>
              <a:gdLst/>
              <a:ahLst/>
              <a:cxnLst/>
              <a:rect l="l" t="t" r="r" b="b"/>
              <a:pathLst>
                <a:path w="1971" h="1242" extrusionOk="0">
                  <a:moveTo>
                    <a:pt x="379" y="0"/>
                  </a:moveTo>
                  <a:cubicBezTo>
                    <a:pt x="299" y="140"/>
                    <a:pt x="140" y="160"/>
                    <a:pt x="1" y="199"/>
                  </a:cubicBezTo>
                  <a:cubicBezTo>
                    <a:pt x="21" y="239"/>
                    <a:pt x="21" y="299"/>
                    <a:pt x="21" y="339"/>
                  </a:cubicBezTo>
                  <a:cubicBezTo>
                    <a:pt x="240" y="458"/>
                    <a:pt x="498" y="557"/>
                    <a:pt x="717" y="697"/>
                  </a:cubicBezTo>
                  <a:cubicBezTo>
                    <a:pt x="1089" y="752"/>
                    <a:pt x="1269" y="1242"/>
                    <a:pt x="1680" y="1242"/>
                  </a:cubicBezTo>
                  <a:cubicBezTo>
                    <a:pt x="1709" y="1242"/>
                    <a:pt x="1740" y="1239"/>
                    <a:pt x="1771" y="1234"/>
                  </a:cubicBezTo>
                  <a:lnTo>
                    <a:pt x="1831" y="1214"/>
                  </a:lnTo>
                  <a:cubicBezTo>
                    <a:pt x="1871" y="1154"/>
                    <a:pt x="1911" y="1134"/>
                    <a:pt x="1931" y="1095"/>
                  </a:cubicBezTo>
                  <a:lnTo>
                    <a:pt x="1970" y="1015"/>
                  </a:lnTo>
                  <a:cubicBezTo>
                    <a:pt x="1771" y="836"/>
                    <a:pt x="1473" y="816"/>
                    <a:pt x="1234" y="697"/>
                  </a:cubicBezTo>
                  <a:cubicBezTo>
                    <a:pt x="1175" y="657"/>
                    <a:pt x="1175" y="597"/>
                    <a:pt x="1214" y="538"/>
                  </a:cubicBezTo>
                  <a:cubicBezTo>
                    <a:pt x="1135" y="319"/>
                    <a:pt x="876" y="319"/>
                    <a:pt x="717" y="160"/>
                  </a:cubicBezTo>
                  <a:cubicBezTo>
                    <a:pt x="677" y="100"/>
                    <a:pt x="598" y="40"/>
                    <a:pt x="5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9" name="Google Shape;16619;p24"/>
            <p:cNvSpPr/>
            <p:nvPr/>
          </p:nvSpPr>
          <p:spPr>
            <a:xfrm>
              <a:off x="4718825" y="3811350"/>
              <a:ext cx="4500" cy="4000"/>
            </a:xfrm>
            <a:custGeom>
              <a:avLst/>
              <a:gdLst/>
              <a:ahLst/>
              <a:cxnLst/>
              <a:rect l="l" t="t" r="r" b="b"/>
              <a:pathLst>
                <a:path w="180" h="160" extrusionOk="0">
                  <a:moveTo>
                    <a:pt x="1" y="0"/>
                  </a:moveTo>
                  <a:cubicBezTo>
                    <a:pt x="41" y="60"/>
                    <a:pt x="120" y="100"/>
                    <a:pt x="180" y="159"/>
                  </a:cubicBezTo>
                  <a:cubicBezTo>
                    <a:pt x="140" y="60"/>
                    <a:pt x="10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0" name="Google Shape;16620;p24"/>
            <p:cNvSpPr/>
            <p:nvPr/>
          </p:nvSpPr>
          <p:spPr>
            <a:xfrm>
              <a:off x="5427025" y="4187150"/>
              <a:ext cx="199450" cy="33625"/>
            </a:xfrm>
            <a:custGeom>
              <a:avLst/>
              <a:gdLst/>
              <a:ahLst/>
              <a:cxnLst/>
              <a:rect l="l" t="t" r="r" b="b"/>
              <a:pathLst>
                <a:path w="7978" h="1345" extrusionOk="0">
                  <a:moveTo>
                    <a:pt x="6824" y="0"/>
                  </a:moveTo>
                  <a:cubicBezTo>
                    <a:pt x="6114" y="0"/>
                    <a:pt x="5421" y="174"/>
                    <a:pt x="4720" y="174"/>
                  </a:cubicBezTo>
                  <a:cubicBezTo>
                    <a:pt x="4639" y="174"/>
                    <a:pt x="4557" y="172"/>
                    <a:pt x="4476" y="166"/>
                  </a:cubicBezTo>
                  <a:lnTo>
                    <a:pt x="3601" y="166"/>
                  </a:lnTo>
                  <a:cubicBezTo>
                    <a:pt x="3491" y="97"/>
                    <a:pt x="3372" y="82"/>
                    <a:pt x="3250" y="82"/>
                  </a:cubicBezTo>
                  <a:cubicBezTo>
                    <a:pt x="3159" y="82"/>
                    <a:pt x="3066" y="90"/>
                    <a:pt x="2975" y="90"/>
                  </a:cubicBezTo>
                  <a:cubicBezTo>
                    <a:pt x="2945" y="90"/>
                    <a:pt x="2914" y="89"/>
                    <a:pt x="2885" y="87"/>
                  </a:cubicBezTo>
                  <a:cubicBezTo>
                    <a:pt x="2308" y="266"/>
                    <a:pt x="1691" y="286"/>
                    <a:pt x="1094" y="286"/>
                  </a:cubicBezTo>
                  <a:cubicBezTo>
                    <a:pt x="716" y="306"/>
                    <a:pt x="318" y="226"/>
                    <a:pt x="40" y="584"/>
                  </a:cubicBezTo>
                  <a:cubicBezTo>
                    <a:pt x="20" y="684"/>
                    <a:pt x="0" y="783"/>
                    <a:pt x="0" y="882"/>
                  </a:cubicBezTo>
                  <a:cubicBezTo>
                    <a:pt x="20" y="1101"/>
                    <a:pt x="139" y="1260"/>
                    <a:pt x="338" y="1320"/>
                  </a:cubicBezTo>
                  <a:cubicBezTo>
                    <a:pt x="538" y="1337"/>
                    <a:pt x="737" y="1344"/>
                    <a:pt x="935" y="1344"/>
                  </a:cubicBezTo>
                  <a:cubicBezTo>
                    <a:pt x="2632" y="1344"/>
                    <a:pt x="4276" y="795"/>
                    <a:pt x="5968" y="723"/>
                  </a:cubicBezTo>
                  <a:cubicBezTo>
                    <a:pt x="6054" y="720"/>
                    <a:pt x="6138" y="718"/>
                    <a:pt x="6222" y="718"/>
                  </a:cubicBezTo>
                  <a:cubicBezTo>
                    <a:pt x="6657" y="718"/>
                    <a:pt x="7053" y="777"/>
                    <a:pt x="7420" y="1061"/>
                  </a:cubicBezTo>
                  <a:lnTo>
                    <a:pt x="7480" y="1061"/>
                  </a:lnTo>
                  <a:cubicBezTo>
                    <a:pt x="7520" y="1121"/>
                    <a:pt x="7579" y="1181"/>
                    <a:pt x="7659" y="1221"/>
                  </a:cubicBezTo>
                  <a:cubicBezTo>
                    <a:pt x="7699" y="1221"/>
                    <a:pt x="7758" y="1221"/>
                    <a:pt x="7798" y="1260"/>
                  </a:cubicBezTo>
                  <a:cubicBezTo>
                    <a:pt x="7957" y="1201"/>
                    <a:pt x="7977" y="1081"/>
                    <a:pt x="7957" y="942"/>
                  </a:cubicBezTo>
                  <a:cubicBezTo>
                    <a:pt x="7898" y="803"/>
                    <a:pt x="7818" y="703"/>
                    <a:pt x="7778" y="584"/>
                  </a:cubicBezTo>
                  <a:cubicBezTo>
                    <a:pt x="7599" y="405"/>
                    <a:pt x="7420" y="246"/>
                    <a:pt x="7281" y="27"/>
                  </a:cubicBezTo>
                  <a:cubicBezTo>
                    <a:pt x="7128" y="8"/>
                    <a:pt x="6976" y="0"/>
                    <a:pt x="68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1" name="Google Shape;16621;p24"/>
            <p:cNvSpPr/>
            <p:nvPr/>
          </p:nvSpPr>
          <p:spPr>
            <a:xfrm>
              <a:off x="5385250" y="4186825"/>
              <a:ext cx="116400" cy="24375"/>
            </a:xfrm>
            <a:custGeom>
              <a:avLst/>
              <a:gdLst/>
              <a:ahLst/>
              <a:cxnLst/>
              <a:rect l="l" t="t" r="r" b="b"/>
              <a:pathLst>
                <a:path w="4656" h="975" extrusionOk="0">
                  <a:moveTo>
                    <a:pt x="3163" y="0"/>
                  </a:moveTo>
                  <a:cubicBezTo>
                    <a:pt x="2885" y="20"/>
                    <a:pt x="2586" y="20"/>
                    <a:pt x="2308" y="60"/>
                  </a:cubicBezTo>
                  <a:cubicBezTo>
                    <a:pt x="2129" y="179"/>
                    <a:pt x="1910" y="80"/>
                    <a:pt x="1731" y="179"/>
                  </a:cubicBezTo>
                  <a:cubicBezTo>
                    <a:pt x="1174" y="319"/>
                    <a:pt x="577" y="458"/>
                    <a:pt x="0" y="597"/>
                  </a:cubicBezTo>
                  <a:cubicBezTo>
                    <a:pt x="127" y="928"/>
                    <a:pt x="368" y="966"/>
                    <a:pt x="619" y="966"/>
                  </a:cubicBezTo>
                  <a:cubicBezTo>
                    <a:pt x="694" y="966"/>
                    <a:pt x="770" y="962"/>
                    <a:pt x="844" y="962"/>
                  </a:cubicBezTo>
                  <a:cubicBezTo>
                    <a:pt x="910" y="962"/>
                    <a:pt x="974" y="965"/>
                    <a:pt x="1035" y="975"/>
                  </a:cubicBezTo>
                  <a:cubicBezTo>
                    <a:pt x="1293" y="975"/>
                    <a:pt x="1532" y="915"/>
                    <a:pt x="1731" y="716"/>
                  </a:cubicBezTo>
                  <a:cubicBezTo>
                    <a:pt x="1903" y="601"/>
                    <a:pt x="2085" y="570"/>
                    <a:pt x="2264" y="570"/>
                  </a:cubicBezTo>
                  <a:cubicBezTo>
                    <a:pt x="2458" y="570"/>
                    <a:pt x="2650" y="607"/>
                    <a:pt x="2825" y="617"/>
                  </a:cubicBezTo>
                  <a:cubicBezTo>
                    <a:pt x="2929" y="627"/>
                    <a:pt x="3032" y="632"/>
                    <a:pt x="3134" y="632"/>
                  </a:cubicBezTo>
                  <a:cubicBezTo>
                    <a:pt x="3655" y="632"/>
                    <a:pt x="4143" y="502"/>
                    <a:pt x="4575" y="219"/>
                  </a:cubicBezTo>
                  <a:cubicBezTo>
                    <a:pt x="4595" y="219"/>
                    <a:pt x="4595" y="199"/>
                    <a:pt x="4615" y="179"/>
                  </a:cubicBezTo>
                  <a:cubicBezTo>
                    <a:pt x="4655" y="120"/>
                    <a:pt x="4615" y="100"/>
                    <a:pt x="4556" y="80"/>
                  </a:cubicBezTo>
                  <a:cubicBezTo>
                    <a:pt x="4078" y="60"/>
                    <a:pt x="3621" y="20"/>
                    <a:pt x="3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2" name="Google Shape;16622;p24"/>
            <p:cNvSpPr/>
            <p:nvPr/>
          </p:nvSpPr>
          <p:spPr>
            <a:xfrm>
              <a:off x="5499125" y="4187875"/>
              <a:ext cx="17425" cy="4450"/>
            </a:xfrm>
            <a:custGeom>
              <a:avLst/>
              <a:gdLst/>
              <a:ahLst/>
              <a:cxnLst/>
              <a:rect l="l" t="t" r="r" b="b"/>
              <a:pathLst>
                <a:path w="697" h="178" extrusionOk="0">
                  <a:moveTo>
                    <a:pt x="356" y="0"/>
                  </a:moveTo>
                  <a:cubicBezTo>
                    <a:pt x="239" y="0"/>
                    <a:pt x="115" y="28"/>
                    <a:pt x="1" y="38"/>
                  </a:cubicBezTo>
                  <a:cubicBezTo>
                    <a:pt x="20" y="78"/>
                    <a:pt x="20" y="137"/>
                    <a:pt x="20" y="177"/>
                  </a:cubicBezTo>
                  <a:cubicBezTo>
                    <a:pt x="239" y="177"/>
                    <a:pt x="458" y="157"/>
                    <a:pt x="697" y="157"/>
                  </a:cubicBezTo>
                  <a:cubicBezTo>
                    <a:pt x="604" y="33"/>
                    <a:pt x="484" y="0"/>
                    <a:pt x="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3" name="Google Shape;16623;p24"/>
            <p:cNvSpPr/>
            <p:nvPr/>
          </p:nvSpPr>
          <p:spPr>
            <a:xfrm>
              <a:off x="5410100" y="4402150"/>
              <a:ext cx="45775" cy="9275"/>
            </a:xfrm>
            <a:custGeom>
              <a:avLst/>
              <a:gdLst/>
              <a:ahLst/>
              <a:cxnLst/>
              <a:rect l="l" t="t" r="r" b="b"/>
              <a:pathLst>
                <a:path w="1831" h="371" extrusionOk="0">
                  <a:moveTo>
                    <a:pt x="1294" y="1"/>
                  </a:moveTo>
                  <a:cubicBezTo>
                    <a:pt x="876" y="200"/>
                    <a:pt x="399" y="120"/>
                    <a:pt x="1" y="339"/>
                  </a:cubicBezTo>
                  <a:cubicBezTo>
                    <a:pt x="162" y="359"/>
                    <a:pt x="321" y="370"/>
                    <a:pt x="478" y="370"/>
                  </a:cubicBezTo>
                  <a:cubicBezTo>
                    <a:pt x="940" y="370"/>
                    <a:pt x="1385" y="273"/>
                    <a:pt x="1831" y="21"/>
                  </a:cubicBezTo>
                  <a:cubicBezTo>
                    <a:pt x="1632" y="21"/>
                    <a:pt x="1473" y="1"/>
                    <a:pt x="1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4" name="Google Shape;16624;p24"/>
            <p:cNvSpPr/>
            <p:nvPr/>
          </p:nvSpPr>
          <p:spPr>
            <a:xfrm>
              <a:off x="5452875" y="4428475"/>
              <a:ext cx="12950" cy="25650"/>
            </a:xfrm>
            <a:custGeom>
              <a:avLst/>
              <a:gdLst/>
              <a:ahLst/>
              <a:cxnLst/>
              <a:rect l="l" t="t" r="r" b="b"/>
              <a:pathLst>
                <a:path w="518" h="1026" extrusionOk="0">
                  <a:moveTo>
                    <a:pt x="367" y="0"/>
                  </a:moveTo>
                  <a:cubicBezTo>
                    <a:pt x="305" y="0"/>
                    <a:pt x="195" y="145"/>
                    <a:pt x="120" y="201"/>
                  </a:cubicBezTo>
                  <a:cubicBezTo>
                    <a:pt x="120" y="261"/>
                    <a:pt x="100" y="301"/>
                    <a:pt x="100" y="360"/>
                  </a:cubicBezTo>
                  <a:cubicBezTo>
                    <a:pt x="1" y="539"/>
                    <a:pt x="1" y="738"/>
                    <a:pt x="100" y="897"/>
                  </a:cubicBezTo>
                  <a:cubicBezTo>
                    <a:pt x="169" y="955"/>
                    <a:pt x="251" y="1025"/>
                    <a:pt x="312" y="1025"/>
                  </a:cubicBezTo>
                  <a:cubicBezTo>
                    <a:pt x="357" y="1025"/>
                    <a:pt x="390" y="987"/>
                    <a:pt x="398" y="877"/>
                  </a:cubicBezTo>
                  <a:cubicBezTo>
                    <a:pt x="418" y="698"/>
                    <a:pt x="378" y="539"/>
                    <a:pt x="478" y="380"/>
                  </a:cubicBezTo>
                  <a:cubicBezTo>
                    <a:pt x="458" y="261"/>
                    <a:pt x="518" y="82"/>
                    <a:pt x="378" y="2"/>
                  </a:cubicBezTo>
                  <a:cubicBezTo>
                    <a:pt x="375" y="1"/>
                    <a:pt x="371" y="0"/>
                    <a:pt x="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5" name="Google Shape;16625;p24"/>
            <p:cNvSpPr/>
            <p:nvPr/>
          </p:nvSpPr>
          <p:spPr>
            <a:xfrm>
              <a:off x="5463325" y="4398175"/>
              <a:ext cx="23400" cy="5075"/>
            </a:xfrm>
            <a:custGeom>
              <a:avLst/>
              <a:gdLst/>
              <a:ahLst/>
              <a:cxnLst/>
              <a:rect l="l" t="t" r="r" b="b"/>
              <a:pathLst>
                <a:path w="936" h="203" extrusionOk="0">
                  <a:moveTo>
                    <a:pt x="768" y="0"/>
                  </a:moveTo>
                  <a:cubicBezTo>
                    <a:pt x="492" y="0"/>
                    <a:pt x="232" y="14"/>
                    <a:pt x="0" y="180"/>
                  </a:cubicBezTo>
                  <a:cubicBezTo>
                    <a:pt x="19" y="178"/>
                    <a:pt x="38" y="178"/>
                    <a:pt x="57" y="178"/>
                  </a:cubicBezTo>
                  <a:cubicBezTo>
                    <a:pt x="185" y="178"/>
                    <a:pt x="323" y="202"/>
                    <a:pt x="458" y="202"/>
                  </a:cubicBezTo>
                  <a:cubicBezTo>
                    <a:pt x="626" y="202"/>
                    <a:pt x="791" y="165"/>
                    <a:pt x="935" y="1"/>
                  </a:cubicBezTo>
                  <a:cubicBezTo>
                    <a:pt x="879" y="1"/>
                    <a:pt x="823" y="0"/>
                    <a:pt x="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6" name="Google Shape;16626;p24"/>
            <p:cNvSpPr/>
            <p:nvPr/>
          </p:nvSpPr>
          <p:spPr>
            <a:xfrm>
              <a:off x="5600075" y="5067850"/>
              <a:ext cx="48275" cy="21625"/>
            </a:xfrm>
            <a:custGeom>
              <a:avLst/>
              <a:gdLst/>
              <a:ahLst/>
              <a:cxnLst/>
              <a:rect l="l" t="t" r="r" b="b"/>
              <a:pathLst>
                <a:path w="1931" h="865" extrusionOk="0">
                  <a:moveTo>
                    <a:pt x="1679" y="1"/>
                  </a:moveTo>
                  <a:cubicBezTo>
                    <a:pt x="1601" y="1"/>
                    <a:pt x="1506" y="25"/>
                    <a:pt x="1393" y="69"/>
                  </a:cubicBezTo>
                  <a:cubicBezTo>
                    <a:pt x="936" y="228"/>
                    <a:pt x="399" y="228"/>
                    <a:pt x="1" y="586"/>
                  </a:cubicBezTo>
                  <a:cubicBezTo>
                    <a:pt x="31" y="805"/>
                    <a:pt x="120" y="865"/>
                    <a:pt x="230" y="865"/>
                  </a:cubicBezTo>
                  <a:cubicBezTo>
                    <a:pt x="339" y="865"/>
                    <a:pt x="468" y="805"/>
                    <a:pt x="578" y="785"/>
                  </a:cubicBezTo>
                  <a:cubicBezTo>
                    <a:pt x="621" y="788"/>
                    <a:pt x="663" y="790"/>
                    <a:pt x="705" y="790"/>
                  </a:cubicBezTo>
                  <a:cubicBezTo>
                    <a:pt x="1147" y="790"/>
                    <a:pt x="1531" y="605"/>
                    <a:pt x="1930" y="387"/>
                  </a:cubicBezTo>
                  <a:cubicBezTo>
                    <a:pt x="1930" y="115"/>
                    <a:pt x="1846" y="1"/>
                    <a:pt x="1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7" name="Google Shape;16627;p24"/>
            <p:cNvSpPr/>
            <p:nvPr/>
          </p:nvSpPr>
          <p:spPr>
            <a:xfrm>
              <a:off x="5564775" y="5082000"/>
              <a:ext cx="49750" cy="22400"/>
            </a:xfrm>
            <a:custGeom>
              <a:avLst/>
              <a:gdLst/>
              <a:ahLst/>
              <a:cxnLst/>
              <a:rect l="l" t="t" r="r" b="b"/>
              <a:pathLst>
                <a:path w="1990" h="896" extrusionOk="0">
                  <a:moveTo>
                    <a:pt x="1413" y="0"/>
                  </a:moveTo>
                  <a:cubicBezTo>
                    <a:pt x="896" y="60"/>
                    <a:pt x="458" y="279"/>
                    <a:pt x="0" y="478"/>
                  </a:cubicBezTo>
                  <a:cubicBezTo>
                    <a:pt x="0" y="517"/>
                    <a:pt x="0" y="597"/>
                    <a:pt x="20" y="657"/>
                  </a:cubicBezTo>
                  <a:cubicBezTo>
                    <a:pt x="80" y="716"/>
                    <a:pt x="120" y="796"/>
                    <a:pt x="199" y="836"/>
                  </a:cubicBezTo>
                  <a:cubicBezTo>
                    <a:pt x="239" y="875"/>
                    <a:pt x="319" y="875"/>
                    <a:pt x="378" y="895"/>
                  </a:cubicBezTo>
                  <a:cubicBezTo>
                    <a:pt x="915" y="677"/>
                    <a:pt x="1433" y="418"/>
                    <a:pt x="1990" y="199"/>
                  </a:cubicBezTo>
                  <a:cubicBezTo>
                    <a:pt x="1791" y="179"/>
                    <a:pt x="1552" y="219"/>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8" name="Google Shape;16628;p24"/>
            <p:cNvSpPr/>
            <p:nvPr/>
          </p:nvSpPr>
          <p:spPr>
            <a:xfrm>
              <a:off x="5663750" y="5053150"/>
              <a:ext cx="33325" cy="19425"/>
            </a:xfrm>
            <a:custGeom>
              <a:avLst/>
              <a:gdLst/>
              <a:ahLst/>
              <a:cxnLst/>
              <a:rect l="l" t="t" r="r" b="b"/>
              <a:pathLst>
                <a:path w="1333" h="777" extrusionOk="0">
                  <a:moveTo>
                    <a:pt x="1050" y="0"/>
                  </a:moveTo>
                  <a:cubicBezTo>
                    <a:pt x="917" y="0"/>
                    <a:pt x="762" y="70"/>
                    <a:pt x="617" y="80"/>
                  </a:cubicBezTo>
                  <a:cubicBezTo>
                    <a:pt x="418" y="160"/>
                    <a:pt x="100" y="60"/>
                    <a:pt x="80" y="438"/>
                  </a:cubicBezTo>
                  <a:cubicBezTo>
                    <a:pt x="100" y="557"/>
                    <a:pt x="0" y="677"/>
                    <a:pt x="100" y="776"/>
                  </a:cubicBezTo>
                  <a:cubicBezTo>
                    <a:pt x="577" y="736"/>
                    <a:pt x="915" y="458"/>
                    <a:pt x="1333" y="279"/>
                  </a:cubicBezTo>
                  <a:cubicBezTo>
                    <a:pt x="1276" y="59"/>
                    <a:pt x="1172" y="0"/>
                    <a:pt x="1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9" name="Google Shape;16629;p24"/>
            <p:cNvSpPr/>
            <p:nvPr/>
          </p:nvSpPr>
          <p:spPr>
            <a:xfrm>
              <a:off x="5679150" y="5051150"/>
              <a:ext cx="41300" cy="8975"/>
            </a:xfrm>
            <a:custGeom>
              <a:avLst/>
              <a:gdLst/>
              <a:ahLst/>
              <a:cxnLst/>
              <a:rect l="l" t="t" r="r" b="b"/>
              <a:pathLst>
                <a:path w="1652" h="359" extrusionOk="0">
                  <a:moveTo>
                    <a:pt x="621" y="1"/>
                  </a:moveTo>
                  <a:cubicBezTo>
                    <a:pt x="408" y="1"/>
                    <a:pt x="200" y="33"/>
                    <a:pt x="1" y="160"/>
                  </a:cubicBezTo>
                  <a:cubicBezTo>
                    <a:pt x="259" y="240"/>
                    <a:pt x="558" y="100"/>
                    <a:pt x="717" y="359"/>
                  </a:cubicBezTo>
                  <a:lnTo>
                    <a:pt x="1075" y="359"/>
                  </a:lnTo>
                  <a:cubicBezTo>
                    <a:pt x="1093" y="332"/>
                    <a:pt x="1119" y="321"/>
                    <a:pt x="1148" y="321"/>
                  </a:cubicBezTo>
                  <a:cubicBezTo>
                    <a:pt x="1182" y="321"/>
                    <a:pt x="1221" y="337"/>
                    <a:pt x="1254" y="359"/>
                  </a:cubicBezTo>
                  <a:cubicBezTo>
                    <a:pt x="1413" y="339"/>
                    <a:pt x="1652" y="359"/>
                    <a:pt x="1592" y="1"/>
                  </a:cubicBezTo>
                  <a:lnTo>
                    <a:pt x="1592" y="1"/>
                  </a:lnTo>
                  <a:cubicBezTo>
                    <a:pt x="1485" y="25"/>
                    <a:pt x="1376" y="33"/>
                    <a:pt x="1268" y="33"/>
                  </a:cubicBezTo>
                  <a:cubicBezTo>
                    <a:pt x="1051" y="33"/>
                    <a:pt x="834"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0" name="Google Shape;16630;p24"/>
            <p:cNvSpPr/>
            <p:nvPr/>
          </p:nvSpPr>
          <p:spPr>
            <a:xfrm>
              <a:off x="5635900" y="5064100"/>
              <a:ext cx="34325" cy="13450"/>
            </a:xfrm>
            <a:custGeom>
              <a:avLst/>
              <a:gdLst/>
              <a:ahLst/>
              <a:cxnLst/>
              <a:rect l="l" t="t" r="r" b="b"/>
              <a:pathLst>
                <a:path w="1373" h="538" extrusionOk="0">
                  <a:moveTo>
                    <a:pt x="1194" y="0"/>
                  </a:moveTo>
                  <a:cubicBezTo>
                    <a:pt x="1113" y="7"/>
                    <a:pt x="1033" y="9"/>
                    <a:pt x="954" y="9"/>
                  </a:cubicBezTo>
                  <a:cubicBezTo>
                    <a:pt x="867" y="9"/>
                    <a:pt x="782" y="7"/>
                    <a:pt x="698" y="7"/>
                  </a:cubicBezTo>
                  <a:cubicBezTo>
                    <a:pt x="445" y="7"/>
                    <a:pt x="207" y="28"/>
                    <a:pt x="0" y="199"/>
                  </a:cubicBezTo>
                  <a:cubicBezTo>
                    <a:pt x="219" y="219"/>
                    <a:pt x="418" y="298"/>
                    <a:pt x="517" y="537"/>
                  </a:cubicBezTo>
                  <a:cubicBezTo>
                    <a:pt x="736" y="497"/>
                    <a:pt x="995" y="418"/>
                    <a:pt x="1214" y="378"/>
                  </a:cubicBezTo>
                  <a:cubicBezTo>
                    <a:pt x="1253" y="239"/>
                    <a:pt x="1373" y="100"/>
                    <a:pt x="1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1" name="Google Shape;16631;p24"/>
            <p:cNvSpPr/>
            <p:nvPr/>
          </p:nvSpPr>
          <p:spPr>
            <a:xfrm>
              <a:off x="5529950" y="5100625"/>
              <a:ext cx="17450" cy="7125"/>
            </a:xfrm>
            <a:custGeom>
              <a:avLst/>
              <a:gdLst/>
              <a:ahLst/>
              <a:cxnLst/>
              <a:rect l="l" t="t" r="r" b="b"/>
              <a:pathLst>
                <a:path w="698" h="285" extrusionOk="0">
                  <a:moveTo>
                    <a:pt x="570" y="1"/>
                  </a:moveTo>
                  <a:cubicBezTo>
                    <a:pt x="374" y="1"/>
                    <a:pt x="181" y="72"/>
                    <a:pt x="1" y="170"/>
                  </a:cubicBezTo>
                  <a:cubicBezTo>
                    <a:pt x="90" y="253"/>
                    <a:pt x="170" y="285"/>
                    <a:pt x="244" y="285"/>
                  </a:cubicBezTo>
                  <a:cubicBezTo>
                    <a:pt x="418" y="285"/>
                    <a:pt x="558" y="109"/>
                    <a:pt x="697" y="11"/>
                  </a:cubicBezTo>
                  <a:cubicBezTo>
                    <a:pt x="655" y="4"/>
                    <a:pt x="613" y="1"/>
                    <a:pt x="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2" name="Google Shape;16632;p24"/>
            <p:cNvSpPr/>
            <p:nvPr/>
          </p:nvSpPr>
          <p:spPr>
            <a:xfrm>
              <a:off x="5551350" y="5094425"/>
              <a:ext cx="13950" cy="6300"/>
            </a:xfrm>
            <a:custGeom>
              <a:avLst/>
              <a:gdLst/>
              <a:ahLst/>
              <a:cxnLst/>
              <a:rect l="l" t="t" r="r" b="b"/>
              <a:pathLst>
                <a:path w="558" h="252" extrusionOk="0">
                  <a:moveTo>
                    <a:pt x="517" y="0"/>
                  </a:moveTo>
                  <a:cubicBezTo>
                    <a:pt x="319" y="20"/>
                    <a:pt x="140" y="60"/>
                    <a:pt x="0" y="199"/>
                  </a:cubicBezTo>
                  <a:cubicBezTo>
                    <a:pt x="140" y="199"/>
                    <a:pt x="259" y="219"/>
                    <a:pt x="398" y="219"/>
                  </a:cubicBezTo>
                  <a:cubicBezTo>
                    <a:pt x="437" y="242"/>
                    <a:pt x="467" y="251"/>
                    <a:pt x="489" y="251"/>
                  </a:cubicBezTo>
                  <a:cubicBezTo>
                    <a:pt x="547" y="251"/>
                    <a:pt x="557" y="186"/>
                    <a:pt x="557" y="100"/>
                  </a:cubicBezTo>
                  <a:cubicBezTo>
                    <a:pt x="557" y="60"/>
                    <a:pt x="537" y="20"/>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3" name="Google Shape;16633;p24"/>
            <p:cNvSpPr/>
            <p:nvPr/>
          </p:nvSpPr>
          <p:spPr>
            <a:xfrm>
              <a:off x="5644350" y="5095925"/>
              <a:ext cx="12950" cy="3925"/>
            </a:xfrm>
            <a:custGeom>
              <a:avLst/>
              <a:gdLst/>
              <a:ahLst/>
              <a:cxnLst/>
              <a:rect l="l" t="t" r="r" b="b"/>
              <a:pathLst>
                <a:path w="518" h="157" extrusionOk="0">
                  <a:moveTo>
                    <a:pt x="517" y="0"/>
                  </a:moveTo>
                  <a:cubicBezTo>
                    <a:pt x="319" y="0"/>
                    <a:pt x="120" y="0"/>
                    <a:pt x="0" y="139"/>
                  </a:cubicBezTo>
                  <a:cubicBezTo>
                    <a:pt x="73" y="147"/>
                    <a:pt x="145" y="157"/>
                    <a:pt x="214" y="157"/>
                  </a:cubicBezTo>
                  <a:cubicBezTo>
                    <a:pt x="334" y="157"/>
                    <a:pt x="442" y="127"/>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4" name="Google Shape;16634;p24"/>
            <p:cNvSpPr/>
            <p:nvPr/>
          </p:nvSpPr>
          <p:spPr>
            <a:xfrm>
              <a:off x="5629425" y="5099800"/>
              <a:ext cx="14450" cy="4625"/>
            </a:xfrm>
            <a:custGeom>
              <a:avLst/>
              <a:gdLst/>
              <a:ahLst/>
              <a:cxnLst/>
              <a:rect l="l" t="t" r="r" b="b"/>
              <a:pathLst>
                <a:path w="578" h="185" extrusionOk="0">
                  <a:moveTo>
                    <a:pt x="502" y="1"/>
                  </a:moveTo>
                  <a:cubicBezTo>
                    <a:pt x="328" y="1"/>
                    <a:pt x="157" y="59"/>
                    <a:pt x="0" y="163"/>
                  </a:cubicBezTo>
                  <a:cubicBezTo>
                    <a:pt x="85" y="171"/>
                    <a:pt x="167" y="185"/>
                    <a:pt x="245" y="185"/>
                  </a:cubicBezTo>
                  <a:cubicBezTo>
                    <a:pt x="367" y="185"/>
                    <a:pt x="480" y="151"/>
                    <a:pt x="577" y="4"/>
                  </a:cubicBezTo>
                  <a:cubicBezTo>
                    <a:pt x="552" y="2"/>
                    <a:pt x="527" y="1"/>
                    <a:pt x="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5" name="Google Shape;16635;p24"/>
            <p:cNvSpPr/>
            <p:nvPr/>
          </p:nvSpPr>
          <p:spPr>
            <a:xfrm>
              <a:off x="5705525" y="5057500"/>
              <a:ext cx="4000" cy="2625"/>
            </a:xfrm>
            <a:custGeom>
              <a:avLst/>
              <a:gdLst/>
              <a:ahLst/>
              <a:cxnLst/>
              <a:rect l="l" t="t" r="r" b="b"/>
              <a:pathLst>
                <a:path w="160" h="105" extrusionOk="0">
                  <a:moveTo>
                    <a:pt x="72" y="0"/>
                  </a:moveTo>
                  <a:cubicBezTo>
                    <a:pt x="45" y="0"/>
                    <a:pt x="20" y="35"/>
                    <a:pt x="0" y="105"/>
                  </a:cubicBezTo>
                  <a:lnTo>
                    <a:pt x="159" y="105"/>
                  </a:lnTo>
                  <a:cubicBezTo>
                    <a:pt x="129" y="35"/>
                    <a:pt x="99" y="0"/>
                    <a:pt x="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6" name="Google Shape;16636;p24"/>
            <p:cNvSpPr/>
            <p:nvPr/>
          </p:nvSpPr>
          <p:spPr>
            <a:xfrm>
              <a:off x="4784475" y="5157075"/>
              <a:ext cx="23900" cy="10550"/>
            </a:xfrm>
            <a:custGeom>
              <a:avLst/>
              <a:gdLst/>
              <a:ahLst/>
              <a:cxnLst/>
              <a:rect l="l" t="t" r="r" b="b"/>
              <a:pathLst>
                <a:path w="956" h="422" extrusionOk="0">
                  <a:moveTo>
                    <a:pt x="1" y="1"/>
                  </a:moveTo>
                  <a:lnTo>
                    <a:pt x="1" y="299"/>
                  </a:lnTo>
                  <a:cubicBezTo>
                    <a:pt x="100" y="319"/>
                    <a:pt x="239" y="319"/>
                    <a:pt x="339" y="359"/>
                  </a:cubicBezTo>
                  <a:cubicBezTo>
                    <a:pt x="424" y="402"/>
                    <a:pt x="515" y="421"/>
                    <a:pt x="609" y="421"/>
                  </a:cubicBezTo>
                  <a:cubicBezTo>
                    <a:pt x="690" y="421"/>
                    <a:pt x="773" y="407"/>
                    <a:pt x="856" y="379"/>
                  </a:cubicBezTo>
                  <a:cubicBezTo>
                    <a:pt x="956" y="299"/>
                    <a:pt x="956" y="240"/>
                    <a:pt x="876" y="160"/>
                  </a:cubicBezTo>
                  <a:cubicBezTo>
                    <a:pt x="578" y="160"/>
                    <a:pt x="279" y="16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7" name="Google Shape;16637;p24"/>
            <p:cNvSpPr/>
            <p:nvPr/>
          </p:nvSpPr>
          <p:spPr>
            <a:xfrm>
              <a:off x="4776025" y="5161575"/>
              <a:ext cx="4500" cy="3000"/>
            </a:xfrm>
            <a:custGeom>
              <a:avLst/>
              <a:gdLst/>
              <a:ahLst/>
              <a:cxnLst/>
              <a:rect l="l" t="t" r="r" b="b"/>
              <a:pathLst>
                <a:path w="180" h="120" extrusionOk="0">
                  <a:moveTo>
                    <a:pt x="1" y="0"/>
                  </a:moveTo>
                  <a:lnTo>
                    <a:pt x="1" y="0"/>
                  </a:lnTo>
                  <a:cubicBezTo>
                    <a:pt x="40" y="60"/>
                    <a:pt x="100" y="80"/>
                    <a:pt x="180" y="119"/>
                  </a:cubicBezTo>
                  <a:cubicBezTo>
                    <a:pt x="120" y="80"/>
                    <a:pt x="40" y="2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8" name="Google Shape;16638;p24"/>
            <p:cNvSpPr/>
            <p:nvPr/>
          </p:nvSpPr>
          <p:spPr>
            <a:xfrm>
              <a:off x="4806375" y="5167650"/>
              <a:ext cx="13450" cy="6875"/>
            </a:xfrm>
            <a:custGeom>
              <a:avLst/>
              <a:gdLst/>
              <a:ahLst/>
              <a:cxnLst/>
              <a:rect l="l" t="t" r="r" b="b"/>
              <a:pathLst>
                <a:path w="538" h="275" extrusionOk="0">
                  <a:moveTo>
                    <a:pt x="179" y="1"/>
                  </a:moveTo>
                  <a:cubicBezTo>
                    <a:pt x="124" y="1"/>
                    <a:pt x="70" y="26"/>
                    <a:pt x="20" y="75"/>
                  </a:cubicBezTo>
                  <a:cubicBezTo>
                    <a:pt x="20" y="155"/>
                    <a:pt x="0" y="215"/>
                    <a:pt x="0" y="274"/>
                  </a:cubicBezTo>
                  <a:cubicBezTo>
                    <a:pt x="199" y="274"/>
                    <a:pt x="378" y="254"/>
                    <a:pt x="537" y="254"/>
                  </a:cubicBezTo>
                  <a:cubicBezTo>
                    <a:pt x="477" y="215"/>
                    <a:pt x="418" y="135"/>
                    <a:pt x="338" y="75"/>
                  </a:cubicBezTo>
                  <a:cubicBezTo>
                    <a:pt x="288" y="26"/>
                    <a:pt x="234" y="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9" name="Google Shape;16639;p24"/>
            <p:cNvSpPr/>
            <p:nvPr/>
          </p:nvSpPr>
          <p:spPr>
            <a:xfrm>
              <a:off x="4804375" y="5161075"/>
              <a:ext cx="10975" cy="8475"/>
            </a:xfrm>
            <a:custGeom>
              <a:avLst/>
              <a:gdLst/>
              <a:ahLst/>
              <a:cxnLst/>
              <a:rect l="l" t="t" r="r" b="b"/>
              <a:pathLst>
                <a:path w="439" h="339" extrusionOk="0">
                  <a:moveTo>
                    <a:pt x="239" y="0"/>
                  </a:moveTo>
                  <a:cubicBezTo>
                    <a:pt x="179" y="0"/>
                    <a:pt x="140" y="20"/>
                    <a:pt x="80" y="20"/>
                  </a:cubicBezTo>
                  <a:lnTo>
                    <a:pt x="80" y="199"/>
                  </a:lnTo>
                  <a:cubicBezTo>
                    <a:pt x="80" y="199"/>
                    <a:pt x="60" y="199"/>
                    <a:pt x="40" y="239"/>
                  </a:cubicBezTo>
                  <a:cubicBezTo>
                    <a:pt x="0" y="279"/>
                    <a:pt x="40" y="318"/>
                    <a:pt x="100" y="338"/>
                  </a:cubicBezTo>
                  <a:lnTo>
                    <a:pt x="438" y="338"/>
                  </a:lnTo>
                  <a:cubicBezTo>
                    <a:pt x="378" y="219"/>
                    <a:pt x="299" y="119"/>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0" name="Google Shape;16640;p24"/>
            <p:cNvSpPr/>
            <p:nvPr/>
          </p:nvSpPr>
          <p:spPr>
            <a:xfrm>
              <a:off x="4825250" y="5160575"/>
              <a:ext cx="10475" cy="4700"/>
            </a:xfrm>
            <a:custGeom>
              <a:avLst/>
              <a:gdLst/>
              <a:ahLst/>
              <a:cxnLst/>
              <a:rect l="l" t="t" r="r" b="b"/>
              <a:pathLst>
                <a:path w="419" h="188" extrusionOk="0">
                  <a:moveTo>
                    <a:pt x="1" y="0"/>
                  </a:moveTo>
                  <a:lnTo>
                    <a:pt x="1" y="0"/>
                  </a:lnTo>
                  <a:cubicBezTo>
                    <a:pt x="31" y="151"/>
                    <a:pt x="142" y="188"/>
                    <a:pt x="280" y="188"/>
                  </a:cubicBezTo>
                  <a:cubicBezTo>
                    <a:pt x="324" y="188"/>
                    <a:pt x="371" y="184"/>
                    <a:pt x="419" y="179"/>
                  </a:cubicBezTo>
                  <a:cubicBezTo>
                    <a:pt x="260" y="120"/>
                    <a:pt x="140" y="6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1" name="Google Shape;16641;p24"/>
            <p:cNvSpPr/>
            <p:nvPr/>
          </p:nvSpPr>
          <p:spPr>
            <a:xfrm>
              <a:off x="4819800" y="5157075"/>
              <a:ext cx="5975" cy="3525"/>
            </a:xfrm>
            <a:custGeom>
              <a:avLst/>
              <a:gdLst/>
              <a:ahLst/>
              <a:cxnLst/>
              <a:rect l="l" t="t" r="r" b="b"/>
              <a:pathLst>
                <a:path w="239" h="141" extrusionOk="0">
                  <a:moveTo>
                    <a:pt x="0" y="1"/>
                  </a:moveTo>
                  <a:cubicBezTo>
                    <a:pt x="60" y="100"/>
                    <a:pt x="139" y="140"/>
                    <a:pt x="239" y="140"/>
                  </a:cubicBezTo>
                  <a:cubicBezTo>
                    <a:pt x="239" y="81"/>
                    <a:pt x="219" y="4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2" name="Google Shape;16642;p24"/>
            <p:cNvSpPr/>
            <p:nvPr/>
          </p:nvSpPr>
          <p:spPr>
            <a:xfrm>
              <a:off x="4811325" y="5155225"/>
              <a:ext cx="4500" cy="1875"/>
            </a:xfrm>
            <a:custGeom>
              <a:avLst/>
              <a:gdLst/>
              <a:ahLst/>
              <a:cxnLst/>
              <a:rect l="l" t="t" r="r" b="b"/>
              <a:pathLst>
                <a:path w="180" h="75" extrusionOk="0">
                  <a:moveTo>
                    <a:pt x="83" y="0"/>
                  </a:moveTo>
                  <a:cubicBezTo>
                    <a:pt x="56" y="0"/>
                    <a:pt x="31" y="25"/>
                    <a:pt x="1" y="75"/>
                  </a:cubicBezTo>
                  <a:cubicBezTo>
                    <a:pt x="41" y="75"/>
                    <a:pt x="81" y="66"/>
                    <a:pt x="120" y="66"/>
                  </a:cubicBezTo>
                  <a:cubicBezTo>
                    <a:pt x="140" y="66"/>
                    <a:pt x="160" y="68"/>
                    <a:pt x="180" y="75"/>
                  </a:cubicBezTo>
                  <a:cubicBezTo>
                    <a:pt x="140" y="25"/>
                    <a:pt x="110"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3" name="Google Shape;16643;p24"/>
            <p:cNvSpPr/>
            <p:nvPr/>
          </p:nvSpPr>
          <p:spPr>
            <a:xfrm>
              <a:off x="4792925" y="5166050"/>
              <a:ext cx="13475" cy="4800"/>
            </a:xfrm>
            <a:custGeom>
              <a:avLst/>
              <a:gdLst/>
              <a:ahLst/>
              <a:cxnLst/>
              <a:rect l="l" t="t" r="r" b="b"/>
              <a:pathLst>
                <a:path w="539" h="192" extrusionOk="0">
                  <a:moveTo>
                    <a:pt x="538" y="0"/>
                  </a:moveTo>
                  <a:cubicBezTo>
                    <a:pt x="359" y="0"/>
                    <a:pt x="200" y="0"/>
                    <a:pt x="1" y="20"/>
                  </a:cubicBezTo>
                  <a:cubicBezTo>
                    <a:pt x="98" y="159"/>
                    <a:pt x="225" y="191"/>
                    <a:pt x="360" y="191"/>
                  </a:cubicBezTo>
                  <a:cubicBezTo>
                    <a:pt x="418" y="191"/>
                    <a:pt x="478" y="185"/>
                    <a:pt x="538" y="179"/>
                  </a:cubicBezTo>
                  <a:lnTo>
                    <a:pt x="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4" name="Google Shape;16644;p24"/>
            <p:cNvSpPr/>
            <p:nvPr/>
          </p:nvSpPr>
          <p:spPr>
            <a:xfrm>
              <a:off x="5188800" y="4088600"/>
              <a:ext cx="129325" cy="21650"/>
            </a:xfrm>
            <a:custGeom>
              <a:avLst/>
              <a:gdLst/>
              <a:ahLst/>
              <a:cxnLst/>
              <a:rect l="l" t="t" r="r" b="b"/>
              <a:pathLst>
                <a:path w="5173" h="866" extrusionOk="0">
                  <a:moveTo>
                    <a:pt x="4267" y="0"/>
                  </a:moveTo>
                  <a:cubicBezTo>
                    <a:pt x="4118" y="0"/>
                    <a:pt x="3969" y="30"/>
                    <a:pt x="3820" y="90"/>
                  </a:cubicBezTo>
                  <a:cubicBezTo>
                    <a:pt x="3661" y="130"/>
                    <a:pt x="3482" y="130"/>
                    <a:pt x="3303" y="150"/>
                  </a:cubicBezTo>
                  <a:cubicBezTo>
                    <a:pt x="3183" y="229"/>
                    <a:pt x="3064" y="209"/>
                    <a:pt x="2965" y="249"/>
                  </a:cubicBezTo>
                  <a:cubicBezTo>
                    <a:pt x="2870" y="241"/>
                    <a:pt x="2776" y="238"/>
                    <a:pt x="2683" y="238"/>
                  </a:cubicBezTo>
                  <a:cubicBezTo>
                    <a:pt x="1921" y="238"/>
                    <a:pt x="1182" y="475"/>
                    <a:pt x="432" y="475"/>
                  </a:cubicBezTo>
                  <a:cubicBezTo>
                    <a:pt x="361" y="475"/>
                    <a:pt x="290" y="473"/>
                    <a:pt x="219" y="468"/>
                  </a:cubicBezTo>
                  <a:cubicBezTo>
                    <a:pt x="120" y="508"/>
                    <a:pt x="20" y="528"/>
                    <a:pt x="1" y="647"/>
                  </a:cubicBezTo>
                  <a:cubicBezTo>
                    <a:pt x="140" y="866"/>
                    <a:pt x="378" y="786"/>
                    <a:pt x="577" y="846"/>
                  </a:cubicBezTo>
                  <a:cubicBezTo>
                    <a:pt x="774" y="858"/>
                    <a:pt x="968" y="863"/>
                    <a:pt x="1162" y="863"/>
                  </a:cubicBezTo>
                  <a:cubicBezTo>
                    <a:pt x="1949" y="863"/>
                    <a:pt x="2719" y="771"/>
                    <a:pt x="3502" y="627"/>
                  </a:cubicBezTo>
                  <a:cubicBezTo>
                    <a:pt x="3586" y="581"/>
                    <a:pt x="3678" y="574"/>
                    <a:pt x="3773" y="574"/>
                  </a:cubicBezTo>
                  <a:cubicBezTo>
                    <a:pt x="3821" y="574"/>
                    <a:pt x="3870" y="576"/>
                    <a:pt x="3919" y="576"/>
                  </a:cubicBezTo>
                  <a:cubicBezTo>
                    <a:pt x="4023" y="576"/>
                    <a:pt x="4126" y="566"/>
                    <a:pt x="4218" y="508"/>
                  </a:cubicBezTo>
                  <a:cubicBezTo>
                    <a:pt x="4307" y="418"/>
                    <a:pt x="4392" y="373"/>
                    <a:pt x="4474" y="373"/>
                  </a:cubicBezTo>
                  <a:cubicBezTo>
                    <a:pt x="4556" y="373"/>
                    <a:pt x="4636" y="418"/>
                    <a:pt x="4715" y="508"/>
                  </a:cubicBezTo>
                  <a:lnTo>
                    <a:pt x="4755" y="468"/>
                  </a:lnTo>
                  <a:cubicBezTo>
                    <a:pt x="4795" y="528"/>
                    <a:pt x="4874" y="548"/>
                    <a:pt x="4954" y="548"/>
                  </a:cubicBezTo>
                  <a:cubicBezTo>
                    <a:pt x="5013" y="548"/>
                    <a:pt x="5093" y="508"/>
                    <a:pt x="5153" y="448"/>
                  </a:cubicBezTo>
                  <a:cubicBezTo>
                    <a:pt x="5173" y="329"/>
                    <a:pt x="5173" y="229"/>
                    <a:pt x="5073" y="130"/>
                  </a:cubicBezTo>
                  <a:cubicBezTo>
                    <a:pt x="4954" y="130"/>
                    <a:pt x="4854" y="90"/>
                    <a:pt x="4715" y="90"/>
                  </a:cubicBezTo>
                  <a:cubicBezTo>
                    <a:pt x="4566" y="30"/>
                    <a:pt x="4417" y="0"/>
                    <a:pt x="4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5" name="Google Shape;16645;p24"/>
            <p:cNvSpPr/>
            <p:nvPr/>
          </p:nvSpPr>
          <p:spPr>
            <a:xfrm>
              <a:off x="5333525" y="4082875"/>
              <a:ext cx="87550" cy="17500"/>
            </a:xfrm>
            <a:custGeom>
              <a:avLst/>
              <a:gdLst/>
              <a:ahLst/>
              <a:cxnLst/>
              <a:rect l="l" t="t" r="r" b="b"/>
              <a:pathLst>
                <a:path w="3502" h="700" extrusionOk="0">
                  <a:moveTo>
                    <a:pt x="2447" y="21"/>
                  </a:moveTo>
                  <a:cubicBezTo>
                    <a:pt x="1671" y="80"/>
                    <a:pt x="915" y="160"/>
                    <a:pt x="159" y="200"/>
                  </a:cubicBezTo>
                  <a:cubicBezTo>
                    <a:pt x="100" y="239"/>
                    <a:pt x="60" y="279"/>
                    <a:pt x="0" y="359"/>
                  </a:cubicBezTo>
                  <a:lnTo>
                    <a:pt x="0" y="558"/>
                  </a:lnTo>
                  <a:cubicBezTo>
                    <a:pt x="20" y="597"/>
                    <a:pt x="80" y="657"/>
                    <a:pt x="120" y="697"/>
                  </a:cubicBezTo>
                  <a:cubicBezTo>
                    <a:pt x="203" y="698"/>
                    <a:pt x="286" y="699"/>
                    <a:pt x="369" y="699"/>
                  </a:cubicBezTo>
                  <a:cubicBezTo>
                    <a:pt x="1434" y="699"/>
                    <a:pt x="2468" y="582"/>
                    <a:pt x="3501" y="379"/>
                  </a:cubicBezTo>
                  <a:cubicBezTo>
                    <a:pt x="3243" y="1"/>
                    <a:pt x="2765" y="220"/>
                    <a:pt x="2447"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6" name="Google Shape;16646;p24"/>
            <p:cNvSpPr/>
            <p:nvPr/>
          </p:nvSpPr>
          <p:spPr>
            <a:xfrm>
              <a:off x="5395175" y="4076900"/>
              <a:ext cx="65175" cy="14950"/>
            </a:xfrm>
            <a:custGeom>
              <a:avLst/>
              <a:gdLst/>
              <a:ahLst/>
              <a:cxnLst/>
              <a:rect l="l" t="t" r="r" b="b"/>
              <a:pathLst>
                <a:path w="2607" h="598" extrusionOk="0">
                  <a:moveTo>
                    <a:pt x="1712" y="1"/>
                  </a:moveTo>
                  <a:cubicBezTo>
                    <a:pt x="1672" y="1"/>
                    <a:pt x="1612" y="1"/>
                    <a:pt x="1573" y="21"/>
                  </a:cubicBezTo>
                  <a:cubicBezTo>
                    <a:pt x="1445" y="156"/>
                    <a:pt x="1309" y="192"/>
                    <a:pt x="1171" y="192"/>
                  </a:cubicBezTo>
                  <a:cubicBezTo>
                    <a:pt x="1013" y="192"/>
                    <a:pt x="851" y="144"/>
                    <a:pt x="697" y="144"/>
                  </a:cubicBezTo>
                  <a:cubicBezTo>
                    <a:pt x="629" y="144"/>
                    <a:pt x="563" y="154"/>
                    <a:pt x="498" y="180"/>
                  </a:cubicBezTo>
                  <a:cubicBezTo>
                    <a:pt x="319" y="200"/>
                    <a:pt x="180" y="220"/>
                    <a:pt x="1" y="240"/>
                  </a:cubicBezTo>
                  <a:cubicBezTo>
                    <a:pt x="279" y="558"/>
                    <a:pt x="677" y="558"/>
                    <a:pt x="1075" y="598"/>
                  </a:cubicBezTo>
                  <a:cubicBezTo>
                    <a:pt x="1573" y="538"/>
                    <a:pt x="2090" y="478"/>
                    <a:pt x="2607" y="379"/>
                  </a:cubicBezTo>
                  <a:cubicBezTo>
                    <a:pt x="2368" y="140"/>
                    <a:pt x="2010" y="100"/>
                    <a:pt x="1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7" name="Google Shape;16647;p24"/>
            <p:cNvSpPr/>
            <p:nvPr/>
          </p:nvSpPr>
          <p:spPr>
            <a:xfrm>
              <a:off x="5477750" y="4081775"/>
              <a:ext cx="52225" cy="9075"/>
            </a:xfrm>
            <a:custGeom>
              <a:avLst/>
              <a:gdLst/>
              <a:ahLst/>
              <a:cxnLst/>
              <a:rect l="l" t="t" r="r" b="b"/>
              <a:pathLst>
                <a:path w="2089" h="363" extrusionOk="0">
                  <a:moveTo>
                    <a:pt x="1241" y="0"/>
                  </a:moveTo>
                  <a:cubicBezTo>
                    <a:pt x="823" y="0"/>
                    <a:pt x="408" y="48"/>
                    <a:pt x="0" y="204"/>
                  </a:cubicBezTo>
                  <a:cubicBezTo>
                    <a:pt x="299" y="204"/>
                    <a:pt x="617" y="204"/>
                    <a:pt x="955" y="184"/>
                  </a:cubicBezTo>
                  <a:cubicBezTo>
                    <a:pt x="997" y="186"/>
                    <a:pt x="1039" y="187"/>
                    <a:pt x="1081" y="187"/>
                  </a:cubicBezTo>
                  <a:cubicBezTo>
                    <a:pt x="1196" y="187"/>
                    <a:pt x="1310" y="181"/>
                    <a:pt x="1422" y="181"/>
                  </a:cubicBezTo>
                  <a:cubicBezTo>
                    <a:pt x="1657" y="181"/>
                    <a:pt x="1884" y="206"/>
                    <a:pt x="2089" y="363"/>
                  </a:cubicBezTo>
                  <a:cubicBezTo>
                    <a:pt x="2089" y="283"/>
                    <a:pt x="2069" y="144"/>
                    <a:pt x="2069" y="45"/>
                  </a:cubicBezTo>
                  <a:cubicBezTo>
                    <a:pt x="1793" y="21"/>
                    <a:pt x="151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8" name="Google Shape;16648;p24"/>
            <p:cNvSpPr/>
            <p:nvPr/>
          </p:nvSpPr>
          <p:spPr>
            <a:xfrm>
              <a:off x="5462825" y="4104275"/>
              <a:ext cx="39300" cy="10325"/>
            </a:xfrm>
            <a:custGeom>
              <a:avLst/>
              <a:gdLst/>
              <a:ahLst/>
              <a:cxnLst/>
              <a:rect l="l" t="t" r="r" b="b"/>
              <a:pathLst>
                <a:path w="1572" h="413" extrusionOk="0">
                  <a:moveTo>
                    <a:pt x="1472" y="0"/>
                  </a:moveTo>
                  <a:cubicBezTo>
                    <a:pt x="1075" y="298"/>
                    <a:pt x="518" y="20"/>
                    <a:pt x="0" y="338"/>
                  </a:cubicBezTo>
                  <a:cubicBezTo>
                    <a:pt x="177" y="393"/>
                    <a:pt x="340" y="412"/>
                    <a:pt x="495" y="412"/>
                  </a:cubicBezTo>
                  <a:cubicBezTo>
                    <a:pt x="847" y="412"/>
                    <a:pt x="1155" y="312"/>
                    <a:pt x="1472" y="298"/>
                  </a:cubicBezTo>
                  <a:cubicBezTo>
                    <a:pt x="1572" y="219"/>
                    <a:pt x="1572" y="119"/>
                    <a:pt x="14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9" name="Google Shape;16649;p24"/>
            <p:cNvSpPr/>
            <p:nvPr/>
          </p:nvSpPr>
          <p:spPr>
            <a:xfrm>
              <a:off x="5309150" y="4093025"/>
              <a:ext cx="28375" cy="11300"/>
            </a:xfrm>
            <a:custGeom>
              <a:avLst/>
              <a:gdLst/>
              <a:ahLst/>
              <a:cxnLst/>
              <a:rect l="l" t="t" r="r" b="b"/>
              <a:pathLst>
                <a:path w="1135" h="452" extrusionOk="0">
                  <a:moveTo>
                    <a:pt x="841" y="0"/>
                  </a:moveTo>
                  <a:cubicBezTo>
                    <a:pt x="630" y="0"/>
                    <a:pt x="454" y="145"/>
                    <a:pt x="259" y="271"/>
                  </a:cubicBezTo>
                  <a:cubicBezTo>
                    <a:pt x="180" y="271"/>
                    <a:pt x="80" y="291"/>
                    <a:pt x="1" y="291"/>
                  </a:cubicBezTo>
                  <a:lnTo>
                    <a:pt x="40" y="371"/>
                  </a:lnTo>
                  <a:cubicBezTo>
                    <a:pt x="168" y="427"/>
                    <a:pt x="298" y="451"/>
                    <a:pt x="429" y="451"/>
                  </a:cubicBezTo>
                  <a:cubicBezTo>
                    <a:pt x="665" y="451"/>
                    <a:pt x="904" y="373"/>
                    <a:pt x="1134" y="271"/>
                  </a:cubicBezTo>
                  <a:lnTo>
                    <a:pt x="1134" y="92"/>
                  </a:lnTo>
                  <a:cubicBezTo>
                    <a:pt x="1027" y="27"/>
                    <a:pt x="931" y="0"/>
                    <a:pt x="8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0" name="Google Shape;16650;p24"/>
            <p:cNvSpPr/>
            <p:nvPr/>
          </p:nvSpPr>
          <p:spPr>
            <a:xfrm>
              <a:off x="5499625" y="4104750"/>
              <a:ext cx="17425" cy="7000"/>
            </a:xfrm>
            <a:custGeom>
              <a:avLst/>
              <a:gdLst/>
              <a:ahLst/>
              <a:cxnLst/>
              <a:rect l="l" t="t" r="r" b="b"/>
              <a:pathLst>
                <a:path w="697" h="280" extrusionOk="0">
                  <a:moveTo>
                    <a:pt x="0" y="1"/>
                  </a:moveTo>
                  <a:lnTo>
                    <a:pt x="0" y="279"/>
                  </a:lnTo>
                  <a:cubicBezTo>
                    <a:pt x="239" y="260"/>
                    <a:pt x="478" y="200"/>
                    <a:pt x="697" y="160"/>
                  </a:cubicBezTo>
                  <a:lnTo>
                    <a:pt x="6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1" name="Google Shape;16651;p24"/>
            <p:cNvSpPr/>
            <p:nvPr/>
          </p:nvSpPr>
          <p:spPr>
            <a:xfrm>
              <a:off x="5275825" y="4100325"/>
              <a:ext cx="17925" cy="4350"/>
            </a:xfrm>
            <a:custGeom>
              <a:avLst/>
              <a:gdLst/>
              <a:ahLst/>
              <a:cxnLst/>
              <a:rect l="l" t="t" r="r" b="b"/>
              <a:pathLst>
                <a:path w="717" h="174" extrusionOk="0">
                  <a:moveTo>
                    <a:pt x="390" y="0"/>
                  </a:moveTo>
                  <a:cubicBezTo>
                    <a:pt x="250" y="0"/>
                    <a:pt x="113" y="35"/>
                    <a:pt x="1" y="158"/>
                  </a:cubicBezTo>
                  <a:cubicBezTo>
                    <a:pt x="107" y="158"/>
                    <a:pt x="221" y="174"/>
                    <a:pt x="332" y="174"/>
                  </a:cubicBezTo>
                  <a:cubicBezTo>
                    <a:pt x="471" y="174"/>
                    <a:pt x="606" y="149"/>
                    <a:pt x="717" y="39"/>
                  </a:cubicBezTo>
                  <a:cubicBezTo>
                    <a:pt x="612" y="21"/>
                    <a:pt x="500"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2" name="Google Shape;16652;p24"/>
            <p:cNvSpPr/>
            <p:nvPr/>
          </p:nvSpPr>
          <p:spPr>
            <a:xfrm>
              <a:off x="5293725" y="4095425"/>
              <a:ext cx="12475" cy="4875"/>
            </a:xfrm>
            <a:custGeom>
              <a:avLst/>
              <a:gdLst/>
              <a:ahLst/>
              <a:cxnLst/>
              <a:rect l="l" t="t" r="r" b="b"/>
              <a:pathLst>
                <a:path w="499" h="195" extrusionOk="0">
                  <a:moveTo>
                    <a:pt x="240" y="1"/>
                  </a:moveTo>
                  <a:cubicBezTo>
                    <a:pt x="164" y="1"/>
                    <a:pt x="87" y="61"/>
                    <a:pt x="1" y="195"/>
                  </a:cubicBezTo>
                  <a:lnTo>
                    <a:pt x="498" y="195"/>
                  </a:lnTo>
                  <a:cubicBezTo>
                    <a:pt x="405" y="71"/>
                    <a:pt x="323" y="1"/>
                    <a:pt x="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3" name="Google Shape;16653;p24"/>
            <p:cNvSpPr/>
            <p:nvPr/>
          </p:nvSpPr>
          <p:spPr>
            <a:xfrm>
              <a:off x="5444925" y="4133375"/>
              <a:ext cx="2000" cy="1750"/>
            </a:xfrm>
            <a:custGeom>
              <a:avLst/>
              <a:gdLst/>
              <a:ahLst/>
              <a:cxnLst/>
              <a:rect l="l" t="t" r="r" b="b"/>
              <a:pathLst>
                <a:path w="80" h="70" extrusionOk="0">
                  <a:moveTo>
                    <a:pt x="22" y="0"/>
                  </a:moveTo>
                  <a:cubicBezTo>
                    <a:pt x="14" y="0"/>
                    <a:pt x="7" y="9"/>
                    <a:pt x="0" y="30"/>
                  </a:cubicBezTo>
                  <a:cubicBezTo>
                    <a:pt x="0" y="50"/>
                    <a:pt x="40" y="50"/>
                    <a:pt x="80" y="69"/>
                  </a:cubicBezTo>
                  <a:cubicBezTo>
                    <a:pt x="54" y="31"/>
                    <a:pt x="36" y="0"/>
                    <a:pt x="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4" name="Google Shape;16654;p24"/>
            <p:cNvSpPr/>
            <p:nvPr/>
          </p:nvSpPr>
          <p:spPr>
            <a:xfrm>
              <a:off x="5520025" y="4100275"/>
              <a:ext cx="5475" cy="3325"/>
            </a:xfrm>
            <a:custGeom>
              <a:avLst/>
              <a:gdLst/>
              <a:ahLst/>
              <a:cxnLst/>
              <a:rect l="l" t="t" r="r" b="b"/>
              <a:pathLst>
                <a:path w="219" h="133" extrusionOk="0">
                  <a:moveTo>
                    <a:pt x="219" y="1"/>
                  </a:moveTo>
                  <a:cubicBezTo>
                    <a:pt x="119" y="1"/>
                    <a:pt x="60" y="61"/>
                    <a:pt x="0" y="120"/>
                  </a:cubicBezTo>
                  <a:cubicBezTo>
                    <a:pt x="26" y="129"/>
                    <a:pt x="48" y="133"/>
                    <a:pt x="69" y="133"/>
                  </a:cubicBezTo>
                  <a:cubicBezTo>
                    <a:pt x="144" y="133"/>
                    <a:pt x="188" y="79"/>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5" name="Google Shape;16655;p24"/>
            <p:cNvSpPr/>
            <p:nvPr/>
          </p:nvSpPr>
          <p:spPr>
            <a:xfrm>
              <a:off x="5306675" y="4099800"/>
              <a:ext cx="3500" cy="2500"/>
            </a:xfrm>
            <a:custGeom>
              <a:avLst/>
              <a:gdLst/>
              <a:ahLst/>
              <a:cxnLst/>
              <a:rect l="l" t="t" r="r" b="b"/>
              <a:pathLst>
                <a:path w="140" h="100" extrusionOk="0">
                  <a:moveTo>
                    <a:pt x="0" y="0"/>
                  </a:moveTo>
                  <a:lnTo>
                    <a:pt x="0" y="0"/>
                  </a:lnTo>
                  <a:cubicBezTo>
                    <a:pt x="40" y="80"/>
                    <a:pt x="60" y="100"/>
                    <a:pt x="139" y="100"/>
                  </a:cubicBezTo>
                  <a:lnTo>
                    <a:pt x="100" y="20"/>
                  </a:lnTo>
                  <a:cubicBezTo>
                    <a:pt x="80" y="20"/>
                    <a:pt x="40" y="2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6" name="Google Shape;16656;p24"/>
            <p:cNvSpPr/>
            <p:nvPr/>
          </p:nvSpPr>
          <p:spPr>
            <a:xfrm>
              <a:off x="5403150" y="4459425"/>
              <a:ext cx="48250" cy="9900"/>
            </a:xfrm>
            <a:custGeom>
              <a:avLst/>
              <a:gdLst/>
              <a:ahLst/>
              <a:cxnLst/>
              <a:rect l="l" t="t" r="r" b="b"/>
              <a:pathLst>
                <a:path w="1930" h="396" extrusionOk="0">
                  <a:moveTo>
                    <a:pt x="1636" y="1"/>
                  </a:moveTo>
                  <a:cubicBezTo>
                    <a:pt x="1057" y="1"/>
                    <a:pt x="529" y="191"/>
                    <a:pt x="0" y="395"/>
                  </a:cubicBezTo>
                  <a:cubicBezTo>
                    <a:pt x="617" y="356"/>
                    <a:pt x="1273" y="356"/>
                    <a:pt x="1910" y="356"/>
                  </a:cubicBezTo>
                  <a:cubicBezTo>
                    <a:pt x="1910" y="236"/>
                    <a:pt x="1910" y="117"/>
                    <a:pt x="1930" y="17"/>
                  </a:cubicBezTo>
                  <a:cubicBezTo>
                    <a:pt x="1830" y="6"/>
                    <a:pt x="1733" y="1"/>
                    <a:pt x="1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7" name="Google Shape;16657;p24"/>
            <p:cNvSpPr/>
            <p:nvPr/>
          </p:nvSpPr>
          <p:spPr>
            <a:xfrm>
              <a:off x="5448900" y="4437475"/>
              <a:ext cx="6475" cy="14450"/>
            </a:xfrm>
            <a:custGeom>
              <a:avLst/>
              <a:gdLst/>
              <a:ahLst/>
              <a:cxnLst/>
              <a:rect l="l" t="t" r="r" b="b"/>
              <a:pathLst>
                <a:path w="259" h="578" extrusionOk="0">
                  <a:moveTo>
                    <a:pt x="259" y="0"/>
                  </a:moveTo>
                  <a:cubicBezTo>
                    <a:pt x="219" y="0"/>
                    <a:pt x="160" y="20"/>
                    <a:pt x="100" y="80"/>
                  </a:cubicBezTo>
                  <a:cubicBezTo>
                    <a:pt x="80" y="199"/>
                    <a:pt x="60" y="299"/>
                    <a:pt x="40" y="418"/>
                  </a:cubicBezTo>
                  <a:cubicBezTo>
                    <a:pt x="0" y="478"/>
                    <a:pt x="0" y="517"/>
                    <a:pt x="40" y="577"/>
                  </a:cubicBezTo>
                  <a:lnTo>
                    <a:pt x="80" y="537"/>
                  </a:lnTo>
                  <a:lnTo>
                    <a:pt x="259" y="537"/>
                  </a:lnTo>
                  <a:lnTo>
                    <a:pt x="2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8" name="Google Shape;16658;p24"/>
            <p:cNvSpPr/>
            <p:nvPr/>
          </p:nvSpPr>
          <p:spPr>
            <a:xfrm>
              <a:off x="5395850" y="4511575"/>
              <a:ext cx="42625" cy="15375"/>
            </a:xfrm>
            <a:custGeom>
              <a:avLst/>
              <a:gdLst/>
              <a:ahLst/>
              <a:cxnLst/>
              <a:rect l="l" t="t" r="r" b="b"/>
              <a:pathLst>
                <a:path w="1705" h="615" extrusionOk="0">
                  <a:moveTo>
                    <a:pt x="1578" y="0"/>
                  </a:moveTo>
                  <a:cubicBezTo>
                    <a:pt x="1521" y="0"/>
                    <a:pt x="1456" y="20"/>
                    <a:pt x="1406" y="20"/>
                  </a:cubicBezTo>
                  <a:lnTo>
                    <a:pt x="989" y="20"/>
                  </a:lnTo>
                  <a:cubicBezTo>
                    <a:pt x="670" y="20"/>
                    <a:pt x="392" y="120"/>
                    <a:pt x="113" y="219"/>
                  </a:cubicBezTo>
                  <a:cubicBezTo>
                    <a:pt x="1" y="444"/>
                    <a:pt x="12" y="599"/>
                    <a:pt x="298" y="599"/>
                  </a:cubicBezTo>
                  <a:cubicBezTo>
                    <a:pt x="315" y="599"/>
                    <a:pt x="333" y="598"/>
                    <a:pt x="352" y="597"/>
                  </a:cubicBezTo>
                  <a:cubicBezTo>
                    <a:pt x="433" y="609"/>
                    <a:pt x="513" y="614"/>
                    <a:pt x="591" y="614"/>
                  </a:cubicBezTo>
                  <a:cubicBezTo>
                    <a:pt x="916" y="614"/>
                    <a:pt x="1217" y="519"/>
                    <a:pt x="1506" y="358"/>
                  </a:cubicBezTo>
                  <a:cubicBezTo>
                    <a:pt x="1585" y="259"/>
                    <a:pt x="1705" y="159"/>
                    <a:pt x="1705" y="100"/>
                  </a:cubicBezTo>
                  <a:cubicBezTo>
                    <a:pt x="1685" y="20"/>
                    <a:pt x="1635" y="0"/>
                    <a:pt x="1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9" name="Google Shape;16659;p24"/>
            <p:cNvSpPr/>
            <p:nvPr/>
          </p:nvSpPr>
          <p:spPr>
            <a:xfrm>
              <a:off x="5709500" y="4805975"/>
              <a:ext cx="11950" cy="30375"/>
            </a:xfrm>
            <a:custGeom>
              <a:avLst/>
              <a:gdLst/>
              <a:ahLst/>
              <a:cxnLst/>
              <a:rect l="l" t="t" r="r" b="b"/>
              <a:pathLst>
                <a:path w="478" h="1215" extrusionOk="0">
                  <a:moveTo>
                    <a:pt x="199" y="1"/>
                  </a:moveTo>
                  <a:cubicBezTo>
                    <a:pt x="199" y="200"/>
                    <a:pt x="239" y="399"/>
                    <a:pt x="40" y="518"/>
                  </a:cubicBezTo>
                  <a:cubicBezTo>
                    <a:pt x="0" y="597"/>
                    <a:pt x="0" y="657"/>
                    <a:pt x="0" y="697"/>
                  </a:cubicBezTo>
                  <a:cubicBezTo>
                    <a:pt x="199" y="816"/>
                    <a:pt x="40" y="1095"/>
                    <a:pt x="199" y="1214"/>
                  </a:cubicBezTo>
                  <a:cubicBezTo>
                    <a:pt x="478" y="816"/>
                    <a:pt x="478" y="399"/>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0" name="Google Shape;16660;p24"/>
            <p:cNvSpPr/>
            <p:nvPr/>
          </p:nvSpPr>
          <p:spPr>
            <a:xfrm>
              <a:off x="5709500" y="4823375"/>
              <a:ext cx="5975" cy="27525"/>
            </a:xfrm>
            <a:custGeom>
              <a:avLst/>
              <a:gdLst/>
              <a:ahLst/>
              <a:cxnLst/>
              <a:rect l="l" t="t" r="r" b="b"/>
              <a:pathLst>
                <a:path w="239" h="1101" extrusionOk="0">
                  <a:moveTo>
                    <a:pt x="0" y="1"/>
                  </a:moveTo>
                  <a:lnTo>
                    <a:pt x="0" y="1"/>
                  </a:lnTo>
                  <a:cubicBezTo>
                    <a:pt x="40" y="379"/>
                    <a:pt x="40" y="717"/>
                    <a:pt x="60" y="1055"/>
                  </a:cubicBezTo>
                  <a:cubicBezTo>
                    <a:pt x="80" y="1085"/>
                    <a:pt x="105" y="1100"/>
                    <a:pt x="129" y="1100"/>
                  </a:cubicBezTo>
                  <a:cubicBezTo>
                    <a:pt x="154" y="1100"/>
                    <a:pt x="179" y="1085"/>
                    <a:pt x="199" y="1055"/>
                  </a:cubicBezTo>
                  <a:lnTo>
                    <a:pt x="199" y="518"/>
                  </a:lnTo>
                  <a:cubicBezTo>
                    <a:pt x="179" y="319"/>
                    <a:pt x="239" y="12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1" name="Google Shape;16661;p24"/>
            <p:cNvSpPr/>
            <p:nvPr/>
          </p:nvSpPr>
          <p:spPr>
            <a:xfrm>
              <a:off x="5710475" y="4861675"/>
              <a:ext cx="3525" cy="11600"/>
            </a:xfrm>
            <a:custGeom>
              <a:avLst/>
              <a:gdLst/>
              <a:ahLst/>
              <a:cxnLst/>
              <a:rect l="l" t="t" r="r" b="b"/>
              <a:pathLst>
                <a:path w="141" h="464" extrusionOk="0">
                  <a:moveTo>
                    <a:pt x="71" y="1"/>
                  </a:moveTo>
                  <a:cubicBezTo>
                    <a:pt x="46" y="1"/>
                    <a:pt x="21" y="21"/>
                    <a:pt x="1" y="60"/>
                  </a:cubicBezTo>
                  <a:lnTo>
                    <a:pt x="1" y="418"/>
                  </a:lnTo>
                  <a:cubicBezTo>
                    <a:pt x="21" y="448"/>
                    <a:pt x="46" y="463"/>
                    <a:pt x="71" y="463"/>
                  </a:cubicBezTo>
                  <a:cubicBezTo>
                    <a:pt x="95" y="463"/>
                    <a:pt x="120" y="448"/>
                    <a:pt x="140" y="418"/>
                  </a:cubicBezTo>
                  <a:lnTo>
                    <a:pt x="140" y="60"/>
                  </a:lnTo>
                  <a:cubicBezTo>
                    <a:pt x="120" y="21"/>
                    <a:pt x="95" y="1"/>
                    <a:pt x="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2" name="Google Shape;16662;p24"/>
            <p:cNvSpPr/>
            <p:nvPr/>
          </p:nvSpPr>
          <p:spPr>
            <a:xfrm>
              <a:off x="5709500" y="4850250"/>
              <a:ext cx="4500" cy="6000"/>
            </a:xfrm>
            <a:custGeom>
              <a:avLst/>
              <a:gdLst/>
              <a:ahLst/>
              <a:cxnLst/>
              <a:rect l="l" t="t" r="r" b="b"/>
              <a:pathLst>
                <a:path w="180" h="240" extrusionOk="0">
                  <a:moveTo>
                    <a:pt x="40" y="0"/>
                  </a:moveTo>
                  <a:cubicBezTo>
                    <a:pt x="0" y="40"/>
                    <a:pt x="0" y="100"/>
                    <a:pt x="60" y="159"/>
                  </a:cubicBezTo>
                  <a:cubicBezTo>
                    <a:pt x="71" y="215"/>
                    <a:pt x="95" y="240"/>
                    <a:pt x="121" y="240"/>
                  </a:cubicBezTo>
                  <a:cubicBezTo>
                    <a:pt x="141" y="240"/>
                    <a:pt x="162" y="225"/>
                    <a:pt x="179" y="199"/>
                  </a:cubicBezTo>
                  <a:lnTo>
                    <a:pt x="1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3" name="Google Shape;16663;p24"/>
            <p:cNvSpPr/>
            <p:nvPr/>
          </p:nvSpPr>
          <p:spPr>
            <a:xfrm>
              <a:off x="5710475" y="4854725"/>
              <a:ext cx="3525" cy="5500"/>
            </a:xfrm>
            <a:custGeom>
              <a:avLst/>
              <a:gdLst/>
              <a:ahLst/>
              <a:cxnLst/>
              <a:rect l="l" t="t" r="r" b="b"/>
              <a:pathLst>
                <a:path w="141" h="220" extrusionOk="0">
                  <a:moveTo>
                    <a:pt x="21" y="0"/>
                  </a:moveTo>
                  <a:cubicBezTo>
                    <a:pt x="21" y="40"/>
                    <a:pt x="21" y="120"/>
                    <a:pt x="1" y="159"/>
                  </a:cubicBezTo>
                  <a:cubicBezTo>
                    <a:pt x="21" y="199"/>
                    <a:pt x="46" y="219"/>
                    <a:pt x="71" y="219"/>
                  </a:cubicBezTo>
                  <a:cubicBezTo>
                    <a:pt x="95" y="219"/>
                    <a:pt x="120" y="199"/>
                    <a:pt x="140" y="159"/>
                  </a:cubicBezTo>
                  <a:lnTo>
                    <a:pt x="140" y="20"/>
                  </a:lnTo>
                  <a:cubicBezTo>
                    <a:pt x="120" y="0"/>
                    <a:pt x="6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4" name="Google Shape;16664;p24"/>
            <p:cNvSpPr/>
            <p:nvPr/>
          </p:nvSpPr>
          <p:spPr>
            <a:xfrm>
              <a:off x="5710475" y="4875350"/>
              <a:ext cx="3525" cy="6750"/>
            </a:xfrm>
            <a:custGeom>
              <a:avLst/>
              <a:gdLst/>
              <a:ahLst/>
              <a:cxnLst/>
              <a:rect l="l" t="t" r="r" b="b"/>
              <a:pathLst>
                <a:path w="141" h="270" extrusionOk="0">
                  <a:moveTo>
                    <a:pt x="71" y="1"/>
                  </a:moveTo>
                  <a:cubicBezTo>
                    <a:pt x="46" y="1"/>
                    <a:pt x="21" y="11"/>
                    <a:pt x="1" y="31"/>
                  </a:cubicBezTo>
                  <a:lnTo>
                    <a:pt x="1" y="210"/>
                  </a:lnTo>
                  <a:cubicBezTo>
                    <a:pt x="31" y="249"/>
                    <a:pt x="61" y="269"/>
                    <a:pt x="85" y="269"/>
                  </a:cubicBezTo>
                  <a:cubicBezTo>
                    <a:pt x="110" y="269"/>
                    <a:pt x="130" y="249"/>
                    <a:pt x="140" y="210"/>
                  </a:cubicBezTo>
                  <a:lnTo>
                    <a:pt x="140" y="31"/>
                  </a:lnTo>
                  <a:cubicBezTo>
                    <a:pt x="120" y="11"/>
                    <a:pt x="95" y="1"/>
                    <a:pt x="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5" name="Google Shape;16665;p24"/>
            <p:cNvSpPr/>
            <p:nvPr/>
          </p:nvSpPr>
          <p:spPr>
            <a:xfrm>
              <a:off x="5709500" y="4880575"/>
              <a:ext cx="4500" cy="4500"/>
            </a:xfrm>
            <a:custGeom>
              <a:avLst/>
              <a:gdLst/>
              <a:ahLst/>
              <a:cxnLst/>
              <a:rect l="l" t="t" r="r" b="b"/>
              <a:pathLst>
                <a:path w="180" h="180" extrusionOk="0">
                  <a:moveTo>
                    <a:pt x="40" y="1"/>
                  </a:moveTo>
                  <a:cubicBezTo>
                    <a:pt x="0" y="80"/>
                    <a:pt x="0" y="120"/>
                    <a:pt x="40" y="180"/>
                  </a:cubicBezTo>
                  <a:lnTo>
                    <a:pt x="179" y="180"/>
                  </a:lnTo>
                  <a:lnTo>
                    <a:pt x="1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6" name="Google Shape;16666;p24"/>
            <p:cNvSpPr/>
            <p:nvPr/>
          </p:nvSpPr>
          <p:spPr>
            <a:xfrm>
              <a:off x="5713975" y="4885050"/>
              <a:ext cx="2500" cy="4500"/>
            </a:xfrm>
            <a:custGeom>
              <a:avLst/>
              <a:gdLst/>
              <a:ahLst/>
              <a:cxnLst/>
              <a:rect l="l" t="t" r="r" b="b"/>
              <a:pathLst>
                <a:path w="100" h="180" extrusionOk="0">
                  <a:moveTo>
                    <a:pt x="0" y="1"/>
                  </a:moveTo>
                  <a:cubicBezTo>
                    <a:pt x="0" y="40"/>
                    <a:pt x="20" y="120"/>
                    <a:pt x="20" y="180"/>
                  </a:cubicBezTo>
                  <a:cubicBezTo>
                    <a:pt x="60" y="140"/>
                    <a:pt x="100" y="120"/>
                    <a:pt x="80" y="120"/>
                  </a:cubicBezTo>
                  <a:cubicBezTo>
                    <a:pt x="60" y="80"/>
                    <a:pt x="20" y="4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7" name="Google Shape;16667;p24"/>
            <p:cNvSpPr/>
            <p:nvPr/>
          </p:nvSpPr>
          <p:spPr>
            <a:xfrm>
              <a:off x="5709500" y="4858700"/>
              <a:ext cx="4500" cy="4500"/>
            </a:xfrm>
            <a:custGeom>
              <a:avLst/>
              <a:gdLst/>
              <a:ahLst/>
              <a:cxnLst/>
              <a:rect l="l" t="t" r="r" b="b"/>
              <a:pathLst>
                <a:path w="180" h="180" extrusionOk="0">
                  <a:moveTo>
                    <a:pt x="40" y="0"/>
                  </a:moveTo>
                  <a:cubicBezTo>
                    <a:pt x="0" y="60"/>
                    <a:pt x="0" y="100"/>
                    <a:pt x="40" y="179"/>
                  </a:cubicBezTo>
                  <a:lnTo>
                    <a:pt x="179" y="179"/>
                  </a:lnTo>
                  <a:lnTo>
                    <a:pt x="1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8" name="Google Shape;16668;p24"/>
            <p:cNvSpPr/>
            <p:nvPr/>
          </p:nvSpPr>
          <p:spPr>
            <a:xfrm>
              <a:off x="5709500" y="4872125"/>
              <a:ext cx="5000" cy="4000"/>
            </a:xfrm>
            <a:custGeom>
              <a:avLst/>
              <a:gdLst/>
              <a:ahLst/>
              <a:cxnLst/>
              <a:rect l="l" t="t" r="r" b="b"/>
              <a:pathLst>
                <a:path w="200" h="160" extrusionOk="0">
                  <a:moveTo>
                    <a:pt x="40" y="0"/>
                  </a:moveTo>
                  <a:cubicBezTo>
                    <a:pt x="0" y="40"/>
                    <a:pt x="0" y="120"/>
                    <a:pt x="40" y="160"/>
                  </a:cubicBezTo>
                  <a:lnTo>
                    <a:pt x="179" y="160"/>
                  </a:lnTo>
                  <a:cubicBezTo>
                    <a:pt x="179" y="120"/>
                    <a:pt x="179" y="4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9" name="Google Shape;16669;p24"/>
            <p:cNvSpPr/>
            <p:nvPr/>
          </p:nvSpPr>
          <p:spPr>
            <a:xfrm>
              <a:off x="3894275" y="3911300"/>
              <a:ext cx="5000" cy="4000"/>
            </a:xfrm>
            <a:custGeom>
              <a:avLst/>
              <a:gdLst/>
              <a:ahLst/>
              <a:cxnLst/>
              <a:rect l="l" t="t" r="r" b="b"/>
              <a:pathLst>
                <a:path w="200" h="160" extrusionOk="0">
                  <a:moveTo>
                    <a:pt x="1" y="1"/>
                  </a:moveTo>
                  <a:cubicBezTo>
                    <a:pt x="41" y="100"/>
                    <a:pt x="100" y="160"/>
                    <a:pt x="200" y="160"/>
                  </a:cubicBezTo>
                  <a:lnTo>
                    <a:pt x="180" y="80"/>
                  </a:lnTo>
                  <a:cubicBezTo>
                    <a:pt x="100" y="60"/>
                    <a:pt x="60" y="4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0" name="Google Shape;16670;p24"/>
            <p:cNvSpPr/>
            <p:nvPr/>
          </p:nvSpPr>
          <p:spPr>
            <a:xfrm>
              <a:off x="3881350" y="3918775"/>
              <a:ext cx="4500" cy="5975"/>
            </a:xfrm>
            <a:custGeom>
              <a:avLst/>
              <a:gdLst/>
              <a:ahLst/>
              <a:cxnLst/>
              <a:rect l="l" t="t" r="r" b="b"/>
              <a:pathLst>
                <a:path w="180" h="239" extrusionOk="0">
                  <a:moveTo>
                    <a:pt x="120" y="0"/>
                  </a:moveTo>
                  <a:cubicBezTo>
                    <a:pt x="1" y="20"/>
                    <a:pt x="21" y="139"/>
                    <a:pt x="21" y="199"/>
                  </a:cubicBezTo>
                  <a:cubicBezTo>
                    <a:pt x="80" y="239"/>
                    <a:pt x="120" y="239"/>
                    <a:pt x="180" y="239"/>
                  </a:cubicBezTo>
                  <a:cubicBezTo>
                    <a:pt x="160" y="159"/>
                    <a:pt x="120"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1" name="Google Shape;16671;p24"/>
            <p:cNvSpPr/>
            <p:nvPr/>
          </p:nvSpPr>
          <p:spPr>
            <a:xfrm>
              <a:off x="5565275" y="4323575"/>
              <a:ext cx="9475" cy="4075"/>
            </a:xfrm>
            <a:custGeom>
              <a:avLst/>
              <a:gdLst/>
              <a:ahLst/>
              <a:cxnLst/>
              <a:rect l="l" t="t" r="r" b="b"/>
              <a:pathLst>
                <a:path w="379" h="163" extrusionOk="0">
                  <a:moveTo>
                    <a:pt x="0" y="1"/>
                  </a:moveTo>
                  <a:cubicBezTo>
                    <a:pt x="54" y="90"/>
                    <a:pt x="123" y="163"/>
                    <a:pt x="223" y="163"/>
                  </a:cubicBezTo>
                  <a:cubicBezTo>
                    <a:pt x="234" y="163"/>
                    <a:pt x="246" y="162"/>
                    <a:pt x="259" y="160"/>
                  </a:cubicBezTo>
                  <a:cubicBezTo>
                    <a:pt x="299" y="160"/>
                    <a:pt x="338" y="100"/>
                    <a:pt x="378" y="80"/>
                  </a:cubicBezTo>
                  <a:cubicBezTo>
                    <a:pt x="358" y="60"/>
                    <a:pt x="299" y="1"/>
                    <a:pt x="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2" name="Google Shape;16672;p24"/>
            <p:cNvSpPr/>
            <p:nvPr/>
          </p:nvSpPr>
          <p:spPr>
            <a:xfrm>
              <a:off x="5500125" y="4253925"/>
              <a:ext cx="79100" cy="17950"/>
            </a:xfrm>
            <a:custGeom>
              <a:avLst/>
              <a:gdLst/>
              <a:ahLst/>
              <a:cxnLst/>
              <a:rect l="l" t="t" r="r" b="b"/>
              <a:pathLst>
                <a:path w="3164" h="718" extrusionOk="0">
                  <a:moveTo>
                    <a:pt x="2021" y="1"/>
                  </a:moveTo>
                  <a:cubicBezTo>
                    <a:pt x="1295" y="1"/>
                    <a:pt x="676" y="306"/>
                    <a:pt x="0" y="479"/>
                  </a:cubicBezTo>
                  <a:cubicBezTo>
                    <a:pt x="337" y="479"/>
                    <a:pt x="685" y="515"/>
                    <a:pt x="1032" y="515"/>
                  </a:cubicBezTo>
                  <a:cubicBezTo>
                    <a:pt x="1321" y="515"/>
                    <a:pt x="1610" y="490"/>
                    <a:pt x="1890" y="400"/>
                  </a:cubicBezTo>
                  <a:cubicBezTo>
                    <a:pt x="2045" y="351"/>
                    <a:pt x="2220" y="303"/>
                    <a:pt x="2397" y="303"/>
                  </a:cubicBezTo>
                  <a:cubicBezTo>
                    <a:pt x="2582" y="303"/>
                    <a:pt x="2771" y="356"/>
                    <a:pt x="2944" y="519"/>
                  </a:cubicBezTo>
                  <a:cubicBezTo>
                    <a:pt x="2905" y="579"/>
                    <a:pt x="2885" y="618"/>
                    <a:pt x="2905" y="718"/>
                  </a:cubicBezTo>
                  <a:lnTo>
                    <a:pt x="2984" y="718"/>
                  </a:lnTo>
                  <a:cubicBezTo>
                    <a:pt x="3163" y="579"/>
                    <a:pt x="3123" y="380"/>
                    <a:pt x="3123" y="201"/>
                  </a:cubicBezTo>
                  <a:cubicBezTo>
                    <a:pt x="3104" y="181"/>
                    <a:pt x="3084" y="121"/>
                    <a:pt x="3064" y="101"/>
                  </a:cubicBezTo>
                  <a:cubicBezTo>
                    <a:pt x="2982" y="36"/>
                    <a:pt x="2895" y="15"/>
                    <a:pt x="2804" y="15"/>
                  </a:cubicBezTo>
                  <a:cubicBezTo>
                    <a:pt x="2649" y="15"/>
                    <a:pt x="2486" y="76"/>
                    <a:pt x="2332" y="76"/>
                  </a:cubicBezTo>
                  <a:cubicBezTo>
                    <a:pt x="2247" y="76"/>
                    <a:pt x="2166" y="58"/>
                    <a:pt x="2089" y="2"/>
                  </a:cubicBezTo>
                  <a:cubicBezTo>
                    <a:pt x="2066" y="1"/>
                    <a:pt x="2044" y="1"/>
                    <a:pt x="2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3" name="Google Shape;16673;p24"/>
            <p:cNvSpPr/>
            <p:nvPr/>
          </p:nvSpPr>
          <p:spPr>
            <a:xfrm>
              <a:off x="5575225" y="4248475"/>
              <a:ext cx="9475" cy="9975"/>
            </a:xfrm>
            <a:custGeom>
              <a:avLst/>
              <a:gdLst/>
              <a:ahLst/>
              <a:cxnLst/>
              <a:rect l="l" t="t" r="r" b="b"/>
              <a:pathLst>
                <a:path w="379" h="399" extrusionOk="0">
                  <a:moveTo>
                    <a:pt x="100" y="1"/>
                  </a:moveTo>
                  <a:lnTo>
                    <a:pt x="100" y="1"/>
                  </a:lnTo>
                  <a:cubicBezTo>
                    <a:pt x="0" y="140"/>
                    <a:pt x="40" y="279"/>
                    <a:pt x="139" y="399"/>
                  </a:cubicBezTo>
                  <a:cubicBezTo>
                    <a:pt x="239" y="339"/>
                    <a:pt x="378" y="279"/>
                    <a:pt x="358" y="120"/>
                  </a:cubicBezTo>
                  <a:cubicBezTo>
                    <a:pt x="358" y="81"/>
                    <a:pt x="199" y="4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4" name="Google Shape;16674;p24"/>
            <p:cNvSpPr/>
            <p:nvPr/>
          </p:nvSpPr>
          <p:spPr>
            <a:xfrm>
              <a:off x="5576700" y="4231575"/>
              <a:ext cx="9975" cy="5000"/>
            </a:xfrm>
            <a:custGeom>
              <a:avLst/>
              <a:gdLst/>
              <a:ahLst/>
              <a:cxnLst/>
              <a:rect l="l" t="t" r="r" b="b"/>
              <a:pathLst>
                <a:path w="399" h="200" extrusionOk="0">
                  <a:moveTo>
                    <a:pt x="80" y="1"/>
                  </a:moveTo>
                  <a:cubicBezTo>
                    <a:pt x="21" y="60"/>
                    <a:pt x="1" y="120"/>
                    <a:pt x="41" y="200"/>
                  </a:cubicBezTo>
                  <a:lnTo>
                    <a:pt x="100" y="180"/>
                  </a:lnTo>
                  <a:cubicBezTo>
                    <a:pt x="200" y="160"/>
                    <a:pt x="299" y="160"/>
                    <a:pt x="399" y="160"/>
                  </a:cubicBezTo>
                  <a:cubicBezTo>
                    <a:pt x="319" y="21"/>
                    <a:pt x="200" y="1"/>
                    <a:pt x="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5" name="Google Shape;16675;p24"/>
            <p:cNvSpPr/>
            <p:nvPr/>
          </p:nvSpPr>
          <p:spPr>
            <a:xfrm>
              <a:off x="5560800" y="5096900"/>
              <a:ext cx="8975" cy="9050"/>
            </a:xfrm>
            <a:custGeom>
              <a:avLst/>
              <a:gdLst/>
              <a:ahLst/>
              <a:cxnLst/>
              <a:rect l="l" t="t" r="r" b="b"/>
              <a:pathLst>
                <a:path w="359" h="362" extrusionOk="0">
                  <a:moveTo>
                    <a:pt x="219" y="1"/>
                  </a:moveTo>
                  <a:cubicBezTo>
                    <a:pt x="139" y="21"/>
                    <a:pt x="80" y="81"/>
                    <a:pt x="20" y="120"/>
                  </a:cubicBezTo>
                  <a:lnTo>
                    <a:pt x="0" y="299"/>
                  </a:lnTo>
                  <a:cubicBezTo>
                    <a:pt x="32" y="342"/>
                    <a:pt x="64" y="362"/>
                    <a:pt x="96" y="362"/>
                  </a:cubicBezTo>
                  <a:cubicBezTo>
                    <a:pt x="124" y="362"/>
                    <a:pt x="152" y="347"/>
                    <a:pt x="179" y="319"/>
                  </a:cubicBezTo>
                  <a:cubicBezTo>
                    <a:pt x="259" y="319"/>
                    <a:pt x="319" y="299"/>
                    <a:pt x="358" y="279"/>
                  </a:cubicBezTo>
                  <a:cubicBezTo>
                    <a:pt x="358" y="180"/>
                    <a:pt x="358" y="61"/>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6" name="Google Shape;16676;p24"/>
            <p:cNvSpPr/>
            <p:nvPr/>
          </p:nvSpPr>
          <p:spPr>
            <a:xfrm>
              <a:off x="5552350" y="5103875"/>
              <a:ext cx="12950" cy="5000"/>
            </a:xfrm>
            <a:custGeom>
              <a:avLst/>
              <a:gdLst/>
              <a:ahLst/>
              <a:cxnLst/>
              <a:rect l="l" t="t" r="r" b="b"/>
              <a:pathLst>
                <a:path w="518" h="200" extrusionOk="0">
                  <a:moveTo>
                    <a:pt x="358" y="0"/>
                  </a:moveTo>
                  <a:cubicBezTo>
                    <a:pt x="199" y="20"/>
                    <a:pt x="60" y="40"/>
                    <a:pt x="0" y="199"/>
                  </a:cubicBezTo>
                  <a:cubicBezTo>
                    <a:pt x="179" y="179"/>
                    <a:pt x="378" y="179"/>
                    <a:pt x="517" y="20"/>
                  </a:cubicBezTo>
                  <a:cubicBezTo>
                    <a:pt x="477" y="20"/>
                    <a:pt x="398"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7" name="Google Shape;16677;p24"/>
            <p:cNvSpPr/>
            <p:nvPr/>
          </p:nvSpPr>
          <p:spPr>
            <a:xfrm>
              <a:off x="5472700" y="4538925"/>
              <a:ext cx="4575" cy="4500"/>
            </a:xfrm>
            <a:custGeom>
              <a:avLst/>
              <a:gdLst/>
              <a:ahLst/>
              <a:cxnLst/>
              <a:rect l="l" t="t" r="r" b="b"/>
              <a:pathLst>
                <a:path w="183" h="180" extrusionOk="0">
                  <a:moveTo>
                    <a:pt x="23" y="0"/>
                  </a:moveTo>
                  <a:lnTo>
                    <a:pt x="23" y="0"/>
                  </a:lnTo>
                  <a:cubicBezTo>
                    <a:pt x="72" y="49"/>
                    <a:pt x="0" y="180"/>
                    <a:pt x="84" y="180"/>
                  </a:cubicBezTo>
                  <a:cubicBezTo>
                    <a:pt x="102" y="180"/>
                    <a:pt x="127" y="174"/>
                    <a:pt x="162" y="159"/>
                  </a:cubicBezTo>
                  <a:cubicBezTo>
                    <a:pt x="182" y="140"/>
                    <a:pt x="103" y="40"/>
                    <a:pt x="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8" name="Google Shape;16678;p24"/>
            <p:cNvSpPr/>
            <p:nvPr/>
          </p:nvSpPr>
          <p:spPr>
            <a:xfrm>
              <a:off x="5427025" y="4569250"/>
              <a:ext cx="45275" cy="35850"/>
            </a:xfrm>
            <a:custGeom>
              <a:avLst/>
              <a:gdLst/>
              <a:ahLst/>
              <a:cxnLst/>
              <a:rect l="l" t="t" r="r" b="b"/>
              <a:pathLst>
                <a:path w="1811" h="1434" extrusionOk="0">
                  <a:moveTo>
                    <a:pt x="1492" y="1"/>
                  </a:moveTo>
                  <a:cubicBezTo>
                    <a:pt x="1054" y="399"/>
                    <a:pt x="398" y="220"/>
                    <a:pt x="0" y="697"/>
                  </a:cubicBezTo>
                  <a:cubicBezTo>
                    <a:pt x="91" y="727"/>
                    <a:pt x="179" y="740"/>
                    <a:pt x="263" y="740"/>
                  </a:cubicBezTo>
                  <a:cubicBezTo>
                    <a:pt x="674" y="740"/>
                    <a:pt x="1013" y="438"/>
                    <a:pt x="1393" y="438"/>
                  </a:cubicBezTo>
                  <a:cubicBezTo>
                    <a:pt x="1631" y="777"/>
                    <a:pt x="1253" y="1294"/>
                    <a:pt x="1810" y="1433"/>
                  </a:cubicBezTo>
                  <a:cubicBezTo>
                    <a:pt x="1611" y="976"/>
                    <a:pt x="1790" y="419"/>
                    <a:pt x="14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9" name="Google Shape;16679;p24"/>
            <p:cNvSpPr/>
            <p:nvPr/>
          </p:nvSpPr>
          <p:spPr>
            <a:xfrm>
              <a:off x="5288275" y="4620850"/>
              <a:ext cx="211875" cy="97125"/>
            </a:xfrm>
            <a:custGeom>
              <a:avLst/>
              <a:gdLst/>
              <a:ahLst/>
              <a:cxnLst/>
              <a:rect l="l" t="t" r="r" b="b"/>
              <a:pathLst>
                <a:path w="8475" h="3885" extrusionOk="0">
                  <a:moveTo>
                    <a:pt x="7818" y="1"/>
                  </a:moveTo>
                  <a:cubicBezTo>
                    <a:pt x="7738" y="1"/>
                    <a:pt x="7659" y="45"/>
                    <a:pt x="7579" y="145"/>
                  </a:cubicBezTo>
                  <a:cubicBezTo>
                    <a:pt x="7440" y="304"/>
                    <a:pt x="7241" y="364"/>
                    <a:pt x="7042" y="443"/>
                  </a:cubicBezTo>
                  <a:cubicBezTo>
                    <a:pt x="6207" y="463"/>
                    <a:pt x="5610" y="1040"/>
                    <a:pt x="4874" y="1299"/>
                  </a:cubicBezTo>
                  <a:cubicBezTo>
                    <a:pt x="3322" y="1796"/>
                    <a:pt x="1810" y="2333"/>
                    <a:pt x="418" y="3208"/>
                  </a:cubicBezTo>
                  <a:lnTo>
                    <a:pt x="119" y="3427"/>
                  </a:lnTo>
                  <a:cubicBezTo>
                    <a:pt x="60" y="3487"/>
                    <a:pt x="20" y="3547"/>
                    <a:pt x="0" y="3626"/>
                  </a:cubicBezTo>
                  <a:cubicBezTo>
                    <a:pt x="0" y="3785"/>
                    <a:pt x="100" y="3845"/>
                    <a:pt x="219" y="3885"/>
                  </a:cubicBezTo>
                  <a:cubicBezTo>
                    <a:pt x="338" y="3805"/>
                    <a:pt x="438" y="3745"/>
                    <a:pt x="557" y="3706"/>
                  </a:cubicBezTo>
                  <a:cubicBezTo>
                    <a:pt x="696" y="3626"/>
                    <a:pt x="816" y="3646"/>
                    <a:pt x="935" y="3586"/>
                  </a:cubicBezTo>
                  <a:cubicBezTo>
                    <a:pt x="1393" y="3507"/>
                    <a:pt x="1731" y="3228"/>
                    <a:pt x="2109" y="3029"/>
                  </a:cubicBezTo>
                  <a:cubicBezTo>
                    <a:pt x="2686" y="2751"/>
                    <a:pt x="3223" y="2433"/>
                    <a:pt x="3839" y="2313"/>
                  </a:cubicBezTo>
                  <a:cubicBezTo>
                    <a:pt x="3939" y="2293"/>
                    <a:pt x="3998" y="2214"/>
                    <a:pt x="4078" y="2194"/>
                  </a:cubicBezTo>
                  <a:cubicBezTo>
                    <a:pt x="4098" y="2134"/>
                    <a:pt x="4178" y="2134"/>
                    <a:pt x="4217" y="2134"/>
                  </a:cubicBezTo>
                  <a:cubicBezTo>
                    <a:pt x="4834" y="1895"/>
                    <a:pt x="5490" y="1657"/>
                    <a:pt x="6147" y="1418"/>
                  </a:cubicBezTo>
                  <a:lnTo>
                    <a:pt x="6167" y="1418"/>
                  </a:lnTo>
                  <a:cubicBezTo>
                    <a:pt x="6286" y="1338"/>
                    <a:pt x="6445" y="1358"/>
                    <a:pt x="6545" y="1299"/>
                  </a:cubicBezTo>
                  <a:cubicBezTo>
                    <a:pt x="6585" y="1259"/>
                    <a:pt x="6644" y="1259"/>
                    <a:pt x="6684" y="1259"/>
                  </a:cubicBezTo>
                  <a:cubicBezTo>
                    <a:pt x="7261" y="1020"/>
                    <a:pt x="7838" y="801"/>
                    <a:pt x="8375" y="602"/>
                  </a:cubicBezTo>
                  <a:cubicBezTo>
                    <a:pt x="8474" y="324"/>
                    <a:pt x="8196" y="244"/>
                    <a:pt x="8057" y="125"/>
                  </a:cubicBezTo>
                  <a:cubicBezTo>
                    <a:pt x="7977" y="45"/>
                    <a:pt x="7897" y="1"/>
                    <a:pt x="78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0" name="Google Shape;16680;p24"/>
            <p:cNvSpPr/>
            <p:nvPr/>
          </p:nvSpPr>
          <p:spPr>
            <a:xfrm>
              <a:off x="5261900" y="4626450"/>
              <a:ext cx="202450" cy="94525"/>
            </a:xfrm>
            <a:custGeom>
              <a:avLst/>
              <a:gdLst/>
              <a:ahLst/>
              <a:cxnLst/>
              <a:rect l="l" t="t" r="r" b="b"/>
              <a:pathLst>
                <a:path w="8098" h="3781" extrusionOk="0">
                  <a:moveTo>
                    <a:pt x="7858" y="0"/>
                  </a:moveTo>
                  <a:cubicBezTo>
                    <a:pt x="7560" y="40"/>
                    <a:pt x="7301" y="140"/>
                    <a:pt x="7043" y="299"/>
                  </a:cubicBezTo>
                  <a:cubicBezTo>
                    <a:pt x="6327" y="717"/>
                    <a:pt x="5531" y="975"/>
                    <a:pt x="4735" y="1234"/>
                  </a:cubicBezTo>
                  <a:cubicBezTo>
                    <a:pt x="3144" y="1512"/>
                    <a:pt x="1831" y="2467"/>
                    <a:pt x="379" y="3104"/>
                  </a:cubicBezTo>
                  <a:cubicBezTo>
                    <a:pt x="180" y="3183"/>
                    <a:pt x="41" y="3323"/>
                    <a:pt x="1" y="3561"/>
                  </a:cubicBezTo>
                  <a:cubicBezTo>
                    <a:pt x="80" y="3601"/>
                    <a:pt x="140" y="3661"/>
                    <a:pt x="180" y="3700"/>
                  </a:cubicBezTo>
                  <a:cubicBezTo>
                    <a:pt x="239" y="3760"/>
                    <a:pt x="299" y="3780"/>
                    <a:pt x="379" y="3780"/>
                  </a:cubicBezTo>
                  <a:cubicBezTo>
                    <a:pt x="677" y="3760"/>
                    <a:pt x="876" y="3561"/>
                    <a:pt x="1075" y="3382"/>
                  </a:cubicBezTo>
                  <a:cubicBezTo>
                    <a:pt x="1135" y="3323"/>
                    <a:pt x="1174" y="3323"/>
                    <a:pt x="1234" y="3323"/>
                  </a:cubicBezTo>
                  <a:cubicBezTo>
                    <a:pt x="1294" y="3283"/>
                    <a:pt x="1353" y="3223"/>
                    <a:pt x="1413" y="3203"/>
                  </a:cubicBezTo>
                  <a:cubicBezTo>
                    <a:pt x="2249" y="2766"/>
                    <a:pt x="3064" y="2308"/>
                    <a:pt x="3939" y="1970"/>
                  </a:cubicBezTo>
                  <a:cubicBezTo>
                    <a:pt x="5332" y="1393"/>
                    <a:pt x="6744" y="896"/>
                    <a:pt x="8097" y="179"/>
                  </a:cubicBezTo>
                  <a:cubicBezTo>
                    <a:pt x="8037" y="100"/>
                    <a:pt x="7958" y="40"/>
                    <a:pt x="7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1" name="Google Shape;16681;p24"/>
            <p:cNvSpPr/>
            <p:nvPr/>
          </p:nvSpPr>
          <p:spPr>
            <a:xfrm>
              <a:off x="5476975" y="4614375"/>
              <a:ext cx="18200" cy="9125"/>
            </a:xfrm>
            <a:custGeom>
              <a:avLst/>
              <a:gdLst/>
              <a:ahLst/>
              <a:cxnLst/>
              <a:rect l="l" t="t" r="r" b="b"/>
              <a:pathLst>
                <a:path w="728" h="365" extrusionOk="0">
                  <a:moveTo>
                    <a:pt x="320" y="1"/>
                  </a:moveTo>
                  <a:cubicBezTo>
                    <a:pt x="7" y="1"/>
                    <a:pt x="1" y="62"/>
                    <a:pt x="51" y="364"/>
                  </a:cubicBezTo>
                  <a:cubicBezTo>
                    <a:pt x="210" y="324"/>
                    <a:pt x="389" y="324"/>
                    <a:pt x="528" y="324"/>
                  </a:cubicBezTo>
                  <a:cubicBezTo>
                    <a:pt x="727" y="205"/>
                    <a:pt x="628" y="105"/>
                    <a:pt x="528" y="6"/>
                  </a:cubicBezTo>
                  <a:cubicBezTo>
                    <a:pt x="447" y="3"/>
                    <a:pt x="378" y="1"/>
                    <a:pt x="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2" name="Google Shape;16682;p24"/>
            <p:cNvSpPr/>
            <p:nvPr/>
          </p:nvSpPr>
          <p:spPr>
            <a:xfrm>
              <a:off x="3942525" y="3960050"/>
              <a:ext cx="25375" cy="13450"/>
            </a:xfrm>
            <a:custGeom>
              <a:avLst/>
              <a:gdLst/>
              <a:ahLst/>
              <a:cxnLst/>
              <a:rect l="l" t="t" r="r" b="b"/>
              <a:pathLst>
                <a:path w="1015" h="538" extrusionOk="0">
                  <a:moveTo>
                    <a:pt x="358" y="0"/>
                  </a:moveTo>
                  <a:cubicBezTo>
                    <a:pt x="239" y="20"/>
                    <a:pt x="120" y="20"/>
                    <a:pt x="0" y="20"/>
                  </a:cubicBezTo>
                  <a:cubicBezTo>
                    <a:pt x="120" y="139"/>
                    <a:pt x="239" y="239"/>
                    <a:pt x="358" y="358"/>
                  </a:cubicBezTo>
                  <a:cubicBezTo>
                    <a:pt x="498" y="438"/>
                    <a:pt x="597" y="498"/>
                    <a:pt x="717" y="537"/>
                  </a:cubicBezTo>
                  <a:cubicBezTo>
                    <a:pt x="743" y="531"/>
                    <a:pt x="765" y="528"/>
                    <a:pt x="785" y="528"/>
                  </a:cubicBezTo>
                  <a:cubicBezTo>
                    <a:pt x="825" y="528"/>
                    <a:pt x="856" y="537"/>
                    <a:pt x="896" y="537"/>
                  </a:cubicBezTo>
                  <a:cubicBezTo>
                    <a:pt x="1015" y="139"/>
                    <a:pt x="697" y="120"/>
                    <a:pt x="458" y="20"/>
                  </a:cubicBezTo>
                  <a:cubicBezTo>
                    <a:pt x="438" y="0"/>
                    <a:pt x="398"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3" name="Google Shape;16683;p24"/>
            <p:cNvSpPr/>
            <p:nvPr/>
          </p:nvSpPr>
          <p:spPr>
            <a:xfrm>
              <a:off x="3903725" y="3924725"/>
              <a:ext cx="21925" cy="12475"/>
            </a:xfrm>
            <a:custGeom>
              <a:avLst/>
              <a:gdLst/>
              <a:ahLst/>
              <a:cxnLst/>
              <a:rect l="l" t="t" r="r" b="b"/>
              <a:pathLst>
                <a:path w="877" h="499" extrusionOk="0">
                  <a:moveTo>
                    <a:pt x="1" y="1"/>
                  </a:moveTo>
                  <a:lnTo>
                    <a:pt x="1" y="1"/>
                  </a:lnTo>
                  <a:cubicBezTo>
                    <a:pt x="180" y="319"/>
                    <a:pt x="478" y="458"/>
                    <a:pt x="836" y="498"/>
                  </a:cubicBezTo>
                  <a:cubicBezTo>
                    <a:pt x="836" y="438"/>
                    <a:pt x="876" y="359"/>
                    <a:pt x="876" y="319"/>
                  </a:cubicBezTo>
                  <a:cubicBezTo>
                    <a:pt x="777" y="319"/>
                    <a:pt x="717" y="259"/>
                    <a:pt x="697" y="160"/>
                  </a:cubicBezTo>
                  <a:cubicBezTo>
                    <a:pt x="458" y="120"/>
                    <a:pt x="220" y="6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4" name="Google Shape;16684;p24"/>
            <p:cNvSpPr/>
            <p:nvPr/>
          </p:nvSpPr>
          <p:spPr>
            <a:xfrm>
              <a:off x="3951475" y="3955575"/>
              <a:ext cx="9475" cy="6300"/>
            </a:xfrm>
            <a:custGeom>
              <a:avLst/>
              <a:gdLst/>
              <a:ahLst/>
              <a:cxnLst/>
              <a:rect l="l" t="t" r="r" b="b"/>
              <a:pathLst>
                <a:path w="379" h="252" extrusionOk="0">
                  <a:moveTo>
                    <a:pt x="0" y="0"/>
                  </a:moveTo>
                  <a:lnTo>
                    <a:pt x="0" y="179"/>
                  </a:lnTo>
                  <a:cubicBezTo>
                    <a:pt x="67" y="227"/>
                    <a:pt x="129" y="251"/>
                    <a:pt x="188" y="251"/>
                  </a:cubicBezTo>
                  <a:cubicBezTo>
                    <a:pt x="254" y="251"/>
                    <a:pt x="316" y="222"/>
                    <a:pt x="378" y="159"/>
                  </a:cubicBezTo>
                  <a:cubicBezTo>
                    <a:pt x="279" y="60"/>
                    <a:pt x="16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5" name="Google Shape;16685;p24"/>
            <p:cNvSpPr/>
            <p:nvPr/>
          </p:nvSpPr>
          <p:spPr>
            <a:xfrm>
              <a:off x="5723425" y="4705500"/>
              <a:ext cx="18425" cy="4225"/>
            </a:xfrm>
            <a:custGeom>
              <a:avLst/>
              <a:gdLst/>
              <a:ahLst/>
              <a:cxnLst/>
              <a:rect l="l" t="t" r="r" b="b"/>
              <a:pathLst>
                <a:path w="737" h="169" extrusionOk="0">
                  <a:moveTo>
                    <a:pt x="381" y="1"/>
                  </a:moveTo>
                  <a:cubicBezTo>
                    <a:pt x="241" y="1"/>
                    <a:pt x="109" y="30"/>
                    <a:pt x="0" y="161"/>
                  </a:cubicBezTo>
                  <a:cubicBezTo>
                    <a:pt x="90" y="161"/>
                    <a:pt x="185" y="169"/>
                    <a:pt x="280" y="169"/>
                  </a:cubicBezTo>
                  <a:cubicBezTo>
                    <a:pt x="439" y="169"/>
                    <a:pt x="599" y="146"/>
                    <a:pt x="736" y="21"/>
                  </a:cubicBezTo>
                  <a:cubicBezTo>
                    <a:pt x="619" y="21"/>
                    <a:pt x="497" y="1"/>
                    <a:pt x="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6" name="Google Shape;16686;p24"/>
            <p:cNvSpPr/>
            <p:nvPr/>
          </p:nvSpPr>
          <p:spPr>
            <a:xfrm>
              <a:off x="4414975" y="3620250"/>
              <a:ext cx="1525" cy="2150"/>
            </a:xfrm>
            <a:custGeom>
              <a:avLst/>
              <a:gdLst/>
              <a:ahLst/>
              <a:cxnLst/>
              <a:rect l="l" t="t" r="r" b="b"/>
              <a:pathLst>
                <a:path w="61" h="86" extrusionOk="0">
                  <a:moveTo>
                    <a:pt x="9" y="0"/>
                  </a:moveTo>
                  <a:cubicBezTo>
                    <a:pt x="3" y="0"/>
                    <a:pt x="0" y="10"/>
                    <a:pt x="0" y="25"/>
                  </a:cubicBezTo>
                  <a:cubicBezTo>
                    <a:pt x="0" y="65"/>
                    <a:pt x="40" y="65"/>
                    <a:pt x="60" y="85"/>
                  </a:cubicBezTo>
                  <a:cubicBezTo>
                    <a:pt x="36" y="24"/>
                    <a:pt x="19" y="0"/>
                    <a:pt x="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7" name="Google Shape;16687;p24"/>
            <p:cNvSpPr/>
            <p:nvPr/>
          </p:nvSpPr>
          <p:spPr>
            <a:xfrm>
              <a:off x="4065350" y="5002425"/>
              <a:ext cx="54250" cy="9975"/>
            </a:xfrm>
            <a:custGeom>
              <a:avLst/>
              <a:gdLst/>
              <a:ahLst/>
              <a:cxnLst/>
              <a:rect l="l" t="t" r="r" b="b"/>
              <a:pathLst>
                <a:path w="2170" h="399" extrusionOk="0">
                  <a:moveTo>
                    <a:pt x="399" y="0"/>
                  </a:moveTo>
                  <a:cubicBezTo>
                    <a:pt x="279" y="0"/>
                    <a:pt x="120" y="20"/>
                    <a:pt x="1" y="20"/>
                  </a:cubicBezTo>
                  <a:cubicBezTo>
                    <a:pt x="120" y="358"/>
                    <a:pt x="458" y="299"/>
                    <a:pt x="697" y="398"/>
                  </a:cubicBezTo>
                  <a:lnTo>
                    <a:pt x="1911" y="398"/>
                  </a:lnTo>
                  <a:cubicBezTo>
                    <a:pt x="1990" y="398"/>
                    <a:pt x="2090" y="378"/>
                    <a:pt x="2169" y="378"/>
                  </a:cubicBezTo>
                  <a:cubicBezTo>
                    <a:pt x="1592" y="159"/>
                    <a:pt x="996" y="100"/>
                    <a:pt x="3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8" name="Google Shape;16688;p24"/>
            <p:cNvSpPr/>
            <p:nvPr/>
          </p:nvSpPr>
          <p:spPr>
            <a:xfrm>
              <a:off x="3960425" y="4109250"/>
              <a:ext cx="4500" cy="4500"/>
            </a:xfrm>
            <a:custGeom>
              <a:avLst/>
              <a:gdLst/>
              <a:ahLst/>
              <a:cxnLst/>
              <a:rect l="l" t="t" r="r" b="b"/>
              <a:pathLst>
                <a:path w="180" h="180" extrusionOk="0">
                  <a:moveTo>
                    <a:pt x="1" y="0"/>
                  </a:moveTo>
                  <a:lnTo>
                    <a:pt x="180" y="179"/>
                  </a:lnTo>
                  <a:cubicBezTo>
                    <a:pt x="120" y="100"/>
                    <a:pt x="40" y="4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9" name="Google Shape;16689;p24"/>
            <p:cNvSpPr/>
            <p:nvPr/>
          </p:nvSpPr>
          <p:spPr>
            <a:xfrm>
              <a:off x="5514550" y="4226900"/>
              <a:ext cx="29850" cy="14650"/>
            </a:xfrm>
            <a:custGeom>
              <a:avLst/>
              <a:gdLst/>
              <a:ahLst/>
              <a:cxnLst/>
              <a:rect l="l" t="t" r="r" b="b"/>
              <a:pathLst>
                <a:path w="1194" h="586" extrusionOk="0">
                  <a:moveTo>
                    <a:pt x="760" y="0"/>
                  </a:moveTo>
                  <a:cubicBezTo>
                    <a:pt x="534" y="0"/>
                    <a:pt x="311" y="36"/>
                    <a:pt x="100" y="188"/>
                  </a:cubicBezTo>
                  <a:cubicBezTo>
                    <a:pt x="0" y="347"/>
                    <a:pt x="0" y="446"/>
                    <a:pt x="100" y="585"/>
                  </a:cubicBezTo>
                  <a:cubicBezTo>
                    <a:pt x="166" y="576"/>
                    <a:pt x="233" y="573"/>
                    <a:pt x="301" y="573"/>
                  </a:cubicBezTo>
                  <a:cubicBezTo>
                    <a:pt x="385" y="573"/>
                    <a:pt x="470" y="577"/>
                    <a:pt x="553" y="577"/>
                  </a:cubicBezTo>
                  <a:cubicBezTo>
                    <a:pt x="801" y="577"/>
                    <a:pt x="1032" y="538"/>
                    <a:pt x="1194" y="227"/>
                  </a:cubicBezTo>
                  <a:lnTo>
                    <a:pt x="975" y="9"/>
                  </a:lnTo>
                  <a:cubicBezTo>
                    <a:pt x="903" y="4"/>
                    <a:pt x="832" y="0"/>
                    <a:pt x="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0" name="Google Shape;16690;p24"/>
            <p:cNvSpPr/>
            <p:nvPr/>
          </p:nvSpPr>
          <p:spPr>
            <a:xfrm>
              <a:off x="5614000" y="4214175"/>
              <a:ext cx="4500" cy="4500"/>
            </a:xfrm>
            <a:custGeom>
              <a:avLst/>
              <a:gdLst/>
              <a:ahLst/>
              <a:cxnLst/>
              <a:rect l="l" t="t" r="r" b="b"/>
              <a:pathLst>
                <a:path w="180" h="180" extrusionOk="0">
                  <a:moveTo>
                    <a:pt x="1" y="0"/>
                  </a:moveTo>
                  <a:lnTo>
                    <a:pt x="1" y="0"/>
                  </a:lnTo>
                  <a:cubicBezTo>
                    <a:pt x="21" y="80"/>
                    <a:pt x="80" y="160"/>
                    <a:pt x="180" y="179"/>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1" name="Google Shape;16691;p24"/>
            <p:cNvSpPr/>
            <p:nvPr/>
          </p:nvSpPr>
          <p:spPr>
            <a:xfrm>
              <a:off x="4036025" y="3634800"/>
              <a:ext cx="9475" cy="6975"/>
            </a:xfrm>
            <a:custGeom>
              <a:avLst/>
              <a:gdLst/>
              <a:ahLst/>
              <a:cxnLst/>
              <a:rect l="l" t="t" r="r" b="b"/>
              <a:pathLst>
                <a:path w="379" h="279" extrusionOk="0">
                  <a:moveTo>
                    <a:pt x="199" y="0"/>
                  </a:moveTo>
                  <a:cubicBezTo>
                    <a:pt x="100" y="0"/>
                    <a:pt x="20" y="20"/>
                    <a:pt x="20" y="120"/>
                  </a:cubicBezTo>
                  <a:cubicBezTo>
                    <a:pt x="0" y="219"/>
                    <a:pt x="80" y="279"/>
                    <a:pt x="179" y="279"/>
                  </a:cubicBezTo>
                  <a:cubicBezTo>
                    <a:pt x="259" y="279"/>
                    <a:pt x="338" y="259"/>
                    <a:pt x="358" y="159"/>
                  </a:cubicBezTo>
                  <a:cubicBezTo>
                    <a:pt x="378" y="60"/>
                    <a:pt x="279" y="2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2" name="Google Shape;16692;p24"/>
            <p:cNvSpPr/>
            <p:nvPr/>
          </p:nvSpPr>
          <p:spPr>
            <a:xfrm>
              <a:off x="3972350" y="3966400"/>
              <a:ext cx="72650" cy="37425"/>
            </a:xfrm>
            <a:custGeom>
              <a:avLst/>
              <a:gdLst/>
              <a:ahLst/>
              <a:cxnLst/>
              <a:rect l="l" t="t" r="r" b="b"/>
              <a:pathLst>
                <a:path w="2906" h="1497" extrusionOk="0">
                  <a:moveTo>
                    <a:pt x="201" y="1"/>
                  </a:moveTo>
                  <a:cubicBezTo>
                    <a:pt x="116" y="1"/>
                    <a:pt x="48" y="58"/>
                    <a:pt x="1" y="164"/>
                  </a:cubicBezTo>
                  <a:cubicBezTo>
                    <a:pt x="1" y="244"/>
                    <a:pt x="41" y="303"/>
                    <a:pt x="120" y="363"/>
                  </a:cubicBezTo>
                  <a:cubicBezTo>
                    <a:pt x="160" y="383"/>
                    <a:pt x="180" y="383"/>
                    <a:pt x="240" y="403"/>
                  </a:cubicBezTo>
                  <a:cubicBezTo>
                    <a:pt x="299" y="403"/>
                    <a:pt x="339" y="442"/>
                    <a:pt x="399" y="462"/>
                  </a:cubicBezTo>
                  <a:cubicBezTo>
                    <a:pt x="459" y="502"/>
                    <a:pt x="518" y="562"/>
                    <a:pt x="618" y="582"/>
                  </a:cubicBezTo>
                  <a:cubicBezTo>
                    <a:pt x="1254" y="840"/>
                    <a:pt x="1811" y="1278"/>
                    <a:pt x="2488" y="1497"/>
                  </a:cubicBezTo>
                  <a:cubicBezTo>
                    <a:pt x="2587" y="1338"/>
                    <a:pt x="2746" y="1318"/>
                    <a:pt x="2905" y="1278"/>
                  </a:cubicBezTo>
                  <a:cubicBezTo>
                    <a:pt x="2050" y="920"/>
                    <a:pt x="1214" y="562"/>
                    <a:pt x="399" y="84"/>
                  </a:cubicBezTo>
                  <a:cubicBezTo>
                    <a:pt x="326" y="28"/>
                    <a:pt x="260"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3" name="Google Shape;16693;p24"/>
            <p:cNvSpPr/>
            <p:nvPr/>
          </p:nvSpPr>
          <p:spPr>
            <a:xfrm>
              <a:off x="3951475" y="3959550"/>
              <a:ext cx="30850" cy="15375"/>
            </a:xfrm>
            <a:custGeom>
              <a:avLst/>
              <a:gdLst/>
              <a:ahLst/>
              <a:cxnLst/>
              <a:rect l="l" t="t" r="r" b="b"/>
              <a:pathLst>
                <a:path w="1234" h="615" extrusionOk="0">
                  <a:moveTo>
                    <a:pt x="378" y="0"/>
                  </a:moveTo>
                  <a:cubicBezTo>
                    <a:pt x="259" y="20"/>
                    <a:pt x="140" y="20"/>
                    <a:pt x="0" y="20"/>
                  </a:cubicBezTo>
                  <a:cubicBezTo>
                    <a:pt x="140" y="239"/>
                    <a:pt x="478" y="259"/>
                    <a:pt x="538" y="557"/>
                  </a:cubicBezTo>
                  <a:cubicBezTo>
                    <a:pt x="594" y="595"/>
                    <a:pt x="650" y="615"/>
                    <a:pt x="707" y="615"/>
                  </a:cubicBezTo>
                  <a:cubicBezTo>
                    <a:pt x="770" y="615"/>
                    <a:pt x="833" y="590"/>
                    <a:pt x="896" y="537"/>
                  </a:cubicBezTo>
                  <a:cubicBezTo>
                    <a:pt x="916" y="338"/>
                    <a:pt x="1095" y="398"/>
                    <a:pt x="1234" y="358"/>
                  </a:cubicBezTo>
                  <a:lnTo>
                    <a:pt x="1234" y="199"/>
                  </a:lnTo>
                  <a:cubicBezTo>
                    <a:pt x="1220" y="200"/>
                    <a:pt x="1206" y="201"/>
                    <a:pt x="1192" y="201"/>
                  </a:cubicBezTo>
                  <a:cubicBezTo>
                    <a:pt x="911" y="201"/>
                    <a:pt x="663" y="19"/>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4" name="Google Shape;16694;p24"/>
            <p:cNvSpPr/>
            <p:nvPr/>
          </p:nvSpPr>
          <p:spPr>
            <a:xfrm>
              <a:off x="3972850" y="3976175"/>
              <a:ext cx="5500" cy="5775"/>
            </a:xfrm>
            <a:custGeom>
              <a:avLst/>
              <a:gdLst/>
              <a:ahLst/>
              <a:cxnLst/>
              <a:rect l="l" t="t" r="r" b="b"/>
              <a:pathLst>
                <a:path w="220" h="231" extrusionOk="0">
                  <a:moveTo>
                    <a:pt x="98" y="1"/>
                  </a:moveTo>
                  <a:cubicBezTo>
                    <a:pt x="58" y="1"/>
                    <a:pt x="23" y="27"/>
                    <a:pt x="1" y="71"/>
                  </a:cubicBezTo>
                  <a:cubicBezTo>
                    <a:pt x="61" y="131"/>
                    <a:pt x="120" y="171"/>
                    <a:pt x="200" y="230"/>
                  </a:cubicBezTo>
                  <a:cubicBezTo>
                    <a:pt x="200" y="151"/>
                    <a:pt x="220" y="91"/>
                    <a:pt x="200" y="32"/>
                  </a:cubicBezTo>
                  <a:lnTo>
                    <a:pt x="200" y="51"/>
                  </a:lnTo>
                  <a:cubicBezTo>
                    <a:pt x="165" y="17"/>
                    <a:pt x="130" y="1"/>
                    <a:pt x="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5" name="Google Shape;16695;p24"/>
            <p:cNvSpPr/>
            <p:nvPr/>
          </p:nvSpPr>
          <p:spPr>
            <a:xfrm>
              <a:off x="3982300" y="3977950"/>
              <a:ext cx="5500" cy="3000"/>
            </a:xfrm>
            <a:custGeom>
              <a:avLst/>
              <a:gdLst/>
              <a:ahLst/>
              <a:cxnLst/>
              <a:rect l="l" t="t" r="r" b="b"/>
              <a:pathLst>
                <a:path w="220" h="120" extrusionOk="0">
                  <a:moveTo>
                    <a:pt x="1" y="0"/>
                  </a:moveTo>
                  <a:lnTo>
                    <a:pt x="1" y="0"/>
                  </a:lnTo>
                  <a:cubicBezTo>
                    <a:pt x="61" y="60"/>
                    <a:pt x="140" y="100"/>
                    <a:pt x="220" y="120"/>
                  </a:cubicBezTo>
                  <a:cubicBezTo>
                    <a:pt x="140" y="80"/>
                    <a:pt x="61" y="2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6" name="Google Shape;16696;p24"/>
            <p:cNvSpPr/>
            <p:nvPr/>
          </p:nvSpPr>
          <p:spPr>
            <a:xfrm>
              <a:off x="4201625" y="4044100"/>
              <a:ext cx="22900" cy="15425"/>
            </a:xfrm>
            <a:custGeom>
              <a:avLst/>
              <a:gdLst/>
              <a:ahLst/>
              <a:cxnLst/>
              <a:rect l="l" t="t" r="r" b="b"/>
              <a:pathLst>
                <a:path w="916" h="617" extrusionOk="0">
                  <a:moveTo>
                    <a:pt x="717" y="0"/>
                  </a:moveTo>
                  <a:cubicBezTo>
                    <a:pt x="538" y="40"/>
                    <a:pt x="339" y="60"/>
                    <a:pt x="180" y="119"/>
                  </a:cubicBezTo>
                  <a:cubicBezTo>
                    <a:pt x="100" y="199"/>
                    <a:pt x="40" y="239"/>
                    <a:pt x="1" y="259"/>
                  </a:cubicBezTo>
                  <a:cubicBezTo>
                    <a:pt x="140" y="338"/>
                    <a:pt x="199" y="458"/>
                    <a:pt x="180" y="617"/>
                  </a:cubicBezTo>
                  <a:cubicBezTo>
                    <a:pt x="299" y="597"/>
                    <a:pt x="438" y="537"/>
                    <a:pt x="577" y="517"/>
                  </a:cubicBezTo>
                  <a:cubicBezTo>
                    <a:pt x="697" y="497"/>
                    <a:pt x="816" y="458"/>
                    <a:pt x="916" y="338"/>
                  </a:cubicBezTo>
                  <a:cubicBezTo>
                    <a:pt x="916" y="199"/>
                    <a:pt x="816" y="10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7" name="Google Shape;16697;p24"/>
            <p:cNvSpPr/>
            <p:nvPr/>
          </p:nvSpPr>
          <p:spPr>
            <a:xfrm>
              <a:off x="4060875" y="4021275"/>
              <a:ext cx="4500" cy="4450"/>
            </a:xfrm>
            <a:custGeom>
              <a:avLst/>
              <a:gdLst/>
              <a:ahLst/>
              <a:cxnLst/>
              <a:rect l="l" t="t" r="r" b="b"/>
              <a:pathLst>
                <a:path w="180" h="178" extrusionOk="0">
                  <a:moveTo>
                    <a:pt x="74" y="0"/>
                  </a:moveTo>
                  <a:cubicBezTo>
                    <a:pt x="52" y="0"/>
                    <a:pt x="27" y="5"/>
                    <a:pt x="1" y="18"/>
                  </a:cubicBezTo>
                  <a:lnTo>
                    <a:pt x="180" y="177"/>
                  </a:lnTo>
                  <a:lnTo>
                    <a:pt x="180" y="18"/>
                  </a:lnTo>
                  <a:cubicBezTo>
                    <a:pt x="153" y="18"/>
                    <a:pt x="118" y="0"/>
                    <a:pt x="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8" name="Google Shape;16698;p24"/>
            <p:cNvSpPr/>
            <p:nvPr/>
          </p:nvSpPr>
          <p:spPr>
            <a:xfrm>
              <a:off x="4692475" y="3980350"/>
              <a:ext cx="13450" cy="6575"/>
            </a:xfrm>
            <a:custGeom>
              <a:avLst/>
              <a:gdLst/>
              <a:ahLst/>
              <a:cxnLst/>
              <a:rect l="l" t="t" r="r" b="b"/>
              <a:pathLst>
                <a:path w="538" h="263" extrusionOk="0">
                  <a:moveTo>
                    <a:pt x="137" y="0"/>
                  </a:moveTo>
                  <a:cubicBezTo>
                    <a:pt x="26" y="0"/>
                    <a:pt x="1" y="112"/>
                    <a:pt x="1" y="223"/>
                  </a:cubicBezTo>
                  <a:cubicBezTo>
                    <a:pt x="100" y="223"/>
                    <a:pt x="239" y="262"/>
                    <a:pt x="339" y="262"/>
                  </a:cubicBezTo>
                  <a:cubicBezTo>
                    <a:pt x="538" y="83"/>
                    <a:pt x="339" y="63"/>
                    <a:pt x="239" y="24"/>
                  </a:cubicBezTo>
                  <a:cubicBezTo>
                    <a:pt x="199" y="8"/>
                    <a:pt x="165"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9" name="Google Shape;16699;p24"/>
            <p:cNvSpPr/>
            <p:nvPr/>
          </p:nvSpPr>
          <p:spPr>
            <a:xfrm>
              <a:off x="4674325" y="3968500"/>
              <a:ext cx="5250" cy="3725"/>
            </a:xfrm>
            <a:custGeom>
              <a:avLst/>
              <a:gdLst/>
              <a:ahLst/>
              <a:cxnLst/>
              <a:rect l="l" t="t" r="r" b="b"/>
              <a:pathLst>
                <a:path w="210" h="149" extrusionOk="0">
                  <a:moveTo>
                    <a:pt x="209" y="0"/>
                  </a:moveTo>
                  <a:cubicBezTo>
                    <a:pt x="192" y="13"/>
                    <a:pt x="172" y="17"/>
                    <a:pt x="150" y="17"/>
                  </a:cubicBezTo>
                  <a:cubicBezTo>
                    <a:pt x="122" y="17"/>
                    <a:pt x="92" y="10"/>
                    <a:pt x="68" y="10"/>
                  </a:cubicBezTo>
                  <a:cubicBezTo>
                    <a:pt x="25" y="10"/>
                    <a:pt x="1" y="30"/>
                    <a:pt x="30" y="140"/>
                  </a:cubicBezTo>
                  <a:cubicBezTo>
                    <a:pt x="37" y="146"/>
                    <a:pt x="45" y="149"/>
                    <a:pt x="54" y="149"/>
                  </a:cubicBezTo>
                  <a:cubicBezTo>
                    <a:pt x="105" y="149"/>
                    <a:pt x="193" y="67"/>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0" name="Google Shape;16700;p24"/>
            <p:cNvSpPr/>
            <p:nvPr/>
          </p:nvSpPr>
          <p:spPr>
            <a:xfrm>
              <a:off x="4692475" y="3964525"/>
              <a:ext cx="5000" cy="1500"/>
            </a:xfrm>
            <a:custGeom>
              <a:avLst/>
              <a:gdLst/>
              <a:ahLst/>
              <a:cxnLst/>
              <a:rect l="l" t="t" r="r" b="b"/>
              <a:pathLst>
                <a:path w="200" h="60" extrusionOk="0">
                  <a:moveTo>
                    <a:pt x="1" y="0"/>
                  </a:moveTo>
                  <a:cubicBezTo>
                    <a:pt x="30" y="40"/>
                    <a:pt x="60" y="60"/>
                    <a:pt x="93" y="60"/>
                  </a:cubicBezTo>
                  <a:cubicBezTo>
                    <a:pt x="125" y="60"/>
                    <a:pt x="160" y="4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1" name="Google Shape;16701;p24"/>
            <p:cNvSpPr/>
            <p:nvPr/>
          </p:nvSpPr>
          <p:spPr>
            <a:xfrm>
              <a:off x="4761750" y="3955275"/>
              <a:ext cx="45125" cy="22200"/>
            </a:xfrm>
            <a:custGeom>
              <a:avLst/>
              <a:gdLst/>
              <a:ahLst/>
              <a:cxnLst/>
              <a:rect l="l" t="t" r="r" b="b"/>
              <a:pathLst>
                <a:path w="1805" h="888" extrusionOk="0">
                  <a:moveTo>
                    <a:pt x="254" y="1"/>
                  </a:moveTo>
                  <a:cubicBezTo>
                    <a:pt x="188" y="1"/>
                    <a:pt x="122" y="5"/>
                    <a:pt x="54" y="12"/>
                  </a:cubicBezTo>
                  <a:lnTo>
                    <a:pt x="54" y="191"/>
                  </a:lnTo>
                  <a:cubicBezTo>
                    <a:pt x="1" y="316"/>
                    <a:pt x="11" y="393"/>
                    <a:pt x="158" y="393"/>
                  </a:cubicBezTo>
                  <a:cubicBezTo>
                    <a:pt x="175" y="393"/>
                    <a:pt x="193" y="392"/>
                    <a:pt x="214" y="390"/>
                  </a:cubicBezTo>
                  <a:cubicBezTo>
                    <a:pt x="373" y="390"/>
                    <a:pt x="512" y="410"/>
                    <a:pt x="591" y="549"/>
                  </a:cubicBezTo>
                  <a:cubicBezTo>
                    <a:pt x="608" y="668"/>
                    <a:pt x="654" y="845"/>
                    <a:pt x="754" y="845"/>
                  </a:cubicBezTo>
                  <a:cubicBezTo>
                    <a:pt x="771" y="845"/>
                    <a:pt x="790" y="839"/>
                    <a:pt x="810" y="828"/>
                  </a:cubicBezTo>
                  <a:cubicBezTo>
                    <a:pt x="914" y="770"/>
                    <a:pt x="1013" y="749"/>
                    <a:pt x="1109" y="749"/>
                  </a:cubicBezTo>
                  <a:cubicBezTo>
                    <a:pt x="1343" y="749"/>
                    <a:pt x="1559" y="873"/>
                    <a:pt x="1785" y="887"/>
                  </a:cubicBezTo>
                  <a:cubicBezTo>
                    <a:pt x="1805" y="629"/>
                    <a:pt x="1666" y="569"/>
                    <a:pt x="1467" y="529"/>
                  </a:cubicBezTo>
                  <a:cubicBezTo>
                    <a:pt x="1119" y="182"/>
                    <a:pt x="710" y="1"/>
                    <a:pt x="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2" name="Google Shape;16702;p24"/>
            <p:cNvSpPr/>
            <p:nvPr/>
          </p:nvSpPr>
          <p:spPr>
            <a:xfrm>
              <a:off x="4860075" y="3981850"/>
              <a:ext cx="20900" cy="19050"/>
            </a:xfrm>
            <a:custGeom>
              <a:avLst/>
              <a:gdLst/>
              <a:ahLst/>
              <a:cxnLst/>
              <a:rect l="l" t="t" r="r" b="b"/>
              <a:pathLst>
                <a:path w="836" h="762" extrusionOk="0">
                  <a:moveTo>
                    <a:pt x="487" y="0"/>
                  </a:moveTo>
                  <a:cubicBezTo>
                    <a:pt x="432" y="0"/>
                    <a:pt x="376" y="3"/>
                    <a:pt x="319" y="3"/>
                  </a:cubicBezTo>
                  <a:lnTo>
                    <a:pt x="100" y="3"/>
                  </a:lnTo>
                  <a:cubicBezTo>
                    <a:pt x="0" y="222"/>
                    <a:pt x="40" y="441"/>
                    <a:pt x="100" y="660"/>
                  </a:cubicBezTo>
                  <a:cubicBezTo>
                    <a:pt x="219" y="732"/>
                    <a:pt x="310" y="762"/>
                    <a:pt x="383" y="762"/>
                  </a:cubicBezTo>
                  <a:cubicBezTo>
                    <a:pt x="651" y="762"/>
                    <a:pt x="660" y="359"/>
                    <a:pt x="816" y="202"/>
                  </a:cubicBezTo>
                  <a:lnTo>
                    <a:pt x="836" y="163"/>
                  </a:lnTo>
                  <a:cubicBezTo>
                    <a:pt x="751" y="21"/>
                    <a:pt x="625" y="0"/>
                    <a:pt x="4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3" name="Google Shape;16703;p24"/>
            <p:cNvSpPr/>
            <p:nvPr/>
          </p:nvSpPr>
          <p:spPr>
            <a:xfrm>
              <a:off x="4851125" y="3980050"/>
              <a:ext cx="19425" cy="14825"/>
            </a:xfrm>
            <a:custGeom>
              <a:avLst/>
              <a:gdLst/>
              <a:ahLst/>
              <a:cxnLst/>
              <a:rect l="l" t="t" r="r" b="b"/>
              <a:pathLst>
                <a:path w="777" h="593" extrusionOk="0">
                  <a:moveTo>
                    <a:pt x="134" y="1"/>
                  </a:moveTo>
                  <a:cubicBezTo>
                    <a:pt x="56" y="1"/>
                    <a:pt x="0" y="51"/>
                    <a:pt x="0" y="235"/>
                  </a:cubicBezTo>
                  <a:lnTo>
                    <a:pt x="20" y="314"/>
                  </a:lnTo>
                  <a:cubicBezTo>
                    <a:pt x="60" y="374"/>
                    <a:pt x="80" y="394"/>
                    <a:pt x="120" y="434"/>
                  </a:cubicBezTo>
                  <a:cubicBezTo>
                    <a:pt x="179" y="493"/>
                    <a:pt x="219" y="513"/>
                    <a:pt x="279" y="533"/>
                  </a:cubicBezTo>
                  <a:cubicBezTo>
                    <a:pt x="319" y="573"/>
                    <a:pt x="398" y="593"/>
                    <a:pt x="458" y="593"/>
                  </a:cubicBezTo>
                  <a:lnTo>
                    <a:pt x="518" y="593"/>
                  </a:lnTo>
                  <a:cubicBezTo>
                    <a:pt x="776" y="414"/>
                    <a:pt x="577" y="235"/>
                    <a:pt x="498" y="75"/>
                  </a:cubicBezTo>
                  <a:cubicBezTo>
                    <a:pt x="487" y="78"/>
                    <a:pt x="475" y="79"/>
                    <a:pt x="463" y="79"/>
                  </a:cubicBezTo>
                  <a:cubicBezTo>
                    <a:pt x="362" y="79"/>
                    <a:pt x="23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4" name="Google Shape;16704;p24"/>
            <p:cNvSpPr/>
            <p:nvPr/>
          </p:nvSpPr>
          <p:spPr>
            <a:xfrm>
              <a:off x="4818300" y="3977450"/>
              <a:ext cx="19925" cy="12950"/>
            </a:xfrm>
            <a:custGeom>
              <a:avLst/>
              <a:gdLst/>
              <a:ahLst/>
              <a:cxnLst/>
              <a:rect l="l" t="t" r="r" b="b"/>
              <a:pathLst>
                <a:path w="797" h="518" extrusionOk="0">
                  <a:moveTo>
                    <a:pt x="0" y="0"/>
                  </a:moveTo>
                  <a:lnTo>
                    <a:pt x="0" y="0"/>
                  </a:lnTo>
                  <a:cubicBezTo>
                    <a:pt x="100" y="398"/>
                    <a:pt x="398" y="378"/>
                    <a:pt x="597" y="518"/>
                  </a:cubicBezTo>
                  <a:cubicBezTo>
                    <a:pt x="677" y="478"/>
                    <a:pt x="736" y="418"/>
                    <a:pt x="796" y="319"/>
                  </a:cubicBezTo>
                  <a:cubicBezTo>
                    <a:pt x="577" y="120"/>
                    <a:pt x="299" y="10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5" name="Google Shape;16705;p24"/>
            <p:cNvSpPr/>
            <p:nvPr/>
          </p:nvSpPr>
          <p:spPr>
            <a:xfrm>
              <a:off x="4833725" y="3985400"/>
              <a:ext cx="18925" cy="4875"/>
            </a:xfrm>
            <a:custGeom>
              <a:avLst/>
              <a:gdLst/>
              <a:ahLst/>
              <a:cxnLst/>
              <a:rect l="l" t="t" r="r" b="b"/>
              <a:pathLst>
                <a:path w="757" h="195" extrusionOk="0">
                  <a:moveTo>
                    <a:pt x="159" y="1"/>
                  </a:moveTo>
                  <a:cubicBezTo>
                    <a:pt x="100" y="80"/>
                    <a:pt x="60" y="120"/>
                    <a:pt x="0" y="180"/>
                  </a:cubicBezTo>
                  <a:cubicBezTo>
                    <a:pt x="110" y="190"/>
                    <a:pt x="224" y="195"/>
                    <a:pt x="338" y="195"/>
                  </a:cubicBezTo>
                  <a:cubicBezTo>
                    <a:pt x="453" y="195"/>
                    <a:pt x="567" y="190"/>
                    <a:pt x="676" y="180"/>
                  </a:cubicBezTo>
                  <a:lnTo>
                    <a:pt x="756" y="100"/>
                  </a:lnTo>
                  <a:lnTo>
                    <a:pt x="676" y="21"/>
                  </a:lnTo>
                  <a:lnTo>
                    <a:pt x="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6" name="Google Shape;16706;p24"/>
            <p:cNvSpPr/>
            <p:nvPr/>
          </p:nvSpPr>
          <p:spPr>
            <a:xfrm>
              <a:off x="4728275" y="3954875"/>
              <a:ext cx="38825" cy="22100"/>
            </a:xfrm>
            <a:custGeom>
              <a:avLst/>
              <a:gdLst/>
              <a:ahLst/>
              <a:cxnLst/>
              <a:rect l="l" t="t" r="r" b="b"/>
              <a:pathLst>
                <a:path w="1553" h="884" extrusionOk="0">
                  <a:moveTo>
                    <a:pt x="361" y="1"/>
                  </a:moveTo>
                  <a:cubicBezTo>
                    <a:pt x="265" y="1"/>
                    <a:pt x="167" y="11"/>
                    <a:pt x="75" y="11"/>
                  </a:cubicBezTo>
                  <a:cubicBezTo>
                    <a:pt x="50" y="11"/>
                    <a:pt x="25" y="10"/>
                    <a:pt x="1" y="8"/>
                  </a:cubicBezTo>
                  <a:lnTo>
                    <a:pt x="1" y="187"/>
                  </a:lnTo>
                  <a:cubicBezTo>
                    <a:pt x="44" y="179"/>
                    <a:pt x="84" y="175"/>
                    <a:pt x="120" y="175"/>
                  </a:cubicBezTo>
                  <a:cubicBezTo>
                    <a:pt x="527" y="175"/>
                    <a:pt x="586" y="646"/>
                    <a:pt x="896" y="884"/>
                  </a:cubicBezTo>
                  <a:cubicBezTo>
                    <a:pt x="1055" y="585"/>
                    <a:pt x="1393" y="605"/>
                    <a:pt x="1553" y="386"/>
                  </a:cubicBezTo>
                  <a:cubicBezTo>
                    <a:pt x="1493" y="327"/>
                    <a:pt x="1433" y="247"/>
                    <a:pt x="1393" y="207"/>
                  </a:cubicBezTo>
                  <a:cubicBezTo>
                    <a:pt x="1382" y="206"/>
                    <a:pt x="1370" y="206"/>
                    <a:pt x="1358" y="206"/>
                  </a:cubicBezTo>
                  <a:cubicBezTo>
                    <a:pt x="1228" y="206"/>
                    <a:pt x="1104" y="262"/>
                    <a:pt x="987" y="262"/>
                  </a:cubicBezTo>
                  <a:cubicBezTo>
                    <a:pt x="900" y="262"/>
                    <a:pt x="817" y="232"/>
                    <a:pt x="737" y="128"/>
                  </a:cubicBezTo>
                  <a:cubicBezTo>
                    <a:pt x="631" y="22"/>
                    <a:pt x="49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7" name="Google Shape;16707;p24"/>
            <p:cNvSpPr/>
            <p:nvPr/>
          </p:nvSpPr>
          <p:spPr>
            <a:xfrm>
              <a:off x="4728275" y="3975450"/>
              <a:ext cx="2525" cy="3025"/>
            </a:xfrm>
            <a:custGeom>
              <a:avLst/>
              <a:gdLst/>
              <a:ahLst/>
              <a:cxnLst/>
              <a:rect l="l" t="t" r="r" b="b"/>
              <a:pathLst>
                <a:path w="101" h="121" extrusionOk="0">
                  <a:moveTo>
                    <a:pt x="61" y="1"/>
                  </a:moveTo>
                  <a:cubicBezTo>
                    <a:pt x="21" y="61"/>
                    <a:pt x="1" y="100"/>
                    <a:pt x="41" y="120"/>
                  </a:cubicBezTo>
                  <a:cubicBezTo>
                    <a:pt x="61" y="120"/>
                    <a:pt x="100" y="100"/>
                    <a:pt x="100" y="80"/>
                  </a:cubicBezTo>
                  <a:cubicBezTo>
                    <a:pt x="100" y="61"/>
                    <a:pt x="61" y="2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8" name="Google Shape;16708;p24"/>
            <p:cNvSpPr/>
            <p:nvPr/>
          </p:nvSpPr>
          <p:spPr>
            <a:xfrm>
              <a:off x="4740225" y="4025050"/>
              <a:ext cx="84075" cy="13275"/>
            </a:xfrm>
            <a:custGeom>
              <a:avLst/>
              <a:gdLst/>
              <a:ahLst/>
              <a:cxnLst/>
              <a:rect l="l" t="t" r="r" b="b"/>
              <a:pathLst>
                <a:path w="3363" h="531" extrusionOk="0">
                  <a:moveTo>
                    <a:pt x="2208" y="1"/>
                  </a:moveTo>
                  <a:cubicBezTo>
                    <a:pt x="1828" y="1"/>
                    <a:pt x="1464" y="33"/>
                    <a:pt x="1075" y="66"/>
                  </a:cubicBezTo>
                  <a:cubicBezTo>
                    <a:pt x="776" y="364"/>
                    <a:pt x="299" y="86"/>
                    <a:pt x="0" y="384"/>
                  </a:cubicBezTo>
                  <a:cubicBezTo>
                    <a:pt x="40" y="404"/>
                    <a:pt x="40" y="424"/>
                    <a:pt x="60" y="464"/>
                  </a:cubicBezTo>
                  <a:cubicBezTo>
                    <a:pt x="140" y="464"/>
                    <a:pt x="179" y="464"/>
                    <a:pt x="239" y="404"/>
                  </a:cubicBezTo>
                  <a:lnTo>
                    <a:pt x="358" y="404"/>
                  </a:lnTo>
                  <a:cubicBezTo>
                    <a:pt x="450" y="397"/>
                    <a:pt x="536" y="390"/>
                    <a:pt x="620" y="390"/>
                  </a:cubicBezTo>
                  <a:cubicBezTo>
                    <a:pt x="774" y="390"/>
                    <a:pt x="920" y="413"/>
                    <a:pt x="1075" y="503"/>
                  </a:cubicBezTo>
                  <a:cubicBezTo>
                    <a:pt x="1111" y="522"/>
                    <a:pt x="1150" y="531"/>
                    <a:pt x="1189" y="531"/>
                  </a:cubicBezTo>
                  <a:cubicBezTo>
                    <a:pt x="1276" y="531"/>
                    <a:pt x="1364" y="486"/>
                    <a:pt x="1433" y="404"/>
                  </a:cubicBezTo>
                  <a:cubicBezTo>
                    <a:pt x="1679" y="277"/>
                    <a:pt x="1935" y="248"/>
                    <a:pt x="2195" y="248"/>
                  </a:cubicBezTo>
                  <a:cubicBezTo>
                    <a:pt x="2407" y="248"/>
                    <a:pt x="2621" y="267"/>
                    <a:pt x="2834" y="267"/>
                  </a:cubicBezTo>
                  <a:cubicBezTo>
                    <a:pt x="3012" y="267"/>
                    <a:pt x="3189" y="254"/>
                    <a:pt x="3362" y="205"/>
                  </a:cubicBezTo>
                  <a:cubicBezTo>
                    <a:pt x="3183" y="26"/>
                    <a:pt x="2937" y="4"/>
                    <a:pt x="2699" y="4"/>
                  </a:cubicBezTo>
                  <a:cubicBezTo>
                    <a:pt x="2620" y="4"/>
                    <a:pt x="2542" y="6"/>
                    <a:pt x="2467" y="6"/>
                  </a:cubicBezTo>
                  <a:cubicBezTo>
                    <a:pt x="2379" y="2"/>
                    <a:pt x="2293" y="1"/>
                    <a:pt x="2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9" name="Google Shape;16709;p24"/>
            <p:cNvSpPr/>
            <p:nvPr/>
          </p:nvSpPr>
          <p:spPr>
            <a:xfrm>
              <a:off x="4850625" y="3985900"/>
              <a:ext cx="38325" cy="21225"/>
            </a:xfrm>
            <a:custGeom>
              <a:avLst/>
              <a:gdLst/>
              <a:ahLst/>
              <a:cxnLst/>
              <a:rect l="l" t="t" r="r" b="b"/>
              <a:pathLst>
                <a:path w="1533" h="849" extrusionOk="0">
                  <a:moveTo>
                    <a:pt x="1194" y="1"/>
                  </a:moveTo>
                  <a:cubicBezTo>
                    <a:pt x="1015" y="1"/>
                    <a:pt x="896" y="80"/>
                    <a:pt x="836" y="279"/>
                  </a:cubicBezTo>
                  <a:cubicBezTo>
                    <a:pt x="813" y="406"/>
                    <a:pt x="763" y="480"/>
                    <a:pt x="694" y="480"/>
                  </a:cubicBezTo>
                  <a:cubicBezTo>
                    <a:pt x="644" y="480"/>
                    <a:pt x="584" y="442"/>
                    <a:pt x="518" y="359"/>
                  </a:cubicBezTo>
                  <a:cubicBezTo>
                    <a:pt x="478" y="299"/>
                    <a:pt x="418" y="279"/>
                    <a:pt x="339" y="239"/>
                  </a:cubicBezTo>
                  <a:cubicBezTo>
                    <a:pt x="279" y="200"/>
                    <a:pt x="219" y="180"/>
                    <a:pt x="180" y="180"/>
                  </a:cubicBezTo>
                  <a:cubicBezTo>
                    <a:pt x="120" y="140"/>
                    <a:pt x="40" y="140"/>
                    <a:pt x="0" y="140"/>
                  </a:cubicBezTo>
                  <a:cubicBezTo>
                    <a:pt x="165" y="377"/>
                    <a:pt x="111" y="848"/>
                    <a:pt x="546" y="848"/>
                  </a:cubicBezTo>
                  <a:cubicBezTo>
                    <a:pt x="585" y="848"/>
                    <a:pt x="629" y="844"/>
                    <a:pt x="677" y="836"/>
                  </a:cubicBezTo>
                  <a:cubicBezTo>
                    <a:pt x="717" y="836"/>
                    <a:pt x="776" y="796"/>
                    <a:pt x="816" y="796"/>
                  </a:cubicBezTo>
                  <a:cubicBezTo>
                    <a:pt x="1035" y="796"/>
                    <a:pt x="1274" y="697"/>
                    <a:pt x="1393" y="498"/>
                  </a:cubicBezTo>
                  <a:cubicBezTo>
                    <a:pt x="1433" y="438"/>
                    <a:pt x="1492" y="379"/>
                    <a:pt x="1532" y="299"/>
                  </a:cubicBezTo>
                  <a:cubicBezTo>
                    <a:pt x="1413" y="200"/>
                    <a:pt x="1313" y="100"/>
                    <a:pt x="1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0" name="Google Shape;16710;p24"/>
            <p:cNvSpPr/>
            <p:nvPr/>
          </p:nvSpPr>
          <p:spPr>
            <a:xfrm>
              <a:off x="4876475" y="4024200"/>
              <a:ext cx="41300" cy="15475"/>
            </a:xfrm>
            <a:custGeom>
              <a:avLst/>
              <a:gdLst/>
              <a:ahLst/>
              <a:cxnLst/>
              <a:rect l="l" t="t" r="r" b="b"/>
              <a:pathLst>
                <a:path w="1652" h="619" extrusionOk="0">
                  <a:moveTo>
                    <a:pt x="289" y="1"/>
                  </a:moveTo>
                  <a:cubicBezTo>
                    <a:pt x="252" y="1"/>
                    <a:pt x="215" y="11"/>
                    <a:pt x="180" y="40"/>
                  </a:cubicBezTo>
                  <a:cubicBezTo>
                    <a:pt x="140" y="60"/>
                    <a:pt x="61" y="60"/>
                    <a:pt x="1" y="60"/>
                  </a:cubicBezTo>
                  <a:cubicBezTo>
                    <a:pt x="41" y="219"/>
                    <a:pt x="41" y="378"/>
                    <a:pt x="41" y="557"/>
                  </a:cubicBezTo>
                  <a:lnTo>
                    <a:pt x="359" y="557"/>
                  </a:lnTo>
                  <a:cubicBezTo>
                    <a:pt x="403" y="535"/>
                    <a:pt x="446" y="527"/>
                    <a:pt x="488" y="527"/>
                  </a:cubicBezTo>
                  <a:cubicBezTo>
                    <a:pt x="627" y="527"/>
                    <a:pt x="761" y="619"/>
                    <a:pt x="904" y="619"/>
                  </a:cubicBezTo>
                  <a:cubicBezTo>
                    <a:pt x="915" y="619"/>
                    <a:pt x="925" y="618"/>
                    <a:pt x="936" y="617"/>
                  </a:cubicBezTo>
                  <a:cubicBezTo>
                    <a:pt x="1055" y="617"/>
                    <a:pt x="1175" y="617"/>
                    <a:pt x="1294" y="577"/>
                  </a:cubicBezTo>
                  <a:cubicBezTo>
                    <a:pt x="1433" y="557"/>
                    <a:pt x="1533" y="537"/>
                    <a:pt x="1632" y="438"/>
                  </a:cubicBezTo>
                  <a:cubicBezTo>
                    <a:pt x="1652" y="358"/>
                    <a:pt x="1652" y="279"/>
                    <a:pt x="1632" y="219"/>
                  </a:cubicBezTo>
                  <a:cubicBezTo>
                    <a:pt x="1453" y="60"/>
                    <a:pt x="1234" y="80"/>
                    <a:pt x="1055" y="20"/>
                  </a:cubicBezTo>
                  <a:cubicBezTo>
                    <a:pt x="1012" y="13"/>
                    <a:pt x="965" y="8"/>
                    <a:pt x="919" y="8"/>
                  </a:cubicBezTo>
                  <a:cubicBezTo>
                    <a:pt x="839" y="8"/>
                    <a:pt x="760" y="22"/>
                    <a:pt x="697" y="60"/>
                  </a:cubicBezTo>
                  <a:lnTo>
                    <a:pt x="538" y="60"/>
                  </a:lnTo>
                  <a:cubicBezTo>
                    <a:pt x="468" y="60"/>
                    <a:pt x="378" y="1"/>
                    <a:pt x="2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1" name="Google Shape;16711;p24"/>
            <p:cNvSpPr/>
            <p:nvPr/>
          </p:nvSpPr>
          <p:spPr>
            <a:xfrm>
              <a:off x="4871025" y="3999825"/>
              <a:ext cx="19900" cy="28075"/>
            </a:xfrm>
            <a:custGeom>
              <a:avLst/>
              <a:gdLst/>
              <a:ahLst/>
              <a:cxnLst/>
              <a:rect l="l" t="t" r="r" b="b"/>
              <a:pathLst>
                <a:path w="796" h="1123" extrusionOk="0">
                  <a:moveTo>
                    <a:pt x="577" y="1"/>
                  </a:moveTo>
                  <a:lnTo>
                    <a:pt x="577" y="1"/>
                  </a:lnTo>
                  <a:cubicBezTo>
                    <a:pt x="358" y="20"/>
                    <a:pt x="159" y="120"/>
                    <a:pt x="0" y="299"/>
                  </a:cubicBezTo>
                  <a:cubicBezTo>
                    <a:pt x="318" y="418"/>
                    <a:pt x="458" y="657"/>
                    <a:pt x="398" y="1015"/>
                  </a:cubicBezTo>
                  <a:cubicBezTo>
                    <a:pt x="465" y="1029"/>
                    <a:pt x="541" y="1123"/>
                    <a:pt x="625" y="1123"/>
                  </a:cubicBezTo>
                  <a:cubicBezTo>
                    <a:pt x="667" y="1123"/>
                    <a:pt x="710" y="1100"/>
                    <a:pt x="756" y="1035"/>
                  </a:cubicBezTo>
                  <a:cubicBezTo>
                    <a:pt x="418" y="737"/>
                    <a:pt x="796" y="299"/>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2" name="Google Shape;16712;p24"/>
            <p:cNvSpPr/>
            <p:nvPr/>
          </p:nvSpPr>
          <p:spPr>
            <a:xfrm>
              <a:off x="4822775" y="4046575"/>
              <a:ext cx="175075" cy="23575"/>
            </a:xfrm>
            <a:custGeom>
              <a:avLst/>
              <a:gdLst/>
              <a:ahLst/>
              <a:cxnLst/>
              <a:rect l="l" t="t" r="r" b="b"/>
              <a:pathLst>
                <a:path w="7003" h="943" extrusionOk="0">
                  <a:moveTo>
                    <a:pt x="3382" y="1"/>
                  </a:moveTo>
                  <a:cubicBezTo>
                    <a:pt x="3024" y="1"/>
                    <a:pt x="2706" y="120"/>
                    <a:pt x="2348" y="219"/>
                  </a:cubicBezTo>
                  <a:lnTo>
                    <a:pt x="637" y="219"/>
                  </a:lnTo>
                  <a:cubicBezTo>
                    <a:pt x="498" y="219"/>
                    <a:pt x="339" y="219"/>
                    <a:pt x="239" y="60"/>
                  </a:cubicBezTo>
                  <a:cubicBezTo>
                    <a:pt x="160" y="40"/>
                    <a:pt x="120" y="40"/>
                    <a:pt x="60" y="40"/>
                  </a:cubicBezTo>
                  <a:lnTo>
                    <a:pt x="60" y="219"/>
                  </a:lnTo>
                  <a:cubicBezTo>
                    <a:pt x="0" y="259"/>
                    <a:pt x="0" y="339"/>
                    <a:pt x="40" y="418"/>
                  </a:cubicBezTo>
                  <a:cubicBezTo>
                    <a:pt x="359" y="617"/>
                    <a:pt x="756" y="617"/>
                    <a:pt x="1114" y="737"/>
                  </a:cubicBezTo>
                  <a:cubicBezTo>
                    <a:pt x="2094" y="912"/>
                    <a:pt x="3088" y="943"/>
                    <a:pt x="4083" y="943"/>
                  </a:cubicBezTo>
                  <a:cubicBezTo>
                    <a:pt x="4638" y="943"/>
                    <a:pt x="5194" y="933"/>
                    <a:pt x="5749" y="933"/>
                  </a:cubicBezTo>
                  <a:cubicBezTo>
                    <a:pt x="5895" y="933"/>
                    <a:pt x="6041" y="934"/>
                    <a:pt x="6187" y="935"/>
                  </a:cubicBezTo>
                  <a:cubicBezTo>
                    <a:pt x="6565" y="935"/>
                    <a:pt x="6784" y="756"/>
                    <a:pt x="6923" y="438"/>
                  </a:cubicBezTo>
                  <a:cubicBezTo>
                    <a:pt x="7003" y="120"/>
                    <a:pt x="6764" y="160"/>
                    <a:pt x="6585" y="140"/>
                  </a:cubicBezTo>
                  <a:cubicBezTo>
                    <a:pt x="6308" y="50"/>
                    <a:pt x="6030" y="31"/>
                    <a:pt x="5754" y="31"/>
                  </a:cubicBezTo>
                  <a:cubicBezTo>
                    <a:pt x="5542" y="31"/>
                    <a:pt x="5331" y="42"/>
                    <a:pt x="5121" y="42"/>
                  </a:cubicBezTo>
                  <a:cubicBezTo>
                    <a:pt x="4938" y="42"/>
                    <a:pt x="4756" y="33"/>
                    <a:pt x="45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3" name="Google Shape;16713;p24"/>
            <p:cNvSpPr/>
            <p:nvPr/>
          </p:nvSpPr>
          <p:spPr>
            <a:xfrm>
              <a:off x="4881450" y="4039975"/>
              <a:ext cx="31850" cy="11600"/>
            </a:xfrm>
            <a:custGeom>
              <a:avLst/>
              <a:gdLst/>
              <a:ahLst/>
              <a:cxnLst/>
              <a:rect l="l" t="t" r="r" b="b"/>
              <a:pathLst>
                <a:path w="1274" h="464" extrusionOk="0">
                  <a:moveTo>
                    <a:pt x="904" y="0"/>
                  </a:moveTo>
                  <a:cubicBezTo>
                    <a:pt x="705" y="0"/>
                    <a:pt x="525" y="149"/>
                    <a:pt x="319" y="265"/>
                  </a:cubicBezTo>
                  <a:cubicBezTo>
                    <a:pt x="220" y="284"/>
                    <a:pt x="100" y="304"/>
                    <a:pt x="1" y="324"/>
                  </a:cubicBezTo>
                  <a:lnTo>
                    <a:pt x="1" y="463"/>
                  </a:lnTo>
                  <a:lnTo>
                    <a:pt x="1055" y="463"/>
                  </a:lnTo>
                  <a:cubicBezTo>
                    <a:pt x="1155" y="404"/>
                    <a:pt x="1274" y="364"/>
                    <a:pt x="1254" y="165"/>
                  </a:cubicBezTo>
                  <a:cubicBezTo>
                    <a:pt x="1127" y="45"/>
                    <a:pt x="1013" y="0"/>
                    <a:pt x="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4" name="Google Shape;16714;p24"/>
            <p:cNvSpPr/>
            <p:nvPr/>
          </p:nvSpPr>
          <p:spPr>
            <a:xfrm>
              <a:off x="4885425" y="4028175"/>
              <a:ext cx="48000" cy="22650"/>
            </a:xfrm>
            <a:custGeom>
              <a:avLst/>
              <a:gdLst/>
              <a:ahLst/>
              <a:cxnLst/>
              <a:rect l="l" t="t" r="r" b="b"/>
              <a:pathLst>
                <a:path w="1920" h="906" extrusionOk="0">
                  <a:moveTo>
                    <a:pt x="1533" y="0"/>
                  </a:moveTo>
                  <a:cubicBezTo>
                    <a:pt x="1374" y="0"/>
                    <a:pt x="1294" y="160"/>
                    <a:pt x="1214" y="279"/>
                  </a:cubicBezTo>
                  <a:lnTo>
                    <a:pt x="876" y="279"/>
                  </a:lnTo>
                  <a:cubicBezTo>
                    <a:pt x="824" y="321"/>
                    <a:pt x="771" y="346"/>
                    <a:pt x="713" y="346"/>
                  </a:cubicBezTo>
                  <a:cubicBezTo>
                    <a:pt x="661" y="346"/>
                    <a:pt x="604" y="326"/>
                    <a:pt x="538" y="279"/>
                  </a:cubicBezTo>
                  <a:cubicBezTo>
                    <a:pt x="472" y="272"/>
                    <a:pt x="405" y="266"/>
                    <a:pt x="341" y="266"/>
                  </a:cubicBezTo>
                  <a:cubicBezTo>
                    <a:pt x="213" y="266"/>
                    <a:pt x="94" y="292"/>
                    <a:pt x="1" y="398"/>
                  </a:cubicBezTo>
                  <a:cubicBezTo>
                    <a:pt x="120" y="478"/>
                    <a:pt x="180" y="597"/>
                    <a:pt x="180" y="756"/>
                  </a:cubicBezTo>
                  <a:cubicBezTo>
                    <a:pt x="230" y="786"/>
                    <a:pt x="280" y="798"/>
                    <a:pt x="331" y="798"/>
                  </a:cubicBezTo>
                  <a:cubicBezTo>
                    <a:pt x="508" y="798"/>
                    <a:pt x="690" y="656"/>
                    <a:pt x="868" y="656"/>
                  </a:cubicBezTo>
                  <a:cubicBezTo>
                    <a:pt x="945" y="656"/>
                    <a:pt x="1020" y="682"/>
                    <a:pt x="1095" y="756"/>
                  </a:cubicBezTo>
                  <a:cubicBezTo>
                    <a:pt x="1267" y="767"/>
                    <a:pt x="1496" y="905"/>
                    <a:pt x="1668" y="905"/>
                  </a:cubicBezTo>
                  <a:cubicBezTo>
                    <a:pt x="1815" y="905"/>
                    <a:pt x="1920" y="805"/>
                    <a:pt x="1911" y="438"/>
                  </a:cubicBezTo>
                  <a:cubicBezTo>
                    <a:pt x="1851" y="339"/>
                    <a:pt x="1791" y="199"/>
                    <a:pt x="1732" y="100"/>
                  </a:cubicBezTo>
                  <a:cubicBezTo>
                    <a:pt x="1692" y="60"/>
                    <a:pt x="1612" y="0"/>
                    <a:pt x="1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5" name="Google Shape;16715;p24"/>
            <p:cNvSpPr/>
            <p:nvPr/>
          </p:nvSpPr>
          <p:spPr>
            <a:xfrm>
              <a:off x="4223000" y="4034150"/>
              <a:ext cx="45300" cy="17925"/>
            </a:xfrm>
            <a:custGeom>
              <a:avLst/>
              <a:gdLst/>
              <a:ahLst/>
              <a:cxnLst/>
              <a:rect l="l" t="t" r="r" b="b"/>
              <a:pathLst>
                <a:path w="1812" h="717" extrusionOk="0">
                  <a:moveTo>
                    <a:pt x="1572" y="0"/>
                  </a:moveTo>
                  <a:cubicBezTo>
                    <a:pt x="1035" y="20"/>
                    <a:pt x="478" y="100"/>
                    <a:pt x="1" y="358"/>
                  </a:cubicBezTo>
                  <a:cubicBezTo>
                    <a:pt x="160" y="438"/>
                    <a:pt x="160" y="557"/>
                    <a:pt x="220" y="716"/>
                  </a:cubicBezTo>
                  <a:cubicBezTo>
                    <a:pt x="777" y="696"/>
                    <a:pt x="1274" y="398"/>
                    <a:pt x="1811" y="219"/>
                  </a:cubicBezTo>
                  <a:lnTo>
                    <a:pt x="1751" y="159"/>
                  </a:lnTo>
                  <a:cubicBezTo>
                    <a:pt x="1692" y="120"/>
                    <a:pt x="1652" y="100"/>
                    <a:pt x="1632" y="40"/>
                  </a:cubicBezTo>
                  <a:lnTo>
                    <a:pt x="1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6" name="Google Shape;16716;p24"/>
            <p:cNvSpPr/>
            <p:nvPr/>
          </p:nvSpPr>
          <p:spPr>
            <a:xfrm>
              <a:off x="4219025" y="4043100"/>
              <a:ext cx="11975" cy="9975"/>
            </a:xfrm>
            <a:custGeom>
              <a:avLst/>
              <a:gdLst/>
              <a:ahLst/>
              <a:cxnLst/>
              <a:rect l="l" t="t" r="r" b="b"/>
              <a:pathLst>
                <a:path w="479" h="399" extrusionOk="0">
                  <a:moveTo>
                    <a:pt x="160" y="0"/>
                  </a:moveTo>
                  <a:cubicBezTo>
                    <a:pt x="120" y="0"/>
                    <a:pt x="80" y="40"/>
                    <a:pt x="1" y="60"/>
                  </a:cubicBezTo>
                  <a:cubicBezTo>
                    <a:pt x="1" y="199"/>
                    <a:pt x="41" y="338"/>
                    <a:pt x="200" y="398"/>
                  </a:cubicBezTo>
                  <a:cubicBezTo>
                    <a:pt x="239" y="398"/>
                    <a:pt x="299" y="378"/>
                    <a:pt x="339" y="358"/>
                  </a:cubicBezTo>
                  <a:cubicBezTo>
                    <a:pt x="478" y="159"/>
                    <a:pt x="47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7" name="Google Shape;16717;p24"/>
            <p:cNvSpPr/>
            <p:nvPr/>
          </p:nvSpPr>
          <p:spPr>
            <a:xfrm>
              <a:off x="4376675" y="4010400"/>
              <a:ext cx="4500" cy="1875"/>
            </a:xfrm>
            <a:custGeom>
              <a:avLst/>
              <a:gdLst/>
              <a:ahLst/>
              <a:cxnLst/>
              <a:rect l="l" t="t" r="r" b="b"/>
              <a:pathLst>
                <a:path w="180" h="75" extrusionOk="0">
                  <a:moveTo>
                    <a:pt x="83" y="0"/>
                  </a:moveTo>
                  <a:cubicBezTo>
                    <a:pt x="55" y="0"/>
                    <a:pt x="31" y="25"/>
                    <a:pt x="1" y="75"/>
                  </a:cubicBezTo>
                  <a:lnTo>
                    <a:pt x="180" y="75"/>
                  </a:lnTo>
                  <a:cubicBezTo>
                    <a:pt x="140" y="25"/>
                    <a:pt x="110"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8" name="Google Shape;16718;p24"/>
            <p:cNvSpPr/>
            <p:nvPr/>
          </p:nvSpPr>
          <p:spPr>
            <a:xfrm>
              <a:off x="4420450" y="4003800"/>
              <a:ext cx="5000" cy="4000"/>
            </a:xfrm>
            <a:custGeom>
              <a:avLst/>
              <a:gdLst/>
              <a:ahLst/>
              <a:cxnLst/>
              <a:rect l="l" t="t" r="r" b="b"/>
              <a:pathLst>
                <a:path w="200" h="160" extrusionOk="0">
                  <a:moveTo>
                    <a:pt x="199" y="1"/>
                  </a:moveTo>
                  <a:cubicBezTo>
                    <a:pt x="120" y="60"/>
                    <a:pt x="60" y="100"/>
                    <a:pt x="0" y="160"/>
                  </a:cubicBezTo>
                  <a:cubicBezTo>
                    <a:pt x="60" y="120"/>
                    <a:pt x="140" y="60"/>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9" name="Google Shape;16719;p24"/>
            <p:cNvSpPr/>
            <p:nvPr/>
          </p:nvSpPr>
          <p:spPr>
            <a:xfrm>
              <a:off x="4609425" y="4044575"/>
              <a:ext cx="91525" cy="29900"/>
            </a:xfrm>
            <a:custGeom>
              <a:avLst/>
              <a:gdLst/>
              <a:ahLst/>
              <a:cxnLst/>
              <a:rect l="l" t="t" r="r" b="b"/>
              <a:pathLst>
                <a:path w="3661" h="1196" extrusionOk="0">
                  <a:moveTo>
                    <a:pt x="3382" y="1"/>
                  </a:moveTo>
                  <a:cubicBezTo>
                    <a:pt x="2427" y="180"/>
                    <a:pt x="1512" y="339"/>
                    <a:pt x="597" y="518"/>
                  </a:cubicBezTo>
                  <a:lnTo>
                    <a:pt x="1" y="817"/>
                  </a:lnTo>
                  <a:cubicBezTo>
                    <a:pt x="193" y="913"/>
                    <a:pt x="237" y="1195"/>
                    <a:pt x="510" y="1195"/>
                  </a:cubicBezTo>
                  <a:cubicBezTo>
                    <a:pt x="519" y="1195"/>
                    <a:pt x="528" y="1195"/>
                    <a:pt x="538" y="1195"/>
                  </a:cubicBezTo>
                  <a:cubicBezTo>
                    <a:pt x="719" y="1041"/>
                    <a:pt x="910" y="927"/>
                    <a:pt x="1117" y="927"/>
                  </a:cubicBezTo>
                  <a:cubicBezTo>
                    <a:pt x="1206" y="927"/>
                    <a:pt x="1298" y="948"/>
                    <a:pt x="1393" y="996"/>
                  </a:cubicBezTo>
                  <a:cubicBezTo>
                    <a:pt x="1473" y="936"/>
                    <a:pt x="1512" y="896"/>
                    <a:pt x="1592" y="836"/>
                  </a:cubicBezTo>
                  <a:cubicBezTo>
                    <a:pt x="1646" y="772"/>
                    <a:pt x="1705" y="736"/>
                    <a:pt x="1768" y="736"/>
                  </a:cubicBezTo>
                  <a:cubicBezTo>
                    <a:pt x="1821" y="736"/>
                    <a:pt x="1875" y="762"/>
                    <a:pt x="1930" y="817"/>
                  </a:cubicBezTo>
                  <a:cubicBezTo>
                    <a:pt x="2129" y="737"/>
                    <a:pt x="2328" y="717"/>
                    <a:pt x="2507" y="638"/>
                  </a:cubicBezTo>
                  <a:cubicBezTo>
                    <a:pt x="2811" y="519"/>
                    <a:pt x="3058" y="430"/>
                    <a:pt x="3235" y="430"/>
                  </a:cubicBezTo>
                  <a:cubicBezTo>
                    <a:pt x="3266" y="430"/>
                    <a:pt x="3296" y="433"/>
                    <a:pt x="3323" y="439"/>
                  </a:cubicBezTo>
                  <a:cubicBezTo>
                    <a:pt x="3382" y="399"/>
                    <a:pt x="3442" y="339"/>
                    <a:pt x="3561" y="319"/>
                  </a:cubicBezTo>
                  <a:cubicBezTo>
                    <a:pt x="3661" y="120"/>
                    <a:pt x="3502" y="61"/>
                    <a:pt x="3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0" name="Google Shape;16720;p24"/>
            <p:cNvSpPr/>
            <p:nvPr/>
          </p:nvSpPr>
          <p:spPr>
            <a:xfrm>
              <a:off x="4713850" y="4034075"/>
              <a:ext cx="29375" cy="9050"/>
            </a:xfrm>
            <a:custGeom>
              <a:avLst/>
              <a:gdLst/>
              <a:ahLst/>
              <a:cxnLst/>
              <a:rect l="l" t="t" r="r" b="b"/>
              <a:pathLst>
                <a:path w="1175" h="362" extrusionOk="0">
                  <a:moveTo>
                    <a:pt x="539" y="1"/>
                  </a:moveTo>
                  <a:cubicBezTo>
                    <a:pt x="351" y="1"/>
                    <a:pt x="168" y="27"/>
                    <a:pt x="1" y="162"/>
                  </a:cubicBezTo>
                  <a:cubicBezTo>
                    <a:pt x="299" y="202"/>
                    <a:pt x="618" y="202"/>
                    <a:pt x="896" y="361"/>
                  </a:cubicBezTo>
                  <a:cubicBezTo>
                    <a:pt x="936" y="341"/>
                    <a:pt x="1016" y="341"/>
                    <a:pt x="1075" y="341"/>
                  </a:cubicBezTo>
                  <a:cubicBezTo>
                    <a:pt x="1175" y="262"/>
                    <a:pt x="1175" y="142"/>
                    <a:pt x="1095" y="23"/>
                  </a:cubicBezTo>
                  <a:lnTo>
                    <a:pt x="1055" y="3"/>
                  </a:lnTo>
                  <a:cubicBezTo>
                    <a:pt x="1003" y="9"/>
                    <a:pt x="951" y="11"/>
                    <a:pt x="899" y="11"/>
                  </a:cubicBezTo>
                  <a:cubicBezTo>
                    <a:pt x="779" y="11"/>
                    <a:pt x="658" y="1"/>
                    <a:pt x="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1" name="Google Shape;16721;p24"/>
            <p:cNvSpPr/>
            <p:nvPr/>
          </p:nvSpPr>
          <p:spPr>
            <a:xfrm>
              <a:off x="4692475" y="4038075"/>
              <a:ext cx="21400" cy="14000"/>
            </a:xfrm>
            <a:custGeom>
              <a:avLst/>
              <a:gdLst/>
              <a:ahLst/>
              <a:cxnLst/>
              <a:rect l="l" t="t" r="r" b="b"/>
              <a:pathLst>
                <a:path w="856" h="560" extrusionOk="0">
                  <a:moveTo>
                    <a:pt x="804" y="1"/>
                  </a:moveTo>
                  <a:cubicBezTo>
                    <a:pt x="525" y="1"/>
                    <a:pt x="263" y="147"/>
                    <a:pt x="1" y="241"/>
                  </a:cubicBezTo>
                  <a:cubicBezTo>
                    <a:pt x="80" y="341"/>
                    <a:pt x="120" y="460"/>
                    <a:pt x="180" y="559"/>
                  </a:cubicBezTo>
                  <a:cubicBezTo>
                    <a:pt x="438" y="380"/>
                    <a:pt x="697" y="261"/>
                    <a:pt x="856" y="2"/>
                  </a:cubicBezTo>
                  <a:cubicBezTo>
                    <a:pt x="839" y="1"/>
                    <a:pt x="822" y="1"/>
                    <a:pt x="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2" name="Google Shape;16722;p24"/>
            <p:cNvSpPr/>
            <p:nvPr/>
          </p:nvSpPr>
          <p:spPr>
            <a:xfrm>
              <a:off x="4372700" y="4122250"/>
              <a:ext cx="13950" cy="4425"/>
            </a:xfrm>
            <a:custGeom>
              <a:avLst/>
              <a:gdLst/>
              <a:ahLst/>
              <a:cxnLst/>
              <a:rect l="l" t="t" r="r" b="b"/>
              <a:pathLst>
                <a:path w="558" h="177" extrusionOk="0">
                  <a:moveTo>
                    <a:pt x="347" y="1"/>
                  </a:moveTo>
                  <a:cubicBezTo>
                    <a:pt x="216" y="1"/>
                    <a:pt x="91" y="34"/>
                    <a:pt x="1" y="176"/>
                  </a:cubicBezTo>
                  <a:cubicBezTo>
                    <a:pt x="140" y="176"/>
                    <a:pt x="319" y="156"/>
                    <a:pt x="458" y="156"/>
                  </a:cubicBezTo>
                  <a:cubicBezTo>
                    <a:pt x="498" y="97"/>
                    <a:pt x="518" y="57"/>
                    <a:pt x="558" y="17"/>
                  </a:cubicBezTo>
                  <a:cubicBezTo>
                    <a:pt x="488" y="10"/>
                    <a:pt x="417" y="1"/>
                    <a:pt x="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3" name="Google Shape;16723;p24"/>
            <p:cNvSpPr/>
            <p:nvPr/>
          </p:nvSpPr>
          <p:spPr>
            <a:xfrm>
              <a:off x="4390600" y="4118150"/>
              <a:ext cx="10475" cy="4150"/>
            </a:xfrm>
            <a:custGeom>
              <a:avLst/>
              <a:gdLst/>
              <a:ahLst/>
              <a:cxnLst/>
              <a:rect l="l" t="t" r="r" b="b"/>
              <a:pathLst>
                <a:path w="419" h="166" extrusionOk="0">
                  <a:moveTo>
                    <a:pt x="254" y="1"/>
                  </a:moveTo>
                  <a:cubicBezTo>
                    <a:pt x="146" y="1"/>
                    <a:pt x="55" y="40"/>
                    <a:pt x="1" y="161"/>
                  </a:cubicBezTo>
                  <a:cubicBezTo>
                    <a:pt x="19" y="164"/>
                    <a:pt x="37" y="165"/>
                    <a:pt x="56" y="165"/>
                  </a:cubicBezTo>
                  <a:cubicBezTo>
                    <a:pt x="180" y="165"/>
                    <a:pt x="315" y="109"/>
                    <a:pt x="418" y="22"/>
                  </a:cubicBezTo>
                  <a:cubicBezTo>
                    <a:pt x="361" y="9"/>
                    <a:pt x="306" y="1"/>
                    <a:pt x="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4" name="Google Shape;16724;p24"/>
            <p:cNvSpPr/>
            <p:nvPr/>
          </p:nvSpPr>
          <p:spPr>
            <a:xfrm>
              <a:off x="4407525" y="4115425"/>
              <a:ext cx="4000" cy="1800"/>
            </a:xfrm>
            <a:custGeom>
              <a:avLst/>
              <a:gdLst/>
              <a:ahLst/>
              <a:cxnLst/>
              <a:rect l="l" t="t" r="r" b="b"/>
              <a:pathLst>
                <a:path w="160" h="72" extrusionOk="0">
                  <a:moveTo>
                    <a:pt x="74" y="1"/>
                  </a:moveTo>
                  <a:cubicBezTo>
                    <a:pt x="45" y="1"/>
                    <a:pt x="22" y="27"/>
                    <a:pt x="0" y="71"/>
                  </a:cubicBezTo>
                  <a:cubicBezTo>
                    <a:pt x="60" y="71"/>
                    <a:pt x="119" y="51"/>
                    <a:pt x="159" y="51"/>
                  </a:cubicBezTo>
                  <a:cubicBezTo>
                    <a:pt x="124" y="17"/>
                    <a:pt x="97" y="1"/>
                    <a:pt x="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5" name="Google Shape;16725;p24"/>
            <p:cNvSpPr/>
            <p:nvPr/>
          </p:nvSpPr>
          <p:spPr>
            <a:xfrm>
              <a:off x="4306550" y="4147025"/>
              <a:ext cx="24400" cy="9650"/>
            </a:xfrm>
            <a:custGeom>
              <a:avLst/>
              <a:gdLst/>
              <a:ahLst/>
              <a:cxnLst/>
              <a:rect l="l" t="t" r="r" b="b"/>
              <a:pathLst>
                <a:path w="976" h="386" extrusionOk="0">
                  <a:moveTo>
                    <a:pt x="558" y="1"/>
                  </a:moveTo>
                  <a:cubicBezTo>
                    <a:pt x="458" y="21"/>
                    <a:pt x="319" y="21"/>
                    <a:pt x="220" y="41"/>
                  </a:cubicBezTo>
                  <a:cubicBezTo>
                    <a:pt x="160" y="100"/>
                    <a:pt x="100" y="140"/>
                    <a:pt x="21" y="180"/>
                  </a:cubicBezTo>
                  <a:lnTo>
                    <a:pt x="21" y="220"/>
                  </a:lnTo>
                  <a:cubicBezTo>
                    <a:pt x="21" y="279"/>
                    <a:pt x="1" y="319"/>
                    <a:pt x="1" y="379"/>
                  </a:cubicBezTo>
                  <a:cubicBezTo>
                    <a:pt x="25" y="384"/>
                    <a:pt x="49" y="386"/>
                    <a:pt x="73" y="386"/>
                  </a:cubicBezTo>
                  <a:cubicBezTo>
                    <a:pt x="240" y="386"/>
                    <a:pt x="386" y="274"/>
                    <a:pt x="578" y="240"/>
                  </a:cubicBezTo>
                  <a:cubicBezTo>
                    <a:pt x="677" y="220"/>
                    <a:pt x="797" y="220"/>
                    <a:pt x="896" y="200"/>
                  </a:cubicBezTo>
                  <a:lnTo>
                    <a:pt x="976" y="120"/>
                  </a:lnTo>
                  <a:cubicBezTo>
                    <a:pt x="956" y="80"/>
                    <a:pt x="916" y="41"/>
                    <a:pt x="896" y="21"/>
                  </a:cubicBezTo>
                  <a:cubicBezTo>
                    <a:pt x="797" y="21"/>
                    <a:pt x="677" y="1"/>
                    <a:pt x="5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6" name="Google Shape;16726;p24"/>
            <p:cNvSpPr/>
            <p:nvPr/>
          </p:nvSpPr>
          <p:spPr>
            <a:xfrm>
              <a:off x="4306550" y="4149025"/>
              <a:ext cx="5000" cy="3000"/>
            </a:xfrm>
            <a:custGeom>
              <a:avLst/>
              <a:gdLst/>
              <a:ahLst/>
              <a:cxnLst/>
              <a:rect l="l" t="t" r="r" b="b"/>
              <a:pathLst>
                <a:path w="200" h="120" extrusionOk="0">
                  <a:moveTo>
                    <a:pt x="200" y="0"/>
                  </a:moveTo>
                  <a:lnTo>
                    <a:pt x="200" y="0"/>
                  </a:lnTo>
                  <a:cubicBezTo>
                    <a:pt x="120" y="20"/>
                    <a:pt x="80" y="80"/>
                    <a:pt x="1" y="120"/>
                  </a:cubicBezTo>
                  <a:cubicBezTo>
                    <a:pt x="80" y="80"/>
                    <a:pt x="120" y="4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7" name="Google Shape;16727;p24"/>
            <p:cNvSpPr/>
            <p:nvPr/>
          </p:nvSpPr>
          <p:spPr>
            <a:xfrm>
              <a:off x="4622350" y="4064750"/>
              <a:ext cx="21425" cy="9200"/>
            </a:xfrm>
            <a:custGeom>
              <a:avLst/>
              <a:gdLst/>
              <a:ahLst/>
              <a:cxnLst/>
              <a:rect l="l" t="t" r="r" b="b"/>
              <a:pathLst>
                <a:path w="857" h="368" extrusionOk="0">
                  <a:moveTo>
                    <a:pt x="370" y="1"/>
                  </a:moveTo>
                  <a:cubicBezTo>
                    <a:pt x="214" y="1"/>
                    <a:pt x="128" y="114"/>
                    <a:pt x="1" y="368"/>
                  </a:cubicBezTo>
                  <a:cubicBezTo>
                    <a:pt x="279" y="308"/>
                    <a:pt x="578" y="228"/>
                    <a:pt x="856" y="169"/>
                  </a:cubicBezTo>
                  <a:cubicBezTo>
                    <a:pt x="630" y="60"/>
                    <a:pt x="482" y="1"/>
                    <a:pt x="3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8" name="Google Shape;16728;p24"/>
            <p:cNvSpPr/>
            <p:nvPr/>
          </p:nvSpPr>
          <p:spPr>
            <a:xfrm>
              <a:off x="4508475" y="4101325"/>
              <a:ext cx="5425" cy="3450"/>
            </a:xfrm>
            <a:custGeom>
              <a:avLst/>
              <a:gdLst/>
              <a:ahLst/>
              <a:cxnLst/>
              <a:rect l="l" t="t" r="r" b="b"/>
              <a:pathLst>
                <a:path w="217" h="138" extrusionOk="0">
                  <a:moveTo>
                    <a:pt x="157" y="0"/>
                  </a:moveTo>
                  <a:cubicBezTo>
                    <a:pt x="119" y="0"/>
                    <a:pt x="47" y="75"/>
                    <a:pt x="0" y="138"/>
                  </a:cubicBezTo>
                  <a:cubicBezTo>
                    <a:pt x="13" y="126"/>
                    <a:pt x="31" y="122"/>
                    <a:pt x="52" y="122"/>
                  </a:cubicBezTo>
                  <a:cubicBezTo>
                    <a:pt x="84" y="122"/>
                    <a:pt x="122" y="131"/>
                    <a:pt x="151" y="131"/>
                  </a:cubicBezTo>
                  <a:cubicBezTo>
                    <a:pt x="193" y="131"/>
                    <a:pt x="217" y="112"/>
                    <a:pt x="179" y="19"/>
                  </a:cubicBezTo>
                  <a:cubicBezTo>
                    <a:pt x="175" y="6"/>
                    <a:pt x="167"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9" name="Google Shape;16729;p24"/>
            <p:cNvSpPr/>
            <p:nvPr/>
          </p:nvSpPr>
          <p:spPr>
            <a:xfrm>
              <a:off x="4648725" y="4061475"/>
              <a:ext cx="8475" cy="4025"/>
            </a:xfrm>
            <a:custGeom>
              <a:avLst/>
              <a:gdLst/>
              <a:ahLst/>
              <a:cxnLst/>
              <a:rect l="l" t="t" r="r" b="b"/>
              <a:pathLst>
                <a:path w="339" h="161" extrusionOk="0">
                  <a:moveTo>
                    <a:pt x="170" y="1"/>
                  </a:moveTo>
                  <a:cubicBezTo>
                    <a:pt x="110" y="1"/>
                    <a:pt x="52" y="56"/>
                    <a:pt x="0" y="160"/>
                  </a:cubicBezTo>
                  <a:cubicBezTo>
                    <a:pt x="119" y="141"/>
                    <a:pt x="239" y="141"/>
                    <a:pt x="338" y="141"/>
                  </a:cubicBezTo>
                  <a:cubicBezTo>
                    <a:pt x="282" y="46"/>
                    <a:pt x="225"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0" name="Google Shape;16730;p24"/>
            <p:cNvSpPr/>
            <p:nvPr/>
          </p:nvSpPr>
          <p:spPr>
            <a:xfrm>
              <a:off x="4692475" y="4051550"/>
              <a:ext cx="4500" cy="4000"/>
            </a:xfrm>
            <a:custGeom>
              <a:avLst/>
              <a:gdLst/>
              <a:ahLst/>
              <a:cxnLst/>
              <a:rect l="l" t="t" r="r" b="b"/>
              <a:pathLst>
                <a:path w="180" h="160" extrusionOk="0">
                  <a:moveTo>
                    <a:pt x="180" y="0"/>
                  </a:moveTo>
                  <a:lnTo>
                    <a:pt x="1" y="160"/>
                  </a:lnTo>
                  <a:cubicBezTo>
                    <a:pt x="60" y="120"/>
                    <a:pt x="120" y="6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1" name="Google Shape;16731;p24"/>
            <p:cNvSpPr/>
            <p:nvPr/>
          </p:nvSpPr>
          <p:spPr>
            <a:xfrm>
              <a:off x="4657675" y="4187325"/>
              <a:ext cx="16425" cy="5000"/>
            </a:xfrm>
            <a:custGeom>
              <a:avLst/>
              <a:gdLst/>
              <a:ahLst/>
              <a:cxnLst/>
              <a:rect l="l" t="t" r="r" b="b"/>
              <a:pathLst>
                <a:path w="657" h="200" extrusionOk="0">
                  <a:moveTo>
                    <a:pt x="358" y="0"/>
                  </a:moveTo>
                  <a:cubicBezTo>
                    <a:pt x="199" y="40"/>
                    <a:pt x="80" y="60"/>
                    <a:pt x="0" y="179"/>
                  </a:cubicBezTo>
                  <a:cubicBezTo>
                    <a:pt x="17" y="178"/>
                    <a:pt x="34" y="177"/>
                    <a:pt x="51" y="177"/>
                  </a:cubicBezTo>
                  <a:cubicBezTo>
                    <a:pt x="153" y="177"/>
                    <a:pt x="255" y="199"/>
                    <a:pt x="351" y="199"/>
                  </a:cubicBezTo>
                  <a:cubicBezTo>
                    <a:pt x="463" y="199"/>
                    <a:pt x="567" y="169"/>
                    <a:pt x="657" y="40"/>
                  </a:cubicBezTo>
                  <a:cubicBezTo>
                    <a:pt x="557" y="40"/>
                    <a:pt x="458"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2" name="Google Shape;16732;p24"/>
            <p:cNvSpPr/>
            <p:nvPr/>
          </p:nvSpPr>
          <p:spPr>
            <a:xfrm>
              <a:off x="4328450" y="4144050"/>
              <a:ext cx="14450" cy="6375"/>
            </a:xfrm>
            <a:custGeom>
              <a:avLst/>
              <a:gdLst/>
              <a:ahLst/>
              <a:cxnLst/>
              <a:rect l="l" t="t" r="r" b="b"/>
              <a:pathLst>
                <a:path w="578" h="255" extrusionOk="0">
                  <a:moveTo>
                    <a:pt x="0" y="0"/>
                  </a:moveTo>
                  <a:lnTo>
                    <a:pt x="0" y="180"/>
                  </a:lnTo>
                  <a:cubicBezTo>
                    <a:pt x="60" y="229"/>
                    <a:pt x="120" y="254"/>
                    <a:pt x="177" y="254"/>
                  </a:cubicBezTo>
                  <a:cubicBezTo>
                    <a:pt x="234" y="254"/>
                    <a:pt x="289" y="229"/>
                    <a:pt x="338" y="180"/>
                  </a:cubicBezTo>
                  <a:cubicBezTo>
                    <a:pt x="398" y="180"/>
                    <a:pt x="438" y="140"/>
                    <a:pt x="497" y="140"/>
                  </a:cubicBezTo>
                  <a:cubicBezTo>
                    <a:pt x="517" y="140"/>
                    <a:pt x="517" y="120"/>
                    <a:pt x="537" y="100"/>
                  </a:cubicBezTo>
                  <a:cubicBezTo>
                    <a:pt x="577" y="80"/>
                    <a:pt x="537" y="40"/>
                    <a:pt x="497" y="20"/>
                  </a:cubicBezTo>
                  <a:cubicBezTo>
                    <a:pt x="318" y="20"/>
                    <a:pt x="179"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3" name="Google Shape;16733;p24"/>
            <p:cNvSpPr/>
            <p:nvPr/>
          </p:nvSpPr>
          <p:spPr>
            <a:xfrm>
              <a:off x="4327950" y="4148525"/>
              <a:ext cx="8975" cy="3500"/>
            </a:xfrm>
            <a:custGeom>
              <a:avLst/>
              <a:gdLst/>
              <a:ahLst/>
              <a:cxnLst/>
              <a:rect l="l" t="t" r="r" b="b"/>
              <a:pathLst>
                <a:path w="359" h="140" extrusionOk="0">
                  <a:moveTo>
                    <a:pt x="20" y="1"/>
                  </a:moveTo>
                  <a:cubicBezTo>
                    <a:pt x="40" y="40"/>
                    <a:pt x="40" y="120"/>
                    <a:pt x="0" y="140"/>
                  </a:cubicBezTo>
                  <a:cubicBezTo>
                    <a:pt x="140" y="140"/>
                    <a:pt x="299" y="120"/>
                    <a:pt x="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4" name="Google Shape;16734;p24"/>
            <p:cNvSpPr/>
            <p:nvPr/>
          </p:nvSpPr>
          <p:spPr>
            <a:xfrm>
              <a:off x="4390600" y="4131125"/>
              <a:ext cx="3500" cy="4000"/>
            </a:xfrm>
            <a:custGeom>
              <a:avLst/>
              <a:gdLst/>
              <a:ahLst/>
              <a:cxnLst/>
              <a:rect l="l" t="t" r="r" b="b"/>
              <a:pathLst>
                <a:path w="140" h="160" extrusionOk="0">
                  <a:moveTo>
                    <a:pt x="140" y="0"/>
                  </a:moveTo>
                  <a:cubicBezTo>
                    <a:pt x="21" y="40"/>
                    <a:pt x="1" y="120"/>
                    <a:pt x="140" y="159"/>
                  </a:cubicBezTo>
                  <a:lnTo>
                    <a:pt x="1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5" name="Google Shape;16735;p24"/>
            <p:cNvSpPr/>
            <p:nvPr/>
          </p:nvSpPr>
          <p:spPr>
            <a:xfrm>
              <a:off x="4341375" y="4145050"/>
              <a:ext cx="3000" cy="3500"/>
            </a:xfrm>
            <a:custGeom>
              <a:avLst/>
              <a:gdLst/>
              <a:ahLst/>
              <a:cxnLst/>
              <a:rect l="l" t="t" r="r" b="b"/>
              <a:pathLst>
                <a:path w="120" h="140" extrusionOk="0">
                  <a:moveTo>
                    <a:pt x="0" y="0"/>
                  </a:moveTo>
                  <a:lnTo>
                    <a:pt x="0" y="140"/>
                  </a:lnTo>
                  <a:cubicBezTo>
                    <a:pt x="20" y="100"/>
                    <a:pt x="80" y="80"/>
                    <a:pt x="120" y="60"/>
                  </a:cubicBezTo>
                  <a:cubicBezTo>
                    <a:pt x="80" y="60"/>
                    <a:pt x="60" y="4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6" name="Google Shape;16736;p24"/>
            <p:cNvSpPr/>
            <p:nvPr/>
          </p:nvSpPr>
          <p:spPr>
            <a:xfrm>
              <a:off x="3964900" y="3972975"/>
              <a:ext cx="13450" cy="5000"/>
            </a:xfrm>
            <a:custGeom>
              <a:avLst/>
              <a:gdLst/>
              <a:ahLst/>
              <a:cxnLst/>
              <a:rect l="l" t="t" r="r" b="b"/>
              <a:pathLst>
                <a:path w="538" h="200" extrusionOk="0">
                  <a:moveTo>
                    <a:pt x="359" y="0"/>
                  </a:moveTo>
                  <a:cubicBezTo>
                    <a:pt x="239" y="20"/>
                    <a:pt x="120" y="20"/>
                    <a:pt x="1" y="20"/>
                  </a:cubicBezTo>
                  <a:cubicBezTo>
                    <a:pt x="60" y="179"/>
                    <a:pt x="200" y="199"/>
                    <a:pt x="339" y="199"/>
                  </a:cubicBezTo>
                  <a:cubicBezTo>
                    <a:pt x="418" y="199"/>
                    <a:pt x="458" y="179"/>
                    <a:pt x="538" y="179"/>
                  </a:cubicBezTo>
                  <a:cubicBezTo>
                    <a:pt x="518" y="80"/>
                    <a:pt x="458" y="20"/>
                    <a:pt x="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7" name="Google Shape;16737;p24"/>
            <p:cNvSpPr/>
            <p:nvPr/>
          </p:nvSpPr>
          <p:spPr>
            <a:xfrm>
              <a:off x="5183325" y="3947100"/>
              <a:ext cx="8975" cy="4025"/>
            </a:xfrm>
            <a:custGeom>
              <a:avLst/>
              <a:gdLst/>
              <a:ahLst/>
              <a:cxnLst/>
              <a:rect l="l" t="t" r="r" b="b"/>
              <a:pathLst>
                <a:path w="359" h="161" extrusionOk="0">
                  <a:moveTo>
                    <a:pt x="359" y="1"/>
                  </a:moveTo>
                  <a:cubicBezTo>
                    <a:pt x="220" y="1"/>
                    <a:pt x="100" y="21"/>
                    <a:pt x="1" y="160"/>
                  </a:cubicBezTo>
                  <a:cubicBezTo>
                    <a:pt x="140" y="160"/>
                    <a:pt x="299" y="140"/>
                    <a:pt x="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8" name="Google Shape;16738;p24"/>
            <p:cNvSpPr/>
            <p:nvPr/>
          </p:nvSpPr>
          <p:spPr>
            <a:xfrm>
              <a:off x="4164825" y="4424525"/>
              <a:ext cx="41300" cy="17450"/>
            </a:xfrm>
            <a:custGeom>
              <a:avLst/>
              <a:gdLst/>
              <a:ahLst/>
              <a:cxnLst/>
              <a:rect l="l" t="t" r="r" b="b"/>
              <a:pathLst>
                <a:path w="1652" h="698" extrusionOk="0">
                  <a:moveTo>
                    <a:pt x="955" y="1"/>
                  </a:moveTo>
                  <a:cubicBezTo>
                    <a:pt x="677" y="100"/>
                    <a:pt x="378" y="1"/>
                    <a:pt x="0" y="260"/>
                  </a:cubicBezTo>
                  <a:cubicBezTo>
                    <a:pt x="617" y="319"/>
                    <a:pt x="1075" y="459"/>
                    <a:pt x="1492" y="697"/>
                  </a:cubicBezTo>
                  <a:cubicBezTo>
                    <a:pt x="1552" y="558"/>
                    <a:pt x="1592" y="459"/>
                    <a:pt x="1652" y="339"/>
                  </a:cubicBezTo>
                  <a:cubicBezTo>
                    <a:pt x="1453" y="200"/>
                    <a:pt x="1114" y="220"/>
                    <a:pt x="9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9" name="Google Shape;16739;p24"/>
            <p:cNvSpPr/>
            <p:nvPr/>
          </p:nvSpPr>
          <p:spPr>
            <a:xfrm>
              <a:off x="4120075" y="4383750"/>
              <a:ext cx="12950" cy="38325"/>
            </a:xfrm>
            <a:custGeom>
              <a:avLst/>
              <a:gdLst/>
              <a:ahLst/>
              <a:cxnLst/>
              <a:rect l="l" t="t" r="r" b="b"/>
              <a:pathLst>
                <a:path w="518" h="1533" extrusionOk="0">
                  <a:moveTo>
                    <a:pt x="219" y="1"/>
                  </a:moveTo>
                  <a:lnTo>
                    <a:pt x="219" y="1"/>
                  </a:lnTo>
                  <a:cubicBezTo>
                    <a:pt x="0" y="538"/>
                    <a:pt x="20" y="1035"/>
                    <a:pt x="279" y="1533"/>
                  </a:cubicBezTo>
                  <a:cubicBezTo>
                    <a:pt x="517" y="1254"/>
                    <a:pt x="458" y="896"/>
                    <a:pt x="458" y="578"/>
                  </a:cubicBezTo>
                  <a:cubicBezTo>
                    <a:pt x="279" y="438"/>
                    <a:pt x="478" y="160"/>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0" name="Google Shape;16740;p24"/>
            <p:cNvSpPr/>
            <p:nvPr/>
          </p:nvSpPr>
          <p:spPr>
            <a:xfrm>
              <a:off x="4130000" y="4358625"/>
              <a:ext cx="38825" cy="12825"/>
            </a:xfrm>
            <a:custGeom>
              <a:avLst/>
              <a:gdLst/>
              <a:ahLst/>
              <a:cxnLst/>
              <a:rect l="l" t="t" r="r" b="b"/>
              <a:pathLst>
                <a:path w="1553" h="513" extrusionOk="0">
                  <a:moveTo>
                    <a:pt x="542" y="0"/>
                  </a:moveTo>
                  <a:cubicBezTo>
                    <a:pt x="495" y="0"/>
                    <a:pt x="447" y="3"/>
                    <a:pt x="399" y="11"/>
                  </a:cubicBezTo>
                  <a:cubicBezTo>
                    <a:pt x="299" y="150"/>
                    <a:pt x="120" y="51"/>
                    <a:pt x="21" y="150"/>
                  </a:cubicBezTo>
                  <a:cubicBezTo>
                    <a:pt x="1" y="150"/>
                    <a:pt x="1" y="170"/>
                    <a:pt x="1" y="210"/>
                  </a:cubicBezTo>
                  <a:cubicBezTo>
                    <a:pt x="1" y="270"/>
                    <a:pt x="1" y="310"/>
                    <a:pt x="61" y="349"/>
                  </a:cubicBezTo>
                  <a:cubicBezTo>
                    <a:pt x="108" y="343"/>
                    <a:pt x="156" y="340"/>
                    <a:pt x="204" y="340"/>
                  </a:cubicBezTo>
                  <a:cubicBezTo>
                    <a:pt x="581" y="340"/>
                    <a:pt x="959" y="513"/>
                    <a:pt x="1350" y="513"/>
                  </a:cubicBezTo>
                  <a:cubicBezTo>
                    <a:pt x="1384" y="513"/>
                    <a:pt x="1419" y="511"/>
                    <a:pt x="1453" y="508"/>
                  </a:cubicBezTo>
                  <a:cubicBezTo>
                    <a:pt x="1553" y="409"/>
                    <a:pt x="1553" y="290"/>
                    <a:pt x="1453" y="190"/>
                  </a:cubicBezTo>
                  <a:cubicBezTo>
                    <a:pt x="1141" y="156"/>
                    <a:pt x="859" y="0"/>
                    <a:pt x="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1" name="Google Shape;16741;p24"/>
            <p:cNvSpPr/>
            <p:nvPr/>
          </p:nvSpPr>
          <p:spPr>
            <a:xfrm>
              <a:off x="4166825" y="4362900"/>
              <a:ext cx="39300" cy="9950"/>
            </a:xfrm>
            <a:custGeom>
              <a:avLst/>
              <a:gdLst/>
              <a:ahLst/>
              <a:cxnLst/>
              <a:rect l="l" t="t" r="r" b="b"/>
              <a:pathLst>
                <a:path w="1572" h="398" extrusionOk="0">
                  <a:moveTo>
                    <a:pt x="259" y="1"/>
                  </a:moveTo>
                  <a:cubicBezTo>
                    <a:pt x="174" y="1"/>
                    <a:pt x="87" y="6"/>
                    <a:pt x="0" y="19"/>
                  </a:cubicBezTo>
                  <a:lnTo>
                    <a:pt x="0" y="337"/>
                  </a:lnTo>
                  <a:cubicBezTo>
                    <a:pt x="338" y="377"/>
                    <a:pt x="676" y="377"/>
                    <a:pt x="1034" y="377"/>
                  </a:cubicBezTo>
                  <a:cubicBezTo>
                    <a:pt x="1213" y="337"/>
                    <a:pt x="1432" y="397"/>
                    <a:pt x="1572" y="198"/>
                  </a:cubicBezTo>
                  <a:cubicBezTo>
                    <a:pt x="1122" y="148"/>
                    <a:pt x="700" y="1"/>
                    <a:pt x="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2" name="Google Shape;16742;p24"/>
            <p:cNvSpPr/>
            <p:nvPr/>
          </p:nvSpPr>
          <p:spPr>
            <a:xfrm>
              <a:off x="4125525" y="4373225"/>
              <a:ext cx="10475" cy="24975"/>
            </a:xfrm>
            <a:custGeom>
              <a:avLst/>
              <a:gdLst/>
              <a:ahLst/>
              <a:cxnLst/>
              <a:rect l="l" t="t" r="r" b="b"/>
              <a:pathLst>
                <a:path w="419" h="999" extrusionOk="0">
                  <a:moveTo>
                    <a:pt x="269" y="1"/>
                  </a:moveTo>
                  <a:cubicBezTo>
                    <a:pt x="187" y="1"/>
                    <a:pt x="136" y="70"/>
                    <a:pt x="100" y="123"/>
                  </a:cubicBezTo>
                  <a:cubicBezTo>
                    <a:pt x="61" y="223"/>
                    <a:pt x="61" y="362"/>
                    <a:pt x="41" y="462"/>
                  </a:cubicBezTo>
                  <a:cubicBezTo>
                    <a:pt x="80" y="621"/>
                    <a:pt x="1" y="879"/>
                    <a:pt x="240" y="999"/>
                  </a:cubicBezTo>
                  <a:cubicBezTo>
                    <a:pt x="279" y="720"/>
                    <a:pt x="359" y="462"/>
                    <a:pt x="419" y="203"/>
                  </a:cubicBezTo>
                  <a:cubicBezTo>
                    <a:pt x="419" y="104"/>
                    <a:pt x="379" y="24"/>
                    <a:pt x="299" y="4"/>
                  </a:cubicBezTo>
                  <a:cubicBezTo>
                    <a:pt x="289" y="2"/>
                    <a:pt x="279" y="1"/>
                    <a:pt x="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3" name="Google Shape;16743;p24"/>
            <p:cNvSpPr/>
            <p:nvPr/>
          </p:nvSpPr>
          <p:spPr>
            <a:xfrm>
              <a:off x="4261800" y="4349950"/>
              <a:ext cx="27375" cy="9950"/>
            </a:xfrm>
            <a:custGeom>
              <a:avLst/>
              <a:gdLst/>
              <a:ahLst/>
              <a:cxnLst/>
              <a:rect l="l" t="t" r="r" b="b"/>
              <a:pathLst>
                <a:path w="1095" h="398" extrusionOk="0">
                  <a:moveTo>
                    <a:pt x="199" y="0"/>
                  </a:moveTo>
                  <a:cubicBezTo>
                    <a:pt x="1" y="259"/>
                    <a:pt x="398" y="199"/>
                    <a:pt x="398" y="338"/>
                  </a:cubicBezTo>
                  <a:cubicBezTo>
                    <a:pt x="498" y="338"/>
                    <a:pt x="617" y="358"/>
                    <a:pt x="717" y="358"/>
                  </a:cubicBezTo>
                  <a:cubicBezTo>
                    <a:pt x="796" y="318"/>
                    <a:pt x="1095" y="398"/>
                    <a:pt x="856" y="159"/>
                  </a:cubicBezTo>
                  <a:cubicBezTo>
                    <a:pt x="677" y="20"/>
                    <a:pt x="418"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4" name="Google Shape;16744;p24"/>
            <p:cNvSpPr/>
            <p:nvPr/>
          </p:nvSpPr>
          <p:spPr>
            <a:xfrm>
              <a:off x="4166825" y="4446975"/>
              <a:ext cx="17425" cy="5375"/>
            </a:xfrm>
            <a:custGeom>
              <a:avLst/>
              <a:gdLst/>
              <a:ahLst/>
              <a:cxnLst/>
              <a:rect l="l" t="t" r="r" b="b"/>
              <a:pathLst>
                <a:path w="697" h="215" extrusionOk="0">
                  <a:moveTo>
                    <a:pt x="265" y="1"/>
                  </a:moveTo>
                  <a:cubicBezTo>
                    <a:pt x="177" y="1"/>
                    <a:pt x="87" y="11"/>
                    <a:pt x="0" y="18"/>
                  </a:cubicBezTo>
                  <a:cubicBezTo>
                    <a:pt x="155" y="117"/>
                    <a:pt x="300" y="215"/>
                    <a:pt x="470" y="215"/>
                  </a:cubicBezTo>
                  <a:cubicBezTo>
                    <a:pt x="540" y="215"/>
                    <a:pt x="615" y="198"/>
                    <a:pt x="696" y="157"/>
                  </a:cubicBezTo>
                  <a:cubicBezTo>
                    <a:pt x="570" y="31"/>
                    <a:pt x="419" y="1"/>
                    <a:pt x="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5" name="Google Shape;16745;p24"/>
            <p:cNvSpPr/>
            <p:nvPr/>
          </p:nvSpPr>
          <p:spPr>
            <a:xfrm>
              <a:off x="4125525" y="4355975"/>
              <a:ext cx="10475" cy="11900"/>
            </a:xfrm>
            <a:custGeom>
              <a:avLst/>
              <a:gdLst/>
              <a:ahLst/>
              <a:cxnLst/>
              <a:rect l="l" t="t" r="r" b="b"/>
              <a:pathLst>
                <a:path w="419" h="476" extrusionOk="0">
                  <a:moveTo>
                    <a:pt x="242" y="0"/>
                  </a:moveTo>
                  <a:cubicBezTo>
                    <a:pt x="179" y="0"/>
                    <a:pt x="122" y="35"/>
                    <a:pt x="80" y="117"/>
                  </a:cubicBezTo>
                  <a:cubicBezTo>
                    <a:pt x="1" y="276"/>
                    <a:pt x="80" y="396"/>
                    <a:pt x="240" y="475"/>
                  </a:cubicBezTo>
                  <a:lnTo>
                    <a:pt x="240" y="296"/>
                  </a:lnTo>
                  <a:cubicBezTo>
                    <a:pt x="299" y="217"/>
                    <a:pt x="419" y="197"/>
                    <a:pt x="419" y="77"/>
                  </a:cubicBezTo>
                  <a:cubicBezTo>
                    <a:pt x="361" y="30"/>
                    <a:pt x="299" y="0"/>
                    <a:pt x="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6" name="Google Shape;16746;p24"/>
            <p:cNvSpPr/>
            <p:nvPr/>
          </p:nvSpPr>
          <p:spPr>
            <a:xfrm>
              <a:off x="4131500" y="4357900"/>
              <a:ext cx="8475" cy="5500"/>
            </a:xfrm>
            <a:custGeom>
              <a:avLst/>
              <a:gdLst/>
              <a:ahLst/>
              <a:cxnLst/>
              <a:rect l="l" t="t" r="r" b="b"/>
              <a:pathLst>
                <a:path w="339" h="220" extrusionOk="0">
                  <a:moveTo>
                    <a:pt x="180" y="0"/>
                  </a:moveTo>
                  <a:cubicBezTo>
                    <a:pt x="120" y="80"/>
                    <a:pt x="60" y="140"/>
                    <a:pt x="1" y="219"/>
                  </a:cubicBezTo>
                  <a:cubicBezTo>
                    <a:pt x="140" y="219"/>
                    <a:pt x="259" y="199"/>
                    <a:pt x="339" y="40"/>
                  </a:cubicBezTo>
                  <a:cubicBezTo>
                    <a:pt x="279" y="20"/>
                    <a:pt x="239"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7" name="Google Shape;16747;p24"/>
            <p:cNvSpPr/>
            <p:nvPr/>
          </p:nvSpPr>
          <p:spPr>
            <a:xfrm>
              <a:off x="4934675" y="4088850"/>
              <a:ext cx="25375" cy="7975"/>
            </a:xfrm>
            <a:custGeom>
              <a:avLst/>
              <a:gdLst/>
              <a:ahLst/>
              <a:cxnLst/>
              <a:rect l="l" t="t" r="r" b="b"/>
              <a:pathLst>
                <a:path w="1015" h="319" extrusionOk="0">
                  <a:moveTo>
                    <a:pt x="518" y="0"/>
                  </a:moveTo>
                  <a:cubicBezTo>
                    <a:pt x="458" y="0"/>
                    <a:pt x="398" y="40"/>
                    <a:pt x="339" y="80"/>
                  </a:cubicBezTo>
                  <a:cubicBezTo>
                    <a:pt x="179" y="120"/>
                    <a:pt x="60" y="120"/>
                    <a:pt x="0" y="259"/>
                  </a:cubicBezTo>
                  <a:cubicBezTo>
                    <a:pt x="159" y="259"/>
                    <a:pt x="319" y="299"/>
                    <a:pt x="498" y="299"/>
                  </a:cubicBezTo>
                  <a:cubicBezTo>
                    <a:pt x="657" y="259"/>
                    <a:pt x="896" y="319"/>
                    <a:pt x="1015" y="120"/>
                  </a:cubicBezTo>
                  <a:cubicBezTo>
                    <a:pt x="955" y="30"/>
                    <a:pt x="873" y="19"/>
                    <a:pt x="802" y="19"/>
                  </a:cubicBezTo>
                  <a:cubicBezTo>
                    <a:pt x="779" y="19"/>
                    <a:pt x="756" y="20"/>
                    <a:pt x="736" y="20"/>
                  </a:cubicBezTo>
                  <a:cubicBezTo>
                    <a:pt x="657" y="0"/>
                    <a:pt x="577" y="0"/>
                    <a:pt x="5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8" name="Google Shape;16748;p24"/>
            <p:cNvSpPr/>
            <p:nvPr/>
          </p:nvSpPr>
          <p:spPr>
            <a:xfrm>
              <a:off x="5198750" y="4055025"/>
              <a:ext cx="125350" cy="27875"/>
            </a:xfrm>
            <a:custGeom>
              <a:avLst/>
              <a:gdLst/>
              <a:ahLst/>
              <a:cxnLst/>
              <a:rect l="l" t="t" r="r" b="b"/>
              <a:pathLst>
                <a:path w="5014" h="1115" extrusionOk="0">
                  <a:moveTo>
                    <a:pt x="3104" y="21"/>
                  </a:moveTo>
                  <a:cubicBezTo>
                    <a:pt x="3064" y="21"/>
                    <a:pt x="3024" y="40"/>
                    <a:pt x="2984" y="40"/>
                  </a:cubicBezTo>
                  <a:cubicBezTo>
                    <a:pt x="2706" y="80"/>
                    <a:pt x="2407" y="1"/>
                    <a:pt x="2189" y="220"/>
                  </a:cubicBezTo>
                  <a:cubicBezTo>
                    <a:pt x="1572" y="478"/>
                    <a:pt x="816" y="299"/>
                    <a:pt x="239" y="717"/>
                  </a:cubicBezTo>
                  <a:cubicBezTo>
                    <a:pt x="199" y="856"/>
                    <a:pt x="0" y="916"/>
                    <a:pt x="100" y="1115"/>
                  </a:cubicBezTo>
                  <a:cubicBezTo>
                    <a:pt x="339" y="1055"/>
                    <a:pt x="597" y="956"/>
                    <a:pt x="836" y="916"/>
                  </a:cubicBezTo>
                  <a:cubicBezTo>
                    <a:pt x="1993" y="822"/>
                    <a:pt x="3080" y="554"/>
                    <a:pt x="4228" y="554"/>
                  </a:cubicBezTo>
                  <a:cubicBezTo>
                    <a:pt x="4304" y="554"/>
                    <a:pt x="4380" y="555"/>
                    <a:pt x="4456" y="558"/>
                  </a:cubicBezTo>
                  <a:cubicBezTo>
                    <a:pt x="4492" y="558"/>
                    <a:pt x="4529" y="558"/>
                    <a:pt x="4566" y="558"/>
                  </a:cubicBezTo>
                  <a:cubicBezTo>
                    <a:pt x="4732" y="558"/>
                    <a:pt x="4899" y="545"/>
                    <a:pt x="5013" y="399"/>
                  </a:cubicBezTo>
                  <a:cubicBezTo>
                    <a:pt x="4679" y="76"/>
                    <a:pt x="4275" y="48"/>
                    <a:pt x="3859" y="48"/>
                  </a:cubicBezTo>
                  <a:cubicBezTo>
                    <a:pt x="3768" y="48"/>
                    <a:pt x="3677" y="49"/>
                    <a:pt x="3585" y="49"/>
                  </a:cubicBezTo>
                  <a:cubicBezTo>
                    <a:pt x="3424" y="49"/>
                    <a:pt x="3262" y="45"/>
                    <a:pt x="3104"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9" name="Google Shape;16749;p24"/>
            <p:cNvSpPr/>
            <p:nvPr/>
          </p:nvSpPr>
          <p:spPr>
            <a:xfrm>
              <a:off x="4985400" y="4030175"/>
              <a:ext cx="51250" cy="26875"/>
            </a:xfrm>
            <a:custGeom>
              <a:avLst/>
              <a:gdLst/>
              <a:ahLst/>
              <a:cxnLst/>
              <a:rect l="l" t="t" r="r" b="b"/>
              <a:pathLst>
                <a:path w="2050" h="1075" extrusionOk="0">
                  <a:moveTo>
                    <a:pt x="259" y="0"/>
                  </a:moveTo>
                  <a:cubicBezTo>
                    <a:pt x="219" y="219"/>
                    <a:pt x="319" y="497"/>
                    <a:pt x="100" y="696"/>
                  </a:cubicBezTo>
                  <a:cubicBezTo>
                    <a:pt x="20" y="716"/>
                    <a:pt x="0" y="776"/>
                    <a:pt x="60" y="855"/>
                  </a:cubicBezTo>
                  <a:cubicBezTo>
                    <a:pt x="199" y="875"/>
                    <a:pt x="358" y="915"/>
                    <a:pt x="418" y="1074"/>
                  </a:cubicBezTo>
                  <a:cubicBezTo>
                    <a:pt x="542" y="826"/>
                    <a:pt x="642" y="542"/>
                    <a:pt x="916" y="542"/>
                  </a:cubicBezTo>
                  <a:cubicBezTo>
                    <a:pt x="993" y="542"/>
                    <a:pt x="1084" y="564"/>
                    <a:pt x="1194" y="617"/>
                  </a:cubicBezTo>
                  <a:cubicBezTo>
                    <a:pt x="1328" y="678"/>
                    <a:pt x="1492" y="701"/>
                    <a:pt x="1658" y="701"/>
                  </a:cubicBezTo>
                  <a:cubicBezTo>
                    <a:pt x="1763" y="701"/>
                    <a:pt x="1870" y="692"/>
                    <a:pt x="1970" y="676"/>
                  </a:cubicBezTo>
                  <a:cubicBezTo>
                    <a:pt x="1990" y="676"/>
                    <a:pt x="1990" y="657"/>
                    <a:pt x="2010" y="617"/>
                  </a:cubicBezTo>
                  <a:cubicBezTo>
                    <a:pt x="2049" y="597"/>
                    <a:pt x="2049" y="557"/>
                    <a:pt x="1990" y="517"/>
                  </a:cubicBezTo>
                  <a:cubicBezTo>
                    <a:pt x="1870" y="458"/>
                    <a:pt x="1870" y="318"/>
                    <a:pt x="1811" y="199"/>
                  </a:cubicBezTo>
                  <a:cubicBezTo>
                    <a:pt x="1592" y="119"/>
                    <a:pt x="1313" y="179"/>
                    <a:pt x="1114" y="20"/>
                  </a:cubicBezTo>
                  <a:cubicBezTo>
                    <a:pt x="816" y="0"/>
                    <a:pt x="557" y="0"/>
                    <a:pt x="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0" name="Google Shape;16750;p24"/>
            <p:cNvSpPr/>
            <p:nvPr/>
          </p:nvSpPr>
          <p:spPr>
            <a:xfrm>
              <a:off x="5099775" y="4076900"/>
              <a:ext cx="73625" cy="17050"/>
            </a:xfrm>
            <a:custGeom>
              <a:avLst/>
              <a:gdLst/>
              <a:ahLst/>
              <a:cxnLst/>
              <a:rect l="l" t="t" r="r" b="b"/>
              <a:pathLst>
                <a:path w="2945" h="682" extrusionOk="0">
                  <a:moveTo>
                    <a:pt x="2666" y="81"/>
                  </a:moveTo>
                  <a:cubicBezTo>
                    <a:pt x="1771" y="200"/>
                    <a:pt x="856" y="1"/>
                    <a:pt x="1" y="399"/>
                  </a:cubicBezTo>
                  <a:cubicBezTo>
                    <a:pt x="125" y="568"/>
                    <a:pt x="294" y="584"/>
                    <a:pt x="467" y="584"/>
                  </a:cubicBezTo>
                  <a:cubicBezTo>
                    <a:pt x="507" y="584"/>
                    <a:pt x="547" y="583"/>
                    <a:pt x="586" y="583"/>
                  </a:cubicBezTo>
                  <a:cubicBezTo>
                    <a:pt x="679" y="583"/>
                    <a:pt x="771" y="587"/>
                    <a:pt x="856" y="618"/>
                  </a:cubicBezTo>
                  <a:cubicBezTo>
                    <a:pt x="1125" y="631"/>
                    <a:pt x="1377" y="681"/>
                    <a:pt x="1628" y="681"/>
                  </a:cubicBezTo>
                  <a:cubicBezTo>
                    <a:pt x="1748" y="681"/>
                    <a:pt x="1868" y="670"/>
                    <a:pt x="1990" y="638"/>
                  </a:cubicBezTo>
                  <a:cubicBezTo>
                    <a:pt x="2249" y="478"/>
                    <a:pt x="2567" y="578"/>
                    <a:pt x="2845" y="419"/>
                  </a:cubicBezTo>
                  <a:cubicBezTo>
                    <a:pt x="2945" y="220"/>
                    <a:pt x="2806" y="140"/>
                    <a:pt x="2666" y="8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1" name="Google Shape;16751;p24"/>
            <p:cNvSpPr/>
            <p:nvPr/>
          </p:nvSpPr>
          <p:spPr>
            <a:xfrm>
              <a:off x="5166425" y="4071450"/>
              <a:ext cx="39300" cy="15950"/>
            </a:xfrm>
            <a:custGeom>
              <a:avLst/>
              <a:gdLst/>
              <a:ahLst/>
              <a:cxnLst/>
              <a:rect l="l" t="t" r="r" b="b"/>
              <a:pathLst>
                <a:path w="1572" h="638" extrusionOk="0">
                  <a:moveTo>
                    <a:pt x="1572" y="60"/>
                  </a:moveTo>
                  <a:lnTo>
                    <a:pt x="1572" y="60"/>
                  </a:lnTo>
                  <a:cubicBezTo>
                    <a:pt x="1035" y="120"/>
                    <a:pt x="498" y="0"/>
                    <a:pt x="0" y="299"/>
                  </a:cubicBezTo>
                  <a:cubicBezTo>
                    <a:pt x="40" y="418"/>
                    <a:pt x="120" y="517"/>
                    <a:pt x="179" y="637"/>
                  </a:cubicBezTo>
                  <a:cubicBezTo>
                    <a:pt x="238" y="631"/>
                    <a:pt x="297" y="629"/>
                    <a:pt x="357" y="629"/>
                  </a:cubicBezTo>
                  <a:cubicBezTo>
                    <a:pt x="482" y="629"/>
                    <a:pt x="609" y="637"/>
                    <a:pt x="737" y="637"/>
                  </a:cubicBezTo>
                  <a:cubicBezTo>
                    <a:pt x="965" y="637"/>
                    <a:pt x="1195" y="610"/>
                    <a:pt x="1413" y="458"/>
                  </a:cubicBezTo>
                  <a:cubicBezTo>
                    <a:pt x="1472" y="338"/>
                    <a:pt x="1512" y="199"/>
                    <a:pt x="1572"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2" name="Google Shape;16752;p24"/>
            <p:cNvSpPr/>
            <p:nvPr/>
          </p:nvSpPr>
          <p:spPr>
            <a:xfrm>
              <a:off x="5192275" y="4051600"/>
              <a:ext cx="84575" cy="7175"/>
            </a:xfrm>
            <a:custGeom>
              <a:avLst/>
              <a:gdLst/>
              <a:ahLst/>
              <a:cxnLst/>
              <a:rect l="l" t="t" r="r" b="b"/>
              <a:pathLst>
                <a:path w="3383" h="287" extrusionOk="0">
                  <a:moveTo>
                    <a:pt x="1762" y="1"/>
                  </a:moveTo>
                  <a:cubicBezTo>
                    <a:pt x="1177" y="1"/>
                    <a:pt x="589" y="38"/>
                    <a:pt x="1" y="38"/>
                  </a:cubicBezTo>
                  <a:cubicBezTo>
                    <a:pt x="399" y="168"/>
                    <a:pt x="811" y="187"/>
                    <a:pt x="1227" y="187"/>
                  </a:cubicBezTo>
                  <a:cubicBezTo>
                    <a:pt x="1411" y="187"/>
                    <a:pt x="1596" y="183"/>
                    <a:pt x="1781" y="183"/>
                  </a:cubicBezTo>
                  <a:cubicBezTo>
                    <a:pt x="2011" y="183"/>
                    <a:pt x="2241" y="190"/>
                    <a:pt x="2467" y="217"/>
                  </a:cubicBezTo>
                  <a:cubicBezTo>
                    <a:pt x="2607" y="267"/>
                    <a:pt x="2746" y="287"/>
                    <a:pt x="2883" y="287"/>
                  </a:cubicBezTo>
                  <a:cubicBezTo>
                    <a:pt x="3019" y="287"/>
                    <a:pt x="3154" y="267"/>
                    <a:pt x="3283" y="237"/>
                  </a:cubicBezTo>
                  <a:cubicBezTo>
                    <a:pt x="3323" y="217"/>
                    <a:pt x="3363" y="197"/>
                    <a:pt x="3383" y="158"/>
                  </a:cubicBezTo>
                  <a:cubicBezTo>
                    <a:pt x="2846" y="33"/>
                    <a:pt x="2305" y="1"/>
                    <a:pt x="17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3" name="Google Shape;16753;p24"/>
            <p:cNvSpPr/>
            <p:nvPr/>
          </p:nvSpPr>
          <p:spPr>
            <a:xfrm>
              <a:off x="5052050" y="4083775"/>
              <a:ext cx="44275" cy="12550"/>
            </a:xfrm>
            <a:custGeom>
              <a:avLst/>
              <a:gdLst/>
              <a:ahLst/>
              <a:cxnLst/>
              <a:rect l="l" t="t" r="r" b="b"/>
              <a:pathLst>
                <a:path w="1771" h="502" extrusionOk="0">
                  <a:moveTo>
                    <a:pt x="1544" y="0"/>
                  </a:moveTo>
                  <a:cubicBezTo>
                    <a:pt x="1512" y="0"/>
                    <a:pt x="1480" y="7"/>
                    <a:pt x="1452" y="24"/>
                  </a:cubicBezTo>
                  <a:cubicBezTo>
                    <a:pt x="1214" y="148"/>
                    <a:pt x="966" y="181"/>
                    <a:pt x="712" y="181"/>
                  </a:cubicBezTo>
                  <a:cubicBezTo>
                    <a:pt x="478" y="181"/>
                    <a:pt x="239" y="153"/>
                    <a:pt x="0" y="144"/>
                  </a:cubicBezTo>
                  <a:lnTo>
                    <a:pt x="0" y="462"/>
                  </a:lnTo>
                  <a:cubicBezTo>
                    <a:pt x="477" y="462"/>
                    <a:pt x="935" y="502"/>
                    <a:pt x="1412" y="502"/>
                  </a:cubicBezTo>
                  <a:cubicBezTo>
                    <a:pt x="1472" y="462"/>
                    <a:pt x="1512" y="462"/>
                    <a:pt x="1572" y="462"/>
                  </a:cubicBezTo>
                  <a:cubicBezTo>
                    <a:pt x="1611" y="442"/>
                    <a:pt x="1671" y="402"/>
                    <a:pt x="1691" y="343"/>
                  </a:cubicBezTo>
                  <a:cubicBezTo>
                    <a:pt x="1731" y="263"/>
                    <a:pt x="1770" y="203"/>
                    <a:pt x="1770" y="104"/>
                  </a:cubicBezTo>
                  <a:cubicBezTo>
                    <a:pt x="1713" y="47"/>
                    <a:pt x="1626" y="0"/>
                    <a:pt x="15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4" name="Google Shape;16754;p24"/>
            <p:cNvSpPr/>
            <p:nvPr/>
          </p:nvSpPr>
          <p:spPr>
            <a:xfrm>
              <a:off x="4916275" y="4082300"/>
              <a:ext cx="35825" cy="8550"/>
            </a:xfrm>
            <a:custGeom>
              <a:avLst/>
              <a:gdLst/>
              <a:ahLst/>
              <a:cxnLst/>
              <a:rect l="l" t="t" r="r" b="b"/>
              <a:pathLst>
                <a:path w="1433" h="342" extrusionOk="0">
                  <a:moveTo>
                    <a:pt x="788" y="0"/>
                  </a:moveTo>
                  <a:cubicBezTo>
                    <a:pt x="585" y="0"/>
                    <a:pt x="380" y="34"/>
                    <a:pt x="177" y="34"/>
                  </a:cubicBezTo>
                  <a:cubicBezTo>
                    <a:pt x="118" y="34"/>
                    <a:pt x="59" y="31"/>
                    <a:pt x="0" y="24"/>
                  </a:cubicBezTo>
                  <a:lnTo>
                    <a:pt x="0" y="24"/>
                  </a:lnTo>
                  <a:cubicBezTo>
                    <a:pt x="150" y="183"/>
                    <a:pt x="343" y="183"/>
                    <a:pt x="537" y="183"/>
                  </a:cubicBezTo>
                  <a:cubicBezTo>
                    <a:pt x="731" y="183"/>
                    <a:pt x="925" y="183"/>
                    <a:pt x="1075" y="342"/>
                  </a:cubicBezTo>
                  <a:lnTo>
                    <a:pt x="1234" y="342"/>
                  </a:lnTo>
                  <a:cubicBezTo>
                    <a:pt x="1273" y="302"/>
                    <a:pt x="1333" y="282"/>
                    <a:pt x="1393" y="282"/>
                  </a:cubicBezTo>
                  <a:cubicBezTo>
                    <a:pt x="1393" y="262"/>
                    <a:pt x="1433" y="223"/>
                    <a:pt x="1433" y="203"/>
                  </a:cubicBezTo>
                  <a:cubicBezTo>
                    <a:pt x="1224" y="39"/>
                    <a:pt x="1007" y="0"/>
                    <a:pt x="7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5" name="Google Shape;16755;p24"/>
            <p:cNvSpPr/>
            <p:nvPr/>
          </p:nvSpPr>
          <p:spPr>
            <a:xfrm>
              <a:off x="4950100" y="4086400"/>
              <a:ext cx="40800" cy="5450"/>
            </a:xfrm>
            <a:custGeom>
              <a:avLst/>
              <a:gdLst/>
              <a:ahLst/>
              <a:cxnLst/>
              <a:rect l="l" t="t" r="r" b="b"/>
              <a:pathLst>
                <a:path w="1632" h="218" extrusionOk="0">
                  <a:moveTo>
                    <a:pt x="941" y="0"/>
                  </a:moveTo>
                  <a:cubicBezTo>
                    <a:pt x="724" y="0"/>
                    <a:pt x="504" y="30"/>
                    <a:pt x="287" y="30"/>
                  </a:cubicBezTo>
                  <a:cubicBezTo>
                    <a:pt x="218" y="30"/>
                    <a:pt x="148" y="27"/>
                    <a:pt x="80" y="19"/>
                  </a:cubicBezTo>
                  <a:lnTo>
                    <a:pt x="40" y="39"/>
                  </a:lnTo>
                  <a:cubicBezTo>
                    <a:pt x="40" y="39"/>
                    <a:pt x="20" y="59"/>
                    <a:pt x="20" y="98"/>
                  </a:cubicBezTo>
                  <a:cubicBezTo>
                    <a:pt x="0" y="118"/>
                    <a:pt x="20" y="138"/>
                    <a:pt x="80" y="158"/>
                  </a:cubicBezTo>
                  <a:cubicBezTo>
                    <a:pt x="179" y="178"/>
                    <a:pt x="298" y="178"/>
                    <a:pt x="398" y="218"/>
                  </a:cubicBezTo>
                  <a:cubicBezTo>
                    <a:pt x="796" y="218"/>
                    <a:pt x="1213" y="218"/>
                    <a:pt x="1631" y="178"/>
                  </a:cubicBezTo>
                  <a:cubicBezTo>
                    <a:pt x="1407" y="35"/>
                    <a:pt x="1175" y="0"/>
                    <a:pt x="9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6" name="Google Shape;16756;p24"/>
            <p:cNvSpPr/>
            <p:nvPr/>
          </p:nvSpPr>
          <p:spPr>
            <a:xfrm>
              <a:off x="5091825" y="4086850"/>
              <a:ext cx="30350" cy="8475"/>
            </a:xfrm>
            <a:custGeom>
              <a:avLst/>
              <a:gdLst/>
              <a:ahLst/>
              <a:cxnLst/>
              <a:rect l="l" t="t" r="r" b="b"/>
              <a:pathLst>
                <a:path w="1214" h="339" extrusionOk="0">
                  <a:moveTo>
                    <a:pt x="199" y="1"/>
                  </a:moveTo>
                  <a:cubicBezTo>
                    <a:pt x="120" y="41"/>
                    <a:pt x="80" y="120"/>
                    <a:pt x="0" y="200"/>
                  </a:cubicBezTo>
                  <a:cubicBezTo>
                    <a:pt x="89" y="272"/>
                    <a:pt x="187" y="286"/>
                    <a:pt x="289" y="286"/>
                  </a:cubicBezTo>
                  <a:cubicBezTo>
                    <a:pt x="351" y="286"/>
                    <a:pt x="415" y="281"/>
                    <a:pt x="479" y="281"/>
                  </a:cubicBezTo>
                  <a:cubicBezTo>
                    <a:pt x="567" y="281"/>
                    <a:pt x="654" y="291"/>
                    <a:pt x="736" y="339"/>
                  </a:cubicBezTo>
                  <a:lnTo>
                    <a:pt x="1015" y="339"/>
                  </a:lnTo>
                  <a:cubicBezTo>
                    <a:pt x="1095" y="299"/>
                    <a:pt x="1194" y="299"/>
                    <a:pt x="1214" y="180"/>
                  </a:cubicBezTo>
                  <a:cubicBezTo>
                    <a:pt x="1101" y="48"/>
                    <a:pt x="960" y="23"/>
                    <a:pt x="812" y="23"/>
                  </a:cubicBezTo>
                  <a:cubicBezTo>
                    <a:pt x="725" y="23"/>
                    <a:pt x="634" y="32"/>
                    <a:pt x="545" y="32"/>
                  </a:cubicBezTo>
                  <a:cubicBezTo>
                    <a:pt x="468" y="32"/>
                    <a:pt x="392" y="25"/>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7" name="Google Shape;16757;p24"/>
            <p:cNvSpPr/>
            <p:nvPr/>
          </p:nvSpPr>
          <p:spPr>
            <a:xfrm>
              <a:off x="4823775" y="4056700"/>
              <a:ext cx="26875" cy="8475"/>
            </a:xfrm>
            <a:custGeom>
              <a:avLst/>
              <a:gdLst/>
              <a:ahLst/>
              <a:cxnLst/>
              <a:rect l="l" t="t" r="r" b="b"/>
              <a:pathLst>
                <a:path w="1075" h="339" extrusionOk="0">
                  <a:moveTo>
                    <a:pt x="170" y="1"/>
                  </a:moveTo>
                  <a:cubicBezTo>
                    <a:pt x="114" y="1"/>
                    <a:pt x="58" y="5"/>
                    <a:pt x="0" y="13"/>
                  </a:cubicBezTo>
                  <a:cubicBezTo>
                    <a:pt x="185" y="297"/>
                    <a:pt x="451" y="338"/>
                    <a:pt x="733" y="338"/>
                  </a:cubicBezTo>
                  <a:cubicBezTo>
                    <a:pt x="846" y="338"/>
                    <a:pt x="961" y="332"/>
                    <a:pt x="1074" y="332"/>
                  </a:cubicBezTo>
                  <a:cubicBezTo>
                    <a:pt x="802" y="144"/>
                    <a:pt x="500"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8" name="Google Shape;16758;p24"/>
            <p:cNvSpPr/>
            <p:nvPr/>
          </p:nvSpPr>
          <p:spPr>
            <a:xfrm>
              <a:off x="5253950" y="4057025"/>
              <a:ext cx="20425" cy="3700"/>
            </a:xfrm>
            <a:custGeom>
              <a:avLst/>
              <a:gdLst/>
              <a:ahLst/>
              <a:cxnLst/>
              <a:rect l="l" t="t" r="r" b="b"/>
              <a:pathLst>
                <a:path w="817" h="148" extrusionOk="0">
                  <a:moveTo>
                    <a:pt x="0" y="0"/>
                  </a:moveTo>
                  <a:lnTo>
                    <a:pt x="0" y="140"/>
                  </a:lnTo>
                  <a:cubicBezTo>
                    <a:pt x="29" y="138"/>
                    <a:pt x="57" y="137"/>
                    <a:pt x="86" y="137"/>
                  </a:cubicBezTo>
                  <a:cubicBezTo>
                    <a:pt x="190" y="137"/>
                    <a:pt x="295" y="147"/>
                    <a:pt x="398" y="147"/>
                  </a:cubicBezTo>
                  <a:cubicBezTo>
                    <a:pt x="546" y="147"/>
                    <a:pt x="690" y="126"/>
                    <a:pt x="816" y="20"/>
                  </a:cubicBezTo>
                  <a:cubicBezTo>
                    <a:pt x="557" y="20"/>
                    <a:pt x="279"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9" name="Google Shape;16759;p24"/>
            <p:cNvSpPr/>
            <p:nvPr/>
          </p:nvSpPr>
          <p:spPr>
            <a:xfrm>
              <a:off x="4815325" y="4047575"/>
              <a:ext cx="3500" cy="5000"/>
            </a:xfrm>
            <a:custGeom>
              <a:avLst/>
              <a:gdLst/>
              <a:ahLst/>
              <a:cxnLst/>
              <a:rect l="l" t="t" r="r" b="b"/>
              <a:pathLst>
                <a:path w="140" h="200" extrusionOk="0">
                  <a:moveTo>
                    <a:pt x="20" y="0"/>
                  </a:moveTo>
                  <a:lnTo>
                    <a:pt x="20" y="0"/>
                  </a:lnTo>
                  <a:cubicBezTo>
                    <a:pt x="0" y="100"/>
                    <a:pt x="60" y="179"/>
                    <a:pt x="139" y="199"/>
                  </a:cubicBezTo>
                  <a:cubicBezTo>
                    <a:pt x="139" y="100"/>
                    <a:pt x="100" y="6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0" name="Google Shape;16760;p24"/>
            <p:cNvSpPr/>
            <p:nvPr/>
          </p:nvSpPr>
          <p:spPr>
            <a:xfrm>
              <a:off x="5034625" y="4043100"/>
              <a:ext cx="4500" cy="4500"/>
            </a:xfrm>
            <a:custGeom>
              <a:avLst/>
              <a:gdLst/>
              <a:ahLst/>
              <a:cxnLst/>
              <a:rect l="l" t="t" r="r" b="b"/>
              <a:pathLst>
                <a:path w="180" h="180" extrusionOk="0">
                  <a:moveTo>
                    <a:pt x="1" y="0"/>
                  </a:moveTo>
                  <a:lnTo>
                    <a:pt x="1" y="159"/>
                  </a:lnTo>
                  <a:cubicBezTo>
                    <a:pt x="41" y="159"/>
                    <a:pt x="120" y="159"/>
                    <a:pt x="180" y="179"/>
                  </a:cubicBezTo>
                  <a:cubicBezTo>
                    <a:pt x="120" y="100"/>
                    <a:pt x="41" y="6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1" name="Google Shape;16761;p24"/>
            <p:cNvSpPr/>
            <p:nvPr/>
          </p:nvSpPr>
          <p:spPr>
            <a:xfrm>
              <a:off x="4819300" y="4052050"/>
              <a:ext cx="5000" cy="5000"/>
            </a:xfrm>
            <a:custGeom>
              <a:avLst/>
              <a:gdLst/>
              <a:ahLst/>
              <a:cxnLst/>
              <a:rect l="l" t="t" r="r" b="b"/>
              <a:pathLst>
                <a:path w="200" h="200" extrusionOk="0">
                  <a:moveTo>
                    <a:pt x="199" y="0"/>
                  </a:moveTo>
                  <a:cubicBezTo>
                    <a:pt x="139" y="0"/>
                    <a:pt x="60" y="20"/>
                    <a:pt x="0" y="20"/>
                  </a:cubicBezTo>
                  <a:cubicBezTo>
                    <a:pt x="0" y="120"/>
                    <a:pt x="80" y="199"/>
                    <a:pt x="179" y="199"/>
                  </a:cubicBezTo>
                  <a:cubicBezTo>
                    <a:pt x="199" y="120"/>
                    <a:pt x="199" y="6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2" name="Google Shape;16762;p24"/>
            <p:cNvSpPr/>
            <p:nvPr/>
          </p:nvSpPr>
          <p:spPr>
            <a:xfrm>
              <a:off x="4855100" y="4395950"/>
              <a:ext cx="25875" cy="6725"/>
            </a:xfrm>
            <a:custGeom>
              <a:avLst/>
              <a:gdLst/>
              <a:ahLst/>
              <a:cxnLst/>
              <a:rect l="l" t="t" r="r" b="b"/>
              <a:pathLst>
                <a:path w="1035" h="269" extrusionOk="0">
                  <a:moveTo>
                    <a:pt x="577" y="0"/>
                  </a:moveTo>
                  <a:cubicBezTo>
                    <a:pt x="493" y="0"/>
                    <a:pt x="408" y="30"/>
                    <a:pt x="319" y="90"/>
                  </a:cubicBezTo>
                  <a:cubicBezTo>
                    <a:pt x="199" y="90"/>
                    <a:pt x="60" y="90"/>
                    <a:pt x="1" y="249"/>
                  </a:cubicBezTo>
                  <a:cubicBezTo>
                    <a:pt x="339" y="269"/>
                    <a:pt x="697" y="269"/>
                    <a:pt x="1035" y="269"/>
                  </a:cubicBezTo>
                  <a:cubicBezTo>
                    <a:pt x="995" y="209"/>
                    <a:pt x="935" y="169"/>
                    <a:pt x="836" y="90"/>
                  </a:cubicBezTo>
                  <a:cubicBezTo>
                    <a:pt x="746" y="30"/>
                    <a:pt x="662" y="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3" name="Google Shape;16763;p24"/>
            <p:cNvSpPr/>
            <p:nvPr/>
          </p:nvSpPr>
          <p:spPr>
            <a:xfrm>
              <a:off x="4863550" y="4393700"/>
              <a:ext cx="12950" cy="4500"/>
            </a:xfrm>
            <a:custGeom>
              <a:avLst/>
              <a:gdLst/>
              <a:ahLst/>
              <a:cxnLst/>
              <a:rect l="l" t="t" r="r" b="b"/>
              <a:pathLst>
                <a:path w="518" h="180" extrusionOk="0">
                  <a:moveTo>
                    <a:pt x="1" y="1"/>
                  </a:moveTo>
                  <a:lnTo>
                    <a:pt x="1" y="180"/>
                  </a:lnTo>
                  <a:lnTo>
                    <a:pt x="518" y="180"/>
                  </a:lnTo>
                  <a:lnTo>
                    <a:pt x="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4" name="Google Shape;16764;p24"/>
            <p:cNvSpPr/>
            <p:nvPr/>
          </p:nvSpPr>
          <p:spPr>
            <a:xfrm>
              <a:off x="4626325" y="4356525"/>
              <a:ext cx="5500" cy="1900"/>
            </a:xfrm>
            <a:custGeom>
              <a:avLst/>
              <a:gdLst/>
              <a:ahLst/>
              <a:cxnLst/>
              <a:rect l="l" t="t" r="r" b="b"/>
              <a:pathLst>
                <a:path w="220" h="76" extrusionOk="0">
                  <a:moveTo>
                    <a:pt x="103" y="1"/>
                  </a:moveTo>
                  <a:cubicBezTo>
                    <a:pt x="66" y="1"/>
                    <a:pt x="31" y="26"/>
                    <a:pt x="1" y="75"/>
                  </a:cubicBezTo>
                  <a:lnTo>
                    <a:pt x="220" y="75"/>
                  </a:lnTo>
                  <a:cubicBezTo>
                    <a:pt x="180" y="26"/>
                    <a:pt x="14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5" name="Google Shape;16765;p24"/>
            <p:cNvSpPr/>
            <p:nvPr/>
          </p:nvSpPr>
          <p:spPr>
            <a:xfrm>
              <a:off x="4850625" y="4391650"/>
              <a:ext cx="5000" cy="2075"/>
            </a:xfrm>
            <a:custGeom>
              <a:avLst/>
              <a:gdLst/>
              <a:ahLst/>
              <a:cxnLst/>
              <a:rect l="l" t="t" r="r" b="b"/>
              <a:pathLst>
                <a:path w="200" h="83" extrusionOk="0">
                  <a:moveTo>
                    <a:pt x="104" y="0"/>
                  </a:moveTo>
                  <a:cubicBezTo>
                    <a:pt x="73" y="0"/>
                    <a:pt x="42" y="31"/>
                    <a:pt x="0" y="83"/>
                  </a:cubicBezTo>
                  <a:lnTo>
                    <a:pt x="199" y="83"/>
                  </a:lnTo>
                  <a:cubicBezTo>
                    <a:pt x="161" y="26"/>
                    <a:pt x="132"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6" name="Google Shape;16766;p24"/>
            <p:cNvSpPr/>
            <p:nvPr/>
          </p:nvSpPr>
          <p:spPr>
            <a:xfrm>
              <a:off x="5392200" y="4230850"/>
              <a:ext cx="125350" cy="19650"/>
            </a:xfrm>
            <a:custGeom>
              <a:avLst/>
              <a:gdLst/>
              <a:ahLst/>
              <a:cxnLst/>
              <a:rect l="l" t="t" r="r" b="b"/>
              <a:pathLst>
                <a:path w="5014" h="786" extrusionOk="0">
                  <a:moveTo>
                    <a:pt x="4381" y="0"/>
                  </a:moveTo>
                  <a:cubicBezTo>
                    <a:pt x="2987" y="0"/>
                    <a:pt x="1626" y="423"/>
                    <a:pt x="219" y="527"/>
                  </a:cubicBezTo>
                  <a:cubicBezTo>
                    <a:pt x="140" y="547"/>
                    <a:pt x="100" y="567"/>
                    <a:pt x="40" y="607"/>
                  </a:cubicBezTo>
                  <a:cubicBezTo>
                    <a:pt x="40" y="607"/>
                    <a:pt x="21" y="607"/>
                    <a:pt x="1" y="646"/>
                  </a:cubicBezTo>
                  <a:cubicBezTo>
                    <a:pt x="1" y="706"/>
                    <a:pt x="21" y="726"/>
                    <a:pt x="60" y="786"/>
                  </a:cubicBezTo>
                  <a:lnTo>
                    <a:pt x="597" y="786"/>
                  </a:lnTo>
                  <a:cubicBezTo>
                    <a:pt x="717" y="696"/>
                    <a:pt x="847" y="676"/>
                    <a:pt x="981" y="676"/>
                  </a:cubicBezTo>
                  <a:cubicBezTo>
                    <a:pt x="1084" y="676"/>
                    <a:pt x="1190" y="688"/>
                    <a:pt x="1293" y="688"/>
                  </a:cubicBezTo>
                  <a:cubicBezTo>
                    <a:pt x="1411" y="688"/>
                    <a:pt x="1526" y="673"/>
                    <a:pt x="1632" y="607"/>
                  </a:cubicBezTo>
                  <a:cubicBezTo>
                    <a:pt x="2030" y="607"/>
                    <a:pt x="2428" y="547"/>
                    <a:pt x="2805" y="368"/>
                  </a:cubicBezTo>
                  <a:cubicBezTo>
                    <a:pt x="3054" y="275"/>
                    <a:pt x="3313" y="208"/>
                    <a:pt x="3572" y="208"/>
                  </a:cubicBezTo>
                  <a:cubicBezTo>
                    <a:pt x="3811" y="208"/>
                    <a:pt x="4049" y="265"/>
                    <a:pt x="4278" y="408"/>
                  </a:cubicBezTo>
                  <a:cubicBezTo>
                    <a:pt x="4238" y="408"/>
                    <a:pt x="4238" y="408"/>
                    <a:pt x="4218" y="447"/>
                  </a:cubicBezTo>
                  <a:cubicBezTo>
                    <a:pt x="4218" y="487"/>
                    <a:pt x="4238" y="527"/>
                    <a:pt x="4297" y="547"/>
                  </a:cubicBezTo>
                  <a:cubicBezTo>
                    <a:pt x="4371" y="547"/>
                    <a:pt x="4446" y="551"/>
                    <a:pt x="4522" y="551"/>
                  </a:cubicBezTo>
                  <a:cubicBezTo>
                    <a:pt x="4692" y="551"/>
                    <a:pt x="4862" y="532"/>
                    <a:pt x="5014" y="408"/>
                  </a:cubicBezTo>
                  <a:cubicBezTo>
                    <a:pt x="4994" y="288"/>
                    <a:pt x="4994" y="149"/>
                    <a:pt x="4994" y="30"/>
                  </a:cubicBezTo>
                  <a:cubicBezTo>
                    <a:pt x="4789" y="9"/>
                    <a:pt x="4585" y="0"/>
                    <a:pt x="4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7" name="Google Shape;16767;p24"/>
            <p:cNvSpPr/>
            <p:nvPr/>
          </p:nvSpPr>
          <p:spPr>
            <a:xfrm>
              <a:off x="5551850" y="4248200"/>
              <a:ext cx="25875" cy="9775"/>
            </a:xfrm>
            <a:custGeom>
              <a:avLst/>
              <a:gdLst/>
              <a:ahLst/>
              <a:cxnLst/>
              <a:rect l="l" t="t" r="r" b="b"/>
              <a:pathLst>
                <a:path w="1035" h="391" extrusionOk="0">
                  <a:moveTo>
                    <a:pt x="885" y="1"/>
                  </a:moveTo>
                  <a:cubicBezTo>
                    <a:pt x="590" y="1"/>
                    <a:pt x="295" y="159"/>
                    <a:pt x="0" y="211"/>
                  </a:cubicBezTo>
                  <a:cubicBezTo>
                    <a:pt x="138" y="358"/>
                    <a:pt x="298" y="391"/>
                    <a:pt x="463" y="391"/>
                  </a:cubicBezTo>
                  <a:cubicBezTo>
                    <a:pt x="591" y="391"/>
                    <a:pt x="723" y="371"/>
                    <a:pt x="850" y="371"/>
                  </a:cubicBezTo>
                  <a:cubicBezTo>
                    <a:pt x="913" y="371"/>
                    <a:pt x="975" y="376"/>
                    <a:pt x="1035" y="390"/>
                  </a:cubicBezTo>
                  <a:cubicBezTo>
                    <a:pt x="1035" y="251"/>
                    <a:pt x="1015" y="131"/>
                    <a:pt x="1015" y="12"/>
                  </a:cubicBezTo>
                  <a:cubicBezTo>
                    <a:pt x="971" y="4"/>
                    <a:pt x="928" y="1"/>
                    <a:pt x="8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8" name="Google Shape;16768;p24"/>
            <p:cNvSpPr/>
            <p:nvPr/>
          </p:nvSpPr>
          <p:spPr>
            <a:xfrm>
              <a:off x="5464325" y="4242825"/>
              <a:ext cx="23400" cy="6675"/>
            </a:xfrm>
            <a:custGeom>
              <a:avLst/>
              <a:gdLst/>
              <a:ahLst/>
              <a:cxnLst/>
              <a:rect l="l" t="t" r="r" b="b"/>
              <a:pathLst>
                <a:path w="936" h="267" extrusionOk="0">
                  <a:moveTo>
                    <a:pt x="570" y="1"/>
                  </a:moveTo>
                  <a:cubicBezTo>
                    <a:pt x="361" y="1"/>
                    <a:pt x="165" y="90"/>
                    <a:pt x="0" y="267"/>
                  </a:cubicBezTo>
                  <a:cubicBezTo>
                    <a:pt x="298" y="267"/>
                    <a:pt x="597" y="247"/>
                    <a:pt x="855" y="227"/>
                  </a:cubicBezTo>
                  <a:cubicBezTo>
                    <a:pt x="875" y="167"/>
                    <a:pt x="915" y="147"/>
                    <a:pt x="935" y="88"/>
                  </a:cubicBezTo>
                  <a:cubicBezTo>
                    <a:pt x="812" y="30"/>
                    <a:pt x="689" y="1"/>
                    <a:pt x="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9" name="Google Shape;16769;p24"/>
            <p:cNvSpPr/>
            <p:nvPr/>
          </p:nvSpPr>
          <p:spPr>
            <a:xfrm>
              <a:off x="5450875" y="4249475"/>
              <a:ext cx="10975" cy="4100"/>
            </a:xfrm>
            <a:custGeom>
              <a:avLst/>
              <a:gdLst/>
              <a:ahLst/>
              <a:cxnLst/>
              <a:rect l="l" t="t" r="r" b="b"/>
              <a:pathLst>
                <a:path w="439" h="164" extrusionOk="0">
                  <a:moveTo>
                    <a:pt x="439" y="1"/>
                  </a:moveTo>
                  <a:cubicBezTo>
                    <a:pt x="279" y="1"/>
                    <a:pt x="100" y="1"/>
                    <a:pt x="1" y="160"/>
                  </a:cubicBezTo>
                  <a:cubicBezTo>
                    <a:pt x="24" y="162"/>
                    <a:pt x="46" y="164"/>
                    <a:pt x="68" y="164"/>
                  </a:cubicBezTo>
                  <a:cubicBezTo>
                    <a:pt x="219" y="164"/>
                    <a:pt x="352" y="105"/>
                    <a:pt x="4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0" name="Google Shape;16770;p24"/>
            <p:cNvSpPr/>
            <p:nvPr/>
          </p:nvSpPr>
          <p:spPr>
            <a:xfrm>
              <a:off x="5490175" y="4240025"/>
              <a:ext cx="8975" cy="6000"/>
            </a:xfrm>
            <a:custGeom>
              <a:avLst/>
              <a:gdLst/>
              <a:ahLst/>
              <a:cxnLst/>
              <a:rect l="l" t="t" r="r" b="b"/>
              <a:pathLst>
                <a:path w="359" h="240" extrusionOk="0">
                  <a:moveTo>
                    <a:pt x="359" y="1"/>
                  </a:moveTo>
                  <a:cubicBezTo>
                    <a:pt x="199" y="1"/>
                    <a:pt x="80" y="60"/>
                    <a:pt x="0" y="240"/>
                  </a:cubicBezTo>
                  <a:cubicBezTo>
                    <a:pt x="100" y="220"/>
                    <a:pt x="219" y="180"/>
                    <a:pt x="359" y="180"/>
                  </a:cubicBezTo>
                  <a:lnTo>
                    <a:pt x="3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1" name="Google Shape;16771;p24"/>
            <p:cNvSpPr/>
            <p:nvPr/>
          </p:nvSpPr>
          <p:spPr>
            <a:xfrm>
              <a:off x="4292625" y="4414575"/>
              <a:ext cx="95025" cy="66175"/>
            </a:xfrm>
            <a:custGeom>
              <a:avLst/>
              <a:gdLst/>
              <a:ahLst/>
              <a:cxnLst/>
              <a:rect l="l" t="t" r="r" b="b"/>
              <a:pathLst>
                <a:path w="3801" h="2647" extrusionOk="0">
                  <a:moveTo>
                    <a:pt x="220" y="0"/>
                  </a:moveTo>
                  <a:cubicBezTo>
                    <a:pt x="166" y="0"/>
                    <a:pt x="113" y="17"/>
                    <a:pt x="61" y="61"/>
                  </a:cubicBezTo>
                  <a:cubicBezTo>
                    <a:pt x="1" y="439"/>
                    <a:pt x="41" y="817"/>
                    <a:pt x="61" y="1175"/>
                  </a:cubicBezTo>
                  <a:cubicBezTo>
                    <a:pt x="79" y="1530"/>
                    <a:pt x="238" y="1815"/>
                    <a:pt x="621" y="1815"/>
                  </a:cubicBezTo>
                  <a:cubicBezTo>
                    <a:pt x="645" y="1815"/>
                    <a:pt x="671" y="1814"/>
                    <a:pt x="697" y="1811"/>
                  </a:cubicBezTo>
                  <a:cubicBezTo>
                    <a:pt x="748" y="1805"/>
                    <a:pt x="798" y="1802"/>
                    <a:pt x="848" y="1802"/>
                  </a:cubicBezTo>
                  <a:cubicBezTo>
                    <a:pt x="1166" y="1802"/>
                    <a:pt x="1468" y="1913"/>
                    <a:pt x="1773" y="1913"/>
                  </a:cubicBezTo>
                  <a:cubicBezTo>
                    <a:pt x="1872" y="1913"/>
                    <a:pt x="1970" y="1901"/>
                    <a:pt x="2070" y="1871"/>
                  </a:cubicBezTo>
                  <a:cubicBezTo>
                    <a:pt x="2099" y="1864"/>
                    <a:pt x="2127" y="1861"/>
                    <a:pt x="2153" y="1861"/>
                  </a:cubicBezTo>
                  <a:cubicBezTo>
                    <a:pt x="2359" y="1861"/>
                    <a:pt x="2479" y="2057"/>
                    <a:pt x="2567" y="2269"/>
                  </a:cubicBezTo>
                  <a:cubicBezTo>
                    <a:pt x="2368" y="2309"/>
                    <a:pt x="2169" y="2309"/>
                    <a:pt x="1970" y="2329"/>
                  </a:cubicBezTo>
                  <a:cubicBezTo>
                    <a:pt x="1970" y="2388"/>
                    <a:pt x="2010" y="2428"/>
                    <a:pt x="2030" y="2488"/>
                  </a:cubicBezTo>
                  <a:cubicBezTo>
                    <a:pt x="2567" y="2528"/>
                    <a:pt x="3144" y="2607"/>
                    <a:pt x="3721" y="2647"/>
                  </a:cubicBezTo>
                  <a:lnTo>
                    <a:pt x="3721" y="2528"/>
                  </a:lnTo>
                  <a:cubicBezTo>
                    <a:pt x="3681" y="2528"/>
                    <a:pt x="3681" y="2528"/>
                    <a:pt x="3661" y="2468"/>
                  </a:cubicBezTo>
                  <a:cubicBezTo>
                    <a:pt x="3661" y="2428"/>
                    <a:pt x="3661" y="2408"/>
                    <a:pt x="3721" y="2348"/>
                  </a:cubicBezTo>
                  <a:cubicBezTo>
                    <a:pt x="3800" y="2309"/>
                    <a:pt x="3800" y="2229"/>
                    <a:pt x="3741" y="2150"/>
                  </a:cubicBezTo>
                  <a:cubicBezTo>
                    <a:pt x="3669" y="2107"/>
                    <a:pt x="3587" y="2074"/>
                    <a:pt x="3502" y="2074"/>
                  </a:cubicBezTo>
                  <a:cubicBezTo>
                    <a:pt x="3469" y="2074"/>
                    <a:pt x="3436" y="2079"/>
                    <a:pt x="3403" y="2090"/>
                  </a:cubicBezTo>
                  <a:cubicBezTo>
                    <a:pt x="3337" y="2104"/>
                    <a:pt x="3269" y="2119"/>
                    <a:pt x="3208" y="2119"/>
                  </a:cubicBezTo>
                  <a:cubicBezTo>
                    <a:pt x="3102" y="2119"/>
                    <a:pt x="3017" y="2075"/>
                    <a:pt x="3005" y="1911"/>
                  </a:cubicBezTo>
                  <a:cubicBezTo>
                    <a:pt x="2766" y="1612"/>
                    <a:pt x="2448" y="1453"/>
                    <a:pt x="2109" y="1453"/>
                  </a:cubicBezTo>
                  <a:cubicBezTo>
                    <a:pt x="1155" y="1453"/>
                    <a:pt x="399" y="1234"/>
                    <a:pt x="439" y="61"/>
                  </a:cubicBezTo>
                  <a:cubicBezTo>
                    <a:pt x="361" y="27"/>
                    <a:pt x="289"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2" name="Google Shape;16772;p24"/>
            <p:cNvSpPr/>
            <p:nvPr/>
          </p:nvSpPr>
          <p:spPr>
            <a:xfrm>
              <a:off x="4333900" y="4494150"/>
              <a:ext cx="100000" cy="16225"/>
            </a:xfrm>
            <a:custGeom>
              <a:avLst/>
              <a:gdLst/>
              <a:ahLst/>
              <a:cxnLst/>
              <a:rect l="l" t="t" r="r" b="b"/>
              <a:pathLst>
                <a:path w="4000" h="649" extrusionOk="0">
                  <a:moveTo>
                    <a:pt x="1950" y="1"/>
                  </a:moveTo>
                  <a:cubicBezTo>
                    <a:pt x="1830" y="64"/>
                    <a:pt x="1704" y="84"/>
                    <a:pt x="1576" y="84"/>
                  </a:cubicBezTo>
                  <a:cubicBezTo>
                    <a:pt x="1333" y="84"/>
                    <a:pt x="1081" y="10"/>
                    <a:pt x="836" y="10"/>
                  </a:cubicBezTo>
                  <a:cubicBezTo>
                    <a:pt x="680" y="10"/>
                    <a:pt x="526" y="40"/>
                    <a:pt x="379" y="140"/>
                  </a:cubicBezTo>
                  <a:cubicBezTo>
                    <a:pt x="260" y="160"/>
                    <a:pt x="100" y="200"/>
                    <a:pt x="1" y="339"/>
                  </a:cubicBezTo>
                  <a:cubicBezTo>
                    <a:pt x="61" y="439"/>
                    <a:pt x="120" y="498"/>
                    <a:pt x="220" y="518"/>
                  </a:cubicBezTo>
                  <a:cubicBezTo>
                    <a:pt x="657" y="598"/>
                    <a:pt x="1075" y="518"/>
                    <a:pt x="1493" y="638"/>
                  </a:cubicBezTo>
                  <a:cubicBezTo>
                    <a:pt x="1550" y="635"/>
                    <a:pt x="1608" y="634"/>
                    <a:pt x="1666" y="634"/>
                  </a:cubicBezTo>
                  <a:cubicBezTo>
                    <a:pt x="1894" y="634"/>
                    <a:pt x="2126" y="649"/>
                    <a:pt x="2356" y="649"/>
                  </a:cubicBezTo>
                  <a:cubicBezTo>
                    <a:pt x="2554" y="649"/>
                    <a:pt x="2751" y="638"/>
                    <a:pt x="2945" y="598"/>
                  </a:cubicBezTo>
                  <a:cubicBezTo>
                    <a:pt x="3283" y="598"/>
                    <a:pt x="3661" y="558"/>
                    <a:pt x="3999" y="538"/>
                  </a:cubicBezTo>
                  <a:cubicBezTo>
                    <a:pt x="3363" y="100"/>
                    <a:pt x="2607" y="200"/>
                    <a:pt x="1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3" name="Google Shape;16773;p24"/>
            <p:cNvSpPr/>
            <p:nvPr/>
          </p:nvSpPr>
          <p:spPr>
            <a:xfrm>
              <a:off x="4257325" y="4486200"/>
              <a:ext cx="101975" cy="11050"/>
            </a:xfrm>
            <a:custGeom>
              <a:avLst/>
              <a:gdLst/>
              <a:ahLst/>
              <a:cxnLst/>
              <a:rect l="l" t="t" r="r" b="b"/>
              <a:pathLst>
                <a:path w="4079" h="442" extrusionOk="0">
                  <a:moveTo>
                    <a:pt x="528" y="0"/>
                  </a:moveTo>
                  <a:cubicBezTo>
                    <a:pt x="353" y="0"/>
                    <a:pt x="177" y="7"/>
                    <a:pt x="0" y="21"/>
                  </a:cubicBezTo>
                  <a:cubicBezTo>
                    <a:pt x="1095" y="339"/>
                    <a:pt x="2228" y="339"/>
                    <a:pt x="3362" y="359"/>
                  </a:cubicBezTo>
                  <a:cubicBezTo>
                    <a:pt x="3510" y="369"/>
                    <a:pt x="3664" y="442"/>
                    <a:pt x="3796" y="442"/>
                  </a:cubicBezTo>
                  <a:cubicBezTo>
                    <a:pt x="3913" y="442"/>
                    <a:pt x="4013" y="385"/>
                    <a:pt x="4078" y="180"/>
                  </a:cubicBezTo>
                  <a:cubicBezTo>
                    <a:pt x="3904" y="151"/>
                    <a:pt x="3708" y="132"/>
                    <a:pt x="3506" y="132"/>
                  </a:cubicBezTo>
                  <a:cubicBezTo>
                    <a:pt x="3432" y="132"/>
                    <a:pt x="3357" y="135"/>
                    <a:pt x="3283" y="140"/>
                  </a:cubicBezTo>
                  <a:cubicBezTo>
                    <a:pt x="3052" y="154"/>
                    <a:pt x="2812" y="186"/>
                    <a:pt x="2575" y="186"/>
                  </a:cubicBezTo>
                  <a:cubicBezTo>
                    <a:pt x="2465" y="186"/>
                    <a:pt x="2356" y="179"/>
                    <a:pt x="2248" y="160"/>
                  </a:cubicBezTo>
                  <a:cubicBezTo>
                    <a:pt x="1669" y="68"/>
                    <a:pt x="1102" y="0"/>
                    <a:pt x="5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4" name="Google Shape;16774;p24"/>
            <p:cNvSpPr/>
            <p:nvPr/>
          </p:nvSpPr>
          <p:spPr>
            <a:xfrm>
              <a:off x="4341375" y="4490675"/>
              <a:ext cx="40300" cy="8775"/>
            </a:xfrm>
            <a:custGeom>
              <a:avLst/>
              <a:gdLst/>
              <a:ahLst/>
              <a:cxnLst/>
              <a:rect l="l" t="t" r="r" b="b"/>
              <a:pathLst>
                <a:path w="1612" h="351" extrusionOk="0">
                  <a:moveTo>
                    <a:pt x="716" y="1"/>
                  </a:moveTo>
                  <a:cubicBezTo>
                    <a:pt x="605" y="146"/>
                    <a:pt x="468" y="166"/>
                    <a:pt x="327" y="166"/>
                  </a:cubicBezTo>
                  <a:cubicBezTo>
                    <a:pt x="275" y="166"/>
                    <a:pt x="221" y="163"/>
                    <a:pt x="168" y="163"/>
                  </a:cubicBezTo>
                  <a:cubicBezTo>
                    <a:pt x="111" y="163"/>
                    <a:pt x="55" y="166"/>
                    <a:pt x="0" y="180"/>
                  </a:cubicBezTo>
                  <a:cubicBezTo>
                    <a:pt x="0" y="239"/>
                    <a:pt x="20" y="259"/>
                    <a:pt x="60" y="299"/>
                  </a:cubicBezTo>
                  <a:cubicBezTo>
                    <a:pt x="83" y="298"/>
                    <a:pt x="107" y="298"/>
                    <a:pt x="130" y="298"/>
                  </a:cubicBezTo>
                  <a:cubicBezTo>
                    <a:pt x="395" y="298"/>
                    <a:pt x="664" y="351"/>
                    <a:pt x="929" y="351"/>
                  </a:cubicBezTo>
                  <a:cubicBezTo>
                    <a:pt x="1161" y="351"/>
                    <a:pt x="1390" y="310"/>
                    <a:pt x="1612" y="160"/>
                  </a:cubicBezTo>
                  <a:lnTo>
                    <a:pt x="7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5" name="Google Shape;16775;p24"/>
            <p:cNvSpPr/>
            <p:nvPr/>
          </p:nvSpPr>
          <p:spPr>
            <a:xfrm>
              <a:off x="5166425" y="4525375"/>
              <a:ext cx="194475" cy="34125"/>
            </a:xfrm>
            <a:custGeom>
              <a:avLst/>
              <a:gdLst/>
              <a:ahLst/>
              <a:cxnLst/>
              <a:rect l="l" t="t" r="r" b="b"/>
              <a:pathLst>
                <a:path w="7779" h="1365" extrusionOk="0">
                  <a:moveTo>
                    <a:pt x="7233" y="0"/>
                  </a:moveTo>
                  <a:cubicBezTo>
                    <a:pt x="7072" y="0"/>
                    <a:pt x="6904" y="77"/>
                    <a:pt x="6734" y="77"/>
                  </a:cubicBezTo>
                  <a:cubicBezTo>
                    <a:pt x="6652" y="77"/>
                    <a:pt x="6568" y="59"/>
                    <a:pt x="6485" y="5"/>
                  </a:cubicBezTo>
                  <a:lnTo>
                    <a:pt x="6207" y="5"/>
                  </a:lnTo>
                  <a:cubicBezTo>
                    <a:pt x="6177" y="5"/>
                    <a:pt x="6148" y="4"/>
                    <a:pt x="6119" y="4"/>
                  </a:cubicBezTo>
                  <a:cubicBezTo>
                    <a:pt x="5057" y="4"/>
                    <a:pt x="4049" y="346"/>
                    <a:pt x="3004" y="443"/>
                  </a:cubicBezTo>
                  <a:cubicBezTo>
                    <a:pt x="2010" y="662"/>
                    <a:pt x="915" y="503"/>
                    <a:pt x="0" y="1060"/>
                  </a:cubicBezTo>
                  <a:cubicBezTo>
                    <a:pt x="29" y="1291"/>
                    <a:pt x="132" y="1365"/>
                    <a:pt x="293" y="1365"/>
                  </a:cubicBezTo>
                  <a:cubicBezTo>
                    <a:pt x="353" y="1365"/>
                    <a:pt x="422" y="1354"/>
                    <a:pt x="498" y="1338"/>
                  </a:cubicBezTo>
                  <a:cubicBezTo>
                    <a:pt x="911" y="1229"/>
                    <a:pt x="1317" y="1149"/>
                    <a:pt x="1725" y="1149"/>
                  </a:cubicBezTo>
                  <a:cubicBezTo>
                    <a:pt x="1984" y="1149"/>
                    <a:pt x="2244" y="1181"/>
                    <a:pt x="2507" y="1258"/>
                  </a:cubicBezTo>
                  <a:cubicBezTo>
                    <a:pt x="2765" y="1258"/>
                    <a:pt x="3024" y="1258"/>
                    <a:pt x="3283" y="1199"/>
                  </a:cubicBezTo>
                  <a:cubicBezTo>
                    <a:pt x="4755" y="940"/>
                    <a:pt x="6247" y="662"/>
                    <a:pt x="7699" y="383"/>
                  </a:cubicBezTo>
                  <a:cubicBezTo>
                    <a:pt x="7778" y="5"/>
                    <a:pt x="7500" y="65"/>
                    <a:pt x="7301" y="5"/>
                  </a:cubicBezTo>
                  <a:cubicBezTo>
                    <a:pt x="7279" y="2"/>
                    <a:pt x="7256" y="0"/>
                    <a:pt x="7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6" name="Google Shape;16776;p24"/>
            <p:cNvSpPr/>
            <p:nvPr/>
          </p:nvSpPr>
          <p:spPr>
            <a:xfrm>
              <a:off x="5159950" y="4532950"/>
              <a:ext cx="81600" cy="19425"/>
            </a:xfrm>
            <a:custGeom>
              <a:avLst/>
              <a:gdLst/>
              <a:ahLst/>
              <a:cxnLst/>
              <a:rect l="l" t="t" r="r" b="b"/>
              <a:pathLst>
                <a:path w="3264" h="777" extrusionOk="0">
                  <a:moveTo>
                    <a:pt x="2348" y="60"/>
                  </a:moveTo>
                  <a:cubicBezTo>
                    <a:pt x="2288" y="140"/>
                    <a:pt x="2249" y="180"/>
                    <a:pt x="2169" y="239"/>
                  </a:cubicBezTo>
                  <a:cubicBezTo>
                    <a:pt x="1453" y="239"/>
                    <a:pt x="757" y="339"/>
                    <a:pt x="80" y="577"/>
                  </a:cubicBezTo>
                  <a:lnTo>
                    <a:pt x="21" y="637"/>
                  </a:lnTo>
                  <a:cubicBezTo>
                    <a:pt x="1" y="677"/>
                    <a:pt x="21" y="697"/>
                    <a:pt x="80" y="757"/>
                  </a:cubicBezTo>
                  <a:cubicBezTo>
                    <a:pt x="140" y="757"/>
                    <a:pt x="200" y="776"/>
                    <a:pt x="259" y="776"/>
                  </a:cubicBezTo>
                  <a:cubicBezTo>
                    <a:pt x="578" y="657"/>
                    <a:pt x="936" y="637"/>
                    <a:pt x="1254" y="558"/>
                  </a:cubicBezTo>
                  <a:cubicBezTo>
                    <a:pt x="1930" y="379"/>
                    <a:pt x="2627" y="498"/>
                    <a:pt x="3263" y="259"/>
                  </a:cubicBezTo>
                  <a:cubicBezTo>
                    <a:pt x="3064" y="1"/>
                    <a:pt x="2766" y="160"/>
                    <a:pt x="2527"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7" name="Google Shape;16777;p24"/>
            <p:cNvSpPr/>
            <p:nvPr/>
          </p:nvSpPr>
          <p:spPr>
            <a:xfrm>
              <a:off x="5142050" y="4546875"/>
              <a:ext cx="19925" cy="7475"/>
            </a:xfrm>
            <a:custGeom>
              <a:avLst/>
              <a:gdLst/>
              <a:ahLst/>
              <a:cxnLst/>
              <a:rect l="l" t="t" r="r" b="b"/>
              <a:pathLst>
                <a:path w="797" h="299" extrusionOk="0">
                  <a:moveTo>
                    <a:pt x="796" y="1"/>
                  </a:moveTo>
                  <a:cubicBezTo>
                    <a:pt x="642" y="15"/>
                    <a:pt x="487" y="29"/>
                    <a:pt x="339" y="29"/>
                  </a:cubicBezTo>
                  <a:cubicBezTo>
                    <a:pt x="278" y="29"/>
                    <a:pt x="218" y="26"/>
                    <a:pt x="160" y="20"/>
                  </a:cubicBezTo>
                  <a:cubicBezTo>
                    <a:pt x="1" y="40"/>
                    <a:pt x="1" y="120"/>
                    <a:pt x="100" y="200"/>
                  </a:cubicBezTo>
                  <a:lnTo>
                    <a:pt x="100" y="299"/>
                  </a:lnTo>
                  <a:cubicBezTo>
                    <a:pt x="319" y="279"/>
                    <a:pt x="577" y="219"/>
                    <a:pt x="796" y="180"/>
                  </a:cubicBezTo>
                  <a:lnTo>
                    <a:pt x="7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8" name="Google Shape;16778;p24"/>
            <p:cNvSpPr/>
            <p:nvPr/>
          </p:nvSpPr>
          <p:spPr>
            <a:xfrm>
              <a:off x="5010750" y="4537925"/>
              <a:ext cx="139275" cy="27700"/>
            </a:xfrm>
            <a:custGeom>
              <a:avLst/>
              <a:gdLst/>
              <a:ahLst/>
              <a:cxnLst/>
              <a:rect l="l" t="t" r="r" b="b"/>
              <a:pathLst>
                <a:path w="5571" h="1108" extrusionOk="0">
                  <a:moveTo>
                    <a:pt x="5471" y="1"/>
                  </a:moveTo>
                  <a:cubicBezTo>
                    <a:pt x="4238" y="160"/>
                    <a:pt x="3025" y="259"/>
                    <a:pt x="1771" y="398"/>
                  </a:cubicBezTo>
                  <a:cubicBezTo>
                    <a:pt x="1194" y="458"/>
                    <a:pt x="558" y="438"/>
                    <a:pt x="1" y="697"/>
                  </a:cubicBezTo>
                  <a:cubicBezTo>
                    <a:pt x="38" y="720"/>
                    <a:pt x="91" y="725"/>
                    <a:pt x="147" y="725"/>
                  </a:cubicBezTo>
                  <a:cubicBezTo>
                    <a:pt x="185" y="725"/>
                    <a:pt x="226" y="723"/>
                    <a:pt x="264" y="723"/>
                  </a:cubicBezTo>
                  <a:cubicBezTo>
                    <a:pt x="407" y="723"/>
                    <a:pt x="519" y="754"/>
                    <a:pt x="399" y="1055"/>
                  </a:cubicBezTo>
                  <a:cubicBezTo>
                    <a:pt x="597" y="1088"/>
                    <a:pt x="794" y="1107"/>
                    <a:pt x="988" y="1107"/>
                  </a:cubicBezTo>
                  <a:cubicBezTo>
                    <a:pt x="1261" y="1107"/>
                    <a:pt x="1527" y="1069"/>
                    <a:pt x="1771" y="975"/>
                  </a:cubicBezTo>
                  <a:cubicBezTo>
                    <a:pt x="2735" y="632"/>
                    <a:pt x="3712" y="571"/>
                    <a:pt x="4691" y="571"/>
                  </a:cubicBezTo>
                  <a:cubicBezTo>
                    <a:pt x="4905" y="571"/>
                    <a:pt x="5118" y="574"/>
                    <a:pt x="5332" y="577"/>
                  </a:cubicBezTo>
                  <a:cubicBezTo>
                    <a:pt x="5332" y="498"/>
                    <a:pt x="5352" y="458"/>
                    <a:pt x="5372" y="398"/>
                  </a:cubicBezTo>
                  <a:cubicBezTo>
                    <a:pt x="5113" y="180"/>
                    <a:pt x="5571" y="160"/>
                    <a:pt x="5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9" name="Google Shape;16779;p24"/>
            <p:cNvSpPr/>
            <p:nvPr/>
          </p:nvSpPr>
          <p:spPr>
            <a:xfrm>
              <a:off x="5002800" y="4490175"/>
              <a:ext cx="67175" cy="17725"/>
            </a:xfrm>
            <a:custGeom>
              <a:avLst/>
              <a:gdLst/>
              <a:ahLst/>
              <a:cxnLst/>
              <a:rect l="l" t="t" r="r" b="b"/>
              <a:pathLst>
                <a:path w="2687" h="709" extrusionOk="0">
                  <a:moveTo>
                    <a:pt x="2686" y="1"/>
                  </a:moveTo>
                  <a:cubicBezTo>
                    <a:pt x="2348" y="21"/>
                    <a:pt x="1990" y="21"/>
                    <a:pt x="1612" y="21"/>
                  </a:cubicBezTo>
                  <a:cubicBezTo>
                    <a:pt x="1512" y="100"/>
                    <a:pt x="1413" y="100"/>
                    <a:pt x="1314" y="100"/>
                  </a:cubicBezTo>
                  <a:cubicBezTo>
                    <a:pt x="1196" y="86"/>
                    <a:pt x="1069" y="39"/>
                    <a:pt x="938" y="39"/>
                  </a:cubicBezTo>
                  <a:cubicBezTo>
                    <a:pt x="891" y="39"/>
                    <a:pt x="844" y="45"/>
                    <a:pt x="796" y="61"/>
                  </a:cubicBezTo>
                  <a:cubicBezTo>
                    <a:pt x="717" y="61"/>
                    <a:pt x="677" y="100"/>
                    <a:pt x="597" y="120"/>
                  </a:cubicBezTo>
                  <a:cubicBezTo>
                    <a:pt x="379" y="220"/>
                    <a:pt x="21" y="100"/>
                    <a:pt x="1" y="498"/>
                  </a:cubicBezTo>
                  <a:cubicBezTo>
                    <a:pt x="80" y="558"/>
                    <a:pt x="120" y="618"/>
                    <a:pt x="200" y="677"/>
                  </a:cubicBezTo>
                  <a:cubicBezTo>
                    <a:pt x="284" y="699"/>
                    <a:pt x="366" y="709"/>
                    <a:pt x="447" y="709"/>
                  </a:cubicBezTo>
                  <a:cubicBezTo>
                    <a:pt x="729" y="709"/>
                    <a:pt x="996" y="595"/>
                    <a:pt x="1274" y="518"/>
                  </a:cubicBezTo>
                  <a:cubicBezTo>
                    <a:pt x="1672" y="160"/>
                    <a:pt x="2288" y="379"/>
                    <a:pt x="26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0" name="Google Shape;16780;p24"/>
            <p:cNvSpPr/>
            <p:nvPr/>
          </p:nvSpPr>
          <p:spPr>
            <a:xfrm>
              <a:off x="4997325" y="4502950"/>
              <a:ext cx="37825" cy="14125"/>
            </a:xfrm>
            <a:custGeom>
              <a:avLst/>
              <a:gdLst/>
              <a:ahLst/>
              <a:cxnLst/>
              <a:rect l="l" t="t" r="r" b="b"/>
              <a:pathLst>
                <a:path w="1513" h="565" extrusionOk="0">
                  <a:moveTo>
                    <a:pt x="1290" y="1"/>
                  </a:moveTo>
                  <a:cubicBezTo>
                    <a:pt x="999" y="1"/>
                    <a:pt x="725" y="39"/>
                    <a:pt x="438" y="166"/>
                  </a:cubicBezTo>
                  <a:cubicBezTo>
                    <a:pt x="240" y="246"/>
                    <a:pt x="1" y="286"/>
                    <a:pt x="299" y="564"/>
                  </a:cubicBezTo>
                  <a:cubicBezTo>
                    <a:pt x="677" y="305"/>
                    <a:pt x="1115" y="286"/>
                    <a:pt x="1513" y="166"/>
                  </a:cubicBezTo>
                  <a:lnTo>
                    <a:pt x="1513" y="7"/>
                  </a:lnTo>
                  <a:cubicBezTo>
                    <a:pt x="1437" y="3"/>
                    <a:pt x="1363" y="1"/>
                    <a:pt x="1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1" name="Google Shape;16781;p24"/>
            <p:cNvSpPr/>
            <p:nvPr/>
          </p:nvSpPr>
          <p:spPr>
            <a:xfrm>
              <a:off x="4994350" y="4480725"/>
              <a:ext cx="27375" cy="21925"/>
            </a:xfrm>
            <a:custGeom>
              <a:avLst/>
              <a:gdLst/>
              <a:ahLst/>
              <a:cxnLst/>
              <a:rect l="l" t="t" r="r" b="b"/>
              <a:pathLst>
                <a:path w="1095" h="877" extrusionOk="0">
                  <a:moveTo>
                    <a:pt x="199" y="1"/>
                  </a:moveTo>
                  <a:cubicBezTo>
                    <a:pt x="60" y="1"/>
                    <a:pt x="0" y="61"/>
                    <a:pt x="20" y="200"/>
                  </a:cubicBezTo>
                  <a:lnTo>
                    <a:pt x="20" y="876"/>
                  </a:lnTo>
                  <a:lnTo>
                    <a:pt x="359" y="876"/>
                  </a:lnTo>
                  <a:cubicBezTo>
                    <a:pt x="538" y="637"/>
                    <a:pt x="916" y="836"/>
                    <a:pt x="1095" y="558"/>
                  </a:cubicBezTo>
                  <a:cubicBezTo>
                    <a:pt x="988" y="487"/>
                    <a:pt x="886" y="460"/>
                    <a:pt x="786" y="460"/>
                  </a:cubicBezTo>
                  <a:cubicBezTo>
                    <a:pt x="661" y="460"/>
                    <a:pt x="540" y="503"/>
                    <a:pt x="418" y="558"/>
                  </a:cubicBezTo>
                  <a:cubicBezTo>
                    <a:pt x="160" y="458"/>
                    <a:pt x="219" y="259"/>
                    <a:pt x="219" y="80"/>
                  </a:cubicBezTo>
                  <a:lnTo>
                    <a:pt x="1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2" name="Google Shape;16782;p24"/>
            <p:cNvSpPr/>
            <p:nvPr/>
          </p:nvSpPr>
          <p:spPr>
            <a:xfrm>
              <a:off x="5252950" y="4214125"/>
              <a:ext cx="50750" cy="16725"/>
            </a:xfrm>
            <a:custGeom>
              <a:avLst/>
              <a:gdLst/>
              <a:ahLst/>
              <a:cxnLst/>
              <a:rect l="l" t="t" r="r" b="b"/>
              <a:pathLst>
                <a:path w="2030" h="669" extrusionOk="0">
                  <a:moveTo>
                    <a:pt x="1662" y="1"/>
                  </a:moveTo>
                  <a:cubicBezTo>
                    <a:pt x="1126" y="1"/>
                    <a:pt x="597" y="201"/>
                    <a:pt x="40" y="201"/>
                  </a:cubicBezTo>
                  <a:cubicBezTo>
                    <a:pt x="1" y="400"/>
                    <a:pt x="140" y="460"/>
                    <a:pt x="259" y="539"/>
                  </a:cubicBezTo>
                  <a:cubicBezTo>
                    <a:pt x="359" y="579"/>
                    <a:pt x="498" y="619"/>
                    <a:pt x="597" y="639"/>
                  </a:cubicBezTo>
                  <a:cubicBezTo>
                    <a:pt x="647" y="659"/>
                    <a:pt x="702" y="669"/>
                    <a:pt x="757" y="669"/>
                  </a:cubicBezTo>
                  <a:cubicBezTo>
                    <a:pt x="811" y="669"/>
                    <a:pt x="866" y="659"/>
                    <a:pt x="916" y="639"/>
                  </a:cubicBezTo>
                  <a:cubicBezTo>
                    <a:pt x="1154" y="539"/>
                    <a:pt x="1413" y="539"/>
                    <a:pt x="1652" y="500"/>
                  </a:cubicBezTo>
                  <a:cubicBezTo>
                    <a:pt x="1731" y="480"/>
                    <a:pt x="1811" y="460"/>
                    <a:pt x="1851" y="400"/>
                  </a:cubicBezTo>
                  <a:cubicBezTo>
                    <a:pt x="1930" y="341"/>
                    <a:pt x="1950" y="301"/>
                    <a:pt x="2010" y="221"/>
                  </a:cubicBezTo>
                  <a:cubicBezTo>
                    <a:pt x="2030" y="142"/>
                    <a:pt x="2010" y="82"/>
                    <a:pt x="1950" y="22"/>
                  </a:cubicBezTo>
                  <a:cubicBezTo>
                    <a:pt x="1854" y="7"/>
                    <a:pt x="1758" y="1"/>
                    <a:pt x="16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3" name="Google Shape;16783;p24"/>
            <p:cNvSpPr/>
            <p:nvPr/>
          </p:nvSpPr>
          <p:spPr>
            <a:xfrm>
              <a:off x="5301700" y="4210125"/>
              <a:ext cx="54225" cy="14925"/>
            </a:xfrm>
            <a:custGeom>
              <a:avLst/>
              <a:gdLst/>
              <a:ahLst/>
              <a:cxnLst/>
              <a:rect l="l" t="t" r="r" b="b"/>
              <a:pathLst>
                <a:path w="2169" h="597" extrusionOk="0">
                  <a:moveTo>
                    <a:pt x="1783" y="0"/>
                  </a:moveTo>
                  <a:cubicBezTo>
                    <a:pt x="1719" y="0"/>
                    <a:pt x="1654" y="9"/>
                    <a:pt x="1592" y="23"/>
                  </a:cubicBezTo>
                  <a:cubicBezTo>
                    <a:pt x="1074" y="63"/>
                    <a:pt x="537" y="123"/>
                    <a:pt x="0" y="162"/>
                  </a:cubicBezTo>
                  <a:lnTo>
                    <a:pt x="0" y="322"/>
                  </a:lnTo>
                  <a:cubicBezTo>
                    <a:pt x="251" y="538"/>
                    <a:pt x="521" y="596"/>
                    <a:pt x="797" y="596"/>
                  </a:cubicBezTo>
                  <a:cubicBezTo>
                    <a:pt x="1118" y="596"/>
                    <a:pt x="1446" y="517"/>
                    <a:pt x="1762" y="517"/>
                  </a:cubicBezTo>
                  <a:cubicBezTo>
                    <a:pt x="1798" y="517"/>
                    <a:pt x="1834" y="518"/>
                    <a:pt x="1870" y="520"/>
                  </a:cubicBezTo>
                  <a:cubicBezTo>
                    <a:pt x="1950" y="481"/>
                    <a:pt x="2049" y="441"/>
                    <a:pt x="2129" y="381"/>
                  </a:cubicBezTo>
                  <a:cubicBezTo>
                    <a:pt x="2168" y="282"/>
                    <a:pt x="2168" y="202"/>
                    <a:pt x="2129" y="123"/>
                  </a:cubicBezTo>
                  <a:cubicBezTo>
                    <a:pt x="2025" y="32"/>
                    <a:pt x="1904" y="0"/>
                    <a:pt x="1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4" name="Google Shape;16784;p24"/>
            <p:cNvSpPr/>
            <p:nvPr/>
          </p:nvSpPr>
          <p:spPr>
            <a:xfrm>
              <a:off x="5209200" y="4217150"/>
              <a:ext cx="54725" cy="14950"/>
            </a:xfrm>
            <a:custGeom>
              <a:avLst/>
              <a:gdLst/>
              <a:ahLst/>
              <a:cxnLst/>
              <a:rect l="l" t="t" r="r" b="b"/>
              <a:pathLst>
                <a:path w="2189" h="598" extrusionOk="0">
                  <a:moveTo>
                    <a:pt x="1592" y="1"/>
                  </a:moveTo>
                  <a:cubicBezTo>
                    <a:pt x="1552" y="1"/>
                    <a:pt x="1472" y="41"/>
                    <a:pt x="1412" y="41"/>
                  </a:cubicBezTo>
                  <a:cubicBezTo>
                    <a:pt x="995" y="259"/>
                    <a:pt x="497" y="160"/>
                    <a:pt x="60" y="259"/>
                  </a:cubicBezTo>
                  <a:cubicBezTo>
                    <a:pt x="0" y="399"/>
                    <a:pt x="100" y="478"/>
                    <a:pt x="219" y="538"/>
                  </a:cubicBezTo>
                  <a:cubicBezTo>
                    <a:pt x="458" y="598"/>
                    <a:pt x="696" y="598"/>
                    <a:pt x="955" y="598"/>
                  </a:cubicBezTo>
                  <a:lnTo>
                    <a:pt x="1452" y="598"/>
                  </a:lnTo>
                  <a:cubicBezTo>
                    <a:pt x="1651" y="598"/>
                    <a:pt x="1810" y="598"/>
                    <a:pt x="2009" y="538"/>
                  </a:cubicBezTo>
                  <a:cubicBezTo>
                    <a:pt x="2089" y="498"/>
                    <a:pt x="2149" y="458"/>
                    <a:pt x="2188" y="379"/>
                  </a:cubicBezTo>
                  <a:cubicBezTo>
                    <a:pt x="2188" y="339"/>
                    <a:pt x="2168" y="299"/>
                    <a:pt x="2168" y="259"/>
                  </a:cubicBezTo>
                  <a:cubicBezTo>
                    <a:pt x="2049" y="239"/>
                    <a:pt x="1890" y="239"/>
                    <a:pt x="1790" y="80"/>
                  </a:cubicBezTo>
                  <a:cubicBezTo>
                    <a:pt x="1751" y="60"/>
                    <a:pt x="1671" y="60"/>
                    <a:pt x="15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5" name="Google Shape;16785;p24"/>
            <p:cNvSpPr/>
            <p:nvPr/>
          </p:nvSpPr>
          <p:spPr>
            <a:xfrm>
              <a:off x="5370825" y="4201675"/>
              <a:ext cx="42775" cy="12525"/>
            </a:xfrm>
            <a:custGeom>
              <a:avLst/>
              <a:gdLst/>
              <a:ahLst/>
              <a:cxnLst/>
              <a:rect l="l" t="t" r="r" b="b"/>
              <a:pathLst>
                <a:path w="1711" h="501" extrusionOk="0">
                  <a:moveTo>
                    <a:pt x="545" y="0"/>
                  </a:moveTo>
                  <a:cubicBezTo>
                    <a:pt x="367" y="0"/>
                    <a:pt x="205" y="90"/>
                    <a:pt x="60" y="162"/>
                  </a:cubicBezTo>
                  <a:cubicBezTo>
                    <a:pt x="0" y="301"/>
                    <a:pt x="100" y="381"/>
                    <a:pt x="199" y="421"/>
                  </a:cubicBezTo>
                  <a:cubicBezTo>
                    <a:pt x="378" y="500"/>
                    <a:pt x="577" y="500"/>
                    <a:pt x="776" y="500"/>
                  </a:cubicBezTo>
                  <a:lnTo>
                    <a:pt x="1214" y="500"/>
                  </a:lnTo>
                  <a:cubicBezTo>
                    <a:pt x="1293" y="500"/>
                    <a:pt x="1373" y="500"/>
                    <a:pt x="1452" y="480"/>
                  </a:cubicBezTo>
                  <a:cubicBezTo>
                    <a:pt x="1512" y="461"/>
                    <a:pt x="1592" y="421"/>
                    <a:pt x="1631" y="381"/>
                  </a:cubicBezTo>
                  <a:cubicBezTo>
                    <a:pt x="1691" y="321"/>
                    <a:pt x="1711" y="262"/>
                    <a:pt x="1691" y="182"/>
                  </a:cubicBezTo>
                  <a:cubicBezTo>
                    <a:pt x="1609" y="158"/>
                    <a:pt x="1520" y="151"/>
                    <a:pt x="1429" y="151"/>
                  </a:cubicBezTo>
                  <a:cubicBezTo>
                    <a:pt x="1324" y="151"/>
                    <a:pt x="1215" y="160"/>
                    <a:pt x="1108" y="160"/>
                  </a:cubicBezTo>
                  <a:cubicBezTo>
                    <a:pt x="926" y="160"/>
                    <a:pt x="748" y="135"/>
                    <a:pt x="597" y="3"/>
                  </a:cubicBezTo>
                  <a:cubicBezTo>
                    <a:pt x="580" y="1"/>
                    <a:pt x="562" y="0"/>
                    <a:pt x="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6" name="Google Shape;16786;p24"/>
            <p:cNvSpPr/>
            <p:nvPr/>
          </p:nvSpPr>
          <p:spPr>
            <a:xfrm>
              <a:off x="5341475" y="4206225"/>
              <a:ext cx="36825" cy="12950"/>
            </a:xfrm>
            <a:custGeom>
              <a:avLst/>
              <a:gdLst/>
              <a:ahLst/>
              <a:cxnLst/>
              <a:rect l="l" t="t" r="r" b="b"/>
              <a:pathLst>
                <a:path w="1473" h="518" extrusionOk="0">
                  <a:moveTo>
                    <a:pt x="1254" y="0"/>
                  </a:moveTo>
                  <a:cubicBezTo>
                    <a:pt x="1075" y="0"/>
                    <a:pt x="936" y="0"/>
                    <a:pt x="796" y="20"/>
                  </a:cubicBezTo>
                  <a:cubicBezTo>
                    <a:pt x="558" y="139"/>
                    <a:pt x="259" y="20"/>
                    <a:pt x="1" y="159"/>
                  </a:cubicBezTo>
                  <a:lnTo>
                    <a:pt x="40" y="219"/>
                  </a:lnTo>
                  <a:cubicBezTo>
                    <a:pt x="180" y="398"/>
                    <a:pt x="379" y="318"/>
                    <a:pt x="577" y="358"/>
                  </a:cubicBezTo>
                  <a:cubicBezTo>
                    <a:pt x="697" y="497"/>
                    <a:pt x="856" y="517"/>
                    <a:pt x="1035" y="517"/>
                  </a:cubicBezTo>
                  <a:cubicBezTo>
                    <a:pt x="1154" y="497"/>
                    <a:pt x="1274" y="458"/>
                    <a:pt x="1373" y="398"/>
                  </a:cubicBezTo>
                  <a:cubicBezTo>
                    <a:pt x="1453" y="318"/>
                    <a:pt x="1473" y="239"/>
                    <a:pt x="1453" y="179"/>
                  </a:cubicBezTo>
                  <a:cubicBezTo>
                    <a:pt x="1373" y="100"/>
                    <a:pt x="1333" y="40"/>
                    <a:pt x="1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7" name="Google Shape;16787;p24"/>
            <p:cNvSpPr/>
            <p:nvPr/>
          </p:nvSpPr>
          <p:spPr>
            <a:xfrm>
              <a:off x="5340975" y="4205350"/>
              <a:ext cx="19925" cy="4375"/>
            </a:xfrm>
            <a:custGeom>
              <a:avLst/>
              <a:gdLst/>
              <a:ahLst/>
              <a:cxnLst/>
              <a:rect l="l" t="t" r="r" b="b"/>
              <a:pathLst>
                <a:path w="797" h="175" extrusionOk="0">
                  <a:moveTo>
                    <a:pt x="406" y="0"/>
                  </a:moveTo>
                  <a:cubicBezTo>
                    <a:pt x="269" y="0"/>
                    <a:pt x="130" y="35"/>
                    <a:pt x="1" y="174"/>
                  </a:cubicBezTo>
                  <a:cubicBezTo>
                    <a:pt x="38" y="172"/>
                    <a:pt x="76" y="171"/>
                    <a:pt x="114" y="171"/>
                  </a:cubicBezTo>
                  <a:cubicBezTo>
                    <a:pt x="186" y="171"/>
                    <a:pt x="260" y="174"/>
                    <a:pt x="331" y="174"/>
                  </a:cubicBezTo>
                  <a:cubicBezTo>
                    <a:pt x="501" y="174"/>
                    <a:pt x="663" y="156"/>
                    <a:pt x="796" y="35"/>
                  </a:cubicBezTo>
                  <a:cubicBezTo>
                    <a:pt x="677" y="35"/>
                    <a:pt x="543" y="0"/>
                    <a:pt x="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8" name="Google Shape;16788;p24"/>
            <p:cNvSpPr/>
            <p:nvPr/>
          </p:nvSpPr>
          <p:spPr>
            <a:xfrm>
              <a:off x="5428500" y="4187325"/>
              <a:ext cx="14450" cy="4325"/>
            </a:xfrm>
            <a:custGeom>
              <a:avLst/>
              <a:gdLst/>
              <a:ahLst/>
              <a:cxnLst/>
              <a:rect l="l" t="t" r="r" b="b"/>
              <a:pathLst>
                <a:path w="578" h="173" extrusionOk="0">
                  <a:moveTo>
                    <a:pt x="41" y="0"/>
                  </a:moveTo>
                  <a:cubicBezTo>
                    <a:pt x="1" y="60"/>
                    <a:pt x="1" y="100"/>
                    <a:pt x="1" y="159"/>
                  </a:cubicBezTo>
                  <a:cubicBezTo>
                    <a:pt x="80" y="166"/>
                    <a:pt x="156" y="173"/>
                    <a:pt x="226" y="173"/>
                  </a:cubicBezTo>
                  <a:cubicBezTo>
                    <a:pt x="365" y="173"/>
                    <a:pt x="485" y="146"/>
                    <a:pt x="578" y="40"/>
                  </a:cubicBezTo>
                  <a:cubicBezTo>
                    <a:pt x="399" y="40"/>
                    <a:pt x="200" y="4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9" name="Google Shape;16789;p24"/>
            <p:cNvSpPr/>
            <p:nvPr/>
          </p:nvSpPr>
          <p:spPr>
            <a:xfrm>
              <a:off x="5331025" y="4424650"/>
              <a:ext cx="14950" cy="4875"/>
            </a:xfrm>
            <a:custGeom>
              <a:avLst/>
              <a:gdLst/>
              <a:ahLst/>
              <a:cxnLst/>
              <a:rect l="l" t="t" r="r" b="b"/>
              <a:pathLst>
                <a:path w="598" h="195" extrusionOk="0">
                  <a:moveTo>
                    <a:pt x="303" y="1"/>
                  </a:moveTo>
                  <a:cubicBezTo>
                    <a:pt x="214" y="1"/>
                    <a:pt x="113" y="35"/>
                    <a:pt x="1" y="95"/>
                  </a:cubicBezTo>
                  <a:cubicBezTo>
                    <a:pt x="100" y="165"/>
                    <a:pt x="205" y="175"/>
                    <a:pt x="307" y="175"/>
                  </a:cubicBezTo>
                  <a:cubicBezTo>
                    <a:pt x="347" y="175"/>
                    <a:pt x="388" y="173"/>
                    <a:pt x="427" y="173"/>
                  </a:cubicBezTo>
                  <a:cubicBezTo>
                    <a:pt x="487" y="173"/>
                    <a:pt x="544" y="177"/>
                    <a:pt x="598" y="195"/>
                  </a:cubicBezTo>
                  <a:cubicBezTo>
                    <a:pt x="519" y="60"/>
                    <a:pt x="421" y="1"/>
                    <a:pt x="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0" name="Google Shape;16790;p24"/>
            <p:cNvSpPr/>
            <p:nvPr/>
          </p:nvSpPr>
          <p:spPr>
            <a:xfrm>
              <a:off x="5152850" y="4224125"/>
              <a:ext cx="63325" cy="17725"/>
            </a:xfrm>
            <a:custGeom>
              <a:avLst/>
              <a:gdLst/>
              <a:ahLst/>
              <a:cxnLst/>
              <a:rect l="l" t="t" r="r" b="b"/>
              <a:pathLst>
                <a:path w="2533" h="709" extrusionOk="0">
                  <a:moveTo>
                    <a:pt x="2334" y="0"/>
                  </a:moveTo>
                  <a:cubicBezTo>
                    <a:pt x="1677" y="219"/>
                    <a:pt x="981" y="80"/>
                    <a:pt x="384" y="299"/>
                  </a:cubicBezTo>
                  <a:cubicBezTo>
                    <a:pt x="304" y="262"/>
                    <a:pt x="229" y="239"/>
                    <a:pt x="169" y="239"/>
                  </a:cubicBezTo>
                  <a:cubicBezTo>
                    <a:pt x="64" y="239"/>
                    <a:pt x="1" y="308"/>
                    <a:pt x="26" y="498"/>
                  </a:cubicBezTo>
                  <a:cubicBezTo>
                    <a:pt x="253" y="668"/>
                    <a:pt x="499" y="708"/>
                    <a:pt x="753" y="708"/>
                  </a:cubicBezTo>
                  <a:cubicBezTo>
                    <a:pt x="945" y="708"/>
                    <a:pt x="1142" y="685"/>
                    <a:pt x="1339" y="677"/>
                  </a:cubicBezTo>
                  <a:cubicBezTo>
                    <a:pt x="1419" y="677"/>
                    <a:pt x="1518" y="657"/>
                    <a:pt x="1578" y="617"/>
                  </a:cubicBezTo>
                  <a:cubicBezTo>
                    <a:pt x="1816" y="557"/>
                    <a:pt x="2055" y="498"/>
                    <a:pt x="2274" y="478"/>
                  </a:cubicBezTo>
                  <a:cubicBezTo>
                    <a:pt x="2354" y="458"/>
                    <a:pt x="2413" y="418"/>
                    <a:pt x="2473" y="378"/>
                  </a:cubicBezTo>
                  <a:cubicBezTo>
                    <a:pt x="2533" y="319"/>
                    <a:pt x="2533" y="259"/>
                    <a:pt x="2513" y="179"/>
                  </a:cubicBezTo>
                  <a:cubicBezTo>
                    <a:pt x="2453" y="100"/>
                    <a:pt x="2373" y="60"/>
                    <a:pt x="2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1" name="Google Shape;16791;p24"/>
            <p:cNvSpPr/>
            <p:nvPr/>
          </p:nvSpPr>
          <p:spPr>
            <a:xfrm>
              <a:off x="5052525" y="4240675"/>
              <a:ext cx="52750" cy="11275"/>
            </a:xfrm>
            <a:custGeom>
              <a:avLst/>
              <a:gdLst/>
              <a:ahLst/>
              <a:cxnLst/>
              <a:rect l="l" t="t" r="r" b="b"/>
              <a:pathLst>
                <a:path w="2110" h="451" extrusionOk="0">
                  <a:moveTo>
                    <a:pt x="1466" y="0"/>
                  </a:moveTo>
                  <a:cubicBezTo>
                    <a:pt x="977" y="0"/>
                    <a:pt x="484" y="71"/>
                    <a:pt x="1" y="214"/>
                  </a:cubicBezTo>
                  <a:cubicBezTo>
                    <a:pt x="10" y="406"/>
                    <a:pt x="87" y="451"/>
                    <a:pt x="182" y="451"/>
                  </a:cubicBezTo>
                  <a:cubicBezTo>
                    <a:pt x="265" y="451"/>
                    <a:pt x="362" y="417"/>
                    <a:pt x="442" y="417"/>
                  </a:cubicBezTo>
                  <a:cubicBezTo>
                    <a:pt x="470" y="417"/>
                    <a:pt x="496" y="421"/>
                    <a:pt x="518" y="432"/>
                  </a:cubicBezTo>
                  <a:cubicBezTo>
                    <a:pt x="550" y="430"/>
                    <a:pt x="582" y="429"/>
                    <a:pt x="613" y="429"/>
                  </a:cubicBezTo>
                  <a:cubicBezTo>
                    <a:pt x="707" y="429"/>
                    <a:pt x="795" y="437"/>
                    <a:pt x="881" y="437"/>
                  </a:cubicBezTo>
                  <a:cubicBezTo>
                    <a:pt x="996" y="437"/>
                    <a:pt x="1105" y="422"/>
                    <a:pt x="1214" y="353"/>
                  </a:cubicBezTo>
                  <a:cubicBezTo>
                    <a:pt x="1274" y="333"/>
                    <a:pt x="1314" y="333"/>
                    <a:pt x="1374" y="333"/>
                  </a:cubicBezTo>
                  <a:cubicBezTo>
                    <a:pt x="1458" y="276"/>
                    <a:pt x="1538" y="256"/>
                    <a:pt x="1616" y="256"/>
                  </a:cubicBezTo>
                  <a:cubicBezTo>
                    <a:pt x="1703" y="256"/>
                    <a:pt x="1787" y="282"/>
                    <a:pt x="1871" y="313"/>
                  </a:cubicBezTo>
                  <a:cubicBezTo>
                    <a:pt x="1950" y="313"/>
                    <a:pt x="2010" y="293"/>
                    <a:pt x="2070" y="233"/>
                  </a:cubicBezTo>
                  <a:cubicBezTo>
                    <a:pt x="2070" y="233"/>
                    <a:pt x="2090" y="214"/>
                    <a:pt x="2090" y="154"/>
                  </a:cubicBezTo>
                  <a:cubicBezTo>
                    <a:pt x="2110" y="114"/>
                    <a:pt x="2090" y="54"/>
                    <a:pt x="2050" y="34"/>
                  </a:cubicBezTo>
                  <a:cubicBezTo>
                    <a:pt x="1857" y="12"/>
                    <a:pt x="1662" y="0"/>
                    <a:pt x="14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2" name="Google Shape;16792;p24"/>
            <p:cNvSpPr/>
            <p:nvPr/>
          </p:nvSpPr>
          <p:spPr>
            <a:xfrm>
              <a:off x="5104250" y="4234200"/>
              <a:ext cx="31850" cy="15100"/>
            </a:xfrm>
            <a:custGeom>
              <a:avLst/>
              <a:gdLst/>
              <a:ahLst/>
              <a:cxnLst/>
              <a:rect l="l" t="t" r="r" b="b"/>
              <a:pathLst>
                <a:path w="1274" h="604" extrusionOk="0">
                  <a:moveTo>
                    <a:pt x="1077" y="0"/>
                  </a:moveTo>
                  <a:cubicBezTo>
                    <a:pt x="1015" y="0"/>
                    <a:pt x="956" y="25"/>
                    <a:pt x="896" y="75"/>
                  </a:cubicBezTo>
                  <a:cubicBezTo>
                    <a:pt x="836" y="71"/>
                    <a:pt x="777" y="69"/>
                    <a:pt x="718" y="69"/>
                  </a:cubicBezTo>
                  <a:cubicBezTo>
                    <a:pt x="466" y="69"/>
                    <a:pt x="227" y="112"/>
                    <a:pt x="1" y="274"/>
                  </a:cubicBezTo>
                  <a:lnTo>
                    <a:pt x="1" y="393"/>
                  </a:lnTo>
                  <a:cubicBezTo>
                    <a:pt x="125" y="563"/>
                    <a:pt x="276" y="604"/>
                    <a:pt x="434" y="604"/>
                  </a:cubicBezTo>
                  <a:cubicBezTo>
                    <a:pt x="553" y="604"/>
                    <a:pt x="677" y="581"/>
                    <a:pt x="796" y="572"/>
                  </a:cubicBezTo>
                  <a:cubicBezTo>
                    <a:pt x="1035" y="473"/>
                    <a:pt x="1274" y="373"/>
                    <a:pt x="1274" y="75"/>
                  </a:cubicBezTo>
                  <a:cubicBezTo>
                    <a:pt x="1204" y="25"/>
                    <a:pt x="1140" y="0"/>
                    <a:pt x="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3" name="Google Shape;16793;p24"/>
            <p:cNvSpPr/>
            <p:nvPr/>
          </p:nvSpPr>
          <p:spPr>
            <a:xfrm>
              <a:off x="5040600" y="4244500"/>
              <a:ext cx="26375" cy="8475"/>
            </a:xfrm>
            <a:custGeom>
              <a:avLst/>
              <a:gdLst/>
              <a:ahLst/>
              <a:cxnLst/>
              <a:rect l="l" t="t" r="r" b="b"/>
              <a:pathLst>
                <a:path w="1055" h="339" extrusionOk="0">
                  <a:moveTo>
                    <a:pt x="160" y="1"/>
                  </a:moveTo>
                  <a:cubicBezTo>
                    <a:pt x="0" y="200"/>
                    <a:pt x="199" y="259"/>
                    <a:pt x="299" y="339"/>
                  </a:cubicBezTo>
                  <a:lnTo>
                    <a:pt x="975" y="339"/>
                  </a:lnTo>
                  <a:cubicBezTo>
                    <a:pt x="975" y="339"/>
                    <a:pt x="995" y="339"/>
                    <a:pt x="1035" y="299"/>
                  </a:cubicBezTo>
                  <a:cubicBezTo>
                    <a:pt x="1055" y="279"/>
                    <a:pt x="1055" y="259"/>
                    <a:pt x="995" y="200"/>
                  </a:cubicBezTo>
                  <a:cubicBezTo>
                    <a:pt x="816" y="180"/>
                    <a:pt x="637" y="240"/>
                    <a:pt x="498" y="41"/>
                  </a:cubicBezTo>
                  <a:cubicBezTo>
                    <a:pt x="378" y="41"/>
                    <a:pt x="259" y="4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4" name="Google Shape;16794;p24"/>
            <p:cNvSpPr/>
            <p:nvPr/>
          </p:nvSpPr>
          <p:spPr>
            <a:xfrm>
              <a:off x="5144050" y="4227050"/>
              <a:ext cx="17425" cy="9250"/>
            </a:xfrm>
            <a:custGeom>
              <a:avLst/>
              <a:gdLst/>
              <a:ahLst/>
              <a:cxnLst/>
              <a:rect l="l" t="t" r="r" b="b"/>
              <a:pathLst>
                <a:path w="697" h="370" extrusionOk="0">
                  <a:moveTo>
                    <a:pt x="363" y="0"/>
                  </a:moveTo>
                  <a:cubicBezTo>
                    <a:pt x="244" y="0"/>
                    <a:pt x="122" y="60"/>
                    <a:pt x="0" y="182"/>
                  </a:cubicBezTo>
                  <a:cubicBezTo>
                    <a:pt x="20" y="202"/>
                    <a:pt x="20" y="261"/>
                    <a:pt x="40" y="281"/>
                  </a:cubicBezTo>
                  <a:cubicBezTo>
                    <a:pt x="106" y="334"/>
                    <a:pt x="173" y="369"/>
                    <a:pt x="251" y="369"/>
                  </a:cubicBezTo>
                  <a:cubicBezTo>
                    <a:pt x="290" y="369"/>
                    <a:pt x="332" y="361"/>
                    <a:pt x="378" y="341"/>
                  </a:cubicBezTo>
                  <a:cubicBezTo>
                    <a:pt x="438" y="202"/>
                    <a:pt x="577" y="202"/>
                    <a:pt x="696" y="162"/>
                  </a:cubicBezTo>
                  <a:cubicBezTo>
                    <a:pt x="589" y="55"/>
                    <a:pt x="478" y="0"/>
                    <a:pt x="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5" name="Google Shape;16795;p24"/>
            <p:cNvSpPr/>
            <p:nvPr/>
          </p:nvSpPr>
          <p:spPr>
            <a:xfrm>
              <a:off x="5029150" y="4245500"/>
              <a:ext cx="18425" cy="7975"/>
            </a:xfrm>
            <a:custGeom>
              <a:avLst/>
              <a:gdLst/>
              <a:ahLst/>
              <a:cxnLst/>
              <a:rect l="l" t="t" r="r" b="b"/>
              <a:pathLst>
                <a:path w="737" h="319" extrusionOk="0">
                  <a:moveTo>
                    <a:pt x="598" y="1"/>
                  </a:moveTo>
                  <a:cubicBezTo>
                    <a:pt x="419" y="40"/>
                    <a:pt x="220" y="120"/>
                    <a:pt x="1" y="160"/>
                  </a:cubicBezTo>
                  <a:cubicBezTo>
                    <a:pt x="21" y="219"/>
                    <a:pt x="21" y="259"/>
                    <a:pt x="21" y="319"/>
                  </a:cubicBezTo>
                  <a:lnTo>
                    <a:pt x="737" y="319"/>
                  </a:lnTo>
                  <a:cubicBezTo>
                    <a:pt x="697" y="200"/>
                    <a:pt x="638" y="100"/>
                    <a:pt x="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6" name="Google Shape;16796;p24"/>
            <p:cNvSpPr/>
            <p:nvPr/>
          </p:nvSpPr>
          <p:spPr>
            <a:xfrm>
              <a:off x="5126625" y="4231500"/>
              <a:ext cx="17450" cy="6700"/>
            </a:xfrm>
            <a:custGeom>
              <a:avLst/>
              <a:gdLst/>
              <a:ahLst/>
              <a:cxnLst/>
              <a:rect l="l" t="t" r="r" b="b"/>
              <a:pathLst>
                <a:path w="698" h="268" extrusionOk="0">
                  <a:moveTo>
                    <a:pt x="396" y="1"/>
                  </a:moveTo>
                  <a:cubicBezTo>
                    <a:pt x="247" y="1"/>
                    <a:pt x="109" y="26"/>
                    <a:pt x="1" y="183"/>
                  </a:cubicBezTo>
                  <a:cubicBezTo>
                    <a:pt x="100" y="183"/>
                    <a:pt x="200" y="203"/>
                    <a:pt x="299" y="203"/>
                  </a:cubicBezTo>
                  <a:cubicBezTo>
                    <a:pt x="376" y="241"/>
                    <a:pt x="452" y="267"/>
                    <a:pt x="518" y="267"/>
                  </a:cubicBezTo>
                  <a:cubicBezTo>
                    <a:pt x="622" y="267"/>
                    <a:pt x="697" y="199"/>
                    <a:pt x="697" y="4"/>
                  </a:cubicBezTo>
                  <a:lnTo>
                    <a:pt x="697" y="4"/>
                  </a:lnTo>
                  <a:cubicBezTo>
                    <a:pt x="670" y="6"/>
                    <a:pt x="643" y="6"/>
                    <a:pt x="615" y="6"/>
                  </a:cubicBezTo>
                  <a:cubicBezTo>
                    <a:pt x="541" y="6"/>
                    <a:pt x="467" y="1"/>
                    <a:pt x="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7" name="Google Shape;16797;p24"/>
            <p:cNvSpPr/>
            <p:nvPr/>
          </p:nvSpPr>
          <p:spPr>
            <a:xfrm>
              <a:off x="4745700" y="4204725"/>
              <a:ext cx="15925" cy="6000"/>
            </a:xfrm>
            <a:custGeom>
              <a:avLst/>
              <a:gdLst/>
              <a:ahLst/>
              <a:cxnLst/>
              <a:rect l="l" t="t" r="r" b="b"/>
              <a:pathLst>
                <a:path w="637" h="240" extrusionOk="0">
                  <a:moveTo>
                    <a:pt x="139" y="0"/>
                  </a:moveTo>
                  <a:cubicBezTo>
                    <a:pt x="100" y="60"/>
                    <a:pt x="40" y="120"/>
                    <a:pt x="0" y="179"/>
                  </a:cubicBezTo>
                  <a:cubicBezTo>
                    <a:pt x="100" y="199"/>
                    <a:pt x="219" y="199"/>
                    <a:pt x="318" y="239"/>
                  </a:cubicBezTo>
                  <a:cubicBezTo>
                    <a:pt x="458" y="199"/>
                    <a:pt x="597" y="199"/>
                    <a:pt x="637" y="60"/>
                  </a:cubicBezTo>
                  <a:cubicBezTo>
                    <a:pt x="458" y="20"/>
                    <a:pt x="318" y="2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8" name="Google Shape;16798;p24"/>
            <p:cNvSpPr/>
            <p:nvPr/>
          </p:nvSpPr>
          <p:spPr>
            <a:xfrm>
              <a:off x="4709375" y="4217925"/>
              <a:ext cx="10975" cy="8700"/>
            </a:xfrm>
            <a:custGeom>
              <a:avLst/>
              <a:gdLst/>
              <a:ahLst/>
              <a:cxnLst/>
              <a:rect l="l" t="t" r="r" b="b"/>
              <a:pathLst>
                <a:path w="439" h="348" extrusionOk="0">
                  <a:moveTo>
                    <a:pt x="186" y="1"/>
                  </a:moveTo>
                  <a:cubicBezTo>
                    <a:pt x="113" y="1"/>
                    <a:pt x="46" y="79"/>
                    <a:pt x="1" y="169"/>
                  </a:cubicBezTo>
                  <a:lnTo>
                    <a:pt x="180" y="348"/>
                  </a:lnTo>
                  <a:cubicBezTo>
                    <a:pt x="200" y="248"/>
                    <a:pt x="439" y="169"/>
                    <a:pt x="260" y="29"/>
                  </a:cubicBezTo>
                  <a:cubicBezTo>
                    <a:pt x="235" y="10"/>
                    <a:pt x="210" y="1"/>
                    <a:pt x="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9" name="Google Shape;16799;p24"/>
            <p:cNvSpPr/>
            <p:nvPr/>
          </p:nvSpPr>
          <p:spPr>
            <a:xfrm>
              <a:off x="4469100" y="4104350"/>
              <a:ext cx="30450" cy="11000"/>
            </a:xfrm>
            <a:custGeom>
              <a:avLst/>
              <a:gdLst/>
              <a:ahLst/>
              <a:cxnLst/>
              <a:rect l="l" t="t" r="r" b="b"/>
              <a:pathLst>
                <a:path w="1218" h="440" extrusionOk="0">
                  <a:moveTo>
                    <a:pt x="1035" y="1"/>
                  </a:moveTo>
                  <a:cubicBezTo>
                    <a:pt x="677" y="1"/>
                    <a:pt x="365" y="179"/>
                    <a:pt x="24" y="196"/>
                  </a:cubicBezTo>
                  <a:cubicBezTo>
                    <a:pt x="1" y="390"/>
                    <a:pt x="56" y="440"/>
                    <a:pt x="142" y="440"/>
                  </a:cubicBezTo>
                  <a:cubicBezTo>
                    <a:pt x="205" y="440"/>
                    <a:pt x="285" y="412"/>
                    <a:pt x="362" y="395"/>
                  </a:cubicBezTo>
                  <a:cubicBezTo>
                    <a:pt x="481" y="375"/>
                    <a:pt x="581" y="375"/>
                    <a:pt x="680" y="335"/>
                  </a:cubicBezTo>
                  <a:cubicBezTo>
                    <a:pt x="760" y="295"/>
                    <a:pt x="819" y="236"/>
                    <a:pt x="879" y="196"/>
                  </a:cubicBezTo>
                  <a:cubicBezTo>
                    <a:pt x="1018" y="176"/>
                    <a:pt x="1158" y="196"/>
                    <a:pt x="1217" y="17"/>
                  </a:cubicBezTo>
                  <a:cubicBezTo>
                    <a:pt x="1155" y="6"/>
                    <a:pt x="1095" y="1"/>
                    <a:pt x="1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0" name="Google Shape;16800;p24"/>
            <p:cNvSpPr/>
            <p:nvPr/>
          </p:nvSpPr>
          <p:spPr>
            <a:xfrm>
              <a:off x="4460225" y="4109250"/>
              <a:ext cx="17925" cy="8750"/>
            </a:xfrm>
            <a:custGeom>
              <a:avLst/>
              <a:gdLst/>
              <a:ahLst/>
              <a:cxnLst/>
              <a:rect l="l" t="t" r="r" b="b"/>
              <a:pathLst>
                <a:path w="717" h="350" extrusionOk="0">
                  <a:moveTo>
                    <a:pt x="379" y="0"/>
                  </a:moveTo>
                  <a:cubicBezTo>
                    <a:pt x="220" y="40"/>
                    <a:pt x="40" y="99"/>
                    <a:pt x="1" y="298"/>
                  </a:cubicBezTo>
                  <a:cubicBezTo>
                    <a:pt x="90" y="339"/>
                    <a:pt x="182" y="350"/>
                    <a:pt x="277" y="350"/>
                  </a:cubicBezTo>
                  <a:cubicBezTo>
                    <a:pt x="388" y="350"/>
                    <a:pt x="504" y="335"/>
                    <a:pt x="624" y="335"/>
                  </a:cubicBezTo>
                  <a:cubicBezTo>
                    <a:pt x="655" y="335"/>
                    <a:pt x="686" y="336"/>
                    <a:pt x="717" y="338"/>
                  </a:cubicBezTo>
                  <a:cubicBezTo>
                    <a:pt x="697" y="298"/>
                    <a:pt x="717" y="239"/>
                    <a:pt x="717" y="199"/>
                  </a:cubicBezTo>
                  <a:cubicBezTo>
                    <a:pt x="597" y="139"/>
                    <a:pt x="418" y="179"/>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1" name="Google Shape;16801;p24"/>
            <p:cNvSpPr/>
            <p:nvPr/>
          </p:nvSpPr>
          <p:spPr>
            <a:xfrm>
              <a:off x="4403525" y="4122675"/>
              <a:ext cx="4500" cy="4000"/>
            </a:xfrm>
            <a:custGeom>
              <a:avLst/>
              <a:gdLst/>
              <a:ahLst/>
              <a:cxnLst/>
              <a:rect l="l" t="t" r="r" b="b"/>
              <a:pathLst>
                <a:path w="180" h="160" extrusionOk="0">
                  <a:moveTo>
                    <a:pt x="180" y="0"/>
                  </a:moveTo>
                  <a:cubicBezTo>
                    <a:pt x="100" y="60"/>
                    <a:pt x="61" y="100"/>
                    <a:pt x="1" y="159"/>
                  </a:cubicBezTo>
                  <a:cubicBezTo>
                    <a:pt x="61" y="100"/>
                    <a:pt x="120" y="6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2" name="Google Shape;16802;p24"/>
            <p:cNvSpPr/>
            <p:nvPr/>
          </p:nvSpPr>
          <p:spPr>
            <a:xfrm>
              <a:off x="4885425" y="4394700"/>
              <a:ext cx="9475" cy="3500"/>
            </a:xfrm>
            <a:custGeom>
              <a:avLst/>
              <a:gdLst/>
              <a:ahLst/>
              <a:cxnLst/>
              <a:rect l="l" t="t" r="r" b="b"/>
              <a:pathLst>
                <a:path w="379" h="140" extrusionOk="0">
                  <a:moveTo>
                    <a:pt x="1" y="0"/>
                  </a:moveTo>
                  <a:cubicBezTo>
                    <a:pt x="100" y="120"/>
                    <a:pt x="220" y="140"/>
                    <a:pt x="379" y="140"/>
                  </a:cubicBezTo>
                  <a:cubicBezTo>
                    <a:pt x="279" y="20"/>
                    <a:pt x="14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3" name="Google Shape;16803;p24"/>
            <p:cNvSpPr/>
            <p:nvPr/>
          </p:nvSpPr>
          <p:spPr>
            <a:xfrm>
              <a:off x="5315125" y="4249475"/>
              <a:ext cx="54725" cy="13300"/>
            </a:xfrm>
            <a:custGeom>
              <a:avLst/>
              <a:gdLst/>
              <a:ahLst/>
              <a:cxnLst/>
              <a:rect l="l" t="t" r="r" b="b"/>
              <a:pathLst>
                <a:path w="2189" h="532" extrusionOk="0">
                  <a:moveTo>
                    <a:pt x="2109" y="1"/>
                  </a:moveTo>
                  <a:lnTo>
                    <a:pt x="2109" y="1"/>
                  </a:lnTo>
                  <a:cubicBezTo>
                    <a:pt x="1393" y="41"/>
                    <a:pt x="657" y="80"/>
                    <a:pt x="0" y="339"/>
                  </a:cubicBezTo>
                  <a:cubicBezTo>
                    <a:pt x="124" y="432"/>
                    <a:pt x="262" y="452"/>
                    <a:pt x="403" y="452"/>
                  </a:cubicBezTo>
                  <a:cubicBezTo>
                    <a:pt x="517" y="452"/>
                    <a:pt x="633" y="439"/>
                    <a:pt x="743" y="439"/>
                  </a:cubicBezTo>
                  <a:cubicBezTo>
                    <a:pt x="847" y="439"/>
                    <a:pt x="946" y="451"/>
                    <a:pt x="1035" y="498"/>
                  </a:cubicBezTo>
                  <a:cubicBezTo>
                    <a:pt x="1087" y="522"/>
                    <a:pt x="1136" y="532"/>
                    <a:pt x="1182" y="532"/>
                  </a:cubicBezTo>
                  <a:cubicBezTo>
                    <a:pt x="1329" y="532"/>
                    <a:pt x="1446" y="430"/>
                    <a:pt x="1552" y="339"/>
                  </a:cubicBezTo>
                  <a:lnTo>
                    <a:pt x="1751" y="339"/>
                  </a:lnTo>
                  <a:cubicBezTo>
                    <a:pt x="1890" y="239"/>
                    <a:pt x="2188" y="299"/>
                    <a:pt x="2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4" name="Google Shape;16804;p24"/>
            <p:cNvSpPr/>
            <p:nvPr/>
          </p:nvSpPr>
          <p:spPr>
            <a:xfrm>
              <a:off x="5312625" y="4257800"/>
              <a:ext cx="28375" cy="9725"/>
            </a:xfrm>
            <a:custGeom>
              <a:avLst/>
              <a:gdLst/>
              <a:ahLst/>
              <a:cxnLst/>
              <a:rect l="l" t="t" r="r" b="b"/>
              <a:pathLst>
                <a:path w="1135" h="389" extrusionOk="0">
                  <a:moveTo>
                    <a:pt x="722" y="0"/>
                  </a:moveTo>
                  <a:cubicBezTo>
                    <a:pt x="580" y="0"/>
                    <a:pt x="433" y="30"/>
                    <a:pt x="290" y="30"/>
                  </a:cubicBezTo>
                  <a:cubicBezTo>
                    <a:pt x="226" y="30"/>
                    <a:pt x="162" y="24"/>
                    <a:pt x="100" y="6"/>
                  </a:cubicBezTo>
                  <a:cubicBezTo>
                    <a:pt x="1" y="125"/>
                    <a:pt x="1" y="245"/>
                    <a:pt x="100" y="344"/>
                  </a:cubicBezTo>
                  <a:cubicBezTo>
                    <a:pt x="120" y="374"/>
                    <a:pt x="150" y="389"/>
                    <a:pt x="180" y="389"/>
                  </a:cubicBezTo>
                  <a:cubicBezTo>
                    <a:pt x="210" y="389"/>
                    <a:pt x="240" y="374"/>
                    <a:pt x="259" y="344"/>
                  </a:cubicBezTo>
                  <a:cubicBezTo>
                    <a:pt x="366" y="254"/>
                    <a:pt x="486" y="238"/>
                    <a:pt x="610" y="238"/>
                  </a:cubicBezTo>
                  <a:cubicBezTo>
                    <a:pt x="677" y="238"/>
                    <a:pt x="745" y="243"/>
                    <a:pt x="813" y="243"/>
                  </a:cubicBezTo>
                  <a:cubicBezTo>
                    <a:pt x="924" y="243"/>
                    <a:pt x="1033" y="230"/>
                    <a:pt x="1135" y="165"/>
                  </a:cubicBezTo>
                  <a:cubicBezTo>
                    <a:pt x="1010" y="33"/>
                    <a:pt x="869" y="0"/>
                    <a:pt x="7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5" name="Google Shape;16805;p24"/>
            <p:cNvSpPr/>
            <p:nvPr/>
          </p:nvSpPr>
          <p:spPr>
            <a:xfrm>
              <a:off x="5371150" y="4244500"/>
              <a:ext cx="23575" cy="9325"/>
            </a:xfrm>
            <a:custGeom>
              <a:avLst/>
              <a:gdLst/>
              <a:ahLst/>
              <a:cxnLst/>
              <a:rect l="l" t="t" r="r" b="b"/>
              <a:pathLst>
                <a:path w="943" h="373" extrusionOk="0">
                  <a:moveTo>
                    <a:pt x="942" y="1"/>
                  </a:moveTo>
                  <a:cubicBezTo>
                    <a:pt x="604" y="1"/>
                    <a:pt x="306" y="1"/>
                    <a:pt x="47" y="180"/>
                  </a:cubicBezTo>
                  <a:cubicBezTo>
                    <a:pt x="1" y="318"/>
                    <a:pt x="38" y="373"/>
                    <a:pt x="139" y="373"/>
                  </a:cubicBezTo>
                  <a:cubicBezTo>
                    <a:pt x="169" y="373"/>
                    <a:pt x="205" y="368"/>
                    <a:pt x="246" y="359"/>
                  </a:cubicBezTo>
                  <a:cubicBezTo>
                    <a:pt x="465" y="299"/>
                    <a:pt x="703" y="240"/>
                    <a:pt x="942" y="180"/>
                  </a:cubicBezTo>
                  <a:lnTo>
                    <a:pt x="9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6" name="Google Shape;16806;p24"/>
            <p:cNvSpPr/>
            <p:nvPr/>
          </p:nvSpPr>
          <p:spPr>
            <a:xfrm>
              <a:off x="5359875" y="4248975"/>
              <a:ext cx="17425" cy="12925"/>
            </a:xfrm>
            <a:custGeom>
              <a:avLst/>
              <a:gdLst/>
              <a:ahLst/>
              <a:cxnLst/>
              <a:rect l="l" t="t" r="r" b="b"/>
              <a:pathLst>
                <a:path w="697" h="517" extrusionOk="0">
                  <a:moveTo>
                    <a:pt x="498" y="1"/>
                  </a:moveTo>
                  <a:cubicBezTo>
                    <a:pt x="438" y="1"/>
                    <a:pt x="398" y="21"/>
                    <a:pt x="339" y="21"/>
                  </a:cubicBezTo>
                  <a:cubicBezTo>
                    <a:pt x="219" y="120"/>
                    <a:pt x="120" y="259"/>
                    <a:pt x="1" y="359"/>
                  </a:cubicBezTo>
                  <a:cubicBezTo>
                    <a:pt x="136" y="421"/>
                    <a:pt x="281" y="516"/>
                    <a:pt x="410" y="516"/>
                  </a:cubicBezTo>
                  <a:cubicBezTo>
                    <a:pt x="527" y="516"/>
                    <a:pt x="630" y="437"/>
                    <a:pt x="697" y="180"/>
                  </a:cubicBezTo>
                  <a:cubicBezTo>
                    <a:pt x="617" y="120"/>
                    <a:pt x="558" y="61"/>
                    <a:pt x="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7" name="Google Shape;16807;p24"/>
            <p:cNvSpPr/>
            <p:nvPr/>
          </p:nvSpPr>
          <p:spPr>
            <a:xfrm>
              <a:off x="5407625" y="4244500"/>
              <a:ext cx="25875" cy="4875"/>
            </a:xfrm>
            <a:custGeom>
              <a:avLst/>
              <a:gdLst/>
              <a:ahLst/>
              <a:cxnLst/>
              <a:rect l="l" t="t" r="r" b="b"/>
              <a:pathLst>
                <a:path w="1035" h="195" extrusionOk="0">
                  <a:moveTo>
                    <a:pt x="510" y="1"/>
                  </a:moveTo>
                  <a:cubicBezTo>
                    <a:pt x="334" y="1"/>
                    <a:pt x="159" y="31"/>
                    <a:pt x="0" y="180"/>
                  </a:cubicBezTo>
                  <a:cubicBezTo>
                    <a:pt x="38" y="175"/>
                    <a:pt x="76" y="174"/>
                    <a:pt x="115" y="174"/>
                  </a:cubicBezTo>
                  <a:cubicBezTo>
                    <a:pt x="251" y="174"/>
                    <a:pt x="393" y="195"/>
                    <a:pt x="532" y="195"/>
                  </a:cubicBezTo>
                  <a:cubicBezTo>
                    <a:pt x="711" y="195"/>
                    <a:pt x="886" y="160"/>
                    <a:pt x="1035" y="1"/>
                  </a:cubicBezTo>
                  <a:lnTo>
                    <a:pt x="1035" y="1"/>
                  </a:lnTo>
                  <a:cubicBezTo>
                    <a:pt x="978" y="11"/>
                    <a:pt x="921" y="14"/>
                    <a:pt x="863" y="14"/>
                  </a:cubicBezTo>
                  <a:cubicBezTo>
                    <a:pt x="747" y="14"/>
                    <a:pt x="628" y="1"/>
                    <a:pt x="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8" name="Google Shape;16808;p24"/>
            <p:cNvSpPr/>
            <p:nvPr/>
          </p:nvSpPr>
          <p:spPr>
            <a:xfrm>
              <a:off x="5341475" y="4257450"/>
              <a:ext cx="13450" cy="9150"/>
            </a:xfrm>
            <a:custGeom>
              <a:avLst/>
              <a:gdLst/>
              <a:ahLst/>
              <a:cxnLst/>
              <a:rect l="l" t="t" r="r" b="b"/>
              <a:pathLst>
                <a:path w="538" h="366" extrusionOk="0">
                  <a:moveTo>
                    <a:pt x="538" y="0"/>
                  </a:moveTo>
                  <a:lnTo>
                    <a:pt x="538" y="0"/>
                  </a:lnTo>
                  <a:cubicBezTo>
                    <a:pt x="359" y="60"/>
                    <a:pt x="180" y="139"/>
                    <a:pt x="1" y="179"/>
                  </a:cubicBezTo>
                  <a:cubicBezTo>
                    <a:pt x="117" y="303"/>
                    <a:pt x="215" y="366"/>
                    <a:pt x="297" y="366"/>
                  </a:cubicBezTo>
                  <a:cubicBezTo>
                    <a:pt x="411" y="366"/>
                    <a:pt x="491" y="244"/>
                    <a:pt x="5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9" name="Google Shape;16809;p24"/>
            <p:cNvSpPr/>
            <p:nvPr/>
          </p:nvSpPr>
          <p:spPr>
            <a:xfrm>
              <a:off x="5315625" y="4266875"/>
              <a:ext cx="4500" cy="4025"/>
            </a:xfrm>
            <a:custGeom>
              <a:avLst/>
              <a:gdLst/>
              <a:ahLst/>
              <a:cxnLst/>
              <a:rect l="l" t="t" r="r" b="b"/>
              <a:pathLst>
                <a:path w="180" h="161" extrusionOk="0">
                  <a:moveTo>
                    <a:pt x="0" y="1"/>
                  </a:moveTo>
                  <a:cubicBezTo>
                    <a:pt x="40" y="61"/>
                    <a:pt x="100" y="100"/>
                    <a:pt x="179" y="160"/>
                  </a:cubicBezTo>
                  <a:lnTo>
                    <a:pt x="1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0" name="Google Shape;16810;p24"/>
            <p:cNvSpPr/>
            <p:nvPr/>
          </p:nvSpPr>
          <p:spPr>
            <a:xfrm>
              <a:off x="5223125" y="4521325"/>
              <a:ext cx="97500" cy="18125"/>
            </a:xfrm>
            <a:custGeom>
              <a:avLst/>
              <a:gdLst/>
              <a:ahLst/>
              <a:cxnLst/>
              <a:rect l="l" t="t" r="r" b="b"/>
              <a:pathLst>
                <a:path w="3900" h="725" extrusionOk="0">
                  <a:moveTo>
                    <a:pt x="3283" y="0"/>
                  </a:moveTo>
                  <a:cubicBezTo>
                    <a:pt x="2990" y="0"/>
                    <a:pt x="2715" y="135"/>
                    <a:pt x="2427" y="167"/>
                  </a:cubicBezTo>
                  <a:cubicBezTo>
                    <a:pt x="2407" y="147"/>
                    <a:pt x="2377" y="137"/>
                    <a:pt x="2345" y="137"/>
                  </a:cubicBezTo>
                  <a:cubicBezTo>
                    <a:pt x="2313" y="137"/>
                    <a:pt x="2278" y="147"/>
                    <a:pt x="2248" y="167"/>
                  </a:cubicBezTo>
                  <a:cubicBezTo>
                    <a:pt x="2149" y="267"/>
                    <a:pt x="2009" y="247"/>
                    <a:pt x="1910" y="326"/>
                  </a:cubicBezTo>
                  <a:lnTo>
                    <a:pt x="1731" y="326"/>
                  </a:lnTo>
                  <a:cubicBezTo>
                    <a:pt x="1552" y="326"/>
                    <a:pt x="1393" y="346"/>
                    <a:pt x="1214" y="346"/>
                  </a:cubicBezTo>
                  <a:cubicBezTo>
                    <a:pt x="1123" y="437"/>
                    <a:pt x="1012" y="444"/>
                    <a:pt x="901" y="444"/>
                  </a:cubicBezTo>
                  <a:cubicBezTo>
                    <a:pt x="882" y="444"/>
                    <a:pt x="864" y="444"/>
                    <a:pt x="845" y="444"/>
                  </a:cubicBezTo>
                  <a:cubicBezTo>
                    <a:pt x="780" y="444"/>
                    <a:pt x="716" y="446"/>
                    <a:pt x="657" y="466"/>
                  </a:cubicBezTo>
                  <a:lnTo>
                    <a:pt x="537" y="466"/>
                  </a:lnTo>
                  <a:cubicBezTo>
                    <a:pt x="458" y="446"/>
                    <a:pt x="398" y="406"/>
                    <a:pt x="338" y="346"/>
                  </a:cubicBezTo>
                  <a:cubicBezTo>
                    <a:pt x="219" y="406"/>
                    <a:pt x="119" y="466"/>
                    <a:pt x="0" y="525"/>
                  </a:cubicBezTo>
                  <a:cubicBezTo>
                    <a:pt x="90" y="682"/>
                    <a:pt x="237" y="700"/>
                    <a:pt x="390" y="700"/>
                  </a:cubicBezTo>
                  <a:cubicBezTo>
                    <a:pt x="435" y="700"/>
                    <a:pt x="481" y="699"/>
                    <a:pt x="527" y="699"/>
                  </a:cubicBezTo>
                  <a:cubicBezTo>
                    <a:pt x="600" y="699"/>
                    <a:pt x="672" y="703"/>
                    <a:pt x="736" y="724"/>
                  </a:cubicBezTo>
                  <a:cubicBezTo>
                    <a:pt x="1830" y="704"/>
                    <a:pt x="2885" y="426"/>
                    <a:pt x="3899" y="207"/>
                  </a:cubicBezTo>
                  <a:cubicBezTo>
                    <a:pt x="3740" y="167"/>
                    <a:pt x="3601" y="167"/>
                    <a:pt x="3501" y="28"/>
                  </a:cubicBezTo>
                  <a:cubicBezTo>
                    <a:pt x="3427" y="8"/>
                    <a:pt x="3354" y="0"/>
                    <a:pt x="32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1" name="Google Shape;16811;p24"/>
            <p:cNvSpPr/>
            <p:nvPr/>
          </p:nvSpPr>
          <p:spPr>
            <a:xfrm>
              <a:off x="5381250" y="4498150"/>
              <a:ext cx="16950" cy="5200"/>
            </a:xfrm>
            <a:custGeom>
              <a:avLst/>
              <a:gdLst/>
              <a:ahLst/>
              <a:cxnLst/>
              <a:rect l="l" t="t" r="r" b="b"/>
              <a:pathLst>
                <a:path w="678" h="208" extrusionOk="0">
                  <a:moveTo>
                    <a:pt x="339" y="0"/>
                  </a:moveTo>
                  <a:cubicBezTo>
                    <a:pt x="200" y="40"/>
                    <a:pt x="100" y="40"/>
                    <a:pt x="1" y="60"/>
                  </a:cubicBezTo>
                  <a:cubicBezTo>
                    <a:pt x="88" y="184"/>
                    <a:pt x="206" y="207"/>
                    <a:pt x="326" y="207"/>
                  </a:cubicBezTo>
                  <a:cubicBezTo>
                    <a:pt x="398" y="207"/>
                    <a:pt x="471" y="199"/>
                    <a:pt x="538" y="199"/>
                  </a:cubicBezTo>
                  <a:cubicBezTo>
                    <a:pt x="578" y="199"/>
                    <a:pt x="618" y="199"/>
                    <a:pt x="677" y="179"/>
                  </a:cubicBezTo>
                  <a:cubicBezTo>
                    <a:pt x="598" y="60"/>
                    <a:pt x="459" y="40"/>
                    <a:pt x="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2" name="Google Shape;16812;p24"/>
            <p:cNvSpPr/>
            <p:nvPr/>
          </p:nvSpPr>
          <p:spPr>
            <a:xfrm>
              <a:off x="5271350" y="4525500"/>
              <a:ext cx="8975" cy="4150"/>
            </a:xfrm>
            <a:custGeom>
              <a:avLst/>
              <a:gdLst/>
              <a:ahLst/>
              <a:cxnLst/>
              <a:rect l="l" t="t" r="r" b="b"/>
              <a:pathLst>
                <a:path w="359" h="166" extrusionOk="0">
                  <a:moveTo>
                    <a:pt x="359" y="0"/>
                  </a:moveTo>
                  <a:cubicBezTo>
                    <a:pt x="220" y="0"/>
                    <a:pt x="80" y="40"/>
                    <a:pt x="1" y="159"/>
                  </a:cubicBezTo>
                  <a:cubicBezTo>
                    <a:pt x="33" y="163"/>
                    <a:pt x="63" y="166"/>
                    <a:pt x="91" y="166"/>
                  </a:cubicBezTo>
                  <a:cubicBezTo>
                    <a:pt x="206" y="166"/>
                    <a:pt x="295" y="128"/>
                    <a:pt x="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3" name="Google Shape;16813;p24"/>
            <p:cNvSpPr/>
            <p:nvPr/>
          </p:nvSpPr>
          <p:spPr>
            <a:xfrm>
              <a:off x="5359875" y="4510250"/>
              <a:ext cx="3500" cy="2325"/>
            </a:xfrm>
            <a:custGeom>
              <a:avLst/>
              <a:gdLst/>
              <a:ahLst/>
              <a:cxnLst/>
              <a:rect l="l" t="t" r="r" b="b"/>
              <a:pathLst>
                <a:path w="140" h="93" extrusionOk="0">
                  <a:moveTo>
                    <a:pt x="51" y="1"/>
                  </a:moveTo>
                  <a:cubicBezTo>
                    <a:pt x="27" y="1"/>
                    <a:pt x="11" y="31"/>
                    <a:pt x="1" y="93"/>
                  </a:cubicBezTo>
                  <a:lnTo>
                    <a:pt x="60" y="93"/>
                  </a:lnTo>
                  <a:lnTo>
                    <a:pt x="140" y="73"/>
                  </a:lnTo>
                  <a:cubicBezTo>
                    <a:pt x="102" y="26"/>
                    <a:pt x="73" y="1"/>
                    <a:pt x="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4" name="Google Shape;16814;p24"/>
            <p:cNvSpPr/>
            <p:nvPr/>
          </p:nvSpPr>
          <p:spPr>
            <a:xfrm>
              <a:off x="5280300" y="4523625"/>
              <a:ext cx="4000" cy="1900"/>
            </a:xfrm>
            <a:custGeom>
              <a:avLst/>
              <a:gdLst/>
              <a:ahLst/>
              <a:cxnLst/>
              <a:rect l="l" t="t" r="r" b="b"/>
              <a:pathLst>
                <a:path w="160" h="76" extrusionOk="0">
                  <a:moveTo>
                    <a:pt x="80" y="1"/>
                  </a:moveTo>
                  <a:cubicBezTo>
                    <a:pt x="50" y="1"/>
                    <a:pt x="21" y="25"/>
                    <a:pt x="1" y="75"/>
                  </a:cubicBezTo>
                  <a:lnTo>
                    <a:pt x="160" y="75"/>
                  </a:lnTo>
                  <a:cubicBezTo>
                    <a:pt x="140" y="25"/>
                    <a:pt x="110" y="1"/>
                    <a:pt x="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5" name="Google Shape;16815;p24"/>
            <p:cNvSpPr/>
            <p:nvPr/>
          </p:nvSpPr>
          <p:spPr>
            <a:xfrm>
              <a:off x="5328550" y="4517000"/>
              <a:ext cx="76100" cy="18225"/>
            </a:xfrm>
            <a:custGeom>
              <a:avLst/>
              <a:gdLst/>
              <a:ahLst/>
              <a:cxnLst/>
              <a:rect l="l" t="t" r="r" b="b"/>
              <a:pathLst>
                <a:path w="3044" h="729" extrusionOk="0">
                  <a:moveTo>
                    <a:pt x="2647" y="0"/>
                  </a:moveTo>
                  <a:cubicBezTo>
                    <a:pt x="1763" y="0"/>
                    <a:pt x="864" y="155"/>
                    <a:pt x="0" y="380"/>
                  </a:cubicBezTo>
                  <a:cubicBezTo>
                    <a:pt x="0" y="639"/>
                    <a:pt x="219" y="519"/>
                    <a:pt x="358" y="579"/>
                  </a:cubicBezTo>
                  <a:cubicBezTo>
                    <a:pt x="400" y="602"/>
                    <a:pt x="446" y="610"/>
                    <a:pt x="493" y="610"/>
                  </a:cubicBezTo>
                  <a:cubicBezTo>
                    <a:pt x="632" y="610"/>
                    <a:pt x="789" y="536"/>
                    <a:pt x="932" y="536"/>
                  </a:cubicBezTo>
                  <a:cubicBezTo>
                    <a:pt x="1038" y="536"/>
                    <a:pt x="1136" y="576"/>
                    <a:pt x="1214" y="718"/>
                  </a:cubicBezTo>
                  <a:cubicBezTo>
                    <a:pt x="1295" y="726"/>
                    <a:pt x="1374" y="729"/>
                    <a:pt x="1453" y="729"/>
                  </a:cubicBezTo>
                  <a:cubicBezTo>
                    <a:pt x="2012" y="729"/>
                    <a:pt x="2521" y="554"/>
                    <a:pt x="3044" y="380"/>
                  </a:cubicBezTo>
                  <a:cubicBezTo>
                    <a:pt x="2885" y="300"/>
                    <a:pt x="2805" y="181"/>
                    <a:pt x="2805" y="2"/>
                  </a:cubicBezTo>
                  <a:cubicBezTo>
                    <a:pt x="2752" y="1"/>
                    <a:pt x="2700" y="0"/>
                    <a:pt x="2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6" name="Google Shape;16816;p24"/>
            <p:cNvSpPr/>
            <p:nvPr/>
          </p:nvSpPr>
          <p:spPr>
            <a:xfrm>
              <a:off x="4290150" y="4394700"/>
              <a:ext cx="15925" cy="20900"/>
            </a:xfrm>
            <a:custGeom>
              <a:avLst/>
              <a:gdLst/>
              <a:ahLst/>
              <a:cxnLst/>
              <a:rect l="l" t="t" r="r" b="b"/>
              <a:pathLst>
                <a:path w="637" h="836" extrusionOk="0">
                  <a:moveTo>
                    <a:pt x="339" y="0"/>
                  </a:moveTo>
                  <a:cubicBezTo>
                    <a:pt x="0" y="239"/>
                    <a:pt x="140" y="538"/>
                    <a:pt x="179" y="836"/>
                  </a:cubicBezTo>
                  <a:lnTo>
                    <a:pt x="458" y="836"/>
                  </a:lnTo>
                  <a:cubicBezTo>
                    <a:pt x="637" y="736"/>
                    <a:pt x="637" y="557"/>
                    <a:pt x="637" y="398"/>
                  </a:cubicBezTo>
                  <a:cubicBezTo>
                    <a:pt x="577" y="219"/>
                    <a:pt x="458" y="120"/>
                    <a:pt x="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7" name="Google Shape;16817;p24"/>
            <p:cNvSpPr/>
            <p:nvPr/>
          </p:nvSpPr>
          <p:spPr>
            <a:xfrm>
              <a:off x="4298100" y="4393400"/>
              <a:ext cx="12950" cy="11175"/>
            </a:xfrm>
            <a:custGeom>
              <a:avLst/>
              <a:gdLst/>
              <a:ahLst/>
              <a:cxnLst/>
              <a:rect l="l" t="t" r="r" b="b"/>
              <a:pathLst>
                <a:path w="518" h="447" extrusionOk="0">
                  <a:moveTo>
                    <a:pt x="209" y="1"/>
                  </a:moveTo>
                  <a:cubicBezTo>
                    <a:pt x="135" y="1"/>
                    <a:pt x="64" y="15"/>
                    <a:pt x="1" y="52"/>
                  </a:cubicBezTo>
                  <a:cubicBezTo>
                    <a:pt x="1" y="192"/>
                    <a:pt x="40" y="351"/>
                    <a:pt x="200" y="391"/>
                  </a:cubicBezTo>
                  <a:cubicBezTo>
                    <a:pt x="253" y="426"/>
                    <a:pt x="303" y="446"/>
                    <a:pt x="350" y="446"/>
                  </a:cubicBezTo>
                  <a:cubicBezTo>
                    <a:pt x="408" y="446"/>
                    <a:pt x="463" y="417"/>
                    <a:pt x="518" y="351"/>
                  </a:cubicBezTo>
                  <a:cubicBezTo>
                    <a:pt x="458" y="251"/>
                    <a:pt x="399" y="112"/>
                    <a:pt x="339" y="13"/>
                  </a:cubicBezTo>
                  <a:cubicBezTo>
                    <a:pt x="295" y="5"/>
                    <a:pt x="251" y="1"/>
                    <a:pt x="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8" name="Google Shape;16818;p24"/>
            <p:cNvSpPr/>
            <p:nvPr/>
          </p:nvSpPr>
          <p:spPr>
            <a:xfrm>
              <a:off x="4709375" y="4205050"/>
              <a:ext cx="13950" cy="4225"/>
            </a:xfrm>
            <a:custGeom>
              <a:avLst/>
              <a:gdLst/>
              <a:ahLst/>
              <a:cxnLst/>
              <a:rect l="l" t="t" r="r" b="b"/>
              <a:pathLst>
                <a:path w="558" h="169" extrusionOk="0">
                  <a:moveTo>
                    <a:pt x="222" y="0"/>
                  </a:moveTo>
                  <a:cubicBezTo>
                    <a:pt x="149" y="0"/>
                    <a:pt x="75" y="12"/>
                    <a:pt x="1" y="27"/>
                  </a:cubicBezTo>
                  <a:cubicBezTo>
                    <a:pt x="107" y="133"/>
                    <a:pt x="231" y="169"/>
                    <a:pt x="360" y="169"/>
                  </a:cubicBezTo>
                  <a:cubicBezTo>
                    <a:pt x="425" y="169"/>
                    <a:pt x="492" y="160"/>
                    <a:pt x="558" y="147"/>
                  </a:cubicBezTo>
                  <a:cubicBezTo>
                    <a:pt x="458" y="34"/>
                    <a:pt x="343" y="0"/>
                    <a:pt x="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9" name="Google Shape;16819;p24"/>
            <p:cNvSpPr/>
            <p:nvPr/>
          </p:nvSpPr>
          <p:spPr>
            <a:xfrm>
              <a:off x="4727300" y="4207575"/>
              <a:ext cx="4500" cy="2150"/>
            </a:xfrm>
            <a:custGeom>
              <a:avLst/>
              <a:gdLst/>
              <a:ahLst/>
              <a:cxnLst/>
              <a:rect l="l" t="t" r="r" b="b"/>
              <a:pathLst>
                <a:path w="180" h="86" extrusionOk="0">
                  <a:moveTo>
                    <a:pt x="96" y="0"/>
                  </a:moveTo>
                  <a:cubicBezTo>
                    <a:pt x="68" y="0"/>
                    <a:pt x="36" y="21"/>
                    <a:pt x="0" y="65"/>
                  </a:cubicBezTo>
                  <a:cubicBezTo>
                    <a:pt x="80" y="65"/>
                    <a:pt x="139" y="85"/>
                    <a:pt x="179" y="85"/>
                  </a:cubicBezTo>
                  <a:cubicBezTo>
                    <a:pt x="157" y="31"/>
                    <a:pt x="129"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0" name="Google Shape;16820;p24"/>
            <p:cNvSpPr/>
            <p:nvPr/>
          </p:nvSpPr>
          <p:spPr>
            <a:xfrm>
              <a:off x="5252950" y="4264250"/>
              <a:ext cx="33350" cy="12650"/>
            </a:xfrm>
            <a:custGeom>
              <a:avLst/>
              <a:gdLst/>
              <a:ahLst/>
              <a:cxnLst/>
              <a:rect l="l" t="t" r="r" b="b"/>
              <a:pathLst>
                <a:path w="1334" h="506" extrusionOk="0">
                  <a:moveTo>
                    <a:pt x="969" y="0"/>
                  </a:moveTo>
                  <a:cubicBezTo>
                    <a:pt x="887" y="0"/>
                    <a:pt x="808" y="14"/>
                    <a:pt x="737" y="86"/>
                  </a:cubicBezTo>
                  <a:cubicBezTo>
                    <a:pt x="498" y="166"/>
                    <a:pt x="160" y="7"/>
                    <a:pt x="1" y="345"/>
                  </a:cubicBezTo>
                  <a:cubicBezTo>
                    <a:pt x="153" y="463"/>
                    <a:pt x="301" y="506"/>
                    <a:pt x="447" y="506"/>
                  </a:cubicBezTo>
                  <a:cubicBezTo>
                    <a:pt x="718" y="506"/>
                    <a:pt x="982" y="356"/>
                    <a:pt x="1254" y="265"/>
                  </a:cubicBezTo>
                  <a:cubicBezTo>
                    <a:pt x="1314" y="205"/>
                    <a:pt x="1333" y="166"/>
                    <a:pt x="1314" y="86"/>
                  </a:cubicBezTo>
                  <a:cubicBezTo>
                    <a:pt x="1254" y="46"/>
                    <a:pt x="1214" y="7"/>
                    <a:pt x="1135" y="7"/>
                  </a:cubicBezTo>
                  <a:cubicBezTo>
                    <a:pt x="1079" y="7"/>
                    <a:pt x="1023" y="0"/>
                    <a:pt x="9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1" name="Google Shape;16821;p24"/>
            <p:cNvSpPr/>
            <p:nvPr/>
          </p:nvSpPr>
          <p:spPr>
            <a:xfrm>
              <a:off x="5291750" y="4257350"/>
              <a:ext cx="23400" cy="15525"/>
            </a:xfrm>
            <a:custGeom>
              <a:avLst/>
              <a:gdLst/>
              <a:ahLst/>
              <a:cxnLst/>
              <a:rect l="l" t="t" r="r" b="b"/>
              <a:pathLst>
                <a:path w="936" h="621" extrusionOk="0">
                  <a:moveTo>
                    <a:pt x="702" y="1"/>
                  </a:moveTo>
                  <a:cubicBezTo>
                    <a:pt x="482" y="1"/>
                    <a:pt x="266" y="60"/>
                    <a:pt x="60" y="163"/>
                  </a:cubicBezTo>
                  <a:cubicBezTo>
                    <a:pt x="0" y="621"/>
                    <a:pt x="378" y="462"/>
                    <a:pt x="577" y="541"/>
                  </a:cubicBezTo>
                  <a:cubicBezTo>
                    <a:pt x="697" y="481"/>
                    <a:pt x="796" y="422"/>
                    <a:pt x="935" y="362"/>
                  </a:cubicBezTo>
                  <a:lnTo>
                    <a:pt x="935" y="24"/>
                  </a:lnTo>
                  <a:cubicBezTo>
                    <a:pt x="857" y="8"/>
                    <a:pt x="779" y="1"/>
                    <a:pt x="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2" name="Google Shape;16822;p24"/>
            <p:cNvSpPr/>
            <p:nvPr/>
          </p:nvSpPr>
          <p:spPr>
            <a:xfrm>
              <a:off x="5281800" y="4261175"/>
              <a:ext cx="24400" cy="14200"/>
            </a:xfrm>
            <a:custGeom>
              <a:avLst/>
              <a:gdLst/>
              <a:ahLst/>
              <a:cxnLst/>
              <a:rect l="l" t="t" r="r" b="b"/>
              <a:pathLst>
                <a:path w="976" h="568" extrusionOk="0">
                  <a:moveTo>
                    <a:pt x="194" y="0"/>
                  </a:moveTo>
                  <a:cubicBezTo>
                    <a:pt x="160" y="0"/>
                    <a:pt x="120" y="10"/>
                    <a:pt x="80" y="30"/>
                  </a:cubicBezTo>
                  <a:cubicBezTo>
                    <a:pt x="60" y="30"/>
                    <a:pt x="60" y="50"/>
                    <a:pt x="40" y="110"/>
                  </a:cubicBezTo>
                  <a:cubicBezTo>
                    <a:pt x="0" y="149"/>
                    <a:pt x="40" y="189"/>
                    <a:pt x="80" y="229"/>
                  </a:cubicBezTo>
                  <a:cubicBezTo>
                    <a:pt x="160" y="289"/>
                    <a:pt x="199" y="348"/>
                    <a:pt x="279" y="388"/>
                  </a:cubicBezTo>
                  <a:cubicBezTo>
                    <a:pt x="458" y="428"/>
                    <a:pt x="597" y="507"/>
                    <a:pt x="776" y="567"/>
                  </a:cubicBezTo>
                  <a:cubicBezTo>
                    <a:pt x="856" y="507"/>
                    <a:pt x="935" y="468"/>
                    <a:pt x="975" y="408"/>
                  </a:cubicBezTo>
                  <a:cubicBezTo>
                    <a:pt x="876" y="149"/>
                    <a:pt x="557" y="249"/>
                    <a:pt x="458" y="30"/>
                  </a:cubicBezTo>
                  <a:cubicBezTo>
                    <a:pt x="428" y="20"/>
                    <a:pt x="403" y="15"/>
                    <a:pt x="376" y="15"/>
                  </a:cubicBezTo>
                  <a:cubicBezTo>
                    <a:pt x="349" y="15"/>
                    <a:pt x="319" y="20"/>
                    <a:pt x="279" y="30"/>
                  </a:cubicBezTo>
                  <a:cubicBezTo>
                    <a:pt x="259" y="10"/>
                    <a:pt x="229" y="0"/>
                    <a:pt x="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3" name="Google Shape;16823;p24"/>
            <p:cNvSpPr/>
            <p:nvPr/>
          </p:nvSpPr>
          <p:spPr>
            <a:xfrm>
              <a:off x="5271350" y="4261925"/>
              <a:ext cx="12950" cy="4500"/>
            </a:xfrm>
            <a:custGeom>
              <a:avLst/>
              <a:gdLst/>
              <a:ahLst/>
              <a:cxnLst/>
              <a:rect l="l" t="t" r="r" b="b"/>
              <a:pathLst>
                <a:path w="518" h="180" extrusionOk="0">
                  <a:moveTo>
                    <a:pt x="518" y="0"/>
                  </a:moveTo>
                  <a:cubicBezTo>
                    <a:pt x="359" y="0"/>
                    <a:pt x="180" y="40"/>
                    <a:pt x="1" y="40"/>
                  </a:cubicBezTo>
                  <a:lnTo>
                    <a:pt x="1" y="179"/>
                  </a:lnTo>
                  <a:lnTo>
                    <a:pt x="518" y="179"/>
                  </a:lnTo>
                  <a:lnTo>
                    <a:pt x="5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4" name="Google Shape;16824;p24"/>
            <p:cNvSpPr/>
            <p:nvPr/>
          </p:nvSpPr>
          <p:spPr>
            <a:xfrm>
              <a:off x="5236050" y="4262325"/>
              <a:ext cx="9475" cy="3975"/>
            </a:xfrm>
            <a:custGeom>
              <a:avLst/>
              <a:gdLst/>
              <a:ahLst/>
              <a:cxnLst/>
              <a:rect l="l" t="t" r="r" b="b"/>
              <a:pathLst>
                <a:path w="379" h="159" extrusionOk="0">
                  <a:moveTo>
                    <a:pt x="259" y="0"/>
                  </a:moveTo>
                  <a:cubicBezTo>
                    <a:pt x="157" y="0"/>
                    <a:pt x="73" y="56"/>
                    <a:pt x="0" y="143"/>
                  </a:cubicBezTo>
                  <a:cubicBezTo>
                    <a:pt x="35" y="153"/>
                    <a:pt x="70" y="158"/>
                    <a:pt x="104" y="158"/>
                  </a:cubicBezTo>
                  <a:cubicBezTo>
                    <a:pt x="207" y="158"/>
                    <a:pt x="304" y="113"/>
                    <a:pt x="378" y="24"/>
                  </a:cubicBezTo>
                  <a:cubicBezTo>
                    <a:pt x="336" y="8"/>
                    <a:pt x="296" y="0"/>
                    <a:pt x="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5" name="Google Shape;16825;p24"/>
            <p:cNvSpPr/>
            <p:nvPr/>
          </p:nvSpPr>
          <p:spPr>
            <a:xfrm>
              <a:off x="5284275" y="4266875"/>
              <a:ext cx="5000" cy="4025"/>
            </a:xfrm>
            <a:custGeom>
              <a:avLst/>
              <a:gdLst/>
              <a:ahLst/>
              <a:cxnLst/>
              <a:rect l="l" t="t" r="r" b="b"/>
              <a:pathLst>
                <a:path w="200" h="161" extrusionOk="0">
                  <a:moveTo>
                    <a:pt x="1" y="1"/>
                  </a:moveTo>
                  <a:lnTo>
                    <a:pt x="1" y="160"/>
                  </a:lnTo>
                  <a:lnTo>
                    <a:pt x="200" y="160"/>
                  </a:lnTo>
                  <a:cubicBezTo>
                    <a:pt x="140" y="100"/>
                    <a:pt x="80" y="6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6" name="Google Shape;16826;p24"/>
            <p:cNvSpPr/>
            <p:nvPr/>
          </p:nvSpPr>
          <p:spPr>
            <a:xfrm>
              <a:off x="5223600" y="4264200"/>
              <a:ext cx="4525" cy="2700"/>
            </a:xfrm>
            <a:custGeom>
              <a:avLst/>
              <a:gdLst/>
              <a:ahLst/>
              <a:cxnLst/>
              <a:rect l="l" t="t" r="r" b="b"/>
              <a:pathLst>
                <a:path w="181" h="108" extrusionOk="0">
                  <a:moveTo>
                    <a:pt x="79" y="1"/>
                  </a:moveTo>
                  <a:cubicBezTo>
                    <a:pt x="48" y="1"/>
                    <a:pt x="22" y="36"/>
                    <a:pt x="1" y="108"/>
                  </a:cubicBezTo>
                  <a:cubicBezTo>
                    <a:pt x="41" y="88"/>
                    <a:pt x="120" y="88"/>
                    <a:pt x="180" y="88"/>
                  </a:cubicBezTo>
                  <a:cubicBezTo>
                    <a:pt x="142" y="31"/>
                    <a:pt x="108" y="1"/>
                    <a:pt x="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7" name="Google Shape;16827;p24"/>
            <p:cNvSpPr/>
            <p:nvPr/>
          </p:nvSpPr>
          <p:spPr>
            <a:xfrm>
              <a:off x="5301700" y="4271375"/>
              <a:ext cx="5000" cy="4000"/>
            </a:xfrm>
            <a:custGeom>
              <a:avLst/>
              <a:gdLst/>
              <a:ahLst/>
              <a:cxnLst/>
              <a:rect l="l" t="t" r="r" b="b"/>
              <a:pathLst>
                <a:path w="200" h="160" extrusionOk="0">
                  <a:moveTo>
                    <a:pt x="199" y="0"/>
                  </a:moveTo>
                  <a:lnTo>
                    <a:pt x="199" y="0"/>
                  </a:lnTo>
                  <a:cubicBezTo>
                    <a:pt x="139" y="60"/>
                    <a:pt x="80" y="99"/>
                    <a:pt x="0" y="159"/>
                  </a:cubicBezTo>
                  <a:cubicBezTo>
                    <a:pt x="100" y="119"/>
                    <a:pt x="159" y="8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8" name="Google Shape;16828;p24"/>
            <p:cNvSpPr/>
            <p:nvPr/>
          </p:nvSpPr>
          <p:spPr>
            <a:xfrm>
              <a:off x="4983400" y="4467775"/>
              <a:ext cx="16450" cy="21800"/>
            </a:xfrm>
            <a:custGeom>
              <a:avLst/>
              <a:gdLst/>
              <a:ahLst/>
              <a:cxnLst/>
              <a:rect l="l" t="t" r="r" b="b"/>
              <a:pathLst>
                <a:path w="658" h="872" extrusionOk="0">
                  <a:moveTo>
                    <a:pt x="432" y="1"/>
                  </a:moveTo>
                  <a:cubicBezTo>
                    <a:pt x="70" y="1"/>
                    <a:pt x="275" y="402"/>
                    <a:pt x="100" y="519"/>
                  </a:cubicBezTo>
                  <a:cubicBezTo>
                    <a:pt x="80" y="598"/>
                    <a:pt x="41" y="678"/>
                    <a:pt x="1" y="758"/>
                  </a:cubicBezTo>
                  <a:cubicBezTo>
                    <a:pt x="59" y="842"/>
                    <a:pt x="111" y="871"/>
                    <a:pt x="160" y="871"/>
                  </a:cubicBezTo>
                  <a:cubicBezTo>
                    <a:pt x="262" y="871"/>
                    <a:pt x="351" y="745"/>
                    <a:pt x="458" y="718"/>
                  </a:cubicBezTo>
                  <a:cubicBezTo>
                    <a:pt x="498" y="678"/>
                    <a:pt x="578" y="598"/>
                    <a:pt x="637" y="519"/>
                  </a:cubicBezTo>
                  <a:cubicBezTo>
                    <a:pt x="637" y="400"/>
                    <a:pt x="657" y="300"/>
                    <a:pt x="657" y="181"/>
                  </a:cubicBezTo>
                  <a:cubicBezTo>
                    <a:pt x="578" y="121"/>
                    <a:pt x="538" y="61"/>
                    <a:pt x="458" y="2"/>
                  </a:cubicBezTo>
                  <a:cubicBezTo>
                    <a:pt x="449" y="1"/>
                    <a:pt x="440"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9" name="Google Shape;16829;p24"/>
            <p:cNvSpPr/>
            <p:nvPr/>
          </p:nvSpPr>
          <p:spPr>
            <a:xfrm>
              <a:off x="5188300" y="4380775"/>
              <a:ext cx="4000" cy="8975"/>
            </a:xfrm>
            <a:custGeom>
              <a:avLst/>
              <a:gdLst/>
              <a:ahLst/>
              <a:cxnLst/>
              <a:rect l="l" t="t" r="r" b="b"/>
              <a:pathLst>
                <a:path w="160" h="359" extrusionOk="0">
                  <a:moveTo>
                    <a:pt x="1" y="0"/>
                  </a:moveTo>
                  <a:cubicBezTo>
                    <a:pt x="1" y="160"/>
                    <a:pt x="21" y="279"/>
                    <a:pt x="160" y="359"/>
                  </a:cubicBezTo>
                  <a:cubicBezTo>
                    <a:pt x="160" y="259"/>
                    <a:pt x="140" y="120"/>
                    <a:pt x="140" y="20"/>
                  </a:cubicBezTo>
                  <a:cubicBezTo>
                    <a:pt x="100" y="20"/>
                    <a:pt x="4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0" name="Google Shape;16830;p24"/>
            <p:cNvSpPr/>
            <p:nvPr/>
          </p:nvSpPr>
          <p:spPr>
            <a:xfrm>
              <a:off x="5183325" y="4372325"/>
              <a:ext cx="5000" cy="8475"/>
            </a:xfrm>
            <a:custGeom>
              <a:avLst/>
              <a:gdLst/>
              <a:ahLst/>
              <a:cxnLst/>
              <a:rect l="l" t="t" r="r" b="b"/>
              <a:pathLst>
                <a:path w="200" h="339" extrusionOk="0">
                  <a:moveTo>
                    <a:pt x="200" y="0"/>
                  </a:moveTo>
                  <a:cubicBezTo>
                    <a:pt x="40" y="100"/>
                    <a:pt x="1" y="219"/>
                    <a:pt x="200" y="338"/>
                  </a:cubicBezTo>
                  <a:lnTo>
                    <a:pt x="2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1" name="Google Shape;16831;p24"/>
            <p:cNvSpPr/>
            <p:nvPr/>
          </p:nvSpPr>
          <p:spPr>
            <a:xfrm>
              <a:off x="4448300" y="4411025"/>
              <a:ext cx="69650" cy="26475"/>
            </a:xfrm>
            <a:custGeom>
              <a:avLst/>
              <a:gdLst/>
              <a:ahLst/>
              <a:cxnLst/>
              <a:rect l="l" t="t" r="r" b="b"/>
              <a:pathLst>
                <a:path w="2786" h="1059" extrusionOk="0">
                  <a:moveTo>
                    <a:pt x="369" y="0"/>
                  </a:moveTo>
                  <a:cubicBezTo>
                    <a:pt x="206" y="0"/>
                    <a:pt x="67" y="75"/>
                    <a:pt x="0" y="302"/>
                  </a:cubicBezTo>
                  <a:cubicBezTo>
                    <a:pt x="498" y="382"/>
                    <a:pt x="259" y="800"/>
                    <a:pt x="358" y="1058"/>
                  </a:cubicBezTo>
                  <a:lnTo>
                    <a:pt x="478" y="1058"/>
                  </a:lnTo>
                  <a:cubicBezTo>
                    <a:pt x="586" y="779"/>
                    <a:pt x="707" y="621"/>
                    <a:pt x="980" y="621"/>
                  </a:cubicBezTo>
                  <a:cubicBezTo>
                    <a:pt x="1058" y="621"/>
                    <a:pt x="1148" y="634"/>
                    <a:pt x="1254" y="660"/>
                  </a:cubicBezTo>
                  <a:cubicBezTo>
                    <a:pt x="1572" y="737"/>
                    <a:pt x="1899" y="773"/>
                    <a:pt x="2229" y="773"/>
                  </a:cubicBezTo>
                  <a:cubicBezTo>
                    <a:pt x="2414" y="773"/>
                    <a:pt x="2600" y="761"/>
                    <a:pt x="2785" y="740"/>
                  </a:cubicBezTo>
                  <a:cubicBezTo>
                    <a:pt x="2646" y="442"/>
                    <a:pt x="2248" y="640"/>
                    <a:pt x="2069" y="382"/>
                  </a:cubicBezTo>
                  <a:cubicBezTo>
                    <a:pt x="1711" y="342"/>
                    <a:pt x="1373" y="282"/>
                    <a:pt x="1015" y="282"/>
                  </a:cubicBezTo>
                  <a:cubicBezTo>
                    <a:pt x="796" y="282"/>
                    <a:pt x="677" y="243"/>
                    <a:pt x="617" y="44"/>
                  </a:cubicBezTo>
                  <a:cubicBezTo>
                    <a:pt x="532" y="18"/>
                    <a:pt x="448"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2" name="Google Shape;16832;p24"/>
            <p:cNvSpPr/>
            <p:nvPr/>
          </p:nvSpPr>
          <p:spPr>
            <a:xfrm>
              <a:off x="4533325" y="4424525"/>
              <a:ext cx="9975" cy="3775"/>
            </a:xfrm>
            <a:custGeom>
              <a:avLst/>
              <a:gdLst/>
              <a:ahLst/>
              <a:cxnLst/>
              <a:rect l="l" t="t" r="r" b="b"/>
              <a:pathLst>
                <a:path w="399" h="151" extrusionOk="0">
                  <a:moveTo>
                    <a:pt x="399" y="1"/>
                  </a:moveTo>
                  <a:lnTo>
                    <a:pt x="399" y="1"/>
                  </a:lnTo>
                  <a:cubicBezTo>
                    <a:pt x="339" y="21"/>
                    <a:pt x="260" y="21"/>
                    <a:pt x="160" y="21"/>
                  </a:cubicBezTo>
                  <a:cubicBezTo>
                    <a:pt x="100" y="21"/>
                    <a:pt x="1" y="61"/>
                    <a:pt x="1" y="61"/>
                  </a:cubicBezTo>
                  <a:cubicBezTo>
                    <a:pt x="15" y="129"/>
                    <a:pt x="76" y="151"/>
                    <a:pt x="132" y="151"/>
                  </a:cubicBezTo>
                  <a:cubicBezTo>
                    <a:pt x="157" y="151"/>
                    <a:pt x="181" y="146"/>
                    <a:pt x="200" y="140"/>
                  </a:cubicBezTo>
                  <a:cubicBezTo>
                    <a:pt x="279" y="120"/>
                    <a:pt x="359" y="41"/>
                    <a:pt x="3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3" name="Google Shape;16833;p24"/>
            <p:cNvSpPr/>
            <p:nvPr/>
          </p:nvSpPr>
          <p:spPr>
            <a:xfrm>
              <a:off x="4586550" y="4441950"/>
              <a:ext cx="6000" cy="13450"/>
            </a:xfrm>
            <a:custGeom>
              <a:avLst/>
              <a:gdLst/>
              <a:ahLst/>
              <a:cxnLst/>
              <a:rect l="l" t="t" r="r" b="b"/>
              <a:pathLst>
                <a:path w="240" h="538" extrusionOk="0">
                  <a:moveTo>
                    <a:pt x="60" y="0"/>
                  </a:moveTo>
                  <a:lnTo>
                    <a:pt x="60" y="0"/>
                  </a:lnTo>
                  <a:cubicBezTo>
                    <a:pt x="40" y="199"/>
                    <a:pt x="0" y="418"/>
                    <a:pt x="219" y="537"/>
                  </a:cubicBezTo>
                  <a:cubicBezTo>
                    <a:pt x="199" y="338"/>
                    <a:pt x="239" y="139"/>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4" name="Google Shape;16834;p24"/>
            <p:cNvSpPr/>
            <p:nvPr/>
          </p:nvSpPr>
          <p:spPr>
            <a:xfrm>
              <a:off x="5214175" y="4534450"/>
              <a:ext cx="4500" cy="4500"/>
            </a:xfrm>
            <a:custGeom>
              <a:avLst/>
              <a:gdLst/>
              <a:ahLst/>
              <a:cxnLst/>
              <a:rect l="l" t="t" r="r" b="b"/>
              <a:pathLst>
                <a:path w="180" h="180" extrusionOk="0">
                  <a:moveTo>
                    <a:pt x="179" y="0"/>
                  </a:moveTo>
                  <a:cubicBezTo>
                    <a:pt x="119" y="40"/>
                    <a:pt x="60" y="100"/>
                    <a:pt x="0" y="179"/>
                  </a:cubicBezTo>
                  <a:cubicBezTo>
                    <a:pt x="80" y="140"/>
                    <a:pt x="159" y="10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5" name="Google Shape;16835;p24"/>
            <p:cNvSpPr/>
            <p:nvPr/>
          </p:nvSpPr>
          <p:spPr>
            <a:xfrm>
              <a:off x="5192275" y="4350425"/>
              <a:ext cx="8975" cy="5025"/>
            </a:xfrm>
            <a:custGeom>
              <a:avLst/>
              <a:gdLst/>
              <a:ahLst/>
              <a:cxnLst/>
              <a:rect l="l" t="t" r="r" b="b"/>
              <a:pathLst>
                <a:path w="359" h="201" extrusionOk="0">
                  <a:moveTo>
                    <a:pt x="60" y="1"/>
                  </a:moveTo>
                  <a:cubicBezTo>
                    <a:pt x="41" y="41"/>
                    <a:pt x="41" y="100"/>
                    <a:pt x="1" y="140"/>
                  </a:cubicBezTo>
                  <a:cubicBezTo>
                    <a:pt x="39" y="179"/>
                    <a:pt x="70" y="201"/>
                    <a:pt x="108" y="201"/>
                  </a:cubicBezTo>
                  <a:cubicBezTo>
                    <a:pt x="128" y="201"/>
                    <a:pt x="152" y="194"/>
                    <a:pt x="180" y="180"/>
                  </a:cubicBezTo>
                  <a:cubicBezTo>
                    <a:pt x="239" y="180"/>
                    <a:pt x="299" y="140"/>
                    <a:pt x="359" y="140"/>
                  </a:cubicBezTo>
                  <a:cubicBezTo>
                    <a:pt x="299" y="21"/>
                    <a:pt x="180" y="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6" name="Google Shape;16836;p24"/>
            <p:cNvSpPr/>
            <p:nvPr/>
          </p:nvSpPr>
          <p:spPr>
            <a:xfrm>
              <a:off x="5193275" y="4353925"/>
              <a:ext cx="4000" cy="2975"/>
            </a:xfrm>
            <a:custGeom>
              <a:avLst/>
              <a:gdLst/>
              <a:ahLst/>
              <a:cxnLst/>
              <a:rect l="l" t="t" r="r" b="b"/>
              <a:pathLst>
                <a:path w="160" h="119" extrusionOk="0">
                  <a:moveTo>
                    <a:pt x="1" y="0"/>
                  </a:moveTo>
                  <a:cubicBezTo>
                    <a:pt x="12" y="78"/>
                    <a:pt x="29" y="118"/>
                    <a:pt x="59" y="118"/>
                  </a:cubicBezTo>
                  <a:cubicBezTo>
                    <a:pt x="83" y="118"/>
                    <a:pt x="116" y="93"/>
                    <a:pt x="160" y="40"/>
                  </a:cubicBezTo>
                  <a:cubicBezTo>
                    <a:pt x="100" y="40"/>
                    <a:pt x="4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7" name="Google Shape;16837;p24"/>
            <p:cNvSpPr/>
            <p:nvPr/>
          </p:nvSpPr>
          <p:spPr>
            <a:xfrm>
              <a:off x="5096800" y="4229600"/>
              <a:ext cx="132800" cy="28850"/>
            </a:xfrm>
            <a:custGeom>
              <a:avLst/>
              <a:gdLst/>
              <a:ahLst/>
              <a:cxnLst/>
              <a:rect l="l" t="t" r="r" b="b"/>
              <a:pathLst>
                <a:path w="5312" h="1154" extrusionOk="0">
                  <a:moveTo>
                    <a:pt x="5013" y="0"/>
                  </a:moveTo>
                  <a:cubicBezTo>
                    <a:pt x="4894" y="0"/>
                    <a:pt x="4795" y="0"/>
                    <a:pt x="4695" y="80"/>
                  </a:cubicBezTo>
                  <a:cubicBezTo>
                    <a:pt x="4655" y="80"/>
                    <a:pt x="4596" y="80"/>
                    <a:pt x="4556" y="100"/>
                  </a:cubicBezTo>
                  <a:cubicBezTo>
                    <a:pt x="4453" y="176"/>
                    <a:pt x="4348" y="187"/>
                    <a:pt x="4241" y="187"/>
                  </a:cubicBezTo>
                  <a:cubicBezTo>
                    <a:pt x="4198" y="187"/>
                    <a:pt x="4156" y="185"/>
                    <a:pt x="4113" y="185"/>
                  </a:cubicBezTo>
                  <a:cubicBezTo>
                    <a:pt x="4014" y="185"/>
                    <a:pt x="3915" y="195"/>
                    <a:pt x="3820" y="259"/>
                  </a:cubicBezTo>
                  <a:cubicBezTo>
                    <a:pt x="3540" y="356"/>
                    <a:pt x="3249" y="377"/>
                    <a:pt x="2955" y="377"/>
                  </a:cubicBezTo>
                  <a:cubicBezTo>
                    <a:pt x="2735" y="377"/>
                    <a:pt x="2514" y="366"/>
                    <a:pt x="2294" y="366"/>
                  </a:cubicBezTo>
                  <a:cubicBezTo>
                    <a:pt x="1910" y="366"/>
                    <a:pt x="1531" y="401"/>
                    <a:pt x="1174" y="597"/>
                  </a:cubicBezTo>
                  <a:cubicBezTo>
                    <a:pt x="876" y="577"/>
                    <a:pt x="597" y="577"/>
                    <a:pt x="299" y="577"/>
                  </a:cubicBezTo>
                  <a:cubicBezTo>
                    <a:pt x="239" y="597"/>
                    <a:pt x="199" y="637"/>
                    <a:pt x="179" y="657"/>
                  </a:cubicBezTo>
                  <a:cubicBezTo>
                    <a:pt x="100" y="696"/>
                    <a:pt x="0" y="696"/>
                    <a:pt x="0" y="836"/>
                  </a:cubicBezTo>
                  <a:cubicBezTo>
                    <a:pt x="40" y="955"/>
                    <a:pt x="120" y="1054"/>
                    <a:pt x="179" y="1154"/>
                  </a:cubicBezTo>
                  <a:cubicBezTo>
                    <a:pt x="219" y="1134"/>
                    <a:pt x="299" y="1134"/>
                    <a:pt x="339" y="1134"/>
                  </a:cubicBezTo>
                  <a:cubicBezTo>
                    <a:pt x="537" y="995"/>
                    <a:pt x="736" y="1074"/>
                    <a:pt x="935" y="995"/>
                  </a:cubicBezTo>
                  <a:cubicBezTo>
                    <a:pt x="2109" y="975"/>
                    <a:pt x="3263" y="836"/>
                    <a:pt x="4397" y="597"/>
                  </a:cubicBezTo>
                  <a:cubicBezTo>
                    <a:pt x="4576" y="458"/>
                    <a:pt x="4795" y="577"/>
                    <a:pt x="4974" y="458"/>
                  </a:cubicBezTo>
                  <a:cubicBezTo>
                    <a:pt x="5073" y="418"/>
                    <a:pt x="5172" y="418"/>
                    <a:pt x="5272" y="398"/>
                  </a:cubicBezTo>
                  <a:cubicBezTo>
                    <a:pt x="5312" y="358"/>
                    <a:pt x="5312" y="279"/>
                    <a:pt x="5292" y="199"/>
                  </a:cubicBezTo>
                  <a:cubicBezTo>
                    <a:pt x="5212" y="100"/>
                    <a:pt x="5113" y="40"/>
                    <a:pt x="50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8" name="Google Shape;16838;p24"/>
            <p:cNvSpPr/>
            <p:nvPr/>
          </p:nvSpPr>
          <p:spPr>
            <a:xfrm>
              <a:off x="5064975" y="4249475"/>
              <a:ext cx="17925" cy="4325"/>
            </a:xfrm>
            <a:custGeom>
              <a:avLst/>
              <a:gdLst/>
              <a:ahLst/>
              <a:cxnLst/>
              <a:rect l="l" t="t" r="r" b="b"/>
              <a:pathLst>
                <a:path w="717" h="173" extrusionOk="0">
                  <a:moveTo>
                    <a:pt x="716" y="1"/>
                  </a:moveTo>
                  <a:cubicBezTo>
                    <a:pt x="498" y="1"/>
                    <a:pt x="259" y="41"/>
                    <a:pt x="20" y="41"/>
                  </a:cubicBezTo>
                  <a:cubicBezTo>
                    <a:pt x="20" y="80"/>
                    <a:pt x="0" y="100"/>
                    <a:pt x="0" y="160"/>
                  </a:cubicBezTo>
                  <a:cubicBezTo>
                    <a:pt x="104" y="160"/>
                    <a:pt x="207" y="173"/>
                    <a:pt x="307" y="173"/>
                  </a:cubicBezTo>
                  <a:cubicBezTo>
                    <a:pt x="456" y="173"/>
                    <a:pt x="597" y="144"/>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9" name="Google Shape;16839;p24"/>
            <p:cNvSpPr/>
            <p:nvPr/>
          </p:nvSpPr>
          <p:spPr>
            <a:xfrm>
              <a:off x="5086850" y="4245550"/>
              <a:ext cx="13450" cy="4950"/>
            </a:xfrm>
            <a:custGeom>
              <a:avLst/>
              <a:gdLst/>
              <a:ahLst/>
              <a:cxnLst/>
              <a:rect l="l" t="t" r="r" b="b"/>
              <a:pathLst>
                <a:path w="538" h="198" extrusionOk="0">
                  <a:moveTo>
                    <a:pt x="312" y="0"/>
                  </a:moveTo>
                  <a:cubicBezTo>
                    <a:pt x="195" y="0"/>
                    <a:pt x="86" y="28"/>
                    <a:pt x="1" y="138"/>
                  </a:cubicBezTo>
                  <a:cubicBezTo>
                    <a:pt x="120" y="158"/>
                    <a:pt x="239" y="158"/>
                    <a:pt x="378" y="198"/>
                  </a:cubicBezTo>
                  <a:cubicBezTo>
                    <a:pt x="418" y="118"/>
                    <a:pt x="498" y="58"/>
                    <a:pt x="538" y="19"/>
                  </a:cubicBezTo>
                  <a:cubicBezTo>
                    <a:pt x="461" y="11"/>
                    <a:pt x="385" y="0"/>
                    <a:pt x="3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0" name="Google Shape;16840;p24"/>
            <p:cNvSpPr/>
            <p:nvPr/>
          </p:nvSpPr>
          <p:spPr>
            <a:xfrm>
              <a:off x="4381650" y="4472775"/>
              <a:ext cx="4000" cy="5000"/>
            </a:xfrm>
            <a:custGeom>
              <a:avLst/>
              <a:gdLst/>
              <a:ahLst/>
              <a:cxnLst/>
              <a:rect l="l" t="t" r="r" b="b"/>
              <a:pathLst>
                <a:path w="160" h="200" extrusionOk="0">
                  <a:moveTo>
                    <a:pt x="160" y="1"/>
                  </a:moveTo>
                  <a:cubicBezTo>
                    <a:pt x="1" y="80"/>
                    <a:pt x="40" y="160"/>
                    <a:pt x="160" y="200"/>
                  </a:cubicBez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1" name="Google Shape;16841;p24"/>
            <p:cNvSpPr/>
            <p:nvPr/>
          </p:nvSpPr>
          <p:spPr>
            <a:xfrm>
              <a:off x="4385625" y="4468300"/>
              <a:ext cx="4500" cy="4500"/>
            </a:xfrm>
            <a:custGeom>
              <a:avLst/>
              <a:gdLst/>
              <a:ahLst/>
              <a:cxnLst/>
              <a:rect l="l" t="t" r="r" b="b"/>
              <a:pathLst>
                <a:path w="180" h="180" extrusionOk="0">
                  <a:moveTo>
                    <a:pt x="1" y="1"/>
                  </a:moveTo>
                  <a:lnTo>
                    <a:pt x="1" y="180"/>
                  </a:lnTo>
                  <a:lnTo>
                    <a:pt x="1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2" name="Google Shape;16842;p24"/>
            <p:cNvSpPr/>
            <p:nvPr/>
          </p:nvSpPr>
          <p:spPr>
            <a:xfrm>
              <a:off x="5429500" y="4446350"/>
              <a:ext cx="20925" cy="4575"/>
            </a:xfrm>
            <a:custGeom>
              <a:avLst/>
              <a:gdLst/>
              <a:ahLst/>
              <a:cxnLst/>
              <a:rect l="l" t="t" r="r" b="b"/>
              <a:pathLst>
                <a:path w="837" h="183" extrusionOk="0">
                  <a:moveTo>
                    <a:pt x="372" y="1"/>
                  </a:moveTo>
                  <a:cubicBezTo>
                    <a:pt x="236" y="1"/>
                    <a:pt x="106" y="38"/>
                    <a:pt x="1" y="182"/>
                  </a:cubicBezTo>
                  <a:lnTo>
                    <a:pt x="816" y="182"/>
                  </a:lnTo>
                  <a:cubicBezTo>
                    <a:pt x="836" y="143"/>
                    <a:pt x="836" y="83"/>
                    <a:pt x="816" y="43"/>
                  </a:cubicBezTo>
                  <a:cubicBezTo>
                    <a:pt x="672" y="43"/>
                    <a:pt x="518" y="1"/>
                    <a:pt x="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3" name="Google Shape;16843;p24"/>
            <p:cNvSpPr/>
            <p:nvPr/>
          </p:nvSpPr>
          <p:spPr>
            <a:xfrm>
              <a:off x="5165925" y="4100525"/>
              <a:ext cx="27875" cy="4750"/>
            </a:xfrm>
            <a:custGeom>
              <a:avLst/>
              <a:gdLst/>
              <a:ahLst/>
              <a:cxnLst/>
              <a:rect l="l" t="t" r="r" b="b"/>
              <a:pathLst>
                <a:path w="1115" h="190" extrusionOk="0">
                  <a:moveTo>
                    <a:pt x="550" y="1"/>
                  </a:moveTo>
                  <a:cubicBezTo>
                    <a:pt x="363" y="1"/>
                    <a:pt x="179" y="11"/>
                    <a:pt x="0" y="31"/>
                  </a:cubicBezTo>
                  <a:cubicBezTo>
                    <a:pt x="122" y="143"/>
                    <a:pt x="261" y="163"/>
                    <a:pt x="405" y="163"/>
                  </a:cubicBezTo>
                  <a:cubicBezTo>
                    <a:pt x="485" y="163"/>
                    <a:pt x="567" y="157"/>
                    <a:pt x="648" y="157"/>
                  </a:cubicBezTo>
                  <a:cubicBezTo>
                    <a:pt x="732" y="157"/>
                    <a:pt x="815" y="163"/>
                    <a:pt x="896" y="190"/>
                  </a:cubicBezTo>
                  <a:cubicBezTo>
                    <a:pt x="955" y="110"/>
                    <a:pt x="1035" y="71"/>
                    <a:pt x="1114" y="31"/>
                  </a:cubicBezTo>
                  <a:cubicBezTo>
                    <a:pt x="925" y="11"/>
                    <a:pt x="736" y="1"/>
                    <a:pt x="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4" name="Google Shape;16844;p24"/>
            <p:cNvSpPr/>
            <p:nvPr/>
          </p:nvSpPr>
          <p:spPr>
            <a:xfrm>
              <a:off x="5104750" y="4100100"/>
              <a:ext cx="26875" cy="4675"/>
            </a:xfrm>
            <a:custGeom>
              <a:avLst/>
              <a:gdLst/>
              <a:ahLst/>
              <a:cxnLst/>
              <a:rect l="l" t="t" r="r" b="b"/>
              <a:pathLst>
                <a:path w="1075" h="187" extrusionOk="0">
                  <a:moveTo>
                    <a:pt x="503" y="0"/>
                  </a:moveTo>
                  <a:cubicBezTo>
                    <a:pt x="326" y="0"/>
                    <a:pt x="154" y="34"/>
                    <a:pt x="1" y="187"/>
                  </a:cubicBezTo>
                  <a:cubicBezTo>
                    <a:pt x="359" y="187"/>
                    <a:pt x="677" y="167"/>
                    <a:pt x="1015" y="167"/>
                  </a:cubicBezTo>
                  <a:cubicBezTo>
                    <a:pt x="1015" y="107"/>
                    <a:pt x="1055" y="68"/>
                    <a:pt x="1075" y="8"/>
                  </a:cubicBezTo>
                  <a:lnTo>
                    <a:pt x="1075" y="8"/>
                  </a:lnTo>
                  <a:cubicBezTo>
                    <a:pt x="1022" y="17"/>
                    <a:pt x="968" y="20"/>
                    <a:pt x="913" y="20"/>
                  </a:cubicBezTo>
                  <a:cubicBezTo>
                    <a:pt x="777" y="20"/>
                    <a:pt x="639" y="0"/>
                    <a:pt x="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5" name="Google Shape;16845;p24"/>
            <p:cNvSpPr/>
            <p:nvPr/>
          </p:nvSpPr>
          <p:spPr>
            <a:xfrm>
              <a:off x="4677550" y="4405150"/>
              <a:ext cx="2025" cy="2000"/>
            </a:xfrm>
            <a:custGeom>
              <a:avLst/>
              <a:gdLst/>
              <a:ahLst/>
              <a:cxnLst/>
              <a:rect l="l" t="t" r="r" b="b"/>
              <a:pathLst>
                <a:path w="81" h="80" extrusionOk="0">
                  <a:moveTo>
                    <a:pt x="1" y="0"/>
                  </a:moveTo>
                  <a:lnTo>
                    <a:pt x="80" y="80"/>
                  </a:lnTo>
                  <a:cubicBezTo>
                    <a:pt x="60" y="40"/>
                    <a:pt x="60" y="20"/>
                    <a:pt x="60" y="20"/>
                  </a:cubicBezTo>
                  <a:cubicBezTo>
                    <a:pt x="60" y="0"/>
                    <a:pt x="4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6" name="Google Shape;16846;p24"/>
            <p:cNvSpPr/>
            <p:nvPr/>
          </p:nvSpPr>
          <p:spPr>
            <a:xfrm>
              <a:off x="4585550" y="4459350"/>
              <a:ext cx="8975" cy="17925"/>
            </a:xfrm>
            <a:custGeom>
              <a:avLst/>
              <a:gdLst/>
              <a:ahLst/>
              <a:cxnLst/>
              <a:rect l="l" t="t" r="r" b="b"/>
              <a:pathLst>
                <a:path w="359" h="717" extrusionOk="0">
                  <a:moveTo>
                    <a:pt x="239" y="0"/>
                  </a:moveTo>
                  <a:cubicBezTo>
                    <a:pt x="1" y="219"/>
                    <a:pt x="100" y="458"/>
                    <a:pt x="60" y="717"/>
                  </a:cubicBezTo>
                  <a:cubicBezTo>
                    <a:pt x="239" y="637"/>
                    <a:pt x="259" y="498"/>
                    <a:pt x="279" y="359"/>
                  </a:cubicBezTo>
                  <a:cubicBezTo>
                    <a:pt x="359" y="239"/>
                    <a:pt x="359" y="140"/>
                    <a:pt x="279" y="40"/>
                  </a:cubicBezTo>
                  <a:lnTo>
                    <a:pt x="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7" name="Google Shape;16847;p24"/>
            <p:cNvSpPr/>
            <p:nvPr/>
          </p:nvSpPr>
          <p:spPr>
            <a:xfrm>
              <a:off x="4592525" y="4459850"/>
              <a:ext cx="4500" cy="8350"/>
            </a:xfrm>
            <a:custGeom>
              <a:avLst/>
              <a:gdLst/>
              <a:ahLst/>
              <a:cxnLst/>
              <a:rect l="l" t="t" r="r" b="b"/>
              <a:pathLst>
                <a:path w="180" h="334" extrusionOk="0">
                  <a:moveTo>
                    <a:pt x="0" y="0"/>
                  </a:moveTo>
                  <a:lnTo>
                    <a:pt x="0" y="319"/>
                  </a:lnTo>
                  <a:cubicBezTo>
                    <a:pt x="30" y="329"/>
                    <a:pt x="50" y="334"/>
                    <a:pt x="72" y="334"/>
                  </a:cubicBezTo>
                  <a:cubicBezTo>
                    <a:pt x="95" y="334"/>
                    <a:pt x="120" y="329"/>
                    <a:pt x="159" y="319"/>
                  </a:cubicBezTo>
                  <a:cubicBezTo>
                    <a:pt x="159" y="199"/>
                    <a:pt x="179" y="4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8" name="Google Shape;16848;p24"/>
            <p:cNvSpPr/>
            <p:nvPr/>
          </p:nvSpPr>
          <p:spPr>
            <a:xfrm>
              <a:off x="4552725" y="4476750"/>
              <a:ext cx="8475" cy="5000"/>
            </a:xfrm>
            <a:custGeom>
              <a:avLst/>
              <a:gdLst/>
              <a:ahLst/>
              <a:cxnLst/>
              <a:rect l="l" t="t" r="r" b="b"/>
              <a:pathLst>
                <a:path w="339" h="200" extrusionOk="0">
                  <a:moveTo>
                    <a:pt x="1" y="1"/>
                  </a:moveTo>
                  <a:cubicBezTo>
                    <a:pt x="60" y="160"/>
                    <a:pt x="180" y="200"/>
                    <a:pt x="339" y="200"/>
                  </a:cubicBezTo>
                  <a:lnTo>
                    <a:pt x="339" y="21"/>
                  </a:lnTo>
                  <a:cubicBezTo>
                    <a:pt x="220" y="1"/>
                    <a:pt x="120"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9" name="Google Shape;16849;p24"/>
            <p:cNvSpPr/>
            <p:nvPr/>
          </p:nvSpPr>
          <p:spPr>
            <a:xfrm>
              <a:off x="4580575" y="4482225"/>
              <a:ext cx="4000" cy="2500"/>
            </a:xfrm>
            <a:custGeom>
              <a:avLst/>
              <a:gdLst/>
              <a:ahLst/>
              <a:cxnLst/>
              <a:rect l="l" t="t" r="r" b="b"/>
              <a:pathLst>
                <a:path w="160" h="100" extrusionOk="0">
                  <a:moveTo>
                    <a:pt x="100" y="1"/>
                  </a:moveTo>
                  <a:cubicBezTo>
                    <a:pt x="41" y="1"/>
                    <a:pt x="1" y="20"/>
                    <a:pt x="41" y="80"/>
                  </a:cubicBezTo>
                  <a:cubicBezTo>
                    <a:pt x="60" y="100"/>
                    <a:pt x="80" y="100"/>
                    <a:pt x="100" y="100"/>
                  </a:cubicBezTo>
                  <a:cubicBezTo>
                    <a:pt x="120" y="100"/>
                    <a:pt x="160" y="80"/>
                    <a:pt x="160" y="40"/>
                  </a:cubicBezTo>
                  <a:cubicBezTo>
                    <a:pt x="140" y="20"/>
                    <a:pt x="14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0" name="Google Shape;16850;p24"/>
            <p:cNvSpPr/>
            <p:nvPr/>
          </p:nvSpPr>
          <p:spPr>
            <a:xfrm>
              <a:off x="5004800" y="4485850"/>
              <a:ext cx="29850" cy="8825"/>
            </a:xfrm>
            <a:custGeom>
              <a:avLst/>
              <a:gdLst/>
              <a:ahLst/>
              <a:cxnLst/>
              <a:rect l="l" t="t" r="r" b="b"/>
              <a:pathLst>
                <a:path w="1194" h="353" extrusionOk="0">
                  <a:moveTo>
                    <a:pt x="793" y="1"/>
                  </a:moveTo>
                  <a:cubicBezTo>
                    <a:pt x="512" y="1"/>
                    <a:pt x="261" y="209"/>
                    <a:pt x="0" y="333"/>
                  </a:cubicBezTo>
                  <a:cubicBezTo>
                    <a:pt x="219" y="333"/>
                    <a:pt x="438" y="353"/>
                    <a:pt x="677" y="353"/>
                  </a:cubicBezTo>
                  <a:cubicBezTo>
                    <a:pt x="796" y="174"/>
                    <a:pt x="1074" y="353"/>
                    <a:pt x="1194" y="154"/>
                  </a:cubicBezTo>
                  <a:cubicBezTo>
                    <a:pt x="1052" y="43"/>
                    <a:pt x="920" y="1"/>
                    <a:pt x="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1" name="Google Shape;16851;p24"/>
            <p:cNvSpPr/>
            <p:nvPr/>
          </p:nvSpPr>
          <p:spPr>
            <a:xfrm>
              <a:off x="5021700" y="4490175"/>
              <a:ext cx="18425" cy="5000"/>
            </a:xfrm>
            <a:custGeom>
              <a:avLst/>
              <a:gdLst/>
              <a:ahLst/>
              <a:cxnLst/>
              <a:rect l="l" t="t" r="r" b="b"/>
              <a:pathLst>
                <a:path w="737" h="200" extrusionOk="0">
                  <a:moveTo>
                    <a:pt x="518" y="1"/>
                  </a:moveTo>
                  <a:cubicBezTo>
                    <a:pt x="339" y="21"/>
                    <a:pt x="120" y="1"/>
                    <a:pt x="1" y="200"/>
                  </a:cubicBezTo>
                  <a:cubicBezTo>
                    <a:pt x="219" y="180"/>
                    <a:pt x="438" y="180"/>
                    <a:pt x="697" y="180"/>
                  </a:cubicBezTo>
                  <a:cubicBezTo>
                    <a:pt x="717" y="180"/>
                    <a:pt x="717" y="160"/>
                    <a:pt x="737" y="120"/>
                  </a:cubicBezTo>
                  <a:cubicBezTo>
                    <a:pt x="737" y="100"/>
                    <a:pt x="737" y="61"/>
                    <a:pt x="697" y="21"/>
                  </a:cubicBezTo>
                  <a:cubicBezTo>
                    <a:pt x="637" y="21"/>
                    <a:pt x="558"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2" name="Google Shape;16852;p24"/>
            <p:cNvSpPr/>
            <p:nvPr/>
          </p:nvSpPr>
          <p:spPr>
            <a:xfrm>
              <a:off x="5039100" y="4490675"/>
              <a:ext cx="5000" cy="4000"/>
            </a:xfrm>
            <a:custGeom>
              <a:avLst/>
              <a:gdLst/>
              <a:ahLst/>
              <a:cxnLst/>
              <a:rect l="l" t="t" r="r" b="b"/>
              <a:pathLst>
                <a:path w="200" h="160" extrusionOk="0">
                  <a:moveTo>
                    <a:pt x="1" y="1"/>
                  </a:moveTo>
                  <a:lnTo>
                    <a:pt x="1" y="160"/>
                  </a:lnTo>
                  <a:cubicBezTo>
                    <a:pt x="100" y="140"/>
                    <a:pt x="140" y="80"/>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3" name="Google Shape;16853;p24"/>
            <p:cNvSpPr/>
            <p:nvPr/>
          </p:nvSpPr>
          <p:spPr>
            <a:xfrm>
              <a:off x="4486100" y="4109250"/>
              <a:ext cx="5000" cy="3500"/>
            </a:xfrm>
            <a:custGeom>
              <a:avLst/>
              <a:gdLst/>
              <a:ahLst/>
              <a:cxnLst/>
              <a:rect l="l" t="t" r="r" b="b"/>
              <a:pathLst>
                <a:path w="200" h="140" extrusionOk="0">
                  <a:moveTo>
                    <a:pt x="199" y="0"/>
                  </a:moveTo>
                  <a:lnTo>
                    <a:pt x="199" y="0"/>
                  </a:lnTo>
                  <a:cubicBezTo>
                    <a:pt x="100" y="20"/>
                    <a:pt x="60" y="80"/>
                    <a:pt x="0" y="139"/>
                  </a:cubicBezTo>
                  <a:cubicBezTo>
                    <a:pt x="60" y="99"/>
                    <a:pt x="139" y="4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4" name="Google Shape;16854;p24"/>
            <p:cNvSpPr/>
            <p:nvPr/>
          </p:nvSpPr>
          <p:spPr>
            <a:xfrm>
              <a:off x="5240525" y="4529950"/>
              <a:ext cx="13450" cy="3850"/>
            </a:xfrm>
            <a:custGeom>
              <a:avLst/>
              <a:gdLst/>
              <a:ahLst/>
              <a:cxnLst/>
              <a:rect l="l" t="t" r="r" b="b"/>
              <a:pathLst>
                <a:path w="538" h="154" extrusionOk="0">
                  <a:moveTo>
                    <a:pt x="405" y="0"/>
                  </a:moveTo>
                  <a:cubicBezTo>
                    <a:pt x="253" y="0"/>
                    <a:pt x="109" y="12"/>
                    <a:pt x="0" y="121"/>
                  </a:cubicBezTo>
                  <a:cubicBezTo>
                    <a:pt x="82" y="137"/>
                    <a:pt x="163" y="153"/>
                    <a:pt x="240" y="153"/>
                  </a:cubicBezTo>
                  <a:cubicBezTo>
                    <a:pt x="352" y="153"/>
                    <a:pt x="455" y="119"/>
                    <a:pt x="537" y="1"/>
                  </a:cubicBezTo>
                  <a:cubicBezTo>
                    <a:pt x="493" y="1"/>
                    <a:pt x="449" y="0"/>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5" name="Google Shape;16855;p24"/>
            <p:cNvSpPr/>
            <p:nvPr/>
          </p:nvSpPr>
          <p:spPr>
            <a:xfrm>
              <a:off x="5232075" y="4529975"/>
              <a:ext cx="5000" cy="3000"/>
            </a:xfrm>
            <a:custGeom>
              <a:avLst/>
              <a:gdLst/>
              <a:ahLst/>
              <a:cxnLst/>
              <a:rect l="l" t="t" r="r" b="b"/>
              <a:pathLst>
                <a:path w="200" h="120" extrusionOk="0">
                  <a:moveTo>
                    <a:pt x="0" y="0"/>
                  </a:moveTo>
                  <a:lnTo>
                    <a:pt x="0" y="0"/>
                  </a:lnTo>
                  <a:cubicBezTo>
                    <a:pt x="40" y="100"/>
                    <a:pt x="100" y="120"/>
                    <a:pt x="199" y="120"/>
                  </a:cubicBezTo>
                  <a:cubicBezTo>
                    <a:pt x="139" y="100"/>
                    <a:pt x="60" y="6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6" name="Google Shape;16856;p24"/>
            <p:cNvSpPr/>
            <p:nvPr/>
          </p:nvSpPr>
          <p:spPr>
            <a:xfrm>
              <a:off x="4740725" y="4034650"/>
              <a:ext cx="5000" cy="7975"/>
            </a:xfrm>
            <a:custGeom>
              <a:avLst/>
              <a:gdLst/>
              <a:ahLst/>
              <a:cxnLst/>
              <a:rect l="l" t="t" r="r" b="b"/>
              <a:pathLst>
                <a:path w="200" h="319" extrusionOk="0">
                  <a:moveTo>
                    <a:pt x="20" y="0"/>
                  </a:moveTo>
                  <a:cubicBezTo>
                    <a:pt x="20" y="119"/>
                    <a:pt x="0" y="219"/>
                    <a:pt x="0" y="318"/>
                  </a:cubicBezTo>
                  <a:cubicBezTo>
                    <a:pt x="139" y="259"/>
                    <a:pt x="159" y="139"/>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7" name="Google Shape;16857;p24"/>
            <p:cNvSpPr/>
            <p:nvPr/>
          </p:nvSpPr>
          <p:spPr>
            <a:xfrm>
              <a:off x="5130375" y="3968925"/>
              <a:ext cx="9225" cy="4100"/>
            </a:xfrm>
            <a:custGeom>
              <a:avLst/>
              <a:gdLst/>
              <a:ahLst/>
              <a:cxnLst/>
              <a:rect l="l" t="t" r="r" b="b"/>
              <a:pathLst>
                <a:path w="369" h="164" extrusionOk="0">
                  <a:moveTo>
                    <a:pt x="126" y="1"/>
                  </a:moveTo>
                  <a:cubicBezTo>
                    <a:pt x="80" y="1"/>
                    <a:pt x="41" y="20"/>
                    <a:pt x="30" y="63"/>
                  </a:cubicBezTo>
                  <a:cubicBezTo>
                    <a:pt x="0" y="152"/>
                    <a:pt x="71" y="164"/>
                    <a:pt x="133" y="164"/>
                  </a:cubicBezTo>
                  <a:cubicBezTo>
                    <a:pt x="154" y="164"/>
                    <a:pt x="174" y="162"/>
                    <a:pt x="189" y="162"/>
                  </a:cubicBezTo>
                  <a:lnTo>
                    <a:pt x="368" y="162"/>
                  </a:lnTo>
                  <a:cubicBezTo>
                    <a:pt x="348" y="123"/>
                    <a:pt x="289" y="63"/>
                    <a:pt x="249" y="43"/>
                  </a:cubicBezTo>
                  <a:cubicBezTo>
                    <a:pt x="212" y="15"/>
                    <a:pt x="166"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8" name="Google Shape;16858;p24"/>
            <p:cNvSpPr/>
            <p:nvPr/>
          </p:nvSpPr>
          <p:spPr>
            <a:xfrm>
              <a:off x="5091825" y="3991875"/>
              <a:ext cx="30350" cy="11450"/>
            </a:xfrm>
            <a:custGeom>
              <a:avLst/>
              <a:gdLst/>
              <a:ahLst/>
              <a:cxnLst/>
              <a:rect l="l" t="t" r="r" b="b"/>
              <a:pathLst>
                <a:path w="1214" h="458" extrusionOk="0">
                  <a:moveTo>
                    <a:pt x="717" y="0"/>
                  </a:moveTo>
                  <a:cubicBezTo>
                    <a:pt x="597" y="140"/>
                    <a:pt x="378" y="140"/>
                    <a:pt x="199" y="199"/>
                  </a:cubicBezTo>
                  <a:cubicBezTo>
                    <a:pt x="0" y="239"/>
                    <a:pt x="20" y="358"/>
                    <a:pt x="179" y="458"/>
                  </a:cubicBezTo>
                  <a:cubicBezTo>
                    <a:pt x="296" y="329"/>
                    <a:pt x="434" y="317"/>
                    <a:pt x="576" y="317"/>
                  </a:cubicBezTo>
                  <a:cubicBezTo>
                    <a:pt x="608" y="317"/>
                    <a:pt x="640" y="318"/>
                    <a:pt x="673" y="318"/>
                  </a:cubicBezTo>
                  <a:cubicBezTo>
                    <a:pt x="741" y="318"/>
                    <a:pt x="809" y="315"/>
                    <a:pt x="876" y="299"/>
                  </a:cubicBezTo>
                  <a:cubicBezTo>
                    <a:pt x="975" y="159"/>
                    <a:pt x="1095" y="60"/>
                    <a:pt x="1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9" name="Google Shape;16859;p24"/>
            <p:cNvSpPr/>
            <p:nvPr/>
          </p:nvSpPr>
          <p:spPr>
            <a:xfrm>
              <a:off x="5353400" y="3950950"/>
              <a:ext cx="19925" cy="4775"/>
            </a:xfrm>
            <a:custGeom>
              <a:avLst/>
              <a:gdLst/>
              <a:ahLst/>
              <a:cxnLst/>
              <a:rect l="l" t="t" r="r" b="b"/>
              <a:pathLst>
                <a:path w="797" h="191" extrusionOk="0">
                  <a:moveTo>
                    <a:pt x="437" y="0"/>
                  </a:moveTo>
                  <a:cubicBezTo>
                    <a:pt x="295" y="0"/>
                    <a:pt x="154" y="31"/>
                    <a:pt x="1" y="86"/>
                  </a:cubicBezTo>
                  <a:cubicBezTo>
                    <a:pt x="173" y="132"/>
                    <a:pt x="318" y="191"/>
                    <a:pt x="464" y="191"/>
                  </a:cubicBezTo>
                  <a:cubicBezTo>
                    <a:pt x="571" y="191"/>
                    <a:pt x="679" y="159"/>
                    <a:pt x="797" y="66"/>
                  </a:cubicBezTo>
                  <a:cubicBezTo>
                    <a:pt x="671" y="21"/>
                    <a:pt x="554" y="0"/>
                    <a:pt x="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0" name="Google Shape;16860;p24"/>
            <p:cNvSpPr/>
            <p:nvPr/>
          </p:nvSpPr>
          <p:spPr>
            <a:xfrm>
              <a:off x="5027300" y="4035125"/>
              <a:ext cx="7350" cy="8150"/>
            </a:xfrm>
            <a:custGeom>
              <a:avLst/>
              <a:gdLst/>
              <a:ahLst/>
              <a:cxnLst/>
              <a:rect l="l" t="t" r="r" b="b"/>
              <a:pathLst>
                <a:path w="294" h="326" extrusionOk="0">
                  <a:moveTo>
                    <a:pt x="115" y="1"/>
                  </a:moveTo>
                  <a:cubicBezTo>
                    <a:pt x="26" y="179"/>
                    <a:pt x="0" y="325"/>
                    <a:pt x="210" y="325"/>
                  </a:cubicBezTo>
                  <a:cubicBezTo>
                    <a:pt x="235" y="325"/>
                    <a:pt x="263" y="323"/>
                    <a:pt x="294" y="319"/>
                  </a:cubicBezTo>
                  <a:lnTo>
                    <a:pt x="294" y="21"/>
                  </a:lnTo>
                  <a:cubicBezTo>
                    <a:pt x="234" y="1"/>
                    <a:pt x="174"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1" name="Google Shape;16861;p24"/>
            <p:cNvSpPr/>
            <p:nvPr/>
          </p:nvSpPr>
          <p:spPr>
            <a:xfrm>
              <a:off x="4034525" y="4902450"/>
              <a:ext cx="4000" cy="5075"/>
            </a:xfrm>
            <a:custGeom>
              <a:avLst/>
              <a:gdLst/>
              <a:ahLst/>
              <a:cxnLst/>
              <a:rect l="l" t="t" r="r" b="b"/>
              <a:pathLst>
                <a:path w="160" h="203" extrusionOk="0">
                  <a:moveTo>
                    <a:pt x="1" y="1"/>
                  </a:moveTo>
                  <a:cubicBezTo>
                    <a:pt x="19" y="93"/>
                    <a:pt x="3" y="202"/>
                    <a:pt x="95" y="202"/>
                  </a:cubicBezTo>
                  <a:cubicBezTo>
                    <a:pt x="103" y="202"/>
                    <a:pt x="111" y="201"/>
                    <a:pt x="120" y="200"/>
                  </a:cubicBezTo>
                  <a:cubicBezTo>
                    <a:pt x="140" y="200"/>
                    <a:pt x="140" y="6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2" name="Google Shape;16862;p24"/>
            <p:cNvSpPr/>
            <p:nvPr/>
          </p:nvSpPr>
          <p:spPr>
            <a:xfrm>
              <a:off x="5288750" y="4784150"/>
              <a:ext cx="22900" cy="4550"/>
            </a:xfrm>
            <a:custGeom>
              <a:avLst/>
              <a:gdLst/>
              <a:ahLst/>
              <a:cxnLst/>
              <a:rect l="l" t="t" r="r" b="b"/>
              <a:pathLst>
                <a:path w="916" h="182" extrusionOk="0">
                  <a:moveTo>
                    <a:pt x="434" y="1"/>
                  </a:moveTo>
                  <a:cubicBezTo>
                    <a:pt x="283" y="1"/>
                    <a:pt x="135" y="33"/>
                    <a:pt x="1" y="158"/>
                  </a:cubicBezTo>
                  <a:cubicBezTo>
                    <a:pt x="136" y="166"/>
                    <a:pt x="274" y="182"/>
                    <a:pt x="409" y="182"/>
                  </a:cubicBezTo>
                  <a:cubicBezTo>
                    <a:pt x="592" y="182"/>
                    <a:pt x="767" y="153"/>
                    <a:pt x="916" y="38"/>
                  </a:cubicBezTo>
                  <a:cubicBezTo>
                    <a:pt x="761" y="38"/>
                    <a:pt x="596"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3" name="Google Shape;16863;p24"/>
            <p:cNvSpPr/>
            <p:nvPr/>
          </p:nvSpPr>
          <p:spPr>
            <a:xfrm>
              <a:off x="5521500" y="4721050"/>
              <a:ext cx="12950" cy="5625"/>
            </a:xfrm>
            <a:custGeom>
              <a:avLst/>
              <a:gdLst/>
              <a:ahLst/>
              <a:cxnLst/>
              <a:rect l="l" t="t" r="r" b="b"/>
              <a:pathLst>
                <a:path w="518" h="225" extrusionOk="0">
                  <a:moveTo>
                    <a:pt x="276" y="0"/>
                  </a:moveTo>
                  <a:cubicBezTo>
                    <a:pt x="165" y="0"/>
                    <a:pt x="72" y="72"/>
                    <a:pt x="1" y="215"/>
                  </a:cubicBezTo>
                  <a:cubicBezTo>
                    <a:pt x="80" y="215"/>
                    <a:pt x="160" y="224"/>
                    <a:pt x="234" y="224"/>
                  </a:cubicBezTo>
                  <a:cubicBezTo>
                    <a:pt x="346" y="224"/>
                    <a:pt x="446" y="203"/>
                    <a:pt x="518" y="96"/>
                  </a:cubicBezTo>
                  <a:cubicBezTo>
                    <a:pt x="430" y="32"/>
                    <a:pt x="349"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4" name="Google Shape;16864;p24"/>
            <p:cNvSpPr/>
            <p:nvPr/>
          </p:nvSpPr>
          <p:spPr>
            <a:xfrm>
              <a:off x="5262900" y="4779700"/>
              <a:ext cx="17425" cy="4425"/>
            </a:xfrm>
            <a:custGeom>
              <a:avLst/>
              <a:gdLst/>
              <a:ahLst/>
              <a:cxnLst/>
              <a:rect l="l" t="t" r="r" b="b"/>
              <a:pathLst>
                <a:path w="697" h="177" extrusionOk="0">
                  <a:moveTo>
                    <a:pt x="382" y="0"/>
                  </a:moveTo>
                  <a:cubicBezTo>
                    <a:pt x="244" y="0"/>
                    <a:pt x="116" y="38"/>
                    <a:pt x="1" y="176"/>
                  </a:cubicBezTo>
                  <a:cubicBezTo>
                    <a:pt x="33" y="174"/>
                    <a:pt x="65" y="173"/>
                    <a:pt x="98" y="173"/>
                  </a:cubicBezTo>
                  <a:cubicBezTo>
                    <a:pt x="160" y="173"/>
                    <a:pt x="223" y="176"/>
                    <a:pt x="286" y="176"/>
                  </a:cubicBezTo>
                  <a:cubicBezTo>
                    <a:pt x="433" y="176"/>
                    <a:pt x="576" y="158"/>
                    <a:pt x="697" y="37"/>
                  </a:cubicBezTo>
                  <a:cubicBezTo>
                    <a:pt x="588" y="20"/>
                    <a:pt x="482" y="0"/>
                    <a:pt x="3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5" name="Google Shape;16865;p24"/>
            <p:cNvSpPr/>
            <p:nvPr/>
          </p:nvSpPr>
          <p:spPr>
            <a:xfrm>
              <a:off x="5367325" y="4771350"/>
              <a:ext cx="17950" cy="4325"/>
            </a:xfrm>
            <a:custGeom>
              <a:avLst/>
              <a:gdLst/>
              <a:ahLst/>
              <a:cxnLst/>
              <a:rect l="l" t="t" r="r" b="b"/>
              <a:pathLst>
                <a:path w="718" h="173" extrusionOk="0">
                  <a:moveTo>
                    <a:pt x="478" y="1"/>
                  </a:moveTo>
                  <a:cubicBezTo>
                    <a:pt x="310" y="1"/>
                    <a:pt x="151" y="30"/>
                    <a:pt x="1" y="152"/>
                  </a:cubicBezTo>
                  <a:cubicBezTo>
                    <a:pt x="109" y="152"/>
                    <a:pt x="226" y="173"/>
                    <a:pt x="340" y="173"/>
                  </a:cubicBezTo>
                  <a:cubicBezTo>
                    <a:pt x="476" y="173"/>
                    <a:pt x="609" y="143"/>
                    <a:pt x="717" y="13"/>
                  </a:cubicBezTo>
                  <a:cubicBezTo>
                    <a:pt x="635" y="7"/>
                    <a:pt x="556" y="1"/>
                    <a:pt x="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6" name="Google Shape;16866;p24"/>
            <p:cNvSpPr/>
            <p:nvPr/>
          </p:nvSpPr>
          <p:spPr>
            <a:xfrm>
              <a:off x="5104750" y="4571250"/>
              <a:ext cx="101975" cy="38800"/>
            </a:xfrm>
            <a:custGeom>
              <a:avLst/>
              <a:gdLst/>
              <a:ahLst/>
              <a:cxnLst/>
              <a:rect l="l" t="t" r="r" b="b"/>
              <a:pathLst>
                <a:path w="4079" h="1552" extrusionOk="0">
                  <a:moveTo>
                    <a:pt x="3860" y="120"/>
                  </a:moveTo>
                  <a:lnTo>
                    <a:pt x="3860" y="120"/>
                  </a:lnTo>
                  <a:cubicBezTo>
                    <a:pt x="3502" y="299"/>
                    <a:pt x="2945" y="0"/>
                    <a:pt x="2786" y="617"/>
                  </a:cubicBezTo>
                  <a:cubicBezTo>
                    <a:pt x="2740" y="717"/>
                    <a:pt x="2690" y="755"/>
                    <a:pt x="2639" y="755"/>
                  </a:cubicBezTo>
                  <a:cubicBezTo>
                    <a:pt x="2577" y="755"/>
                    <a:pt x="2512" y="702"/>
                    <a:pt x="2447" y="637"/>
                  </a:cubicBezTo>
                  <a:lnTo>
                    <a:pt x="2268" y="637"/>
                  </a:lnTo>
                  <a:cubicBezTo>
                    <a:pt x="2249" y="697"/>
                    <a:pt x="2189" y="697"/>
                    <a:pt x="2109" y="716"/>
                  </a:cubicBezTo>
                  <a:cubicBezTo>
                    <a:pt x="1970" y="796"/>
                    <a:pt x="1771" y="836"/>
                    <a:pt x="1652" y="935"/>
                  </a:cubicBezTo>
                  <a:cubicBezTo>
                    <a:pt x="1437" y="1140"/>
                    <a:pt x="1204" y="1228"/>
                    <a:pt x="966" y="1228"/>
                  </a:cubicBezTo>
                  <a:cubicBezTo>
                    <a:pt x="765" y="1228"/>
                    <a:pt x="560" y="1164"/>
                    <a:pt x="359" y="1055"/>
                  </a:cubicBezTo>
                  <a:cubicBezTo>
                    <a:pt x="279" y="1194"/>
                    <a:pt x="120" y="1214"/>
                    <a:pt x="1" y="1234"/>
                  </a:cubicBezTo>
                  <a:cubicBezTo>
                    <a:pt x="132" y="1341"/>
                    <a:pt x="285" y="1363"/>
                    <a:pt x="442" y="1363"/>
                  </a:cubicBezTo>
                  <a:cubicBezTo>
                    <a:pt x="547" y="1363"/>
                    <a:pt x="653" y="1353"/>
                    <a:pt x="757" y="1353"/>
                  </a:cubicBezTo>
                  <a:cubicBezTo>
                    <a:pt x="808" y="1351"/>
                    <a:pt x="859" y="1351"/>
                    <a:pt x="910" y="1351"/>
                  </a:cubicBezTo>
                  <a:cubicBezTo>
                    <a:pt x="1447" y="1351"/>
                    <a:pt x="1940" y="1443"/>
                    <a:pt x="2467" y="1552"/>
                  </a:cubicBezTo>
                  <a:cubicBezTo>
                    <a:pt x="2686" y="1433"/>
                    <a:pt x="2965" y="1393"/>
                    <a:pt x="3164" y="1214"/>
                  </a:cubicBezTo>
                  <a:lnTo>
                    <a:pt x="3164" y="1154"/>
                  </a:lnTo>
                  <a:cubicBezTo>
                    <a:pt x="3243" y="1134"/>
                    <a:pt x="3303" y="1055"/>
                    <a:pt x="3382" y="1035"/>
                  </a:cubicBezTo>
                  <a:cubicBezTo>
                    <a:pt x="3442" y="1035"/>
                    <a:pt x="3462" y="1015"/>
                    <a:pt x="3502" y="995"/>
                  </a:cubicBezTo>
                  <a:cubicBezTo>
                    <a:pt x="3561" y="955"/>
                    <a:pt x="3581" y="935"/>
                    <a:pt x="3581" y="896"/>
                  </a:cubicBezTo>
                  <a:lnTo>
                    <a:pt x="3661" y="836"/>
                  </a:lnTo>
                  <a:lnTo>
                    <a:pt x="3740" y="856"/>
                  </a:lnTo>
                  <a:cubicBezTo>
                    <a:pt x="3900" y="796"/>
                    <a:pt x="4079" y="736"/>
                    <a:pt x="4079" y="498"/>
                  </a:cubicBezTo>
                  <a:cubicBezTo>
                    <a:pt x="3959" y="398"/>
                    <a:pt x="3681" y="358"/>
                    <a:pt x="3860"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7" name="Google Shape;16867;p24"/>
            <p:cNvSpPr/>
            <p:nvPr/>
          </p:nvSpPr>
          <p:spPr>
            <a:xfrm>
              <a:off x="5023700" y="4603725"/>
              <a:ext cx="20400" cy="5975"/>
            </a:xfrm>
            <a:custGeom>
              <a:avLst/>
              <a:gdLst/>
              <a:ahLst/>
              <a:cxnLst/>
              <a:rect l="l" t="t" r="r" b="b"/>
              <a:pathLst>
                <a:path w="816" h="239" extrusionOk="0">
                  <a:moveTo>
                    <a:pt x="467" y="0"/>
                  </a:moveTo>
                  <a:cubicBezTo>
                    <a:pt x="313" y="0"/>
                    <a:pt x="160" y="31"/>
                    <a:pt x="0" y="134"/>
                  </a:cubicBezTo>
                  <a:cubicBezTo>
                    <a:pt x="159" y="213"/>
                    <a:pt x="299" y="238"/>
                    <a:pt x="430" y="238"/>
                  </a:cubicBezTo>
                  <a:cubicBezTo>
                    <a:pt x="562" y="238"/>
                    <a:pt x="686" y="213"/>
                    <a:pt x="816" y="193"/>
                  </a:cubicBezTo>
                  <a:lnTo>
                    <a:pt x="816" y="34"/>
                  </a:lnTo>
                  <a:cubicBezTo>
                    <a:pt x="697" y="17"/>
                    <a:pt x="582"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8" name="Google Shape;16868;p24"/>
            <p:cNvSpPr/>
            <p:nvPr/>
          </p:nvSpPr>
          <p:spPr>
            <a:xfrm>
              <a:off x="5122650" y="5098900"/>
              <a:ext cx="12475" cy="62700"/>
            </a:xfrm>
            <a:custGeom>
              <a:avLst/>
              <a:gdLst/>
              <a:ahLst/>
              <a:cxnLst/>
              <a:rect l="l" t="t" r="r" b="b"/>
              <a:pathLst>
                <a:path w="499" h="2508" extrusionOk="0">
                  <a:moveTo>
                    <a:pt x="41" y="1"/>
                  </a:moveTo>
                  <a:cubicBezTo>
                    <a:pt x="60" y="836"/>
                    <a:pt x="1" y="1711"/>
                    <a:pt x="359" y="2507"/>
                  </a:cubicBezTo>
                  <a:cubicBezTo>
                    <a:pt x="399" y="2427"/>
                    <a:pt x="458" y="2388"/>
                    <a:pt x="498" y="2308"/>
                  </a:cubicBezTo>
                  <a:cubicBezTo>
                    <a:pt x="478" y="2268"/>
                    <a:pt x="478" y="2209"/>
                    <a:pt x="478" y="2169"/>
                  </a:cubicBezTo>
                  <a:cubicBezTo>
                    <a:pt x="259" y="1970"/>
                    <a:pt x="299" y="1691"/>
                    <a:pt x="359" y="1433"/>
                  </a:cubicBezTo>
                  <a:cubicBezTo>
                    <a:pt x="339" y="1393"/>
                    <a:pt x="339" y="1333"/>
                    <a:pt x="359" y="1294"/>
                  </a:cubicBezTo>
                  <a:cubicBezTo>
                    <a:pt x="359" y="1115"/>
                    <a:pt x="339" y="975"/>
                    <a:pt x="339" y="796"/>
                  </a:cubicBezTo>
                  <a:cubicBezTo>
                    <a:pt x="180" y="577"/>
                    <a:pt x="359" y="279"/>
                    <a:pt x="180" y="40"/>
                  </a:cubicBezTo>
                  <a:cubicBezTo>
                    <a:pt x="140" y="40"/>
                    <a:pt x="80" y="20"/>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9" name="Google Shape;16869;p24"/>
            <p:cNvSpPr/>
            <p:nvPr/>
          </p:nvSpPr>
          <p:spPr>
            <a:xfrm>
              <a:off x="5116700" y="5020325"/>
              <a:ext cx="9950" cy="28375"/>
            </a:xfrm>
            <a:custGeom>
              <a:avLst/>
              <a:gdLst/>
              <a:ahLst/>
              <a:cxnLst/>
              <a:rect l="l" t="t" r="r" b="b"/>
              <a:pathLst>
                <a:path w="398" h="1135" extrusionOk="0">
                  <a:moveTo>
                    <a:pt x="80" y="0"/>
                  </a:moveTo>
                  <a:cubicBezTo>
                    <a:pt x="80" y="140"/>
                    <a:pt x="40" y="259"/>
                    <a:pt x="40" y="378"/>
                  </a:cubicBezTo>
                  <a:cubicBezTo>
                    <a:pt x="20" y="378"/>
                    <a:pt x="20" y="378"/>
                    <a:pt x="0" y="418"/>
                  </a:cubicBezTo>
                  <a:cubicBezTo>
                    <a:pt x="0" y="478"/>
                    <a:pt x="0" y="498"/>
                    <a:pt x="40" y="557"/>
                  </a:cubicBezTo>
                  <a:lnTo>
                    <a:pt x="40" y="1075"/>
                  </a:lnTo>
                  <a:cubicBezTo>
                    <a:pt x="70" y="1114"/>
                    <a:pt x="90" y="1134"/>
                    <a:pt x="109" y="1134"/>
                  </a:cubicBezTo>
                  <a:cubicBezTo>
                    <a:pt x="129" y="1134"/>
                    <a:pt x="149" y="1114"/>
                    <a:pt x="179" y="1075"/>
                  </a:cubicBezTo>
                  <a:cubicBezTo>
                    <a:pt x="119" y="737"/>
                    <a:pt x="398" y="319"/>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0" name="Google Shape;16870;p24"/>
            <p:cNvSpPr/>
            <p:nvPr/>
          </p:nvSpPr>
          <p:spPr>
            <a:xfrm>
              <a:off x="5112700" y="5003925"/>
              <a:ext cx="11975" cy="17425"/>
            </a:xfrm>
            <a:custGeom>
              <a:avLst/>
              <a:gdLst/>
              <a:ahLst/>
              <a:cxnLst/>
              <a:rect l="l" t="t" r="r" b="b"/>
              <a:pathLst>
                <a:path w="479" h="697" extrusionOk="0">
                  <a:moveTo>
                    <a:pt x="379" y="0"/>
                  </a:moveTo>
                  <a:lnTo>
                    <a:pt x="379" y="0"/>
                  </a:lnTo>
                  <a:cubicBezTo>
                    <a:pt x="1" y="139"/>
                    <a:pt x="1" y="398"/>
                    <a:pt x="260" y="696"/>
                  </a:cubicBezTo>
                  <a:cubicBezTo>
                    <a:pt x="339" y="458"/>
                    <a:pt x="478" y="239"/>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1" name="Google Shape;16871;p24"/>
            <p:cNvSpPr/>
            <p:nvPr/>
          </p:nvSpPr>
          <p:spPr>
            <a:xfrm>
              <a:off x="5114200" y="5051650"/>
              <a:ext cx="9975" cy="18425"/>
            </a:xfrm>
            <a:custGeom>
              <a:avLst/>
              <a:gdLst/>
              <a:ahLst/>
              <a:cxnLst/>
              <a:rect l="l" t="t" r="r" b="b"/>
              <a:pathLst>
                <a:path w="399" h="737" extrusionOk="0">
                  <a:moveTo>
                    <a:pt x="180" y="1"/>
                  </a:moveTo>
                  <a:cubicBezTo>
                    <a:pt x="1" y="239"/>
                    <a:pt x="180" y="498"/>
                    <a:pt x="200" y="737"/>
                  </a:cubicBezTo>
                  <a:cubicBezTo>
                    <a:pt x="319" y="637"/>
                    <a:pt x="319" y="498"/>
                    <a:pt x="339" y="339"/>
                  </a:cubicBezTo>
                  <a:cubicBezTo>
                    <a:pt x="319" y="220"/>
                    <a:pt x="319" y="100"/>
                    <a:pt x="398" y="1"/>
                  </a:cubicBezTo>
                  <a:cubicBezTo>
                    <a:pt x="359" y="1"/>
                    <a:pt x="337" y="10"/>
                    <a:pt x="320" y="10"/>
                  </a:cubicBezTo>
                  <a:cubicBezTo>
                    <a:pt x="312" y="10"/>
                    <a:pt x="306" y="7"/>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2" name="Google Shape;16872;p24"/>
            <p:cNvSpPr/>
            <p:nvPr/>
          </p:nvSpPr>
          <p:spPr>
            <a:xfrm>
              <a:off x="5139575" y="5186925"/>
              <a:ext cx="12950" cy="15500"/>
            </a:xfrm>
            <a:custGeom>
              <a:avLst/>
              <a:gdLst/>
              <a:ahLst/>
              <a:cxnLst/>
              <a:rect l="l" t="t" r="r" b="b"/>
              <a:pathLst>
                <a:path w="518" h="620" extrusionOk="0">
                  <a:moveTo>
                    <a:pt x="20" y="1"/>
                  </a:moveTo>
                  <a:cubicBezTo>
                    <a:pt x="0" y="239"/>
                    <a:pt x="119" y="379"/>
                    <a:pt x="179" y="577"/>
                  </a:cubicBezTo>
                  <a:cubicBezTo>
                    <a:pt x="216" y="605"/>
                    <a:pt x="240" y="620"/>
                    <a:pt x="259" y="620"/>
                  </a:cubicBezTo>
                  <a:cubicBezTo>
                    <a:pt x="281" y="620"/>
                    <a:pt x="297" y="600"/>
                    <a:pt x="318" y="558"/>
                  </a:cubicBezTo>
                  <a:cubicBezTo>
                    <a:pt x="517" y="199"/>
                    <a:pt x="199" y="160"/>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3" name="Google Shape;16873;p24"/>
            <p:cNvSpPr/>
            <p:nvPr/>
          </p:nvSpPr>
          <p:spPr>
            <a:xfrm>
              <a:off x="5133600" y="5170525"/>
              <a:ext cx="6500" cy="16425"/>
            </a:xfrm>
            <a:custGeom>
              <a:avLst/>
              <a:gdLst/>
              <a:ahLst/>
              <a:cxnLst/>
              <a:rect l="l" t="t" r="r" b="b"/>
              <a:pathLst>
                <a:path w="260" h="657" extrusionOk="0">
                  <a:moveTo>
                    <a:pt x="60" y="0"/>
                  </a:moveTo>
                  <a:cubicBezTo>
                    <a:pt x="100" y="239"/>
                    <a:pt x="0" y="517"/>
                    <a:pt x="259" y="657"/>
                  </a:cubicBezTo>
                  <a:cubicBezTo>
                    <a:pt x="259" y="418"/>
                    <a:pt x="259" y="199"/>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4" name="Google Shape;16874;p24"/>
            <p:cNvSpPr/>
            <p:nvPr/>
          </p:nvSpPr>
          <p:spPr>
            <a:xfrm>
              <a:off x="5116700" y="5072050"/>
              <a:ext cx="6475" cy="14450"/>
            </a:xfrm>
            <a:custGeom>
              <a:avLst/>
              <a:gdLst/>
              <a:ahLst/>
              <a:cxnLst/>
              <a:rect l="l" t="t" r="r" b="b"/>
              <a:pathLst>
                <a:path w="259" h="578" extrusionOk="0">
                  <a:moveTo>
                    <a:pt x="80" y="0"/>
                  </a:moveTo>
                  <a:cubicBezTo>
                    <a:pt x="80" y="219"/>
                    <a:pt x="0" y="418"/>
                    <a:pt x="219" y="577"/>
                  </a:cubicBezTo>
                  <a:cubicBezTo>
                    <a:pt x="239" y="378"/>
                    <a:pt x="259" y="159"/>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5" name="Google Shape;16875;p24"/>
            <p:cNvSpPr/>
            <p:nvPr/>
          </p:nvSpPr>
          <p:spPr>
            <a:xfrm>
              <a:off x="5122150" y="4950200"/>
              <a:ext cx="4025" cy="13950"/>
            </a:xfrm>
            <a:custGeom>
              <a:avLst/>
              <a:gdLst/>
              <a:ahLst/>
              <a:cxnLst/>
              <a:rect l="l" t="t" r="r" b="b"/>
              <a:pathLst>
                <a:path w="161" h="558" extrusionOk="0">
                  <a:moveTo>
                    <a:pt x="160" y="1"/>
                  </a:moveTo>
                  <a:lnTo>
                    <a:pt x="160" y="1"/>
                  </a:lnTo>
                  <a:cubicBezTo>
                    <a:pt x="100" y="21"/>
                    <a:pt x="61" y="21"/>
                    <a:pt x="1" y="21"/>
                  </a:cubicBezTo>
                  <a:lnTo>
                    <a:pt x="1" y="558"/>
                  </a:lnTo>
                  <a:cubicBezTo>
                    <a:pt x="160" y="398"/>
                    <a:pt x="120" y="180"/>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6" name="Google Shape;16876;p24"/>
            <p:cNvSpPr/>
            <p:nvPr/>
          </p:nvSpPr>
          <p:spPr>
            <a:xfrm>
              <a:off x="5122150" y="4972575"/>
              <a:ext cx="5000" cy="10975"/>
            </a:xfrm>
            <a:custGeom>
              <a:avLst/>
              <a:gdLst/>
              <a:ahLst/>
              <a:cxnLst/>
              <a:rect l="l" t="t" r="r" b="b"/>
              <a:pathLst>
                <a:path w="200" h="439" extrusionOk="0">
                  <a:moveTo>
                    <a:pt x="21" y="1"/>
                  </a:moveTo>
                  <a:cubicBezTo>
                    <a:pt x="21" y="120"/>
                    <a:pt x="1" y="220"/>
                    <a:pt x="21" y="379"/>
                  </a:cubicBezTo>
                  <a:cubicBezTo>
                    <a:pt x="51" y="419"/>
                    <a:pt x="71" y="438"/>
                    <a:pt x="90" y="438"/>
                  </a:cubicBezTo>
                  <a:cubicBezTo>
                    <a:pt x="110" y="438"/>
                    <a:pt x="130" y="419"/>
                    <a:pt x="160" y="379"/>
                  </a:cubicBezTo>
                  <a:cubicBezTo>
                    <a:pt x="200" y="220"/>
                    <a:pt x="160" y="100"/>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7" name="Google Shape;16877;p24"/>
            <p:cNvSpPr/>
            <p:nvPr/>
          </p:nvSpPr>
          <p:spPr>
            <a:xfrm>
              <a:off x="5117675" y="4964125"/>
              <a:ext cx="5000" cy="8475"/>
            </a:xfrm>
            <a:custGeom>
              <a:avLst/>
              <a:gdLst/>
              <a:ahLst/>
              <a:cxnLst/>
              <a:rect l="l" t="t" r="r" b="b"/>
              <a:pathLst>
                <a:path w="200" h="339" extrusionOk="0">
                  <a:moveTo>
                    <a:pt x="180" y="1"/>
                  </a:moveTo>
                  <a:lnTo>
                    <a:pt x="180" y="1"/>
                  </a:lnTo>
                  <a:cubicBezTo>
                    <a:pt x="1" y="120"/>
                    <a:pt x="1" y="239"/>
                    <a:pt x="200" y="339"/>
                  </a:cubicBezTo>
                  <a:cubicBezTo>
                    <a:pt x="180" y="219"/>
                    <a:pt x="180" y="120"/>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8" name="Google Shape;16878;p24"/>
            <p:cNvSpPr/>
            <p:nvPr/>
          </p:nvSpPr>
          <p:spPr>
            <a:xfrm>
              <a:off x="5117675" y="4985500"/>
              <a:ext cx="4500" cy="9000"/>
            </a:xfrm>
            <a:custGeom>
              <a:avLst/>
              <a:gdLst/>
              <a:ahLst/>
              <a:cxnLst/>
              <a:rect l="l" t="t" r="r" b="b"/>
              <a:pathLst>
                <a:path w="180" h="360" extrusionOk="0">
                  <a:moveTo>
                    <a:pt x="180" y="1"/>
                  </a:moveTo>
                  <a:lnTo>
                    <a:pt x="180" y="1"/>
                  </a:lnTo>
                  <a:cubicBezTo>
                    <a:pt x="1" y="100"/>
                    <a:pt x="1" y="240"/>
                    <a:pt x="160" y="359"/>
                  </a:cubicBezTo>
                  <a:cubicBezTo>
                    <a:pt x="160" y="240"/>
                    <a:pt x="180" y="140"/>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9" name="Google Shape;16879;p24"/>
            <p:cNvSpPr/>
            <p:nvPr/>
          </p:nvSpPr>
          <p:spPr>
            <a:xfrm>
              <a:off x="5131600" y="5164550"/>
              <a:ext cx="3525" cy="6000"/>
            </a:xfrm>
            <a:custGeom>
              <a:avLst/>
              <a:gdLst/>
              <a:ahLst/>
              <a:cxnLst/>
              <a:rect l="l" t="t" r="r" b="b"/>
              <a:pathLst>
                <a:path w="141" h="240" extrusionOk="0">
                  <a:moveTo>
                    <a:pt x="1" y="0"/>
                  </a:moveTo>
                  <a:cubicBezTo>
                    <a:pt x="1" y="100"/>
                    <a:pt x="41" y="179"/>
                    <a:pt x="140" y="239"/>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0" name="Google Shape;16880;p24"/>
            <p:cNvSpPr/>
            <p:nvPr/>
          </p:nvSpPr>
          <p:spPr>
            <a:xfrm>
              <a:off x="5144550" y="5200350"/>
              <a:ext cx="4500" cy="4000"/>
            </a:xfrm>
            <a:custGeom>
              <a:avLst/>
              <a:gdLst/>
              <a:ahLst/>
              <a:cxnLst/>
              <a:rect l="l" t="t" r="r" b="b"/>
              <a:pathLst>
                <a:path w="180" h="160" extrusionOk="0">
                  <a:moveTo>
                    <a:pt x="159" y="1"/>
                  </a:moveTo>
                  <a:cubicBezTo>
                    <a:pt x="100" y="1"/>
                    <a:pt x="60" y="21"/>
                    <a:pt x="0" y="21"/>
                  </a:cubicBezTo>
                  <a:cubicBezTo>
                    <a:pt x="20" y="120"/>
                    <a:pt x="80" y="160"/>
                    <a:pt x="179" y="160"/>
                  </a:cubicBezTo>
                  <a:cubicBezTo>
                    <a:pt x="179" y="120"/>
                    <a:pt x="159" y="40"/>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1" name="Google Shape;16881;p24"/>
            <p:cNvSpPr/>
            <p:nvPr/>
          </p:nvSpPr>
          <p:spPr>
            <a:xfrm>
              <a:off x="5149025" y="5205325"/>
              <a:ext cx="5000" cy="4000"/>
            </a:xfrm>
            <a:custGeom>
              <a:avLst/>
              <a:gdLst/>
              <a:ahLst/>
              <a:cxnLst/>
              <a:rect l="l" t="t" r="r" b="b"/>
              <a:pathLst>
                <a:path w="200" h="160" extrusionOk="0">
                  <a:moveTo>
                    <a:pt x="0" y="1"/>
                  </a:moveTo>
                  <a:cubicBezTo>
                    <a:pt x="20" y="100"/>
                    <a:pt x="80" y="160"/>
                    <a:pt x="179" y="160"/>
                  </a:cubicBezTo>
                  <a:cubicBezTo>
                    <a:pt x="199" y="100"/>
                    <a:pt x="199" y="40"/>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2" name="Google Shape;16882;p24"/>
            <p:cNvSpPr/>
            <p:nvPr/>
          </p:nvSpPr>
          <p:spPr>
            <a:xfrm>
              <a:off x="5153500" y="5209300"/>
              <a:ext cx="4000" cy="5000"/>
            </a:xfrm>
            <a:custGeom>
              <a:avLst/>
              <a:gdLst/>
              <a:ahLst/>
              <a:cxnLst/>
              <a:rect l="l" t="t" r="r" b="b"/>
              <a:pathLst>
                <a:path w="160" h="200" extrusionOk="0">
                  <a:moveTo>
                    <a:pt x="0" y="1"/>
                  </a:moveTo>
                  <a:lnTo>
                    <a:pt x="0" y="200"/>
                  </a:lnTo>
                  <a:lnTo>
                    <a:pt x="159" y="200"/>
                  </a:lnTo>
                  <a:cubicBezTo>
                    <a:pt x="139" y="100"/>
                    <a:pt x="100" y="4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3" name="Google Shape;16883;p24"/>
            <p:cNvSpPr/>
            <p:nvPr/>
          </p:nvSpPr>
          <p:spPr>
            <a:xfrm>
              <a:off x="5115200" y="5029775"/>
              <a:ext cx="2500" cy="4500"/>
            </a:xfrm>
            <a:custGeom>
              <a:avLst/>
              <a:gdLst/>
              <a:ahLst/>
              <a:cxnLst/>
              <a:rect l="l" t="t" r="r" b="b"/>
              <a:pathLst>
                <a:path w="100" h="180" extrusionOk="0">
                  <a:moveTo>
                    <a:pt x="100" y="0"/>
                  </a:moveTo>
                  <a:cubicBezTo>
                    <a:pt x="80" y="20"/>
                    <a:pt x="60" y="20"/>
                    <a:pt x="40" y="60"/>
                  </a:cubicBezTo>
                  <a:cubicBezTo>
                    <a:pt x="0" y="100"/>
                    <a:pt x="40" y="160"/>
                    <a:pt x="100" y="179"/>
                  </a:cubicBezTo>
                  <a:lnTo>
                    <a:pt x="1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4" name="Google Shape;16884;p24"/>
            <p:cNvSpPr/>
            <p:nvPr/>
          </p:nvSpPr>
          <p:spPr>
            <a:xfrm>
              <a:off x="5122150" y="4981525"/>
              <a:ext cx="4025" cy="4000"/>
            </a:xfrm>
            <a:custGeom>
              <a:avLst/>
              <a:gdLst/>
              <a:ahLst/>
              <a:cxnLst/>
              <a:rect l="l" t="t" r="r" b="b"/>
              <a:pathLst>
                <a:path w="161" h="160" extrusionOk="0">
                  <a:moveTo>
                    <a:pt x="1" y="1"/>
                  </a:moveTo>
                  <a:lnTo>
                    <a:pt x="1" y="160"/>
                  </a:lnTo>
                  <a:cubicBezTo>
                    <a:pt x="61" y="140"/>
                    <a:pt x="80" y="140"/>
                    <a:pt x="120" y="120"/>
                  </a:cubicBezTo>
                  <a:cubicBezTo>
                    <a:pt x="160" y="61"/>
                    <a:pt x="160" y="4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5" name="Google Shape;16885;p24"/>
            <p:cNvSpPr/>
            <p:nvPr/>
          </p:nvSpPr>
          <p:spPr>
            <a:xfrm>
              <a:off x="5117675" y="5047675"/>
              <a:ext cx="3525" cy="4500"/>
            </a:xfrm>
            <a:custGeom>
              <a:avLst/>
              <a:gdLst/>
              <a:ahLst/>
              <a:cxnLst/>
              <a:rect l="l" t="t" r="r" b="b"/>
              <a:pathLst>
                <a:path w="141" h="180" extrusionOk="0">
                  <a:moveTo>
                    <a:pt x="1" y="1"/>
                  </a:moveTo>
                  <a:lnTo>
                    <a:pt x="1" y="180"/>
                  </a:lnTo>
                  <a:lnTo>
                    <a:pt x="140" y="180"/>
                  </a:lnTo>
                  <a:lnTo>
                    <a:pt x="1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6" name="Google Shape;16886;p24"/>
            <p:cNvSpPr/>
            <p:nvPr/>
          </p:nvSpPr>
          <p:spPr>
            <a:xfrm>
              <a:off x="5119175" y="5091450"/>
              <a:ext cx="3500" cy="4500"/>
            </a:xfrm>
            <a:custGeom>
              <a:avLst/>
              <a:gdLst/>
              <a:ahLst/>
              <a:cxnLst/>
              <a:rect l="l" t="t" r="r" b="b"/>
              <a:pathLst>
                <a:path w="140" h="180" extrusionOk="0">
                  <a:moveTo>
                    <a:pt x="140" y="0"/>
                  </a:moveTo>
                  <a:cubicBezTo>
                    <a:pt x="1" y="40"/>
                    <a:pt x="20" y="119"/>
                    <a:pt x="140" y="179"/>
                  </a:cubicBezTo>
                  <a:lnTo>
                    <a:pt x="1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7" name="Google Shape;16887;p24"/>
            <p:cNvSpPr/>
            <p:nvPr/>
          </p:nvSpPr>
          <p:spPr>
            <a:xfrm>
              <a:off x="4840675" y="4728775"/>
              <a:ext cx="14950" cy="7125"/>
            </a:xfrm>
            <a:custGeom>
              <a:avLst/>
              <a:gdLst/>
              <a:ahLst/>
              <a:cxnLst/>
              <a:rect l="l" t="t" r="r" b="b"/>
              <a:pathLst>
                <a:path w="598" h="285" extrusionOk="0">
                  <a:moveTo>
                    <a:pt x="403" y="1"/>
                  </a:moveTo>
                  <a:cubicBezTo>
                    <a:pt x="382" y="1"/>
                    <a:pt x="361" y="2"/>
                    <a:pt x="339" y="5"/>
                  </a:cubicBezTo>
                  <a:cubicBezTo>
                    <a:pt x="200" y="25"/>
                    <a:pt x="80" y="65"/>
                    <a:pt x="1" y="264"/>
                  </a:cubicBezTo>
                  <a:cubicBezTo>
                    <a:pt x="120" y="264"/>
                    <a:pt x="239" y="284"/>
                    <a:pt x="339" y="284"/>
                  </a:cubicBezTo>
                  <a:cubicBezTo>
                    <a:pt x="361" y="284"/>
                    <a:pt x="386" y="285"/>
                    <a:pt x="412" y="285"/>
                  </a:cubicBezTo>
                  <a:cubicBezTo>
                    <a:pt x="501" y="285"/>
                    <a:pt x="597" y="273"/>
                    <a:pt x="597" y="164"/>
                  </a:cubicBezTo>
                  <a:cubicBezTo>
                    <a:pt x="597" y="47"/>
                    <a:pt x="513" y="1"/>
                    <a:pt x="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8" name="Google Shape;16888;p24"/>
            <p:cNvSpPr/>
            <p:nvPr/>
          </p:nvSpPr>
          <p:spPr>
            <a:xfrm>
              <a:off x="5171900" y="4647900"/>
              <a:ext cx="70150" cy="31100"/>
            </a:xfrm>
            <a:custGeom>
              <a:avLst/>
              <a:gdLst/>
              <a:ahLst/>
              <a:cxnLst/>
              <a:rect l="l" t="t" r="r" b="b"/>
              <a:pathLst>
                <a:path w="2806" h="1244" extrusionOk="0">
                  <a:moveTo>
                    <a:pt x="2112" y="1"/>
                  </a:moveTo>
                  <a:cubicBezTo>
                    <a:pt x="2034" y="1"/>
                    <a:pt x="1953" y="12"/>
                    <a:pt x="1870" y="38"/>
                  </a:cubicBezTo>
                  <a:cubicBezTo>
                    <a:pt x="1786" y="135"/>
                    <a:pt x="1694" y="162"/>
                    <a:pt x="1598" y="162"/>
                  </a:cubicBezTo>
                  <a:cubicBezTo>
                    <a:pt x="1470" y="162"/>
                    <a:pt x="1336" y="113"/>
                    <a:pt x="1206" y="113"/>
                  </a:cubicBezTo>
                  <a:cubicBezTo>
                    <a:pt x="1134" y="113"/>
                    <a:pt x="1062" y="129"/>
                    <a:pt x="995" y="177"/>
                  </a:cubicBezTo>
                  <a:cubicBezTo>
                    <a:pt x="782" y="351"/>
                    <a:pt x="701" y="715"/>
                    <a:pt x="328" y="715"/>
                  </a:cubicBezTo>
                  <a:cubicBezTo>
                    <a:pt x="319" y="715"/>
                    <a:pt x="309" y="714"/>
                    <a:pt x="299" y="714"/>
                  </a:cubicBezTo>
                  <a:cubicBezTo>
                    <a:pt x="259" y="734"/>
                    <a:pt x="199" y="734"/>
                    <a:pt x="179" y="754"/>
                  </a:cubicBezTo>
                  <a:cubicBezTo>
                    <a:pt x="60" y="913"/>
                    <a:pt x="0" y="1052"/>
                    <a:pt x="199" y="1172"/>
                  </a:cubicBezTo>
                  <a:cubicBezTo>
                    <a:pt x="338" y="1225"/>
                    <a:pt x="465" y="1244"/>
                    <a:pt x="590" y="1244"/>
                  </a:cubicBezTo>
                  <a:cubicBezTo>
                    <a:pt x="698" y="1244"/>
                    <a:pt x="805" y="1230"/>
                    <a:pt x="915" y="1211"/>
                  </a:cubicBezTo>
                  <a:cubicBezTo>
                    <a:pt x="1174" y="1132"/>
                    <a:pt x="1413" y="1032"/>
                    <a:pt x="1651" y="913"/>
                  </a:cubicBezTo>
                  <a:cubicBezTo>
                    <a:pt x="1691" y="913"/>
                    <a:pt x="1711" y="873"/>
                    <a:pt x="1751" y="853"/>
                  </a:cubicBezTo>
                  <a:cubicBezTo>
                    <a:pt x="1791" y="833"/>
                    <a:pt x="1870" y="774"/>
                    <a:pt x="1910" y="754"/>
                  </a:cubicBezTo>
                  <a:cubicBezTo>
                    <a:pt x="2009" y="714"/>
                    <a:pt x="2109" y="654"/>
                    <a:pt x="2188" y="615"/>
                  </a:cubicBezTo>
                  <a:cubicBezTo>
                    <a:pt x="2248" y="555"/>
                    <a:pt x="2268" y="515"/>
                    <a:pt x="2268" y="435"/>
                  </a:cubicBezTo>
                  <a:cubicBezTo>
                    <a:pt x="2188" y="376"/>
                    <a:pt x="2188" y="356"/>
                    <a:pt x="2248" y="336"/>
                  </a:cubicBezTo>
                  <a:lnTo>
                    <a:pt x="2248" y="336"/>
                  </a:lnTo>
                  <a:cubicBezTo>
                    <a:pt x="2268" y="376"/>
                    <a:pt x="2248" y="455"/>
                    <a:pt x="2308" y="455"/>
                  </a:cubicBezTo>
                  <a:cubicBezTo>
                    <a:pt x="2367" y="475"/>
                    <a:pt x="2447" y="475"/>
                    <a:pt x="2507" y="475"/>
                  </a:cubicBezTo>
                  <a:cubicBezTo>
                    <a:pt x="2666" y="435"/>
                    <a:pt x="2805" y="416"/>
                    <a:pt x="2745" y="177"/>
                  </a:cubicBezTo>
                  <a:cubicBezTo>
                    <a:pt x="2540" y="89"/>
                    <a:pt x="2334" y="1"/>
                    <a:pt x="2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9" name="Google Shape;16889;p24"/>
            <p:cNvSpPr/>
            <p:nvPr/>
          </p:nvSpPr>
          <p:spPr>
            <a:xfrm>
              <a:off x="5200725" y="4573725"/>
              <a:ext cx="58225" cy="32425"/>
            </a:xfrm>
            <a:custGeom>
              <a:avLst/>
              <a:gdLst/>
              <a:ahLst/>
              <a:cxnLst/>
              <a:rect l="l" t="t" r="r" b="b"/>
              <a:pathLst>
                <a:path w="2329" h="1297" extrusionOk="0">
                  <a:moveTo>
                    <a:pt x="1632" y="1"/>
                  </a:moveTo>
                  <a:cubicBezTo>
                    <a:pt x="1294" y="21"/>
                    <a:pt x="956" y="200"/>
                    <a:pt x="638" y="319"/>
                  </a:cubicBezTo>
                  <a:cubicBezTo>
                    <a:pt x="419" y="458"/>
                    <a:pt x="100" y="538"/>
                    <a:pt x="1" y="856"/>
                  </a:cubicBezTo>
                  <a:cubicBezTo>
                    <a:pt x="299" y="936"/>
                    <a:pt x="538" y="1015"/>
                    <a:pt x="737" y="1234"/>
                  </a:cubicBezTo>
                  <a:cubicBezTo>
                    <a:pt x="769" y="1277"/>
                    <a:pt x="795" y="1297"/>
                    <a:pt x="825" y="1297"/>
                  </a:cubicBezTo>
                  <a:cubicBezTo>
                    <a:pt x="851" y="1297"/>
                    <a:pt x="879" y="1282"/>
                    <a:pt x="916" y="1254"/>
                  </a:cubicBezTo>
                  <a:cubicBezTo>
                    <a:pt x="936" y="1214"/>
                    <a:pt x="956" y="1214"/>
                    <a:pt x="1015" y="1214"/>
                  </a:cubicBezTo>
                  <a:cubicBezTo>
                    <a:pt x="1115" y="1194"/>
                    <a:pt x="1194" y="1135"/>
                    <a:pt x="1254" y="1055"/>
                  </a:cubicBezTo>
                  <a:cubicBezTo>
                    <a:pt x="1354" y="936"/>
                    <a:pt x="1533" y="995"/>
                    <a:pt x="1612" y="856"/>
                  </a:cubicBezTo>
                  <a:cubicBezTo>
                    <a:pt x="1652" y="777"/>
                    <a:pt x="1732" y="737"/>
                    <a:pt x="1791" y="697"/>
                  </a:cubicBezTo>
                  <a:cubicBezTo>
                    <a:pt x="1831" y="637"/>
                    <a:pt x="1891" y="558"/>
                    <a:pt x="1990" y="558"/>
                  </a:cubicBezTo>
                  <a:cubicBezTo>
                    <a:pt x="2328" y="100"/>
                    <a:pt x="1990" y="41"/>
                    <a:pt x="1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0" name="Google Shape;16890;p24"/>
            <p:cNvSpPr/>
            <p:nvPr/>
          </p:nvSpPr>
          <p:spPr>
            <a:xfrm>
              <a:off x="5179350" y="4715600"/>
              <a:ext cx="59200" cy="33025"/>
            </a:xfrm>
            <a:custGeom>
              <a:avLst/>
              <a:gdLst/>
              <a:ahLst/>
              <a:cxnLst/>
              <a:rect l="l" t="t" r="r" b="b"/>
              <a:pathLst>
                <a:path w="2368" h="1321" extrusionOk="0">
                  <a:moveTo>
                    <a:pt x="1953" y="0"/>
                  </a:moveTo>
                  <a:cubicBezTo>
                    <a:pt x="1915" y="0"/>
                    <a:pt x="1880" y="5"/>
                    <a:pt x="1851" y="15"/>
                  </a:cubicBezTo>
                  <a:cubicBezTo>
                    <a:pt x="1672" y="55"/>
                    <a:pt x="1473" y="75"/>
                    <a:pt x="1294" y="134"/>
                  </a:cubicBezTo>
                  <a:cubicBezTo>
                    <a:pt x="975" y="254"/>
                    <a:pt x="677" y="413"/>
                    <a:pt x="359" y="512"/>
                  </a:cubicBezTo>
                  <a:cubicBezTo>
                    <a:pt x="199" y="572"/>
                    <a:pt x="100" y="672"/>
                    <a:pt x="20" y="831"/>
                  </a:cubicBezTo>
                  <a:cubicBezTo>
                    <a:pt x="1" y="890"/>
                    <a:pt x="1" y="930"/>
                    <a:pt x="1" y="990"/>
                  </a:cubicBezTo>
                  <a:cubicBezTo>
                    <a:pt x="138" y="1235"/>
                    <a:pt x="290" y="1321"/>
                    <a:pt x="451" y="1321"/>
                  </a:cubicBezTo>
                  <a:cubicBezTo>
                    <a:pt x="617" y="1321"/>
                    <a:pt x="794" y="1230"/>
                    <a:pt x="975" y="1129"/>
                  </a:cubicBezTo>
                  <a:cubicBezTo>
                    <a:pt x="1055" y="1089"/>
                    <a:pt x="1115" y="1050"/>
                    <a:pt x="1194" y="1050"/>
                  </a:cubicBezTo>
                  <a:cubicBezTo>
                    <a:pt x="1473" y="1030"/>
                    <a:pt x="1612" y="831"/>
                    <a:pt x="1771" y="652"/>
                  </a:cubicBezTo>
                  <a:cubicBezTo>
                    <a:pt x="1950" y="592"/>
                    <a:pt x="2089" y="512"/>
                    <a:pt x="2268" y="433"/>
                  </a:cubicBezTo>
                  <a:cubicBezTo>
                    <a:pt x="2348" y="413"/>
                    <a:pt x="2368" y="333"/>
                    <a:pt x="2308" y="234"/>
                  </a:cubicBezTo>
                  <a:cubicBezTo>
                    <a:pt x="2268" y="154"/>
                    <a:pt x="2209" y="115"/>
                    <a:pt x="2169" y="55"/>
                  </a:cubicBezTo>
                  <a:cubicBezTo>
                    <a:pt x="2149" y="35"/>
                    <a:pt x="2089" y="35"/>
                    <a:pt x="2069" y="15"/>
                  </a:cubicBezTo>
                  <a:cubicBezTo>
                    <a:pt x="2030" y="5"/>
                    <a:pt x="1990" y="0"/>
                    <a:pt x="19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1" name="Google Shape;16891;p24"/>
            <p:cNvSpPr/>
            <p:nvPr/>
          </p:nvSpPr>
          <p:spPr>
            <a:xfrm>
              <a:off x="5162450" y="4694075"/>
              <a:ext cx="20900" cy="37600"/>
            </a:xfrm>
            <a:custGeom>
              <a:avLst/>
              <a:gdLst/>
              <a:ahLst/>
              <a:cxnLst/>
              <a:rect l="l" t="t" r="r" b="b"/>
              <a:pathLst>
                <a:path w="836" h="1504" extrusionOk="0">
                  <a:moveTo>
                    <a:pt x="211" y="1"/>
                  </a:moveTo>
                  <a:cubicBezTo>
                    <a:pt x="133" y="1"/>
                    <a:pt x="67" y="27"/>
                    <a:pt x="0" y="80"/>
                  </a:cubicBezTo>
                  <a:cubicBezTo>
                    <a:pt x="40" y="399"/>
                    <a:pt x="60" y="697"/>
                    <a:pt x="100" y="1015"/>
                  </a:cubicBezTo>
                  <a:cubicBezTo>
                    <a:pt x="152" y="1313"/>
                    <a:pt x="267" y="1503"/>
                    <a:pt x="552" y="1503"/>
                  </a:cubicBezTo>
                  <a:cubicBezTo>
                    <a:pt x="590" y="1503"/>
                    <a:pt x="632" y="1500"/>
                    <a:pt x="677" y="1493"/>
                  </a:cubicBezTo>
                  <a:lnTo>
                    <a:pt x="756" y="1413"/>
                  </a:lnTo>
                  <a:cubicBezTo>
                    <a:pt x="796" y="1314"/>
                    <a:pt x="836" y="1194"/>
                    <a:pt x="796" y="1095"/>
                  </a:cubicBezTo>
                  <a:cubicBezTo>
                    <a:pt x="756" y="976"/>
                    <a:pt x="597" y="856"/>
                    <a:pt x="756" y="677"/>
                  </a:cubicBezTo>
                  <a:cubicBezTo>
                    <a:pt x="677" y="419"/>
                    <a:pt x="557" y="200"/>
                    <a:pt x="338" y="21"/>
                  </a:cubicBezTo>
                  <a:cubicBezTo>
                    <a:pt x="292" y="7"/>
                    <a:pt x="250"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2" name="Google Shape;16892;p24"/>
            <p:cNvSpPr/>
            <p:nvPr/>
          </p:nvSpPr>
          <p:spPr>
            <a:xfrm>
              <a:off x="5173375" y="4740325"/>
              <a:ext cx="33850" cy="17450"/>
            </a:xfrm>
            <a:custGeom>
              <a:avLst/>
              <a:gdLst/>
              <a:ahLst/>
              <a:cxnLst/>
              <a:rect l="l" t="t" r="r" b="b"/>
              <a:pathLst>
                <a:path w="1354" h="698" extrusionOk="0">
                  <a:moveTo>
                    <a:pt x="240" y="1"/>
                  </a:moveTo>
                  <a:cubicBezTo>
                    <a:pt x="1" y="140"/>
                    <a:pt x="240" y="339"/>
                    <a:pt x="160" y="498"/>
                  </a:cubicBezTo>
                  <a:cubicBezTo>
                    <a:pt x="419" y="558"/>
                    <a:pt x="717" y="439"/>
                    <a:pt x="916" y="697"/>
                  </a:cubicBezTo>
                  <a:lnTo>
                    <a:pt x="1095" y="697"/>
                  </a:lnTo>
                  <a:cubicBezTo>
                    <a:pt x="1194" y="518"/>
                    <a:pt x="1294" y="359"/>
                    <a:pt x="1294" y="160"/>
                  </a:cubicBezTo>
                  <a:cubicBezTo>
                    <a:pt x="1314" y="160"/>
                    <a:pt x="1314" y="140"/>
                    <a:pt x="1334" y="120"/>
                  </a:cubicBezTo>
                  <a:cubicBezTo>
                    <a:pt x="1354" y="100"/>
                    <a:pt x="1334" y="41"/>
                    <a:pt x="1294" y="21"/>
                  </a:cubicBezTo>
                  <a:cubicBezTo>
                    <a:pt x="1284" y="20"/>
                    <a:pt x="1274" y="20"/>
                    <a:pt x="1264" y="20"/>
                  </a:cubicBezTo>
                  <a:cubicBezTo>
                    <a:pt x="1037" y="20"/>
                    <a:pt x="818" y="161"/>
                    <a:pt x="596" y="161"/>
                  </a:cubicBezTo>
                  <a:cubicBezTo>
                    <a:pt x="478" y="161"/>
                    <a:pt x="360" y="121"/>
                    <a:pt x="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3" name="Google Shape;16893;p24"/>
            <p:cNvSpPr/>
            <p:nvPr/>
          </p:nvSpPr>
          <p:spPr>
            <a:xfrm>
              <a:off x="5192275" y="4569250"/>
              <a:ext cx="36325" cy="25400"/>
            </a:xfrm>
            <a:custGeom>
              <a:avLst/>
              <a:gdLst/>
              <a:ahLst/>
              <a:cxnLst/>
              <a:rect l="l" t="t" r="r" b="b"/>
              <a:pathLst>
                <a:path w="1453" h="1016" extrusionOk="0">
                  <a:moveTo>
                    <a:pt x="757" y="1"/>
                  </a:moveTo>
                  <a:cubicBezTo>
                    <a:pt x="677" y="180"/>
                    <a:pt x="637" y="339"/>
                    <a:pt x="578" y="518"/>
                  </a:cubicBezTo>
                  <a:cubicBezTo>
                    <a:pt x="458" y="717"/>
                    <a:pt x="200" y="737"/>
                    <a:pt x="41" y="876"/>
                  </a:cubicBezTo>
                  <a:cubicBezTo>
                    <a:pt x="1" y="916"/>
                    <a:pt x="1" y="956"/>
                    <a:pt x="1" y="1015"/>
                  </a:cubicBezTo>
                  <a:lnTo>
                    <a:pt x="339" y="1015"/>
                  </a:lnTo>
                  <a:cubicBezTo>
                    <a:pt x="578" y="876"/>
                    <a:pt x="856" y="717"/>
                    <a:pt x="1095" y="578"/>
                  </a:cubicBezTo>
                  <a:cubicBezTo>
                    <a:pt x="1254" y="419"/>
                    <a:pt x="1453" y="279"/>
                    <a:pt x="1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4" name="Google Shape;16894;p24"/>
            <p:cNvSpPr/>
            <p:nvPr/>
          </p:nvSpPr>
          <p:spPr>
            <a:xfrm>
              <a:off x="5159950" y="4669025"/>
              <a:ext cx="22400" cy="27575"/>
            </a:xfrm>
            <a:custGeom>
              <a:avLst/>
              <a:gdLst/>
              <a:ahLst/>
              <a:cxnLst/>
              <a:rect l="l" t="t" r="r" b="b"/>
              <a:pathLst>
                <a:path w="896" h="1103" extrusionOk="0">
                  <a:moveTo>
                    <a:pt x="391" y="1"/>
                  </a:moveTo>
                  <a:cubicBezTo>
                    <a:pt x="341" y="1"/>
                    <a:pt x="289" y="23"/>
                    <a:pt x="259" y="68"/>
                  </a:cubicBezTo>
                  <a:cubicBezTo>
                    <a:pt x="200" y="406"/>
                    <a:pt x="1" y="724"/>
                    <a:pt x="80" y="1102"/>
                  </a:cubicBezTo>
                  <a:lnTo>
                    <a:pt x="399" y="1102"/>
                  </a:lnTo>
                  <a:cubicBezTo>
                    <a:pt x="558" y="1023"/>
                    <a:pt x="637" y="903"/>
                    <a:pt x="697" y="804"/>
                  </a:cubicBezTo>
                  <a:cubicBezTo>
                    <a:pt x="777" y="625"/>
                    <a:pt x="896" y="486"/>
                    <a:pt x="677" y="327"/>
                  </a:cubicBezTo>
                  <a:cubicBezTo>
                    <a:pt x="498" y="307"/>
                    <a:pt x="538" y="108"/>
                    <a:pt x="438" y="8"/>
                  </a:cubicBezTo>
                  <a:cubicBezTo>
                    <a:pt x="423" y="3"/>
                    <a:pt x="407" y="1"/>
                    <a:pt x="3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5" name="Google Shape;16895;p24"/>
            <p:cNvSpPr/>
            <p:nvPr/>
          </p:nvSpPr>
          <p:spPr>
            <a:xfrm>
              <a:off x="5175875" y="4628925"/>
              <a:ext cx="37825" cy="15950"/>
            </a:xfrm>
            <a:custGeom>
              <a:avLst/>
              <a:gdLst/>
              <a:ahLst/>
              <a:cxnLst/>
              <a:rect l="l" t="t" r="r" b="b"/>
              <a:pathLst>
                <a:path w="1513" h="638" extrusionOk="0">
                  <a:moveTo>
                    <a:pt x="1234" y="1"/>
                  </a:moveTo>
                  <a:cubicBezTo>
                    <a:pt x="1094" y="1"/>
                    <a:pt x="955" y="1"/>
                    <a:pt x="836" y="80"/>
                  </a:cubicBezTo>
                  <a:cubicBezTo>
                    <a:pt x="763" y="154"/>
                    <a:pt x="678" y="174"/>
                    <a:pt x="589" y="174"/>
                  </a:cubicBezTo>
                  <a:cubicBezTo>
                    <a:pt x="472" y="174"/>
                    <a:pt x="347" y="138"/>
                    <a:pt x="231" y="138"/>
                  </a:cubicBezTo>
                  <a:cubicBezTo>
                    <a:pt x="148" y="138"/>
                    <a:pt x="69" y="157"/>
                    <a:pt x="0" y="220"/>
                  </a:cubicBezTo>
                  <a:cubicBezTo>
                    <a:pt x="0" y="419"/>
                    <a:pt x="120" y="439"/>
                    <a:pt x="259" y="439"/>
                  </a:cubicBezTo>
                  <a:cubicBezTo>
                    <a:pt x="458" y="439"/>
                    <a:pt x="637" y="518"/>
                    <a:pt x="796" y="637"/>
                  </a:cubicBezTo>
                  <a:lnTo>
                    <a:pt x="995" y="637"/>
                  </a:lnTo>
                  <a:cubicBezTo>
                    <a:pt x="1134" y="598"/>
                    <a:pt x="1254" y="538"/>
                    <a:pt x="1333" y="419"/>
                  </a:cubicBezTo>
                  <a:lnTo>
                    <a:pt x="1353" y="419"/>
                  </a:lnTo>
                  <a:cubicBezTo>
                    <a:pt x="1512" y="220"/>
                    <a:pt x="1433" y="100"/>
                    <a:pt x="1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6" name="Google Shape;16896;p24"/>
            <p:cNvSpPr/>
            <p:nvPr/>
          </p:nvSpPr>
          <p:spPr>
            <a:xfrm>
              <a:off x="5166925" y="4653200"/>
              <a:ext cx="19900" cy="17525"/>
            </a:xfrm>
            <a:custGeom>
              <a:avLst/>
              <a:gdLst/>
              <a:ahLst/>
              <a:cxnLst/>
              <a:rect l="l" t="t" r="r" b="b"/>
              <a:pathLst>
                <a:path w="796" h="701" extrusionOk="0">
                  <a:moveTo>
                    <a:pt x="325" y="0"/>
                  </a:moveTo>
                  <a:cubicBezTo>
                    <a:pt x="185" y="0"/>
                    <a:pt x="64" y="72"/>
                    <a:pt x="20" y="263"/>
                  </a:cubicBezTo>
                  <a:cubicBezTo>
                    <a:pt x="0" y="403"/>
                    <a:pt x="0" y="542"/>
                    <a:pt x="0" y="701"/>
                  </a:cubicBezTo>
                  <a:lnTo>
                    <a:pt x="159" y="701"/>
                  </a:lnTo>
                  <a:cubicBezTo>
                    <a:pt x="279" y="641"/>
                    <a:pt x="398" y="601"/>
                    <a:pt x="517" y="522"/>
                  </a:cubicBezTo>
                  <a:cubicBezTo>
                    <a:pt x="577" y="343"/>
                    <a:pt x="796" y="124"/>
                    <a:pt x="478" y="25"/>
                  </a:cubicBezTo>
                  <a:cubicBezTo>
                    <a:pt x="426" y="9"/>
                    <a:pt x="374"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7" name="Google Shape;16897;p24"/>
            <p:cNvSpPr/>
            <p:nvPr/>
          </p:nvSpPr>
          <p:spPr>
            <a:xfrm>
              <a:off x="5195775" y="4643025"/>
              <a:ext cx="22900" cy="14775"/>
            </a:xfrm>
            <a:custGeom>
              <a:avLst/>
              <a:gdLst/>
              <a:ahLst/>
              <a:cxnLst/>
              <a:rect l="l" t="t" r="r" b="b"/>
              <a:pathLst>
                <a:path w="916" h="591" extrusionOk="0">
                  <a:moveTo>
                    <a:pt x="158" y="1"/>
                  </a:moveTo>
                  <a:cubicBezTo>
                    <a:pt x="122" y="1"/>
                    <a:pt x="83" y="11"/>
                    <a:pt x="40" y="34"/>
                  </a:cubicBezTo>
                  <a:lnTo>
                    <a:pt x="0" y="73"/>
                  </a:lnTo>
                  <a:cubicBezTo>
                    <a:pt x="20" y="173"/>
                    <a:pt x="20" y="272"/>
                    <a:pt x="40" y="372"/>
                  </a:cubicBezTo>
                  <a:cubicBezTo>
                    <a:pt x="218" y="450"/>
                    <a:pt x="409" y="590"/>
                    <a:pt x="577" y="590"/>
                  </a:cubicBezTo>
                  <a:cubicBezTo>
                    <a:pt x="709" y="590"/>
                    <a:pt x="828" y="504"/>
                    <a:pt x="915" y="233"/>
                  </a:cubicBezTo>
                  <a:cubicBezTo>
                    <a:pt x="855" y="233"/>
                    <a:pt x="816" y="233"/>
                    <a:pt x="716" y="253"/>
                  </a:cubicBezTo>
                  <a:cubicBezTo>
                    <a:pt x="689" y="262"/>
                    <a:pt x="664" y="266"/>
                    <a:pt x="641" y="266"/>
                  </a:cubicBezTo>
                  <a:cubicBezTo>
                    <a:pt x="453" y="266"/>
                    <a:pt x="347"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8" name="Google Shape;16898;p24"/>
            <p:cNvSpPr/>
            <p:nvPr/>
          </p:nvSpPr>
          <p:spPr>
            <a:xfrm>
              <a:off x="5175875" y="4624950"/>
              <a:ext cx="20900" cy="10775"/>
            </a:xfrm>
            <a:custGeom>
              <a:avLst/>
              <a:gdLst/>
              <a:ahLst/>
              <a:cxnLst/>
              <a:rect l="l" t="t" r="r" b="b"/>
              <a:pathLst>
                <a:path w="836" h="431" extrusionOk="0">
                  <a:moveTo>
                    <a:pt x="259" y="1"/>
                  </a:moveTo>
                  <a:cubicBezTo>
                    <a:pt x="60" y="60"/>
                    <a:pt x="0" y="180"/>
                    <a:pt x="0" y="379"/>
                  </a:cubicBezTo>
                  <a:cubicBezTo>
                    <a:pt x="130" y="405"/>
                    <a:pt x="259" y="430"/>
                    <a:pt x="383" y="430"/>
                  </a:cubicBezTo>
                  <a:cubicBezTo>
                    <a:pt x="546" y="430"/>
                    <a:pt x="700" y="386"/>
                    <a:pt x="836" y="239"/>
                  </a:cubicBezTo>
                  <a:cubicBezTo>
                    <a:pt x="617" y="239"/>
                    <a:pt x="418" y="239"/>
                    <a:pt x="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9" name="Google Shape;16899;p24"/>
            <p:cNvSpPr/>
            <p:nvPr/>
          </p:nvSpPr>
          <p:spPr>
            <a:xfrm>
              <a:off x="5166425" y="4600100"/>
              <a:ext cx="17425" cy="9075"/>
            </a:xfrm>
            <a:custGeom>
              <a:avLst/>
              <a:gdLst/>
              <a:ahLst/>
              <a:cxnLst/>
              <a:rect l="l" t="t" r="r" b="b"/>
              <a:pathLst>
                <a:path w="697" h="363" extrusionOk="0">
                  <a:moveTo>
                    <a:pt x="697" y="0"/>
                  </a:moveTo>
                  <a:lnTo>
                    <a:pt x="697" y="0"/>
                  </a:lnTo>
                  <a:cubicBezTo>
                    <a:pt x="438" y="60"/>
                    <a:pt x="199" y="179"/>
                    <a:pt x="0" y="358"/>
                  </a:cubicBezTo>
                  <a:cubicBezTo>
                    <a:pt x="40" y="361"/>
                    <a:pt x="78" y="362"/>
                    <a:pt x="115" y="362"/>
                  </a:cubicBezTo>
                  <a:cubicBezTo>
                    <a:pt x="360" y="362"/>
                    <a:pt x="558" y="294"/>
                    <a:pt x="6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0" name="Google Shape;16900;p24"/>
            <p:cNvSpPr/>
            <p:nvPr/>
          </p:nvSpPr>
          <p:spPr>
            <a:xfrm>
              <a:off x="5199750" y="4608550"/>
              <a:ext cx="14450" cy="8825"/>
            </a:xfrm>
            <a:custGeom>
              <a:avLst/>
              <a:gdLst/>
              <a:ahLst/>
              <a:cxnLst/>
              <a:rect l="l" t="t" r="r" b="b"/>
              <a:pathLst>
                <a:path w="578" h="353" extrusionOk="0">
                  <a:moveTo>
                    <a:pt x="577" y="0"/>
                  </a:moveTo>
                  <a:cubicBezTo>
                    <a:pt x="299" y="0"/>
                    <a:pt x="159" y="159"/>
                    <a:pt x="0" y="338"/>
                  </a:cubicBezTo>
                  <a:cubicBezTo>
                    <a:pt x="43" y="348"/>
                    <a:pt x="84" y="352"/>
                    <a:pt x="124" y="352"/>
                  </a:cubicBezTo>
                  <a:cubicBezTo>
                    <a:pt x="338" y="352"/>
                    <a:pt x="493" y="219"/>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1" name="Google Shape;16901;p24"/>
            <p:cNvSpPr/>
            <p:nvPr/>
          </p:nvSpPr>
          <p:spPr>
            <a:xfrm>
              <a:off x="5178850" y="4729825"/>
              <a:ext cx="9975" cy="6550"/>
            </a:xfrm>
            <a:custGeom>
              <a:avLst/>
              <a:gdLst/>
              <a:ahLst/>
              <a:cxnLst/>
              <a:rect l="l" t="t" r="r" b="b"/>
              <a:pathLst>
                <a:path w="399" h="262" extrusionOk="0">
                  <a:moveTo>
                    <a:pt x="223" y="0"/>
                  </a:moveTo>
                  <a:cubicBezTo>
                    <a:pt x="163" y="0"/>
                    <a:pt x="97" y="26"/>
                    <a:pt x="21" y="83"/>
                  </a:cubicBezTo>
                  <a:lnTo>
                    <a:pt x="1" y="63"/>
                  </a:lnTo>
                  <a:lnTo>
                    <a:pt x="1" y="63"/>
                  </a:lnTo>
                  <a:cubicBezTo>
                    <a:pt x="21" y="142"/>
                    <a:pt x="21" y="182"/>
                    <a:pt x="40" y="262"/>
                  </a:cubicBezTo>
                  <a:cubicBezTo>
                    <a:pt x="180" y="242"/>
                    <a:pt x="319" y="222"/>
                    <a:pt x="399" y="83"/>
                  </a:cubicBezTo>
                  <a:cubicBezTo>
                    <a:pt x="347" y="31"/>
                    <a:pt x="289" y="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2" name="Google Shape;16902;p24"/>
            <p:cNvSpPr/>
            <p:nvPr/>
          </p:nvSpPr>
          <p:spPr>
            <a:xfrm>
              <a:off x="5213675" y="4604075"/>
              <a:ext cx="9475" cy="4650"/>
            </a:xfrm>
            <a:custGeom>
              <a:avLst/>
              <a:gdLst/>
              <a:ahLst/>
              <a:cxnLst/>
              <a:rect l="l" t="t" r="r" b="b"/>
              <a:pathLst>
                <a:path w="379" h="186" extrusionOk="0">
                  <a:moveTo>
                    <a:pt x="199" y="0"/>
                  </a:moveTo>
                  <a:cubicBezTo>
                    <a:pt x="139" y="40"/>
                    <a:pt x="80" y="120"/>
                    <a:pt x="0" y="179"/>
                  </a:cubicBezTo>
                  <a:cubicBezTo>
                    <a:pt x="28" y="183"/>
                    <a:pt x="57" y="186"/>
                    <a:pt x="85" y="186"/>
                  </a:cubicBezTo>
                  <a:cubicBezTo>
                    <a:pt x="200" y="186"/>
                    <a:pt x="314" y="147"/>
                    <a:pt x="378" y="20"/>
                  </a:cubicBezTo>
                  <a:cubicBezTo>
                    <a:pt x="318" y="20"/>
                    <a:pt x="239"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3" name="Google Shape;16903;p24"/>
            <p:cNvSpPr/>
            <p:nvPr/>
          </p:nvSpPr>
          <p:spPr>
            <a:xfrm>
              <a:off x="5188300" y="4618000"/>
              <a:ext cx="8475" cy="4500"/>
            </a:xfrm>
            <a:custGeom>
              <a:avLst/>
              <a:gdLst/>
              <a:ahLst/>
              <a:cxnLst/>
              <a:rect l="l" t="t" r="r" b="b"/>
              <a:pathLst>
                <a:path w="339" h="180" extrusionOk="0">
                  <a:moveTo>
                    <a:pt x="249" y="0"/>
                  </a:moveTo>
                  <a:cubicBezTo>
                    <a:pt x="154" y="0"/>
                    <a:pt x="77" y="72"/>
                    <a:pt x="1" y="179"/>
                  </a:cubicBezTo>
                  <a:cubicBezTo>
                    <a:pt x="140" y="179"/>
                    <a:pt x="259" y="140"/>
                    <a:pt x="339" y="20"/>
                  </a:cubicBezTo>
                  <a:cubicBezTo>
                    <a:pt x="307" y="6"/>
                    <a:pt x="277" y="0"/>
                    <a:pt x="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4" name="Google Shape;16904;p24"/>
            <p:cNvSpPr/>
            <p:nvPr/>
          </p:nvSpPr>
          <p:spPr>
            <a:xfrm>
              <a:off x="5183825" y="4596100"/>
              <a:ext cx="5500" cy="3150"/>
            </a:xfrm>
            <a:custGeom>
              <a:avLst/>
              <a:gdLst/>
              <a:ahLst/>
              <a:cxnLst/>
              <a:rect l="l" t="t" r="r" b="b"/>
              <a:pathLst>
                <a:path w="220" h="126" extrusionOk="0">
                  <a:moveTo>
                    <a:pt x="219" y="1"/>
                  </a:moveTo>
                  <a:cubicBezTo>
                    <a:pt x="120" y="1"/>
                    <a:pt x="40" y="41"/>
                    <a:pt x="1" y="120"/>
                  </a:cubicBezTo>
                  <a:cubicBezTo>
                    <a:pt x="14" y="124"/>
                    <a:pt x="27" y="125"/>
                    <a:pt x="39" y="125"/>
                  </a:cubicBezTo>
                  <a:cubicBezTo>
                    <a:pt x="101" y="125"/>
                    <a:pt x="153" y="84"/>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5" name="Google Shape;16905;p24"/>
            <p:cNvSpPr/>
            <p:nvPr/>
          </p:nvSpPr>
          <p:spPr>
            <a:xfrm>
              <a:off x="5182325" y="4621975"/>
              <a:ext cx="6000" cy="4000"/>
            </a:xfrm>
            <a:custGeom>
              <a:avLst/>
              <a:gdLst/>
              <a:ahLst/>
              <a:cxnLst/>
              <a:rect l="l" t="t" r="r" b="b"/>
              <a:pathLst>
                <a:path w="240" h="160" extrusionOk="0">
                  <a:moveTo>
                    <a:pt x="240" y="0"/>
                  </a:moveTo>
                  <a:cubicBezTo>
                    <a:pt x="140" y="0"/>
                    <a:pt x="61" y="60"/>
                    <a:pt x="1" y="160"/>
                  </a:cubicBezTo>
                  <a:cubicBezTo>
                    <a:pt x="100" y="160"/>
                    <a:pt x="180" y="100"/>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6" name="Google Shape;16906;p24"/>
            <p:cNvSpPr/>
            <p:nvPr/>
          </p:nvSpPr>
          <p:spPr>
            <a:xfrm>
              <a:off x="5043075" y="4753750"/>
              <a:ext cx="4500" cy="4500"/>
            </a:xfrm>
            <a:custGeom>
              <a:avLst/>
              <a:gdLst/>
              <a:ahLst/>
              <a:cxnLst/>
              <a:rect l="l" t="t" r="r" b="b"/>
              <a:pathLst>
                <a:path w="180" h="180" extrusionOk="0">
                  <a:moveTo>
                    <a:pt x="1" y="1"/>
                  </a:moveTo>
                  <a:lnTo>
                    <a:pt x="180" y="180"/>
                  </a:lnTo>
                  <a:cubicBezTo>
                    <a:pt x="140" y="100"/>
                    <a:pt x="81" y="6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7" name="Google Shape;16907;p24"/>
            <p:cNvSpPr/>
            <p:nvPr/>
          </p:nvSpPr>
          <p:spPr>
            <a:xfrm>
              <a:off x="5218650" y="5196375"/>
              <a:ext cx="4500" cy="4000"/>
            </a:xfrm>
            <a:custGeom>
              <a:avLst/>
              <a:gdLst/>
              <a:ahLst/>
              <a:cxnLst/>
              <a:rect l="l" t="t" r="r" b="b"/>
              <a:pathLst>
                <a:path w="180" h="160" extrusionOk="0">
                  <a:moveTo>
                    <a:pt x="20" y="1"/>
                  </a:moveTo>
                  <a:cubicBezTo>
                    <a:pt x="20" y="60"/>
                    <a:pt x="0" y="100"/>
                    <a:pt x="0" y="160"/>
                  </a:cubicBezTo>
                  <a:cubicBezTo>
                    <a:pt x="40" y="120"/>
                    <a:pt x="119" y="80"/>
                    <a:pt x="179" y="20"/>
                  </a:cubicBezTo>
                  <a:cubicBezTo>
                    <a:pt x="119" y="1"/>
                    <a:pt x="80"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8" name="Google Shape;16908;p24"/>
            <p:cNvSpPr/>
            <p:nvPr/>
          </p:nvSpPr>
          <p:spPr>
            <a:xfrm>
              <a:off x="5269375" y="4710375"/>
              <a:ext cx="24375" cy="13575"/>
            </a:xfrm>
            <a:custGeom>
              <a:avLst/>
              <a:gdLst/>
              <a:ahLst/>
              <a:cxnLst/>
              <a:rect l="l" t="t" r="r" b="b"/>
              <a:pathLst>
                <a:path w="975" h="543" extrusionOk="0">
                  <a:moveTo>
                    <a:pt x="730" y="1"/>
                  </a:moveTo>
                  <a:cubicBezTo>
                    <a:pt x="467" y="1"/>
                    <a:pt x="282" y="213"/>
                    <a:pt x="80" y="324"/>
                  </a:cubicBezTo>
                  <a:cubicBezTo>
                    <a:pt x="0" y="403"/>
                    <a:pt x="0" y="463"/>
                    <a:pt x="100" y="542"/>
                  </a:cubicBezTo>
                  <a:cubicBezTo>
                    <a:pt x="199" y="542"/>
                    <a:pt x="338" y="523"/>
                    <a:pt x="458" y="523"/>
                  </a:cubicBezTo>
                  <a:cubicBezTo>
                    <a:pt x="637" y="423"/>
                    <a:pt x="796" y="343"/>
                    <a:pt x="975" y="264"/>
                  </a:cubicBezTo>
                  <a:cubicBezTo>
                    <a:pt x="935" y="164"/>
                    <a:pt x="856" y="105"/>
                    <a:pt x="796" y="5"/>
                  </a:cubicBezTo>
                  <a:cubicBezTo>
                    <a:pt x="773" y="2"/>
                    <a:pt x="751" y="1"/>
                    <a:pt x="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9" name="Google Shape;16909;p24"/>
            <p:cNvSpPr/>
            <p:nvPr/>
          </p:nvSpPr>
          <p:spPr>
            <a:xfrm>
              <a:off x="5301700" y="4710125"/>
              <a:ext cx="9475" cy="3375"/>
            </a:xfrm>
            <a:custGeom>
              <a:avLst/>
              <a:gdLst/>
              <a:ahLst/>
              <a:cxnLst/>
              <a:rect l="l" t="t" r="r" b="b"/>
              <a:pathLst>
                <a:path w="379" h="135" extrusionOk="0">
                  <a:moveTo>
                    <a:pt x="274" y="0"/>
                  </a:moveTo>
                  <a:cubicBezTo>
                    <a:pt x="172" y="0"/>
                    <a:pt x="75" y="45"/>
                    <a:pt x="0" y="135"/>
                  </a:cubicBezTo>
                  <a:cubicBezTo>
                    <a:pt x="159" y="135"/>
                    <a:pt x="279" y="75"/>
                    <a:pt x="378" y="15"/>
                  </a:cubicBezTo>
                  <a:cubicBezTo>
                    <a:pt x="343" y="5"/>
                    <a:pt x="308"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0" name="Google Shape;16910;p24"/>
            <p:cNvSpPr/>
            <p:nvPr/>
          </p:nvSpPr>
          <p:spPr>
            <a:xfrm>
              <a:off x="5384750" y="4675675"/>
              <a:ext cx="5500" cy="3025"/>
            </a:xfrm>
            <a:custGeom>
              <a:avLst/>
              <a:gdLst/>
              <a:ahLst/>
              <a:cxnLst/>
              <a:rect l="l" t="t" r="r" b="b"/>
              <a:pathLst>
                <a:path w="220" h="121" extrusionOk="0">
                  <a:moveTo>
                    <a:pt x="219" y="1"/>
                  </a:moveTo>
                  <a:cubicBezTo>
                    <a:pt x="139" y="41"/>
                    <a:pt x="60" y="61"/>
                    <a:pt x="0" y="120"/>
                  </a:cubicBezTo>
                  <a:cubicBezTo>
                    <a:pt x="60" y="120"/>
                    <a:pt x="139" y="61"/>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1" name="Google Shape;16911;p24"/>
            <p:cNvSpPr/>
            <p:nvPr/>
          </p:nvSpPr>
          <p:spPr>
            <a:xfrm>
              <a:off x="5223600" y="4783100"/>
              <a:ext cx="16950" cy="4500"/>
            </a:xfrm>
            <a:custGeom>
              <a:avLst/>
              <a:gdLst/>
              <a:ahLst/>
              <a:cxnLst/>
              <a:rect l="l" t="t" r="r" b="b"/>
              <a:pathLst>
                <a:path w="678" h="180" extrusionOk="0">
                  <a:moveTo>
                    <a:pt x="319" y="1"/>
                  </a:moveTo>
                  <a:cubicBezTo>
                    <a:pt x="200" y="40"/>
                    <a:pt x="100" y="80"/>
                    <a:pt x="1" y="100"/>
                  </a:cubicBezTo>
                  <a:lnTo>
                    <a:pt x="1" y="180"/>
                  </a:lnTo>
                  <a:lnTo>
                    <a:pt x="677" y="180"/>
                  </a:lnTo>
                  <a:cubicBezTo>
                    <a:pt x="598" y="40"/>
                    <a:pt x="439" y="2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2" name="Google Shape;16912;p24"/>
            <p:cNvSpPr/>
            <p:nvPr/>
          </p:nvSpPr>
          <p:spPr>
            <a:xfrm>
              <a:off x="4673575" y="4570250"/>
              <a:ext cx="5000" cy="15950"/>
            </a:xfrm>
            <a:custGeom>
              <a:avLst/>
              <a:gdLst/>
              <a:ahLst/>
              <a:cxnLst/>
              <a:rect l="l" t="t" r="r" b="b"/>
              <a:pathLst>
                <a:path w="200" h="638" extrusionOk="0">
                  <a:moveTo>
                    <a:pt x="200" y="1"/>
                  </a:moveTo>
                  <a:cubicBezTo>
                    <a:pt x="21" y="239"/>
                    <a:pt x="1" y="438"/>
                    <a:pt x="200" y="637"/>
                  </a:cubicBezTo>
                  <a:lnTo>
                    <a:pt x="2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3" name="Google Shape;16913;p24"/>
            <p:cNvSpPr/>
            <p:nvPr/>
          </p:nvSpPr>
          <p:spPr>
            <a:xfrm>
              <a:off x="5232075" y="4654975"/>
              <a:ext cx="150200" cy="69900"/>
            </a:xfrm>
            <a:custGeom>
              <a:avLst/>
              <a:gdLst/>
              <a:ahLst/>
              <a:cxnLst/>
              <a:rect l="l" t="t" r="r" b="b"/>
              <a:pathLst>
                <a:path w="6008" h="2796" extrusionOk="0">
                  <a:moveTo>
                    <a:pt x="5467" y="1"/>
                  </a:moveTo>
                  <a:cubicBezTo>
                    <a:pt x="5306" y="1"/>
                    <a:pt x="5144" y="25"/>
                    <a:pt x="4973" y="73"/>
                  </a:cubicBezTo>
                  <a:cubicBezTo>
                    <a:pt x="4536" y="192"/>
                    <a:pt x="4138" y="391"/>
                    <a:pt x="3720" y="590"/>
                  </a:cubicBezTo>
                  <a:cubicBezTo>
                    <a:pt x="3737" y="700"/>
                    <a:pt x="3704" y="724"/>
                    <a:pt x="3655" y="724"/>
                  </a:cubicBezTo>
                  <a:cubicBezTo>
                    <a:pt x="3618" y="724"/>
                    <a:pt x="3573" y="710"/>
                    <a:pt x="3534" y="710"/>
                  </a:cubicBezTo>
                  <a:cubicBezTo>
                    <a:pt x="3504" y="710"/>
                    <a:pt x="3477" y="719"/>
                    <a:pt x="3462" y="749"/>
                  </a:cubicBezTo>
                  <a:cubicBezTo>
                    <a:pt x="2924" y="948"/>
                    <a:pt x="2447" y="1227"/>
                    <a:pt x="1890" y="1386"/>
                  </a:cubicBezTo>
                  <a:cubicBezTo>
                    <a:pt x="1253" y="1764"/>
                    <a:pt x="438" y="1883"/>
                    <a:pt x="0" y="2579"/>
                  </a:cubicBezTo>
                  <a:cubicBezTo>
                    <a:pt x="60" y="2639"/>
                    <a:pt x="139" y="2679"/>
                    <a:pt x="199" y="2739"/>
                  </a:cubicBezTo>
                  <a:cubicBezTo>
                    <a:pt x="246" y="2776"/>
                    <a:pt x="293" y="2796"/>
                    <a:pt x="348" y="2796"/>
                  </a:cubicBezTo>
                  <a:cubicBezTo>
                    <a:pt x="410" y="2796"/>
                    <a:pt x="483" y="2771"/>
                    <a:pt x="577" y="2719"/>
                  </a:cubicBezTo>
                  <a:cubicBezTo>
                    <a:pt x="637" y="2659"/>
                    <a:pt x="677" y="2619"/>
                    <a:pt x="756" y="2579"/>
                  </a:cubicBezTo>
                  <a:cubicBezTo>
                    <a:pt x="935" y="2540"/>
                    <a:pt x="1094" y="2460"/>
                    <a:pt x="1273" y="2420"/>
                  </a:cubicBezTo>
                  <a:cubicBezTo>
                    <a:pt x="2168" y="1943"/>
                    <a:pt x="3064" y="1465"/>
                    <a:pt x="3959" y="1028"/>
                  </a:cubicBezTo>
                  <a:cubicBezTo>
                    <a:pt x="4416" y="789"/>
                    <a:pt x="4854" y="590"/>
                    <a:pt x="5331" y="471"/>
                  </a:cubicBezTo>
                  <a:cubicBezTo>
                    <a:pt x="5570" y="391"/>
                    <a:pt x="5829" y="332"/>
                    <a:pt x="6008" y="93"/>
                  </a:cubicBezTo>
                  <a:cubicBezTo>
                    <a:pt x="5821" y="30"/>
                    <a:pt x="5644" y="1"/>
                    <a:pt x="5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4" name="Google Shape;16914;p24"/>
            <p:cNvSpPr/>
            <p:nvPr/>
          </p:nvSpPr>
          <p:spPr>
            <a:xfrm>
              <a:off x="5243500" y="4718450"/>
              <a:ext cx="27875" cy="16925"/>
            </a:xfrm>
            <a:custGeom>
              <a:avLst/>
              <a:gdLst/>
              <a:ahLst/>
              <a:cxnLst/>
              <a:rect l="l" t="t" r="r" b="b"/>
              <a:pathLst>
                <a:path w="1115" h="677" extrusionOk="0">
                  <a:moveTo>
                    <a:pt x="936" y="1"/>
                  </a:moveTo>
                  <a:cubicBezTo>
                    <a:pt x="717" y="299"/>
                    <a:pt x="239" y="299"/>
                    <a:pt x="1" y="677"/>
                  </a:cubicBezTo>
                  <a:cubicBezTo>
                    <a:pt x="478" y="677"/>
                    <a:pt x="796" y="438"/>
                    <a:pt x="1115" y="219"/>
                  </a:cubicBezTo>
                  <a:lnTo>
                    <a:pt x="1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5" name="Google Shape;16915;p24"/>
            <p:cNvSpPr/>
            <p:nvPr/>
          </p:nvSpPr>
          <p:spPr>
            <a:xfrm>
              <a:off x="5209700" y="4732875"/>
              <a:ext cx="16425" cy="16100"/>
            </a:xfrm>
            <a:custGeom>
              <a:avLst/>
              <a:gdLst/>
              <a:ahLst/>
              <a:cxnLst/>
              <a:rect l="l" t="t" r="r" b="b"/>
              <a:pathLst>
                <a:path w="657" h="644" extrusionOk="0">
                  <a:moveTo>
                    <a:pt x="557" y="0"/>
                  </a:moveTo>
                  <a:lnTo>
                    <a:pt x="557" y="0"/>
                  </a:lnTo>
                  <a:cubicBezTo>
                    <a:pt x="358" y="40"/>
                    <a:pt x="159" y="120"/>
                    <a:pt x="0" y="299"/>
                  </a:cubicBezTo>
                  <a:cubicBezTo>
                    <a:pt x="40" y="339"/>
                    <a:pt x="40" y="418"/>
                    <a:pt x="0" y="458"/>
                  </a:cubicBezTo>
                  <a:cubicBezTo>
                    <a:pt x="93" y="617"/>
                    <a:pt x="212" y="644"/>
                    <a:pt x="340" y="644"/>
                  </a:cubicBezTo>
                  <a:cubicBezTo>
                    <a:pt x="404" y="644"/>
                    <a:pt x="471" y="637"/>
                    <a:pt x="537" y="637"/>
                  </a:cubicBezTo>
                  <a:cubicBezTo>
                    <a:pt x="577" y="597"/>
                    <a:pt x="637" y="518"/>
                    <a:pt x="637" y="438"/>
                  </a:cubicBezTo>
                  <a:cubicBezTo>
                    <a:pt x="656" y="339"/>
                    <a:pt x="637" y="219"/>
                    <a:pt x="537" y="140"/>
                  </a:cubicBezTo>
                  <a:cubicBezTo>
                    <a:pt x="557" y="100"/>
                    <a:pt x="557" y="4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6" name="Google Shape;16916;p24"/>
            <p:cNvSpPr/>
            <p:nvPr/>
          </p:nvSpPr>
          <p:spPr>
            <a:xfrm>
              <a:off x="5223125" y="4736350"/>
              <a:ext cx="13500" cy="9975"/>
            </a:xfrm>
            <a:custGeom>
              <a:avLst/>
              <a:gdLst/>
              <a:ahLst/>
              <a:cxnLst/>
              <a:rect l="l" t="t" r="r" b="b"/>
              <a:pathLst>
                <a:path w="540" h="399" extrusionOk="0">
                  <a:moveTo>
                    <a:pt x="0" y="1"/>
                  </a:moveTo>
                  <a:lnTo>
                    <a:pt x="0" y="359"/>
                  </a:lnTo>
                  <a:cubicBezTo>
                    <a:pt x="60" y="399"/>
                    <a:pt x="119" y="399"/>
                    <a:pt x="199" y="399"/>
                  </a:cubicBezTo>
                  <a:lnTo>
                    <a:pt x="259" y="379"/>
                  </a:lnTo>
                  <a:lnTo>
                    <a:pt x="338" y="379"/>
                  </a:lnTo>
                  <a:cubicBezTo>
                    <a:pt x="540" y="61"/>
                    <a:pt x="464" y="3"/>
                    <a:pt x="332" y="3"/>
                  </a:cubicBezTo>
                  <a:cubicBezTo>
                    <a:pt x="255" y="3"/>
                    <a:pt x="160" y="22"/>
                    <a:pt x="88" y="22"/>
                  </a:cubicBezTo>
                  <a:cubicBezTo>
                    <a:pt x="50" y="22"/>
                    <a:pt x="19" y="1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7" name="Google Shape;16917;p24"/>
            <p:cNvSpPr/>
            <p:nvPr/>
          </p:nvSpPr>
          <p:spPr>
            <a:xfrm>
              <a:off x="5236050" y="4722925"/>
              <a:ext cx="9475" cy="3675"/>
            </a:xfrm>
            <a:custGeom>
              <a:avLst/>
              <a:gdLst/>
              <a:ahLst/>
              <a:cxnLst/>
              <a:rect l="l" t="t" r="r" b="b"/>
              <a:pathLst>
                <a:path w="379" h="147" extrusionOk="0">
                  <a:moveTo>
                    <a:pt x="378" y="1"/>
                  </a:moveTo>
                  <a:lnTo>
                    <a:pt x="378" y="1"/>
                  </a:lnTo>
                  <a:cubicBezTo>
                    <a:pt x="279" y="21"/>
                    <a:pt x="140" y="21"/>
                    <a:pt x="40" y="21"/>
                  </a:cubicBezTo>
                  <a:cubicBezTo>
                    <a:pt x="20" y="60"/>
                    <a:pt x="0" y="120"/>
                    <a:pt x="0" y="140"/>
                  </a:cubicBezTo>
                  <a:cubicBezTo>
                    <a:pt x="29" y="144"/>
                    <a:pt x="59" y="146"/>
                    <a:pt x="89" y="146"/>
                  </a:cubicBezTo>
                  <a:cubicBezTo>
                    <a:pt x="202" y="146"/>
                    <a:pt x="315" y="111"/>
                    <a:pt x="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8" name="Google Shape;16918;p24"/>
            <p:cNvSpPr/>
            <p:nvPr/>
          </p:nvSpPr>
          <p:spPr>
            <a:xfrm>
              <a:off x="5245500" y="4719375"/>
              <a:ext cx="4000" cy="3575"/>
            </a:xfrm>
            <a:custGeom>
              <a:avLst/>
              <a:gdLst/>
              <a:ahLst/>
              <a:cxnLst/>
              <a:rect l="l" t="t" r="r" b="b"/>
              <a:pathLst>
                <a:path w="160" h="143" extrusionOk="0">
                  <a:moveTo>
                    <a:pt x="141" y="0"/>
                  </a:moveTo>
                  <a:cubicBezTo>
                    <a:pt x="87" y="0"/>
                    <a:pt x="36" y="71"/>
                    <a:pt x="0" y="143"/>
                  </a:cubicBezTo>
                  <a:cubicBezTo>
                    <a:pt x="40" y="83"/>
                    <a:pt x="120" y="43"/>
                    <a:pt x="159" y="3"/>
                  </a:cubicBezTo>
                  <a:cubicBezTo>
                    <a:pt x="153" y="1"/>
                    <a:pt x="147"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9" name="Google Shape;16919;p24"/>
            <p:cNvSpPr/>
            <p:nvPr/>
          </p:nvSpPr>
          <p:spPr>
            <a:xfrm>
              <a:off x="4533825" y="4624950"/>
              <a:ext cx="6500" cy="6500"/>
            </a:xfrm>
            <a:custGeom>
              <a:avLst/>
              <a:gdLst/>
              <a:ahLst/>
              <a:cxnLst/>
              <a:rect l="l" t="t" r="r" b="b"/>
              <a:pathLst>
                <a:path w="260" h="260" extrusionOk="0">
                  <a:moveTo>
                    <a:pt x="80" y="1"/>
                  </a:moveTo>
                  <a:lnTo>
                    <a:pt x="80" y="1"/>
                  </a:lnTo>
                  <a:cubicBezTo>
                    <a:pt x="61" y="80"/>
                    <a:pt x="41" y="180"/>
                    <a:pt x="1" y="259"/>
                  </a:cubicBezTo>
                  <a:cubicBezTo>
                    <a:pt x="80" y="180"/>
                    <a:pt x="259" y="160"/>
                    <a:pt x="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0" name="Google Shape;16920;p24"/>
            <p:cNvSpPr/>
            <p:nvPr/>
          </p:nvSpPr>
          <p:spPr>
            <a:xfrm>
              <a:off x="5129125" y="4910925"/>
              <a:ext cx="14450" cy="18900"/>
            </a:xfrm>
            <a:custGeom>
              <a:avLst/>
              <a:gdLst/>
              <a:ahLst/>
              <a:cxnLst/>
              <a:rect l="l" t="t" r="r" b="b"/>
              <a:pathLst>
                <a:path w="578" h="756" extrusionOk="0">
                  <a:moveTo>
                    <a:pt x="279" y="0"/>
                  </a:moveTo>
                  <a:cubicBezTo>
                    <a:pt x="0" y="199"/>
                    <a:pt x="120" y="497"/>
                    <a:pt x="100" y="756"/>
                  </a:cubicBezTo>
                  <a:cubicBezTo>
                    <a:pt x="140" y="756"/>
                    <a:pt x="199" y="736"/>
                    <a:pt x="239" y="696"/>
                  </a:cubicBezTo>
                  <a:cubicBezTo>
                    <a:pt x="293" y="571"/>
                    <a:pt x="378" y="494"/>
                    <a:pt x="525" y="494"/>
                  </a:cubicBezTo>
                  <a:cubicBezTo>
                    <a:pt x="542" y="494"/>
                    <a:pt x="559" y="495"/>
                    <a:pt x="577" y="497"/>
                  </a:cubicBezTo>
                  <a:cubicBezTo>
                    <a:pt x="438" y="358"/>
                    <a:pt x="199" y="279"/>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1" name="Google Shape;16921;p24"/>
            <p:cNvSpPr/>
            <p:nvPr/>
          </p:nvSpPr>
          <p:spPr>
            <a:xfrm>
              <a:off x="4777025" y="5007900"/>
              <a:ext cx="4000" cy="4500"/>
            </a:xfrm>
            <a:custGeom>
              <a:avLst/>
              <a:gdLst/>
              <a:ahLst/>
              <a:cxnLst/>
              <a:rect l="l" t="t" r="r" b="b"/>
              <a:pathLst>
                <a:path w="160" h="180" extrusionOk="0">
                  <a:moveTo>
                    <a:pt x="159" y="0"/>
                  </a:moveTo>
                  <a:lnTo>
                    <a:pt x="159" y="0"/>
                  </a:lnTo>
                  <a:cubicBezTo>
                    <a:pt x="40" y="60"/>
                    <a:pt x="0" y="100"/>
                    <a:pt x="140" y="179"/>
                  </a:cubicBezTo>
                  <a:cubicBezTo>
                    <a:pt x="159" y="139"/>
                    <a:pt x="159" y="60"/>
                    <a:pt x="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2" name="Google Shape;16922;p24"/>
            <p:cNvSpPr/>
            <p:nvPr/>
          </p:nvSpPr>
          <p:spPr>
            <a:xfrm>
              <a:off x="4736250" y="5062600"/>
              <a:ext cx="5975" cy="11450"/>
            </a:xfrm>
            <a:custGeom>
              <a:avLst/>
              <a:gdLst/>
              <a:ahLst/>
              <a:cxnLst/>
              <a:rect l="l" t="t" r="r" b="b"/>
              <a:pathLst>
                <a:path w="239" h="458" extrusionOk="0">
                  <a:moveTo>
                    <a:pt x="60" y="0"/>
                  </a:moveTo>
                  <a:lnTo>
                    <a:pt x="60" y="0"/>
                  </a:lnTo>
                  <a:cubicBezTo>
                    <a:pt x="40" y="179"/>
                    <a:pt x="20" y="339"/>
                    <a:pt x="0" y="458"/>
                  </a:cubicBezTo>
                  <a:cubicBezTo>
                    <a:pt x="179" y="358"/>
                    <a:pt x="239" y="239"/>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3" name="Google Shape;16923;p24"/>
            <p:cNvSpPr/>
            <p:nvPr/>
          </p:nvSpPr>
          <p:spPr>
            <a:xfrm>
              <a:off x="4560700" y="4830600"/>
              <a:ext cx="4500" cy="3000"/>
            </a:xfrm>
            <a:custGeom>
              <a:avLst/>
              <a:gdLst/>
              <a:ahLst/>
              <a:cxnLst/>
              <a:rect l="l" t="t" r="r" b="b"/>
              <a:pathLst>
                <a:path w="180" h="120" extrusionOk="0">
                  <a:moveTo>
                    <a:pt x="82" y="0"/>
                  </a:moveTo>
                  <a:cubicBezTo>
                    <a:pt x="55" y="0"/>
                    <a:pt x="30" y="30"/>
                    <a:pt x="0" y="90"/>
                  </a:cubicBezTo>
                  <a:cubicBezTo>
                    <a:pt x="40" y="110"/>
                    <a:pt x="75" y="120"/>
                    <a:pt x="104" y="120"/>
                  </a:cubicBezTo>
                  <a:cubicBezTo>
                    <a:pt x="134" y="120"/>
                    <a:pt x="159" y="110"/>
                    <a:pt x="179" y="90"/>
                  </a:cubicBezTo>
                  <a:cubicBezTo>
                    <a:pt x="139" y="30"/>
                    <a:pt x="109" y="0"/>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4" name="Google Shape;16924;p24"/>
            <p:cNvSpPr/>
            <p:nvPr/>
          </p:nvSpPr>
          <p:spPr>
            <a:xfrm>
              <a:off x="4560700" y="4832825"/>
              <a:ext cx="4500" cy="4500"/>
            </a:xfrm>
            <a:custGeom>
              <a:avLst/>
              <a:gdLst/>
              <a:ahLst/>
              <a:cxnLst/>
              <a:rect l="l" t="t" r="r" b="b"/>
              <a:pathLst>
                <a:path w="180" h="180" extrusionOk="0">
                  <a:moveTo>
                    <a:pt x="0" y="1"/>
                  </a:moveTo>
                  <a:lnTo>
                    <a:pt x="0" y="180"/>
                  </a:lnTo>
                  <a:lnTo>
                    <a:pt x="179" y="180"/>
                  </a:lnTo>
                  <a:lnTo>
                    <a:pt x="1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5" name="Google Shape;16925;p24"/>
            <p:cNvSpPr/>
            <p:nvPr/>
          </p:nvSpPr>
          <p:spPr>
            <a:xfrm>
              <a:off x="4350825" y="4915400"/>
              <a:ext cx="7475" cy="21900"/>
            </a:xfrm>
            <a:custGeom>
              <a:avLst/>
              <a:gdLst/>
              <a:ahLst/>
              <a:cxnLst/>
              <a:rect l="l" t="t" r="r" b="b"/>
              <a:pathLst>
                <a:path w="299" h="876" extrusionOk="0">
                  <a:moveTo>
                    <a:pt x="0" y="0"/>
                  </a:moveTo>
                  <a:lnTo>
                    <a:pt x="0" y="875"/>
                  </a:lnTo>
                  <a:cubicBezTo>
                    <a:pt x="140" y="577"/>
                    <a:pt x="299" y="25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6" name="Google Shape;16926;p24"/>
            <p:cNvSpPr/>
            <p:nvPr/>
          </p:nvSpPr>
          <p:spPr>
            <a:xfrm>
              <a:off x="5406550" y="4744325"/>
              <a:ext cx="5575" cy="3725"/>
            </a:xfrm>
            <a:custGeom>
              <a:avLst/>
              <a:gdLst/>
              <a:ahLst/>
              <a:cxnLst/>
              <a:rect l="l" t="t" r="r" b="b"/>
              <a:pathLst>
                <a:path w="223" h="149" extrusionOk="0">
                  <a:moveTo>
                    <a:pt x="222" y="0"/>
                  </a:moveTo>
                  <a:lnTo>
                    <a:pt x="222" y="0"/>
                  </a:lnTo>
                  <a:cubicBezTo>
                    <a:pt x="201" y="16"/>
                    <a:pt x="174" y="19"/>
                    <a:pt x="146" y="19"/>
                  </a:cubicBezTo>
                  <a:cubicBezTo>
                    <a:pt x="125" y="19"/>
                    <a:pt x="104" y="17"/>
                    <a:pt x="85" y="17"/>
                  </a:cubicBezTo>
                  <a:cubicBezTo>
                    <a:pt x="33" y="17"/>
                    <a:pt x="0" y="31"/>
                    <a:pt x="43" y="139"/>
                  </a:cubicBezTo>
                  <a:cubicBezTo>
                    <a:pt x="46" y="146"/>
                    <a:pt x="52" y="148"/>
                    <a:pt x="58" y="148"/>
                  </a:cubicBezTo>
                  <a:cubicBezTo>
                    <a:pt x="93" y="148"/>
                    <a:pt x="172" y="67"/>
                    <a:pt x="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7" name="Google Shape;16927;p24"/>
            <p:cNvSpPr/>
            <p:nvPr/>
          </p:nvSpPr>
          <p:spPr>
            <a:xfrm>
              <a:off x="5067450" y="4637825"/>
              <a:ext cx="11975" cy="29500"/>
            </a:xfrm>
            <a:custGeom>
              <a:avLst/>
              <a:gdLst/>
              <a:ahLst/>
              <a:cxnLst/>
              <a:rect l="l" t="t" r="r" b="b"/>
              <a:pathLst>
                <a:path w="479" h="1180" extrusionOk="0">
                  <a:moveTo>
                    <a:pt x="340" y="1"/>
                  </a:moveTo>
                  <a:cubicBezTo>
                    <a:pt x="308" y="1"/>
                    <a:pt x="264" y="39"/>
                    <a:pt x="200" y="142"/>
                  </a:cubicBezTo>
                  <a:cubicBezTo>
                    <a:pt x="1" y="441"/>
                    <a:pt x="160" y="819"/>
                    <a:pt x="100" y="1137"/>
                  </a:cubicBezTo>
                  <a:cubicBezTo>
                    <a:pt x="137" y="1165"/>
                    <a:pt x="165" y="1179"/>
                    <a:pt x="191" y="1179"/>
                  </a:cubicBezTo>
                  <a:cubicBezTo>
                    <a:pt x="221" y="1179"/>
                    <a:pt x="247" y="1160"/>
                    <a:pt x="279" y="1117"/>
                  </a:cubicBezTo>
                  <a:cubicBezTo>
                    <a:pt x="319" y="838"/>
                    <a:pt x="399" y="540"/>
                    <a:pt x="478" y="262"/>
                  </a:cubicBezTo>
                  <a:cubicBezTo>
                    <a:pt x="424" y="167"/>
                    <a:pt x="407" y="1"/>
                    <a:pt x="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8" name="Google Shape;16928;p24"/>
            <p:cNvSpPr/>
            <p:nvPr/>
          </p:nvSpPr>
          <p:spPr>
            <a:xfrm>
              <a:off x="5069950" y="4696075"/>
              <a:ext cx="8975" cy="11100"/>
            </a:xfrm>
            <a:custGeom>
              <a:avLst/>
              <a:gdLst/>
              <a:ahLst/>
              <a:cxnLst/>
              <a:rect l="l" t="t" r="r" b="b"/>
              <a:pathLst>
                <a:path w="359" h="444" extrusionOk="0">
                  <a:moveTo>
                    <a:pt x="159" y="0"/>
                  </a:moveTo>
                  <a:cubicBezTo>
                    <a:pt x="20" y="80"/>
                    <a:pt x="0" y="199"/>
                    <a:pt x="0" y="339"/>
                  </a:cubicBezTo>
                  <a:cubicBezTo>
                    <a:pt x="66" y="378"/>
                    <a:pt x="131" y="443"/>
                    <a:pt x="191" y="443"/>
                  </a:cubicBezTo>
                  <a:cubicBezTo>
                    <a:pt x="222" y="443"/>
                    <a:pt x="252" y="426"/>
                    <a:pt x="279" y="378"/>
                  </a:cubicBezTo>
                  <a:cubicBezTo>
                    <a:pt x="358" y="239"/>
                    <a:pt x="179" y="120"/>
                    <a:pt x="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9" name="Google Shape;16929;p24"/>
            <p:cNvSpPr/>
            <p:nvPr/>
          </p:nvSpPr>
          <p:spPr>
            <a:xfrm>
              <a:off x="5064475" y="4665725"/>
              <a:ext cx="9475" cy="26400"/>
            </a:xfrm>
            <a:custGeom>
              <a:avLst/>
              <a:gdLst/>
              <a:ahLst/>
              <a:cxnLst/>
              <a:rect l="l" t="t" r="r" b="b"/>
              <a:pathLst>
                <a:path w="379" h="1056" extrusionOk="0">
                  <a:moveTo>
                    <a:pt x="378" y="1"/>
                  </a:moveTo>
                  <a:cubicBezTo>
                    <a:pt x="319" y="1"/>
                    <a:pt x="239" y="21"/>
                    <a:pt x="199" y="21"/>
                  </a:cubicBezTo>
                  <a:cubicBezTo>
                    <a:pt x="0" y="339"/>
                    <a:pt x="20" y="697"/>
                    <a:pt x="20" y="1055"/>
                  </a:cubicBezTo>
                  <a:lnTo>
                    <a:pt x="378" y="1055"/>
                  </a:lnTo>
                  <a:lnTo>
                    <a:pt x="3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0" name="Google Shape;16930;p24"/>
            <p:cNvSpPr/>
            <p:nvPr/>
          </p:nvSpPr>
          <p:spPr>
            <a:xfrm>
              <a:off x="5192275" y="4758250"/>
              <a:ext cx="4500" cy="4500"/>
            </a:xfrm>
            <a:custGeom>
              <a:avLst/>
              <a:gdLst/>
              <a:ahLst/>
              <a:cxnLst/>
              <a:rect l="l" t="t" r="r" b="b"/>
              <a:pathLst>
                <a:path w="180" h="180" extrusionOk="0">
                  <a:moveTo>
                    <a:pt x="180" y="0"/>
                  </a:moveTo>
                  <a:cubicBezTo>
                    <a:pt x="140" y="40"/>
                    <a:pt x="60" y="99"/>
                    <a:pt x="1" y="179"/>
                  </a:cubicBezTo>
                  <a:cubicBezTo>
                    <a:pt x="100" y="139"/>
                    <a:pt x="160" y="99"/>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1" name="Google Shape;16931;p24"/>
            <p:cNvSpPr/>
            <p:nvPr/>
          </p:nvSpPr>
          <p:spPr>
            <a:xfrm>
              <a:off x="5206200" y="4740325"/>
              <a:ext cx="8000" cy="5000"/>
            </a:xfrm>
            <a:custGeom>
              <a:avLst/>
              <a:gdLst/>
              <a:ahLst/>
              <a:cxnLst/>
              <a:rect l="l" t="t" r="r" b="b"/>
              <a:pathLst>
                <a:path w="320" h="200" extrusionOk="0">
                  <a:moveTo>
                    <a:pt x="140" y="1"/>
                  </a:moveTo>
                  <a:cubicBezTo>
                    <a:pt x="100" y="1"/>
                    <a:pt x="41" y="21"/>
                    <a:pt x="1" y="41"/>
                  </a:cubicBezTo>
                  <a:lnTo>
                    <a:pt x="1" y="200"/>
                  </a:lnTo>
                  <a:lnTo>
                    <a:pt x="180" y="200"/>
                  </a:lnTo>
                  <a:cubicBezTo>
                    <a:pt x="319" y="120"/>
                    <a:pt x="239" y="4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2" name="Google Shape;16932;p24"/>
            <p:cNvSpPr/>
            <p:nvPr/>
          </p:nvSpPr>
          <p:spPr>
            <a:xfrm>
              <a:off x="4254850" y="4675675"/>
              <a:ext cx="3500" cy="3025"/>
            </a:xfrm>
            <a:custGeom>
              <a:avLst/>
              <a:gdLst/>
              <a:ahLst/>
              <a:cxnLst/>
              <a:rect l="l" t="t" r="r" b="b"/>
              <a:pathLst>
                <a:path w="140" h="121" extrusionOk="0">
                  <a:moveTo>
                    <a:pt x="0" y="1"/>
                  </a:moveTo>
                  <a:cubicBezTo>
                    <a:pt x="0" y="61"/>
                    <a:pt x="60" y="120"/>
                    <a:pt x="139" y="120"/>
                  </a:cubicBezTo>
                  <a:cubicBezTo>
                    <a:pt x="139" y="41"/>
                    <a:pt x="8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3" name="Google Shape;16933;p24"/>
            <p:cNvSpPr/>
            <p:nvPr/>
          </p:nvSpPr>
          <p:spPr>
            <a:xfrm>
              <a:off x="4408000" y="4687575"/>
              <a:ext cx="8000" cy="6600"/>
            </a:xfrm>
            <a:custGeom>
              <a:avLst/>
              <a:gdLst/>
              <a:ahLst/>
              <a:cxnLst/>
              <a:rect l="l" t="t" r="r" b="b"/>
              <a:pathLst>
                <a:path w="320" h="264" extrusionOk="0">
                  <a:moveTo>
                    <a:pt x="166" y="0"/>
                  </a:moveTo>
                  <a:cubicBezTo>
                    <a:pt x="112" y="0"/>
                    <a:pt x="53" y="27"/>
                    <a:pt x="1" y="62"/>
                  </a:cubicBezTo>
                  <a:cubicBezTo>
                    <a:pt x="1" y="215"/>
                    <a:pt x="43" y="263"/>
                    <a:pt x="105" y="263"/>
                  </a:cubicBezTo>
                  <a:cubicBezTo>
                    <a:pt x="164" y="263"/>
                    <a:pt x="242" y="220"/>
                    <a:pt x="319" y="181"/>
                  </a:cubicBezTo>
                  <a:cubicBezTo>
                    <a:pt x="297" y="46"/>
                    <a:pt x="236"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4" name="Google Shape;16934;p24"/>
            <p:cNvSpPr/>
            <p:nvPr/>
          </p:nvSpPr>
          <p:spPr>
            <a:xfrm>
              <a:off x="5442425" y="4652750"/>
              <a:ext cx="9475" cy="3925"/>
            </a:xfrm>
            <a:custGeom>
              <a:avLst/>
              <a:gdLst/>
              <a:ahLst/>
              <a:cxnLst/>
              <a:rect l="l" t="t" r="r" b="b"/>
              <a:pathLst>
                <a:path w="379" h="157" extrusionOk="0">
                  <a:moveTo>
                    <a:pt x="228" y="1"/>
                  </a:moveTo>
                  <a:cubicBezTo>
                    <a:pt x="133" y="1"/>
                    <a:pt x="54" y="36"/>
                    <a:pt x="1" y="142"/>
                  </a:cubicBezTo>
                  <a:cubicBezTo>
                    <a:pt x="36" y="152"/>
                    <a:pt x="70" y="157"/>
                    <a:pt x="105" y="157"/>
                  </a:cubicBezTo>
                  <a:cubicBezTo>
                    <a:pt x="207" y="157"/>
                    <a:pt x="304" y="112"/>
                    <a:pt x="379" y="23"/>
                  </a:cubicBezTo>
                  <a:cubicBezTo>
                    <a:pt x="326" y="9"/>
                    <a:pt x="275" y="1"/>
                    <a:pt x="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5" name="Google Shape;16935;p24"/>
            <p:cNvSpPr/>
            <p:nvPr/>
          </p:nvSpPr>
          <p:spPr>
            <a:xfrm>
              <a:off x="5222125" y="4745300"/>
              <a:ext cx="5000" cy="3525"/>
            </a:xfrm>
            <a:custGeom>
              <a:avLst/>
              <a:gdLst/>
              <a:ahLst/>
              <a:cxnLst/>
              <a:rect l="l" t="t" r="r" b="b"/>
              <a:pathLst>
                <a:path w="200" h="141" extrusionOk="0">
                  <a:moveTo>
                    <a:pt x="40" y="1"/>
                  </a:moveTo>
                  <a:cubicBezTo>
                    <a:pt x="40" y="41"/>
                    <a:pt x="40" y="100"/>
                    <a:pt x="0" y="140"/>
                  </a:cubicBezTo>
                  <a:cubicBezTo>
                    <a:pt x="80" y="100"/>
                    <a:pt x="140" y="60"/>
                    <a:pt x="199" y="21"/>
                  </a:cubicBezTo>
                  <a:cubicBezTo>
                    <a:pt x="159" y="21"/>
                    <a:pt x="80"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6" name="Google Shape;16936;p24"/>
            <p:cNvSpPr/>
            <p:nvPr/>
          </p:nvSpPr>
          <p:spPr>
            <a:xfrm>
              <a:off x="4249875" y="3793450"/>
              <a:ext cx="19900" cy="4250"/>
            </a:xfrm>
            <a:custGeom>
              <a:avLst/>
              <a:gdLst/>
              <a:ahLst/>
              <a:cxnLst/>
              <a:rect l="l" t="t" r="r" b="b"/>
              <a:pathLst>
                <a:path w="796" h="170" extrusionOk="0">
                  <a:moveTo>
                    <a:pt x="0" y="0"/>
                  </a:moveTo>
                  <a:cubicBezTo>
                    <a:pt x="100" y="119"/>
                    <a:pt x="204" y="169"/>
                    <a:pt x="331" y="169"/>
                  </a:cubicBezTo>
                  <a:cubicBezTo>
                    <a:pt x="458" y="169"/>
                    <a:pt x="607" y="119"/>
                    <a:pt x="796" y="40"/>
                  </a:cubicBezTo>
                  <a:cubicBezTo>
                    <a:pt x="577" y="20"/>
                    <a:pt x="458" y="2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7" name="Google Shape;16937;p24"/>
            <p:cNvSpPr/>
            <p:nvPr/>
          </p:nvSpPr>
          <p:spPr>
            <a:xfrm>
              <a:off x="4793925" y="3870525"/>
              <a:ext cx="15450" cy="15450"/>
            </a:xfrm>
            <a:custGeom>
              <a:avLst/>
              <a:gdLst/>
              <a:ahLst/>
              <a:cxnLst/>
              <a:rect l="l" t="t" r="r" b="b"/>
              <a:pathLst>
                <a:path w="618" h="618" extrusionOk="0">
                  <a:moveTo>
                    <a:pt x="259" y="0"/>
                  </a:moveTo>
                  <a:cubicBezTo>
                    <a:pt x="1" y="219"/>
                    <a:pt x="80" y="418"/>
                    <a:pt x="120" y="617"/>
                  </a:cubicBezTo>
                  <a:cubicBezTo>
                    <a:pt x="279" y="597"/>
                    <a:pt x="418" y="577"/>
                    <a:pt x="617" y="538"/>
                  </a:cubicBezTo>
                  <a:cubicBezTo>
                    <a:pt x="478" y="319"/>
                    <a:pt x="379" y="180"/>
                    <a:pt x="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8" name="Google Shape;16938;p24"/>
            <p:cNvSpPr/>
            <p:nvPr/>
          </p:nvSpPr>
          <p:spPr>
            <a:xfrm>
              <a:off x="4758125" y="3841175"/>
              <a:ext cx="17925" cy="14450"/>
            </a:xfrm>
            <a:custGeom>
              <a:avLst/>
              <a:gdLst/>
              <a:ahLst/>
              <a:cxnLst/>
              <a:rect l="l" t="t" r="r" b="b"/>
              <a:pathLst>
                <a:path w="717" h="578" extrusionOk="0">
                  <a:moveTo>
                    <a:pt x="199" y="1"/>
                  </a:moveTo>
                  <a:lnTo>
                    <a:pt x="140" y="41"/>
                  </a:lnTo>
                  <a:cubicBezTo>
                    <a:pt x="120" y="80"/>
                    <a:pt x="100" y="120"/>
                    <a:pt x="40" y="140"/>
                  </a:cubicBezTo>
                  <a:lnTo>
                    <a:pt x="0" y="200"/>
                  </a:lnTo>
                  <a:cubicBezTo>
                    <a:pt x="20" y="259"/>
                    <a:pt x="20" y="279"/>
                    <a:pt x="20" y="319"/>
                  </a:cubicBezTo>
                  <a:cubicBezTo>
                    <a:pt x="160" y="419"/>
                    <a:pt x="339" y="498"/>
                    <a:pt x="518" y="578"/>
                  </a:cubicBezTo>
                  <a:cubicBezTo>
                    <a:pt x="597" y="578"/>
                    <a:pt x="637" y="538"/>
                    <a:pt x="717" y="538"/>
                  </a:cubicBezTo>
                  <a:cubicBezTo>
                    <a:pt x="637" y="458"/>
                    <a:pt x="597" y="319"/>
                    <a:pt x="518" y="220"/>
                  </a:cubicBezTo>
                  <a:cubicBezTo>
                    <a:pt x="458" y="160"/>
                    <a:pt x="418" y="80"/>
                    <a:pt x="339" y="21"/>
                  </a:cubicBezTo>
                  <a:cubicBezTo>
                    <a:pt x="299" y="21"/>
                    <a:pt x="239"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9" name="Google Shape;16939;p24"/>
            <p:cNvSpPr/>
            <p:nvPr/>
          </p:nvSpPr>
          <p:spPr>
            <a:xfrm>
              <a:off x="4790950" y="3870025"/>
              <a:ext cx="1025" cy="525"/>
            </a:xfrm>
            <a:custGeom>
              <a:avLst/>
              <a:gdLst/>
              <a:ahLst/>
              <a:cxnLst/>
              <a:rect l="l" t="t" r="r" b="b"/>
              <a:pathLst>
                <a:path w="41" h="21" extrusionOk="0">
                  <a:moveTo>
                    <a:pt x="0" y="1"/>
                  </a:moveTo>
                  <a:lnTo>
                    <a:pt x="20" y="20"/>
                  </a:lnTo>
                  <a:lnTo>
                    <a:pt x="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0" name="Google Shape;16940;p24"/>
            <p:cNvSpPr/>
            <p:nvPr/>
          </p:nvSpPr>
          <p:spPr>
            <a:xfrm>
              <a:off x="4652700" y="3868050"/>
              <a:ext cx="8975" cy="4500"/>
            </a:xfrm>
            <a:custGeom>
              <a:avLst/>
              <a:gdLst/>
              <a:ahLst/>
              <a:cxnLst/>
              <a:rect l="l" t="t" r="r" b="b"/>
              <a:pathLst>
                <a:path w="359" h="180" extrusionOk="0">
                  <a:moveTo>
                    <a:pt x="0" y="0"/>
                  </a:moveTo>
                  <a:cubicBezTo>
                    <a:pt x="80" y="99"/>
                    <a:pt x="199" y="139"/>
                    <a:pt x="358" y="179"/>
                  </a:cubicBezTo>
                  <a:cubicBezTo>
                    <a:pt x="299" y="20"/>
                    <a:pt x="159"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1" name="Google Shape;16941;p24"/>
            <p:cNvSpPr/>
            <p:nvPr/>
          </p:nvSpPr>
          <p:spPr>
            <a:xfrm>
              <a:off x="4652200" y="3788975"/>
              <a:ext cx="13950" cy="8075"/>
            </a:xfrm>
            <a:custGeom>
              <a:avLst/>
              <a:gdLst/>
              <a:ahLst/>
              <a:cxnLst/>
              <a:rect l="l" t="t" r="r" b="b"/>
              <a:pathLst>
                <a:path w="558" h="323" extrusionOk="0">
                  <a:moveTo>
                    <a:pt x="358" y="0"/>
                  </a:moveTo>
                  <a:cubicBezTo>
                    <a:pt x="199" y="60"/>
                    <a:pt x="0" y="80"/>
                    <a:pt x="100" y="318"/>
                  </a:cubicBezTo>
                  <a:cubicBezTo>
                    <a:pt x="155" y="318"/>
                    <a:pt x="210" y="322"/>
                    <a:pt x="263" y="322"/>
                  </a:cubicBezTo>
                  <a:cubicBezTo>
                    <a:pt x="381" y="322"/>
                    <a:pt x="488" y="303"/>
                    <a:pt x="557" y="179"/>
                  </a:cubicBezTo>
                  <a:cubicBezTo>
                    <a:pt x="518" y="100"/>
                    <a:pt x="458" y="6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2" name="Google Shape;16942;p24"/>
            <p:cNvSpPr/>
            <p:nvPr/>
          </p:nvSpPr>
          <p:spPr>
            <a:xfrm>
              <a:off x="4398575" y="3912300"/>
              <a:ext cx="4500" cy="4000"/>
            </a:xfrm>
            <a:custGeom>
              <a:avLst/>
              <a:gdLst/>
              <a:ahLst/>
              <a:cxnLst/>
              <a:rect l="l" t="t" r="r" b="b"/>
              <a:pathLst>
                <a:path w="180" h="160" extrusionOk="0">
                  <a:moveTo>
                    <a:pt x="0" y="0"/>
                  </a:moveTo>
                  <a:lnTo>
                    <a:pt x="179" y="160"/>
                  </a:lnTo>
                  <a:cubicBezTo>
                    <a:pt x="119" y="100"/>
                    <a:pt x="80" y="4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3" name="Google Shape;16943;p24"/>
            <p:cNvSpPr/>
            <p:nvPr/>
          </p:nvSpPr>
          <p:spPr>
            <a:xfrm>
              <a:off x="4705900" y="3946125"/>
              <a:ext cx="13950" cy="4625"/>
            </a:xfrm>
            <a:custGeom>
              <a:avLst/>
              <a:gdLst/>
              <a:ahLst/>
              <a:cxnLst/>
              <a:rect l="l" t="t" r="r" b="b"/>
              <a:pathLst>
                <a:path w="558" h="185" extrusionOk="0">
                  <a:moveTo>
                    <a:pt x="1" y="0"/>
                  </a:moveTo>
                  <a:cubicBezTo>
                    <a:pt x="84" y="125"/>
                    <a:pt x="178" y="185"/>
                    <a:pt x="277" y="185"/>
                  </a:cubicBezTo>
                  <a:cubicBezTo>
                    <a:pt x="368" y="185"/>
                    <a:pt x="463" y="135"/>
                    <a:pt x="558" y="40"/>
                  </a:cubicBezTo>
                  <a:cubicBezTo>
                    <a:pt x="359" y="40"/>
                    <a:pt x="200" y="4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4" name="Google Shape;16944;p24"/>
            <p:cNvSpPr/>
            <p:nvPr/>
          </p:nvSpPr>
          <p:spPr>
            <a:xfrm>
              <a:off x="4709875" y="3938150"/>
              <a:ext cx="14950" cy="5000"/>
            </a:xfrm>
            <a:custGeom>
              <a:avLst/>
              <a:gdLst/>
              <a:ahLst/>
              <a:cxnLst/>
              <a:rect l="l" t="t" r="r" b="b"/>
              <a:pathLst>
                <a:path w="598" h="200" extrusionOk="0">
                  <a:moveTo>
                    <a:pt x="1" y="1"/>
                  </a:moveTo>
                  <a:cubicBezTo>
                    <a:pt x="160" y="200"/>
                    <a:pt x="359" y="140"/>
                    <a:pt x="538" y="180"/>
                  </a:cubicBezTo>
                  <a:cubicBezTo>
                    <a:pt x="558" y="180"/>
                    <a:pt x="558" y="180"/>
                    <a:pt x="578" y="120"/>
                  </a:cubicBezTo>
                  <a:cubicBezTo>
                    <a:pt x="598" y="80"/>
                    <a:pt x="578" y="21"/>
                    <a:pt x="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5" name="Google Shape;16945;p24"/>
            <p:cNvSpPr/>
            <p:nvPr/>
          </p:nvSpPr>
          <p:spPr>
            <a:xfrm>
              <a:off x="4723800" y="3937675"/>
              <a:ext cx="8975" cy="4425"/>
            </a:xfrm>
            <a:custGeom>
              <a:avLst/>
              <a:gdLst/>
              <a:ahLst/>
              <a:cxnLst/>
              <a:rect l="l" t="t" r="r" b="b"/>
              <a:pathLst>
                <a:path w="359" h="177" extrusionOk="0">
                  <a:moveTo>
                    <a:pt x="1" y="0"/>
                  </a:moveTo>
                  <a:lnTo>
                    <a:pt x="1" y="159"/>
                  </a:lnTo>
                  <a:cubicBezTo>
                    <a:pt x="27" y="159"/>
                    <a:pt x="63" y="177"/>
                    <a:pt x="107" y="177"/>
                  </a:cubicBezTo>
                  <a:cubicBezTo>
                    <a:pt x="129" y="177"/>
                    <a:pt x="153" y="172"/>
                    <a:pt x="180" y="159"/>
                  </a:cubicBezTo>
                  <a:cubicBezTo>
                    <a:pt x="240" y="159"/>
                    <a:pt x="339" y="159"/>
                    <a:pt x="359" y="60"/>
                  </a:cubicBezTo>
                  <a:cubicBezTo>
                    <a:pt x="359" y="40"/>
                    <a:pt x="240" y="2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6" name="Google Shape;16946;p24"/>
            <p:cNvSpPr/>
            <p:nvPr/>
          </p:nvSpPr>
          <p:spPr>
            <a:xfrm>
              <a:off x="4684025" y="3811625"/>
              <a:ext cx="5300" cy="3725"/>
            </a:xfrm>
            <a:custGeom>
              <a:avLst/>
              <a:gdLst/>
              <a:ahLst/>
              <a:cxnLst/>
              <a:rect l="l" t="t" r="r" b="b"/>
              <a:pathLst>
                <a:path w="212" h="149" extrusionOk="0">
                  <a:moveTo>
                    <a:pt x="157" y="0"/>
                  </a:moveTo>
                  <a:cubicBezTo>
                    <a:pt x="110" y="0"/>
                    <a:pt x="34" y="81"/>
                    <a:pt x="0" y="148"/>
                  </a:cubicBezTo>
                  <a:cubicBezTo>
                    <a:pt x="11" y="133"/>
                    <a:pt x="32" y="129"/>
                    <a:pt x="57" y="129"/>
                  </a:cubicBezTo>
                  <a:cubicBezTo>
                    <a:pt x="75" y="129"/>
                    <a:pt x="96" y="131"/>
                    <a:pt x="115" y="131"/>
                  </a:cubicBezTo>
                  <a:cubicBezTo>
                    <a:pt x="168" y="131"/>
                    <a:pt x="212" y="117"/>
                    <a:pt x="179" y="9"/>
                  </a:cubicBezTo>
                  <a:cubicBezTo>
                    <a:pt x="173" y="3"/>
                    <a:pt x="166"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7" name="Google Shape;16947;p24"/>
            <p:cNvSpPr/>
            <p:nvPr/>
          </p:nvSpPr>
          <p:spPr>
            <a:xfrm>
              <a:off x="4674575" y="3801400"/>
              <a:ext cx="5500" cy="4000"/>
            </a:xfrm>
            <a:custGeom>
              <a:avLst/>
              <a:gdLst/>
              <a:ahLst/>
              <a:cxnLst/>
              <a:rect l="l" t="t" r="r" b="b"/>
              <a:pathLst>
                <a:path w="220" h="160" extrusionOk="0">
                  <a:moveTo>
                    <a:pt x="219" y="0"/>
                  </a:moveTo>
                  <a:lnTo>
                    <a:pt x="0" y="80"/>
                  </a:lnTo>
                  <a:cubicBezTo>
                    <a:pt x="20" y="100"/>
                    <a:pt x="20" y="120"/>
                    <a:pt x="40" y="160"/>
                  </a:cubicBezTo>
                  <a:cubicBezTo>
                    <a:pt x="120" y="100"/>
                    <a:pt x="179" y="60"/>
                    <a:pt x="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8" name="Google Shape;16948;p24"/>
            <p:cNvSpPr/>
            <p:nvPr/>
          </p:nvSpPr>
          <p:spPr>
            <a:xfrm>
              <a:off x="4166325" y="3754150"/>
              <a:ext cx="4000" cy="4500"/>
            </a:xfrm>
            <a:custGeom>
              <a:avLst/>
              <a:gdLst/>
              <a:ahLst/>
              <a:cxnLst/>
              <a:rect l="l" t="t" r="r" b="b"/>
              <a:pathLst>
                <a:path w="160" h="180" extrusionOk="0">
                  <a:moveTo>
                    <a:pt x="0" y="1"/>
                  </a:moveTo>
                  <a:cubicBezTo>
                    <a:pt x="40" y="40"/>
                    <a:pt x="119" y="100"/>
                    <a:pt x="159" y="180"/>
                  </a:cubicBezTo>
                  <a:lnTo>
                    <a:pt x="1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9" name="Google Shape;16949;p24"/>
            <p:cNvSpPr/>
            <p:nvPr/>
          </p:nvSpPr>
          <p:spPr>
            <a:xfrm>
              <a:off x="4174775" y="3763100"/>
              <a:ext cx="4500" cy="3500"/>
            </a:xfrm>
            <a:custGeom>
              <a:avLst/>
              <a:gdLst/>
              <a:ahLst/>
              <a:cxnLst/>
              <a:rect l="l" t="t" r="r" b="b"/>
              <a:pathLst>
                <a:path w="180" h="140" extrusionOk="0">
                  <a:moveTo>
                    <a:pt x="0" y="1"/>
                  </a:moveTo>
                  <a:lnTo>
                    <a:pt x="0" y="1"/>
                  </a:lnTo>
                  <a:cubicBezTo>
                    <a:pt x="60" y="40"/>
                    <a:pt x="120" y="100"/>
                    <a:pt x="179" y="140"/>
                  </a:cubicBezTo>
                  <a:cubicBezTo>
                    <a:pt x="120" y="100"/>
                    <a:pt x="80" y="4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0" name="Google Shape;16950;p24"/>
            <p:cNvSpPr/>
            <p:nvPr/>
          </p:nvSpPr>
          <p:spPr>
            <a:xfrm>
              <a:off x="4170300" y="3758625"/>
              <a:ext cx="4500" cy="4500"/>
            </a:xfrm>
            <a:custGeom>
              <a:avLst/>
              <a:gdLst/>
              <a:ahLst/>
              <a:cxnLst/>
              <a:rect l="l" t="t" r="r" b="b"/>
              <a:pathLst>
                <a:path w="180" h="180" extrusionOk="0">
                  <a:moveTo>
                    <a:pt x="0" y="1"/>
                  </a:moveTo>
                  <a:lnTo>
                    <a:pt x="179" y="180"/>
                  </a:lnTo>
                  <a:cubicBezTo>
                    <a:pt x="120" y="100"/>
                    <a:pt x="80" y="4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1" name="Google Shape;16951;p24"/>
            <p:cNvSpPr/>
            <p:nvPr/>
          </p:nvSpPr>
          <p:spPr>
            <a:xfrm>
              <a:off x="4828750" y="3893900"/>
              <a:ext cx="12450" cy="9150"/>
            </a:xfrm>
            <a:custGeom>
              <a:avLst/>
              <a:gdLst/>
              <a:ahLst/>
              <a:cxnLst/>
              <a:rect l="l" t="t" r="r" b="b"/>
              <a:pathLst>
                <a:path w="498" h="366" extrusionOk="0">
                  <a:moveTo>
                    <a:pt x="179" y="0"/>
                  </a:moveTo>
                  <a:cubicBezTo>
                    <a:pt x="100" y="60"/>
                    <a:pt x="60" y="140"/>
                    <a:pt x="0" y="179"/>
                  </a:cubicBezTo>
                  <a:cubicBezTo>
                    <a:pt x="118" y="297"/>
                    <a:pt x="219" y="365"/>
                    <a:pt x="300" y="365"/>
                  </a:cubicBezTo>
                  <a:cubicBezTo>
                    <a:pt x="397" y="365"/>
                    <a:pt x="465" y="268"/>
                    <a:pt x="498" y="40"/>
                  </a:cubicBezTo>
                  <a:cubicBezTo>
                    <a:pt x="398" y="40"/>
                    <a:pt x="279"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2" name="Google Shape;16952;p24"/>
            <p:cNvSpPr/>
            <p:nvPr/>
          </p:nvSpPr>
          <p:spPr>
            <a:xfrm>
              <a:off x="4613900" y="3973100"/>
              <a:ext cx="9975" cy="4375"/>
            </a:xfrm>
            <a:custGeom>
              <a:avLst/>
              <a:gdLst/>
              <a:ahLst/>
              <a:cxnLst/>
              <a:rect l="l" t="t" r="r" b="b"/>
              <a:pathLst>
                <a:path w="399" h="175" extrusionOk="0">
                  <a:moveTo>
                    <a:pt x="267" y="0"/>
                  </a:moveTo>
                  <a:cubicBezTo>
                    <a:pt x="219" y="0"/>
                    <a:pt x="170" y="25"/>
                    <a:pt x="120" y="55"/>
                  </a:cubicBezTo>
                  <a:cubicBezTo>
                    <a:pt x="60" y="75"/>
                    <a:pt x="40" y="115"/>
                    <a:pt x="1" y="174"/>
                  </a:cubicBezTo>
                  <a:cubicBezTo>
                    <a:pt x="40" y="174"/>
                    <a:pt x="120" y="174"/>
                    <a:pt x="160" y="155"/>
                  </a:cubicBezTo>
                  <a:cubicBezTo>
                    <a:pt x="239" y="155"/>
                    <a:pt x="319" y="115"/>
                    <a:pt x="398" y="95"/>
                  </a:cubicBezTo>
                  <a:cubicBezTo>
                    <a:pt x="359" y="25"/>
                    <a:pt x="314"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3" name="Google Shape;16953;p24"/>
            <p:cNvSpPr/>
            <p:nvPr/>
          </p:nvSpPr>
          <p:spPr>
            <a:xfrm>
              <a:off x="4149400" y="3960650"/>
              <a:ext cx="7500" cy="3900"/>
            </a:xfrm>
            <a:custGeom>
              <a:avLst/>
              <a:gdLst/>
              <a:ahLst/>
              <a:cxnLst/>
              <a:rect l="l" t="t" r="r" b="b"/>
              <a:pathLst>
                <a:path w="300" h="156" extrusionOk="0">
                  <a:moveTo>
                    <a:pt x="143" y="1"/>
                  </a:moveTo>
                  <a:cubicBezTo>
                    <a:pt x="90" y="1"/>
                    <a:pt x="43" y="50"/>
                    <a:pt x="1" y="155"/>
                  </a:cubicBezTo>
                  <a:cubicBezTo>
                    <a:pt x="100" y="155"/>
                    <a:pt x="200" y="115"/>
                    <a:pt x="299" y="115"/>
                  </a:cubicBezTo>
                  <a:cubicBezTo>
                    <a:pt x="243" y="40"/>
                    <a:pt x="191"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4" name="Google Shape;16954;p24"/>
            <p:cNvSpPr/>
            <p:nvPr/>
          </p:nvSpPr>
          <p:spPr>
            <a:xfrm>
              <a:off x="4263300" y="4034650"/>
              <a:ext cx="3000" cy="3000"/>
            </a:xfrm>
            <a:custGeom>
              <a:avLst/>
              <a:gdLst/>
              <a:ahLst/>
              <a:cxnLst/>
              <a:rect l="l" t="t" r="r" b="b"/>
              <a:pathLst>
                <a:path w="120" h="120" extrusionOk="0">
                  <a:moveTo>
                    <a:pt x="0" y="0"/>
                  </a:moveTo>
                  <a:lnTo>
                    <a:pt x="120" y="119"/>
                  </a:lnTo>
                  <a:cubicBezTo>
                    <a:pt x="120" y="40"/>
                    <a:pt x="60" y="2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5" name="Google Shape;16955;p24"/>
            <p:cNvSpPr/>
            <p:nvPr/>
          </p:nvSpPr>
          <p:spPr>
            <a:xfrm>
              <a:off x="4241400" y="4495150"/>
              <a:ext cx="67175" cy="11975"/>
            </a:xfrm>
            <a:custGeom>
              <a:avLst/>
              <a:gdLst/>
              <a:ahLst/>
              <a:cxnLst/>
              <a:rect l="l" t="t" r="r" b="b"/>
              <a:pathLst>
                <a:path w="2687" h="479" extrusionOk="0">
                  <a:moveTo>
                    <a:pt x="1" y="1"/>
                  </a:moveTo>
                  <a:lnTo>
                    <a:pt x="1" y="160"/>
                  </a:lnTo>
                  <a:cubicBezTo>
                    <a:pt x="876" y="359"/>
                    <a:pt x="1732" y="478"/>
                    <a:pt x="2627" y="478"/>
                  </a:cubicBezTo>
                  <a:cubicBezTo>
                    <a:pt x="2667" y="478"/>
                    <a:pt x="2667" y="438"/>
                    <a:pt x="2686" y="419"/>
                  </a:cubicBezTo>
                  <a:cubicBezTo>
                    <a:pt x="2686" y="399"/>
                    <a:pt x="2667" y="379"/>
                    <a:pt x="2607" y="359"/>
                  </a:cubicBezTo>
                  <a:cubicBezTo>
                    <a:pt x="1771" y="80"/>
                    <a:pt x="896" y="2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6" name="Google Shape;16956;p24"/>
            <p:cNvSpPr/>
            <p:nvPr/>
          </p:nvSpPr>
          <p:spPr>
            <a:xfrm>
              <a:off x="4307050" y="4503125"/>
              <a:ext cx="30375" cy="7850"/>
            </a:xfrm>
            <a:custGeom>
              <a:avLst/>
              <a:gdLst/>
              <a:ahLst/>
              <a:cxnLst/>
              <a:rect l="l" t="t" r="r" b="b"/>
              <a:pathLst>
                <a:path w="1215" h="314" extrusionOk="0">
                  <a:moveTo>
                    <a:pt x="1075" y="0"/>
                  </a:moveTo>
                  <a:cubicBezTo>
                    <a:pt x="697" y="0"/>
                    <a:pt x="359" y="40"/>
                    <a:pt x="1" y="40"/>
                  </a:cubicBezTo>
                  <a:lnTo>
                    <a:pt x="1" y="159"/>
                  </a:lnTo>
                  <a:cubicBezTo>
                    <a:pt x="60" y="179"/>
                    <a:pt x="100" y="199"/>
                    <a:pt x="200" y="239"/>
                  </a:cubicBezTo>
                  <a:lnTo>
                    <a:pt x="697" y="239"/>
                  </a:lnTo>
                  <a:cubicBezTo>
                    <a:pt x="801" y="249"/>
                    <a:pt x="926" y="314"/>
                    <a:pt x="1028" y="314"/>
                  </a:cubicBezTo>
                  <a:cubicBezTo>
                    <a:pt x="1122" y="314"/>
                    <a:pt x="1195" y="259"/>
                    <a:pt x="1214" y="60"/>
                  </a:cubicBezTo>
                  <a:cubicBezTo>
                    <a:pt x="1174" y="40"/>
                    <a:pt x="1115" y="40"/>
                    <a:pt x="10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7" name="Google Shape;16957;p24"/>
            <p:cNvSpPr/>
            <p:nvPr/>
          </p:nvSpPr>
          <p:spPr>
            <a:xfrm>
              <a:off x="4223000" y="4495150"/>
              <a:ext cx="5000" cy="4000"/>
            </a:xfrm>
            <a:custGeom>
              <a:avLst/>
              <a:gdLst/>
              <a:ahLst/>
              <a:cxnLst/>
              <a:rect l="l" t="t" r="r" b="b"/>
              <a:pathLst>
                <a:path w="200" h="160" extrusionOk="0">
                  <a:moveTo>
                    <a:pt x="1" y="1"/>
                  </a:moveTo>
                  <a:cubicBezTo>
                    <a:pt x="80" y="60"/>
                    <a:pt x="140" y="100"/>
                    <a:pt x="200" y="160"/>
                  </a:cubicBezTo>
                  <a:cubicBezTo>
                    <a:pt x="140" y="100"/>
                    <a:pt x="80" y="6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8" name="Google Shape;16958;p24"/>
            <p:cNvSpPr/>
            <p:nvPr/>
          </p:nvSpPr>
          <p:spPr>
            <a:xfrm>
              <a:off x="4367225" y="4507600"/>
              <a:ext cx="40325" cy="5375"/>
            </a:xfrm>
            <a:custGeom>
              <a:avLst/>
              <a:gdLst/>
              <a:ahLst/>
              <a:cxnLst/>
              <a:rect l="l" t="t" r="r" b="b"/>
              <a:pathLst>
                <a:path w="1613" h="215" extrusionOk="0">
                  <a:moveTo>
                    <a:pt x="41" y="0"/>
                  </a:moveTo>
                  <a:cubicBezTo>
                    <a:pt x="21" y="0"/>
                    <a:pt x="21" y="20"/>
                    <a:pt x="1" y="80"/>
                  </a:cubicBezTo>
                  <a:cubicBezTo>
                    <a:pt x="1" y="100"/>
                    <a:pt x="1" y="159"/>
                    <a:pt x="60" y="179"/>
                  </a:cubicBezTo>
                  <a:cubicBezTo>
                    <a:pt x="120" y="179"/>
                    <a:pt x="160" y="199"/>
                    <a:pt x="200" y="199"/>
                  </a:cubicBezTo>
                  <a:cubicBezTo>
                    <a:pt x="272" y="186"/>
                    <a:pt x="346" y="182"/>
                    <a:pt x="421" y="182"/>
                  </a:cubicBezTo>
                  <a:cubicBezTo>
                    <a:pt x="620" y="182"/>
                    <a:pt x="825" y="215"/>
                    <a:pt x="1028" y="215"/>
                  </a:cubicBezTo>
                  <a:cubicBezTo>
                    <a:pt x="1226" y="215"/>
                    <a:pt x="1422" y="184"/>
                    <a:pt x="1612" y="60"/>
                  </a:cubicBezTo>
                  <a:cubicBezTo>
                    <a:pt x="1075" y="20"/>
                    <a:pt x="558" y="2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9" name="Google Shape;16959;p24"/>
            <p:cNvSpPr/>
            <p:nvPr/>
          </p:nvSpPr>
          <p:spPr>
            <a:xfrm>
              <a:off x="4322975" y="4503350"/>
              <a:ext cx="45275" cy="9725"/>
            </a:xfrm>
            <a:custGeom>
              <a:avLst/>
              <a:gdLst/>
              <a:ahLst/>
              <a:cxnLst/>
              <a:rect l="l" t="t" r="r" b="b"/>
              <a:pathLst>
                <a:path w="1811" h="389" extrusionOk="0">
                  <a:moveTo>
                    <a:pt x="1228" y="0"/>
                  </a:moveTo>
                  <a:cubicBezTo>
                    <a:pt x="1058" y="0"/>
                    <a:pt x="884" y="23"/>
                    <a:pt x="711" y="23"/>
                  </a:cubicBezTo>
                  <a:cubicBezTo>
                    <a:pt x="647" y="23"/>
                    <a:pt x="582" y="20"/>
                    <a:pt x="518" y="11"/>
                  </a:cubicBezTo>
                  <a:cubicBezTo>
                    <a:pt x="398" y="210"/>
                    <a:pt x="159" y="150"/>
                    <a:pt x="0" y="190"/>
                  </a:cubicBezTo>
                  <a:cubicBezTo>
                    <a:pt x="20" y="210"/>
                    <a:pt x="20" y="270"/>
                    <a:pt x="40" y="309"/>
                  </a:cubicBezTo>
                  <a:cubicBezTo>
                    <a:pt x="498" y="349"/>
                    <a:pt x="955" y="349"/>
                    <a:pt x="1413" y="369"/>
                  </a:cubicBezTo>
                  <a:lnTo>
                    <a:pt x="1632" y="369"/>
                  </a:lnTo>
                  <a:lnTo>
                    <a:pt x="1711" y="389"/>
                  </a:lnTo>
                  <a:lnTo>
                    <a:pt x="1791" y="389"/>
                  </a:lnTo>
                  <a:lnTo>
                    <a:pt x="1811" y="329"/>
                  </a:lnTo>
                  <a:lnTo>
                    <a:pt x="1811" y="170"/>
                  </a:lnTo>
                  <a:cubicBezTo>
                    <a:pt x="1626" y="32"/>
                    <a:pt x="1430" y="0"/>
                    <a:pt x="1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0" name="Google Shape;16960;p24"/>
            <p:cNvSpPr/>
            <p:nvPr/>
          </p:nvSpPr>
          <p:spPr>
            <a:xfrm>
              <a:off x="4364250" y="4513050"/>
              <a:ext cx="4000" cy="1675"/>
            </a:xfrm>
            <a:custGeom>
              <a:avLst/>
              <a:gdLst/>
              <a:ahLst/>
              <a:cxnLst/>
              <a:rect l="l" t="t" r="r" b="b"/>
              <a:pathLst>
                <a:path w="160" h="67" extrusionOk="0">
                  <a:moveTo>
                    <a:pt x="0" y="1"/>
                  </a:moveTo>
                  <a:cubicBezTo>
                    <a:pt x="24" y="48"/>
                    <a:pt x="47" y="67"/>
                    <a:pt x="78" y="67"/>
                  </a:cubicBezTo>
                  <a:cubicBezTo>
                    <a:pt x="100" y="67"/>
                    <a:pt x="127" y="57"/>
                    <a:pt x="160" y="41"/>
                  </a:cubicBezTo>
                  <a:cubicBezTo>
                    <a:pt x="100" y="1"/>
                    <a:pt x="6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1" name="Google Shape;16961;p24"/>
            <p:cNvSpPr/>
            <p:nvPr/>
          </p:nvSpPr>
          <p:spPr>
            <a:xfrm>
              <a:off x="4662150" y="3788975"/>
              <a:ext cx="4500" cy="4500"/>
            </a:xfrm>
            <a:custGeom>
              <a:avLst/>
              <a:gdLst/>
              <a:ahLst/>
              <a:cxnLst/>
              <a:rect l="l" t="t" r="r" b="b"/>
              <a:pathLst>
                <a:path w="180" h="180" extrusionOk="0">
                  <a:moveTo>
                    <a:pt x="179" y="0"/>
                  </a:moveTo>
                  <a:cubicBezTo>
                    <a:pt x="120" y="0"/>
                    <a:pt x="60" y="0"/>
                    <a:pt x="0" y="20"/>
                  </a:cubicBezTo>
                  <a:cubicBezTo>
                    <a:pt x="20" y="119"/>
                    <a:pt x="80" y="179"/>
                    <a:pt x="179" y="179"/>
                  </a:cubicBezTo>
                  <a:lnTo>
                    <a:pt x="1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2" name="Google Shape;16962;p24"/>
            <p:cNvSpPr/>
            <p:nvPr/>
          </p:nvSpPr>
          <p:spPr>
            <a:xfrm>
              <a:off x="5235550" y="5113325"/>
              <a:ext cx="5500" cy="3500"/>
            </a:xfrm>
            <a:custGeom>
              <a:avLst/>
              <a:gdLst/>
              <a:ahLst/>
              <a:cxnLst/>
              <a:rect l="l" t="t" r="r" b="b"/>
              <a:pathLst>
                <a:path w="220" h="140" extrusionOk="0">
                  <a:moveTo>
                    <a:pt x="40" y="0"/>
                  </a:moveTo>
                  <a:cubicBezTo>
                    <a:pt x="40" y="40"/>
                    <a:pt x="20" y="80"/>
                    <a:pt x="0" y="140"/>
                  </a:cubicBezTo>
                  <a:cubicBezTo>
                    <a:pt x="100" y="140"/>
                    <a:pt x="160" y="100"/>
                    <a:pt x="219" y="20"/>
                  </a:cubicBezTo>
                  <a:cubicBezTo>
                    <a:pt x="160" y="20"/>
                    <a:pt x="100" y="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3" name="Google Shape;16963;p24"/>
            <p:cNvSpPr/>
            <p:nvPr/>
          </p:nvSpPr>
          <p:spPr>
            <a:xfrm>
              <a:off x="5126150" y="5099400"/>
              <a:ext cx="6475" cy="18925"/>
            </a:xfrm>
            <a:custGeom>
              <a:avLst/>
              <a:gdLst/>
              <a:ahLst/>
              <a:cxnLst/>
              <a:rect l="l" t="t" r="r" b="b"/>
              <a:pathLst>
                <a:path w="259" h="757" extrusionOk="0">
                  <a:moveTo>
                    <a:pt x="40" y="0"/>
                  </a:moveTo>
                  <a:lnTo>
                    <a:pt x="40" y="0"/>
                  </a:lnTo>
                  <a:cubicBezTo>
                    <a:pt x="20" y="279"/>
                    <a:pt x="0" y="518"/>
                    <a:pt x="199" y="756"/>
                  </a:cubicBezTo>
                  <a:cubicBezTo>
                    <a:pt x="199" y="697"/>
                    <a:pt x="199" y="617"/>
                    <a:pt x="219" y="518"/>
                  </a:cubicBezTo>
                  <a:cubicBezTo>
                    <a:pt x="219" y="319"/>
                    <a:pt x="259" y="12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4" name="Google Shape;16964;p24"/>
            <p:cNvSpPr/>
            <p:nvPr/>
          </p:nvSpPr>
          <p:spPr>
            <a:xfrm>
              <a:off x="5624950" y="4947500"/>
              <a:ext cx="6475" cy="3225"/>
            </a:xfrm>
            <a:custGeom>
              <a:avLst/>
              <a:gdLst/>
              <a:ahLst/>
              <a:cxnLst/>
              <a:rect l="l" t="t" r="r" b="b"/>
              <a:pathLst>
                <a:path w="259" h="129" extrusionOk="0">
                  <a:moveTo>
                    <a:pt x="107" y="0"/>
                  </a:moveTo>
                  <a:cubicBezTo>
                    <a:pt x="78" y="0"/>
                    <a:pt x="44" y="19"/>
                    <a:pt x="0" y="69"/>
                  </a:cubicBezTo>
                  <a:cubicBezTo>
                    <a:pt x="80" y="89"/>
                    <a:pt x="179" y="109"/>
                    <a:pt x="259" y="129"/>
                  </a:cubicBezTo>
                  <a:cubicBezTo>
                    <a:pt x="205" y="88"/>
                    <a:pt x="169"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5" name="Google Shape;16965;p24"/>
            <p:cNvSpPr/>
            <p:nvPr/>
          </p:nvSpPr>
          <p:spPr>
            <a:xfrm>
              <a:off x="5393700" y="4055900"/>
              <a:ext cx="31850" cy="8500"/>
            </a:xfrm>
            <a:custGeom>
              <a:avLst/>
              <a:gdLst/>
              <a:ahLst/>
              <a:cxnLst/>
              <a:rect l="l" t="t" r="r" b="b"/>
              <a:pathLst>
                <a:path w="1274" h="340" extrusionOk="0">
                  <a:moveTo>
                    <a:pt x="455" y="0"/>
                  </a:moveTo>
                  <a:cubicBezTo>
                    <a:pt x="308" y="0"/>
                    <a:pt x="158" y="48"/>
                    <a:pt x="0" y="185"/>
                  </a:cubicBezTo>
                  <a:cubicBezTo>
                    <a:pt x="231" y="290"/>
                    <a:pt x="457" y="339"/>
                    <a:pt x="680" y="339"/>
                  </a:cubicBezTo>
                  <a:cubicBezTo>
                    <a:pt x="879" y="339"/>
                    <a:pt x="1076" y="299"/>
                    <a:pt x="1273" y="224"/>
                  </a:cubicBezTo>
                  <a:cubicBezTo>
                    <a:pt x="999" y="172"/>
                    <a:pt x="734" y="0"/>
                    <a:pt x="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6" name="Google Shape;16966;p24"/>
            <p:cNvSpPr/>
            <p:nvPr/>
          </p:nvSpPr>
          <p:spPr>
            <a:xfrm>
              <a:off x="5345950" y="4055950"/>
              <a:ext cx="31350" cy="7700"/>
            </a:xfrm>
            <a:custGeom>
              <a:avLst/>
              <a:gdLst/>
              <a:ahLst/>
              <a:cxnLst/>
              <a:rect l="l" t="t" r="r" b="b"/>
              <a:pathLst>
                <a:path w="1254" h="308" extrusionOk="0">
                  <a:moveTo>
                    <a:pt x="461" y="0"/>
                  </a:moveTo>
                  <a:cubicBezTo>
                    <a:pt x="307" y="0"/>
                    <a:pt x="152" y="56"/>
                    <a:pt x="1" y="222"/>
                  </a:cubicBezTo>
                  <a:cubicBezTo>
                    <a:pt x="43" y="216"/>
                    <a:pt x="85" y="214"/>
                    <a:pt x="126" y="214"/>
                  </a:cubicBezTo>
                  <a:cubicBezTo>
                    <a:pt x="378" y="214"/>
                    <a:pt x="625" y="308"/>
                    <a:pt x="880" y="308"/>
                  </a:cubicBezTo>
                  <a:cubicBezTo>
                    <a:pt x="1002" y="308"/>
                    <a:pt x="1126" y="286"/>
                    <a:pt x="1254" y="222"/>
                  </a:cubicBezTo>
                  <a:cubicBezTo>
                    <a:pt x="1001" y="172"/>
                    <a:pt x="731" y="0"/>
                    <a:pt x="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7" name="Google Shape;16967;p24"/>
            <p:cNvSpPr/>
            <p:nvPr/>
          </p:nvSpPr>
          <p:spPr>
            <a:xfrm>
              <a:off x="5381250" y="4058275"/>
              <a:ext cx="4525" cy="2250"/>
            </a:xfrm>
            <a:custGeom>
              <a:avLst/>
              <a:gdLst/>
              <a:ahLst/>
              <a:cxnLst/>
              <a:rect l="l" t="t" r="r" b="b"/>
              <a:pathLst>
                <a:path w="181" h="90" extrusionOk="0">
                  <a:moveTo>
                    <a:pt x="83" y="0"/>
                  </a:moveTo>
                  <a:cubicBezTo>
                    <a:pt x="56" y="0"/>
                    <a:pt x="31" y="30"/>
                    <a:pt x="1" y="90"/>
                  </a:cubicBezTo>
                  <a:lnTo>
                    <a:pt x="180" y="90"/>
                  </a:lnTo>
                  <a:cubicBezTo>
                    <a:pt x="140" y="30"/>
                    <a:pt x="110"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8" name="Google Shape;16968;p24"/>
            <p:cNvSpPr/>
            <p:nvPr/>
          </p:nvSpPr>
          <p:spPr>
            <a:xfrm>
              <a:off x="5117175" y="4089625"/>
              <a:ext cx="40325" cy="6675"/>
            </a:xfrm>
            <a:custGeom>
              <a:avLst/>
              <a:gdLst/>
              <a:ahLst/>
              <a:cxnLst/>
              <a:rect l="l" t="t" r="r" b="b"/>
              <a:pathLst>
                <a:path w="1613" h="267" extrusionOk="0">
                  <a:moveTo>
                    <a:pt x="436" y="1"/>
                  </a:moveTo>
                  <a:cubicBezTo>
                    <a:pt x="358" y="1"/>
                    <a:pt x="279" y="14"/>
                    <a:pt x="200" y="49"/>
                  </a:cubicBezTo>
                  <a:cubicBezTo>
                    <a:pt x="160" y="109"/>
                    <a:pt x="81" y="188"/>
                    <a:pt x="1" y="228"/>
                  </a:cubicBezTo>
                  <a:cubicBezTo>
                    <a:pt x="29" y="227"/>
                    <a:pt x="58" y="226"/>
                    <a:pt x="87" y="226"/>
                  </a:cubicBezTo>
                  <a:cubicBezTo>
                    <a:pt x="346" y="226"/>
                    <a:pt x="619" y="266"/>
                    <a:pt x="890" y="266"/>
                  </a:cubicBezTo>
                  <a:cubicBezTo>
                    <a:pt x="1136" y="266"/>
                    <a:pt x="1380" y="234"/>
                    <a:pt x="1612" y="109"/>
                  </a:cubicBezTo>
                  <a:cubicBezTo>
                    <a:pt x="1557" y="32"/>
                    <a:pt x="1496" y="3"/>
                    <a:pt x="1433" y="3"/>
                  </a:cubicBezTo>
                  <a:cubicBezTo>
                    <a:pt x="1381" y="3"/>
                    <a:pt x="1328" y="22"/>
                    <a:pt x="1274" y="49"/>
                  </a:cubicBezTo>
                  <a:cubicBezTo>
                    <a:pt x="1199" y="77"/>
                    <a:pt x="1125" y="87"/>
                    <a:pt x="1052" y="87"/>
                  </a:cubicBezTo>
                  <a:cubicBezTo>
                    <a:pt x="841" y="87"/>
                    <a:pt x="640" y="1"/>
                    <a:pt x="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9" name="Google Shape;16969;p24"/>
            <p:cNvSpPr/>
            <p:nvPr/>
          </p:nvSpPr>
          <p:spPr>
            <a:xfrm>
              <a:off x="5407125" y="4077900"/>
              <a:ext cx="26375" cy="8500"/>
            </a:xfrm>
            <a:custGeom>
              <a:avLst/>
              <a:gdLst/>
              <a:ahLst/>
              <a:cxnLst/>
              <a:rect l="l" t="t" r="r" b="b"/>
              <a:pathLst>
                <a:path w="1055" h="340" extrusionOk="0">
                  <a:moveTo>
                    <a:pt x="1055" y="1"/>
                  </a:moveTo>
                  <a:lnTo>
                    <a:pt x="1055" y="1"/>
                  </a:lnTo>
                  <a:cubicBezTo>
                    <a:pt x="1008" y="4"/>
                    <a:pt x="960" y="4"/>
                    <a:pt x="911" y="4"/>
                  </a:cubicBezTo>
                  <a:cubicBezTo>
                    <a:pt x="833" y="4"/>
                    <a:pt x="752" y="2"/>
                    <a:pt x="671" y="2"/>
                  </a:cubicBezTo>
                  <a:cubicBezTo>
                    <a:pt x="439" y="2"/>
                    <a:pt x="204" y="20"/>
                    <a:pt x="0" y="160"/>
                  </a:cubicBezTo>
                  <a:cubicBezTo>
                    <a:pt x="203" y="205"/>
                    <a:pt x="418" y="339"/>
                    <a:pt x="621" y="339"/>
                  </a:cubicBezTo>
                  <a:cubicBezTo>
                    <a:pt x="777" y="339"/>
                    <a:pt x="925" y="260"/>
                    <a:pt x="10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0" name="Google Shape;16970;p24"/>
            <p:cNvSpPr/>
            <p:nvPr/>
          </p:nvSpPr>
          <p:spPr>
            <a:xfrm>
              <a:off x="5315625" y="4088850"/>
              <a:ext cx="21900" cy="11275"/>
            </a:xfrm>
            <a:custGeom>
              <a:avLst/>
              <a:gdLst/>
              <a:ahLst/>
              <a:cxnLst/>
              <a:rect l="l" t="t" r="r" b="b"/>
              <a:pathLst>
                <a:path w="876" h="451" extrusionOk="0">
                  <a:moveTo>
                    <a:pt x="515" y="0"/>
                  </a:moveTo>
                  <a:cubicBezTo>
                    <a:pt x="393" y="0"/>
                    <a:pt x="269" y="30"/>
                    <a:pt x="139" y="60"/>
                  </a:cubicBezTo>
                  <a:cubicBezTo>
                    <a:pt x="100" y="60"/>
                    <a:pt x="40" y="100"/>
                    <a:pt x="0" y="120"/>
                  </a:cubicBezTo>
                  <a:lnTo>
                    <a:pt x="0" y="438"/>
                  </a:lnTo>
                  <a:cubicBezTo>
                    <a:pt x="45" y="446"/>
                    <a:pt x="88" y="450"/>
                    <a:pt x="130" y="450"/>
                  </a:cubicBezTo>
                  <a:cubicBezTo>
                    <a:pt x="391" y="450"/>
                    <a:pt x="619" y="310"/>
                    <a:pt x="875" y="259"/>
                  </a:cubicBezTo>
                  <a:lnTo>
                    <a:pt x="875" y="120"/>
                  </a:lnTo>
                  <a:cubicBezTo>
                    <a:pt x="756" y="30"/>
                    <a:pt x="637" y="0"/>
                    <a:pt x="5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1" name="Google Shape;16971;p24"/>
            <p:cNvSpPr/>
            <p:nvPr/>
          </p:nvSpPr>
          <p:spPr>
            <a:xfrm>
              <a:off x="5284275" y="4087100"/>
              <a:ext cx="22425" cy="3750"/>
            </a:xfrm>
            <a:custGeom>
              <a:avLst/>
              <a:gdLst/>
              <a:ahLst/>
              <a:cxnLst/>
              <a:rect l="l" t="t" r="r" b="b"/>
              <a:pathLst>
                <a:path w="897" h="150" extrusionOk="0">
                  <a:moveTo>
                    <a:pt x="426" y="0"/>
                  </a:moveTo>
                  <a:cubicBezTo>
                    <a:pt x="284" y="0"/>
                    <a:pt x="143" y="46"/>
                    <a:pt x="1" y="150"/>
                  </a:cubicBezTo>
                  <a:lnTo>
                    <a:pt x="896" y="150"/>
                  </a:lnTo>
                  <a:cubicBezTo>
                    <a:pt x="739" y="56"/>
                    <a:pt x="583" y="0"/>
                    <a:pt x="4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2" name="Google Shape;16972;p24"/>
            <p:cNvSpPr/>
            <p:nvPr/>
          </p:nvSpPr>
          <p:spPr>
            <a:xfrm>
              <a:off x="5149025" y="4086175"/>
              <a:ext cx="21900" cy="5675"/>
            </a:xfrm>
            <a:custGeom>
              <a:avLst/>
              <a:gdLst/>
              <a:ahLst/>
              <a:cxnLst/>
              <a:rect l="l" t="t" r="r" b="b"/>
              <a:pathLst>
                <a:path w="876" h="227" extrusionOk="0">
                  <a:moveTo>
                    <a:pt x="399" y="0"/>
                  </a:moveTo>
                  <a:cubicBezTo>
                    <a:pt x="253" y="0"/>
                    <a:pt x="115" y="33"/>
                    <a:pt x="0" y="167"/>
                  </a:cubicBezTo>
                  <a:cubicBezTo>
                    <a:pt x="119" y="187"/>
                    <a:pt x="219" y="187"/>
                    <a:pt x="338" y="227"/>
                  </a:cubicBezTo>
                  <a:cubicBezTo>
                    <a:pt x="517" y="167"/>
                    <a:pt x="736" y="227"/>
                    <a:pt x="875" y="28"/>
                  </a:cubicBezTo>
                  <a:lnTo>
                    <a:pt x="875" y="28"/>
                  </a:lnTo>
                  <a:cubicBezTo>
                    <a:pt x="857" y="29"/>
                    <a:pt x="838" y="30"/>
                    <a:pt x="819" y="30"/>
                  </a:cubicBezTo>
                  <a:cubicBezTo>
                    <a:pt x="681" y="30"/>
                    <a:pt x="536" y="0"/>
                    <a:pt x="3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3" name="Google Shape;16973;p24"/>
            <p:cNvSpPr/>
            <p:nvPr/>
          </p:nvSpPr>
          <p:spPr>
            <a:xfrm>
              <a:off x="5319100" y="4086325"/>
              <a:ext cx="18925" cy="5525"/>
            </a:xfrm>
            <a:custGeom>
              <a:avLst/>
              <a:gdLst/>
              <a:ahLst/>
              <a:cxnLst/>
              <a:rect l="l" t="t" r="r" b="b"/>
              <a:pathLst>
                <a:path w="757" h="221" extrusionOk="0">
                  <a:moveTo>
                    <a:pt x="441" y="1"/>
                  </a:moveTo>
                  <a:cubicBezTo>
                    <a:pt x="289" y="1"/>
                    <a:pt x="144" y="41"/>
                    <a:pt x="0" y="161"/>
                  </a:cubicBezTo>
                  <a:cubicBezTo>
                    <a:pt x="239" y="181"/>
                    <a:pt x="478" y="181"/>
                    <a:pt x="736" y="221"/>
                  </a:cubicBezTo>
                  <a:cubicBezTo>
                    <a:pt x="736" y="161"/>
                    <a:pt x="736" y="121"/>
                    <a:pt x="756" y="42"/>
                  </a:cubicBezTo>
                  <a:cubicBezTo>
                    <a:pt x="646" y="18"/>
                    <a:pt x="542" y="1"/>
                    <a:pt x="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4" name="Google Shape;16974;p24"/>
            <p:cNvSpPr/>
            <p:nvPr/>
          </p:nvSpPr>
          <p:spPr>
            <a:xfrm>
              <a:off x="5091825" y="4091825"/>
              <a:ext cx="18425" cy="3500"/>
            </a:xfrm>
            <a:custGeom>
              <a:avLst/>
              <a:gdLst/>
              <a:ahLst/>
              <a:cxnLst/>
              <a:rect l="l" t="t" r="r" b="b"/>
              <a:pathLst>
                <a:path w="737" h="140" extrusionOk="0">
                  <a:moveTo>
                    <a:pt x="0" y="1"/>
                  </a:moveTo>
                  <a:lnTo>
                    <a:pt x="0" y="140"/>
                  </a:lnTo>
                  <a:lnTo>
                    <a:pt x="736" y="140"/>
                  </a:lnTo>
                  <a:cubicBezTo>
                    <a:pt x="610" y="25"/>
                    <a:pt x="462" y="10"/>
                    <a:pt x="315" y="10"/>
                  </a:cubicBezTo>
                  <a:cubicBezTo>
                    <a:pt x="263" y="10"/>
                    <a:pt x="211" y="11"/>
                    <a:pt x="160" y="11"/>
                  </a:cubicBezTo>
                  <a:cubicBezTo>
                    <a:pt x="106" y="11"/>
                    <a:pt x="52" y="9"/>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5" name="Google Shape;16975;p24"/>
            <p:cNvSpPr/>
            <p:nvPr/>
          </p:nvSpPr>
          <p:spPr>
            <a:xfrm>
              <a:off x="5261900" y="4092150"/>
              <a:ext cx="9475" cy="3550"/>
            </a:xfrm>
            <a:custGeom>
              <a:avLst/>
              <a:gdLst/>
              <a:ahLst/>
              <a:cxnLst/>
              <a:rect l="l" t="t" r="r" b="b"/>
              <a:pathLst>
                <a:path w="379" h="142" extrusionOk="0">
                  <a:moveTo>
                    <a:pt x="289" y="1"/>
                  </a:moveTo>
                  <a:cubicBezTo>
                    <a:pt x="181" y="1"/>
                    <a:pt x="79" y="33"/>
                    <a:pt x="1" y="127"/>
                  </a:cubicBezTo>
                  <a:cubicBezTo>
                    <a:pt x="41" y="137"/>
                    <a:pt x="78" y="142"/>
                    <a:pt x="113" y="142"/>
                  </a:cubicBezTo>
                  <a:cubicBezTo>
                    <a:pt x="218" y="142"/>
                    <a:pt x="304" y="97"/>
                    <a:pt x="379" y="8"/>
                  </a:cubicBezTo>
                  <a:cubicBezTo>
                    <a:pt x="349" y="3"/>
                    <a:pt x="319" y="1"/>
                    <a:pt x="2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6" name="Google Shape;16976;p24"/>
            <p:cNvSpPr/>
            <p:nvPr/>
          </p:nvSpPr>
          <p:spPr>
            <a:xfrm>
              <a:off x="4905825" y="4005250"/>
              <a:ext cx="37825" cy="24950"/>
            </a:xfrm>
            <a:custGeom>
              <a:avLst/>
              <a:gdLst/>
              <a:ahLst/>
              <a:cxnLst/>
              <a:rect l="l" t="t" r="r" b="b"/>
              <a:pathLst>
                <a:path w="1513" h="998" extrusionOk="0">
                  <a:moveTo>
                    <a:pt x="516" y="1"/>
                  </a:moveTo>
                  <a:cubicBezTo>
                    <a:pt x="367" y="1"/>
                    <a:pt x="224" y="125"/>
                    <a:pt x="1" y="380"/>
                  </a:cubicBezTo>
                  <a:cubicBezTo>
                    <a:pt x="180" y="520"/>
                    <a:pt x="398" y="420"/>
                    <a:pt x="577" y="500"/>
                  </a:cubicBezTo>
                  <a:cubicBezTo>
                    <a:pt x="717" y="619"/>
                    <a:pt x="558" y="898"/>
                    <a:pt x="816" y="977"/>
                  </a:cubicBezTo>
                  <a:cubicBezTo>
                    <a:pt x="876" y="977"/>
                    <a:pt x="896" y="977"/>
                    <a:pt x="955" y="997"/>
                  </a:cubicBezTo>
                  <a:cubicBezTo>
                    <a:pt x="984" y="994"/>
                    <a:pt x="1013" y="993"/>
                    <a:pt x="1043" y="993"/>
                  </a:cubicBezTo>
                  <a:cubicBezTo>
                    <a:pt x="1082" y="993"/>
                    <a:pt x="1122" y="995"/>
                    <a:pt x="1162" y="995"/>
                  </a:cubicBezTo>
                  <a:cubicBezTo>
                    <a:pt x="1300" y="995"/>
                    <a:pt x="1433" y="977"/>
                    <a:pt x="1512" y="818"/>
                  </a:cubicBezTo>
                  <a:cubicBezTo>
                    <a:pt x="1353" y="619"/>
                    <a:pt x="1174" y="460"/>
                    <a:pt x="975" y="281"/>
                  </a:cubicBezTo>
                  <a:cubicBezTo>
                    <a:pt x="781" y="96"/>
                    <a:pt x="647" y="1"/>
                    <a:pt x="5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7" name="Google Shape;16977;p24"/>
            <p:cNvSpPr/>
            <p:nvPr/>
          </p:nvSpPr>
          <p:spPr>
            <a:xfrm>
              <a:off x="4893900" y="4017225"/>
              <a:ext cx="32350" cy="16450"/>
            </a:xfrm>
            <a:custGeom>
              <a:avLst/>
              <a:gdLst/>
              <a:ahLst/>
              <a:cxnLst/>
              <a:rect l="l" t="t" r="r" b="b"/>
              <a:pathLst>
                <a:path w="1294" h="658" extrusionOk="0">
                  <a:moveTo>
                    <a:pt x="1054" y="1"/>
                  </a:moveTo>
                  <a:cubicBezTo>
                    <a:pt x="981" y="111"/>
                    <a:pt x="885" y="138"/>
                    <a:pt x="780" y="138"/>
                  </a:cubicBezTo>
                  <a:cubicBezTo>
                    <a:pt x="714" y="138"/>
                    <a:pt x="646" y="128"/>
                    <a:pt x="577" y="120"/>
                  </a:cubicBezTo>
                  <a:cubicBezTo>
                    <a:pt x="541" y="120"/>
                    <a:pt x="505" y="120"/>
                    <a:pt x="469" y="120"/>
                  </a:cubicBezTo>
                  <a:cubicBezTo>
                    <a:pt x="293" y="120"/>
                    <a:pt x="133" y="133"/>
                    <a:pt x="0" y="299"/>
                  </a:cubicBezTo>
                  <a:cubicBezTo>
                    <a:pt x="139" y="299"/>
                    <a:pt x="259" y="319"/>
                    <a:pt x="378" y="319"/>
                  </a:cubicBezTo>
                  <a:cubicBezTo>
                    <a:pt x="537" y="458"/>
                    <a:pt x="776" y="319"/>
                    <a:pt x="895" y="498"/>
                  </a:cubicBezTo>
                  <a:lnTo>
                    <a:pt x="895" y="657"/>
                  </a:lnTo>
                  <a:cubicBezTo>
                    <a:pt x="1035" y="598"/>
                    <a:pt x="1174" y="538"/>
                    <a:pt x="1293" y="458"/>
                  </a:cubicBezTo>
                  <a:cubicBezTo>
                    <a:pt x="1194" y="319"/>
                    <a:pt x="1253" y="100"/>
                    <a:pt x="10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8" name="Google Shape;16978;p24"/>
            <p:cNvSpPr/>
            <p:nvPr/>
          </p:nvSpPr>
          <p:spPr>
            <a:xfrm>
              <a:off x="4934675" y="4034825"/>
              <a:ext cx="52725" cy="18900"/>
            </a:xfrm>
            <a:custGeom>
              <a:avLst/>
              <a:gdLst/>
              <a:ahLst/>
              <a:cxnLst/>
              <a:rect l="l" t="t" r="r" b="b"/>
              <a:pathLst>
                <a:path w="2109" h="756" extrusionOk="0">
                  <a:moveTo>
                    <a:pt x="1839" y="1"/>
                  </a:moveTo>
                  <a:cubicBezTo>
                    <a:pt x="1807" y="1"/>
                    <a:pt x="1771" y="5"/>
                    <a:pt x="1731" y="13"/>
                  </a:cubicBezTo>
                  <a:cubicBezTo>
                    <a:pt x="1577" y="48"/>
                    <a:pt x="1420" y="58"/>
                    <a:pt x="1262" y="58"/>
                  </a:cubicBezTo>
                  <a:cubicBezTo>
                    <a:pt x="1093" y="58"/>
                    <a:pt x="924" y="47"/>
                    <a:pt x="755" y="47"/>
                  </a:cubicBezTo>
                  <a:cubicBezTo>
                    <a:pt x="547" y="47"/>
                    <a:pt x="340" y="63"/>
                    <a:pt x="140" y="132"/>
                  </a:cubicBezTo>
                  <a:cubicBezTo>
                    <a:pt x="20" y="311"/>
                    <a:pt x="0" y="490"/>
                    <a:pt x="140" y="669"/>
                  </a:cubicBezTo>
                  <a:cubicBezTo>
                    <a:pt x="402" y="733"/>
                    <a:pt x="658" y="755"/>
                    <a:pt x="912" y="755"/>
                  </a:cubicBezTo>
                  <a:cubicBezTo>
                    <a:pt x="1293" y="755"/>
                    <a:pt x="1667" y="705"/>
                    <a:pt x="2049" y="669"/>
                  </a:cubicBezTo>
                  <a:cubicBezTo>
                    <a:pt x="2049" y="610"/>
                    <a:pt x="2089" y="570"/>
                    <a:pt x="2109" y="510"/>
                  </a:cubicBezTo>
                  <a:cubicBezTo>
                    <a:pt x="2109" y="279"/>
                    <a:pt x="210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9" name="Google Shape;16979;p24"/>
            <p:cNvSpPr/>
            <p:nvPr/>
          </p:nvSpPr>
          <p:spPr>
            <a:xfrm>
              <a:off x="4907825" y="4038375"/>
              <a:ext cx="30350" cy="15550"/>
            </a:xfrm>
            <a:custGeom>
              <a:avLst/>
              <a:gdLst/>
              <a:ahLst/>
              <a:cxnLst/>
              <a:rect l="l" t="t" r="r" b="b"/>
              <a:pathLst>
                <a:path w="1214" h="622" extrusionOk="0">
                  <a:moveTo>
                    <a:pt x="1117" y="0"/>
                  </a:moveTo>
                  <a:cubicBezTo>
                    <a:pt x="1089" y="0"/>
                    <a:pt x="1064" y="10"/>
                    <a:pt x="1035" y="30"/>
                  </a:cubicBezTo>
                  <a:cubicBezTo>
                    <a:pt x="1001" y="247"/>
                    <a:pt x="898" y="407"/>
                    <a:pt x="679" y="407"/>
                  </a:cubicBezTo>
                  <a:cubicBezTo>
                    <a:pt x="636" y="407"/>
                    <a:pt x="589" y="401"/>
                    <a:pt x="537" y="388"/>
                  </a:cubicBezTo>
                  <a:cubicBezTo>
                    <a:pt x="418" y="368"/>
                    <a:pt x="318" y="368"/>
                    <a:pt x="199" y="368"/>
                  </a:cubicBezTo>
                  <a:cubicBezTo>
                    <a:pt x="119" y="428"/>
                    <a:pt x="80" y="488"/>
                    <a:pt x="0" y="547"/>
                  </a:cubicBezTo>
                  <a:cubicBezTo>
                    <a:pt x="199" y="597"/>
                    <a:pt x="403" y="622"/>
                    <a:pt x="607" y="622"/>
                  </a:cubicBezTo>
                  <a:cubicBezTo>
                    <a:pt x="811" y="622"/>
                    <a:pt x="1015" y="597"/>
                    <a:pt x="1214" y="547"/>
                  </a:cubicBezTo>
                  <a:lnTo>
                    <a:pt x="1214" y="30"/>
                  </a:lnTo>
                  <a:cubicBezTo>
                    <a:pt x="1174" y="10"/>
                    <a:pt x="1144" y="0"/>
                    <a:pt x="1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0" name="Google Shape;16980;p24"/>
            <p:cNvSpPr/>
            <p:nvPr/>
          </p:nvSpPr>
          <p:spPr>
            <a:xfrm>
              <a:off x="4767075" y="3841175"/>
              <a:ext cx="4500" cy="5000"/>
            </a:xfrm>
            <a:custGeom>
              <a:avLst/>
              <a:gdLst/>
              <a:ahLst/>
              <a:cxnLst/>
              <a:rect l="l" t="t" r="r" b="b"/>
              <a:pathLst>
                <a:path w="180" h="200" extrusionOk="0">
                  <a:moveTo>
                    <a:pt x="1" y="1"/>
                  </a:moveTo>
                  <a:lnTo>
                    <a:pt x="1" y="1"/>
                  </a:lnTo>
                  <a:cubicBezTo>
                    <a:pt x="60" y="80"/>
                    <a:pt x="120" y="120"/>
                    <a:pt x="180" y="200"/>
                  </a:cubicBezTo>
                  <a:cubicBezTo>
                    <a:pt x="120" y="100"/>
                    <a:pt x="80" y="4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1" name="Google Shape;16981;p24"/>
            <p:cNvSpPr/>
            <p:nvPr/>
          </p:nvSpPr>
          <p:spPr>
            <a:xfrm>
              <a:off x="4727300" y="3815325"/>
              <a:ext cx="4500" cy="4000"/>
            </a:xfrm>
            <a:custGeom>
              <a:avLst/>
              <a:gdLst/>
              <a:ahLst/>
              <a:cxnLst/>
              <a:rect l="l" t="t" r="r" b="b"/>
              <a:pathLst>
                <a:path w="180" h="160" extrusionOk="0">
                  <a:moveTo>
                    <a:pt x="0" y="0"/>
                  </a:moveTo>
                  <a:lnTo>
                    <a:pt x="179" y="160"/>
                  </a:lnTo>
                  <a:cubicBezTo>
                    <a:pt x="139" y="120"/>
                    <a:pt x="80" y="4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2" name="Google Shape;16982;p24"/>
            <p:cNvSpPr/>
            <p:nvPr/>
          </p:nvSpPr>
          <p:spPr>
            <a:xfrm>
              <a:off x="4741225" y="3828750"/>
              <a:ext cx="4000" cy="4000"/>
            </a:xfrm>
            <a:custGeom>
              <a:avLst/>
              <a:gdLst/>
              <a:ahLst/>
              <a:cxnLst/>
              <a:rect l="l" t="t" r="r" b="b"/>
              <a:pathLst>
                <a:path w="160" h="160" extrusionOk="0">
                  <a:moveTo>
                    <a:pt x="139" y="1"/>
                  </a:moveTo>
                  <a:lnTo>
                    <a:pt x="139" y="1"/>
                  </a:lnTo>
                  <a:cubicBezTo>
                    <a:pt x="0" y="80"/>
                    <a:pt x="80" y="100"/>
                    <a:pt x="159" y="160"/>
                  </a:cubicBezTo>
                  <a:cubicBezTo>
                    <a:pt x="159" y="100"/>
                    <a:pt x="159" y="40"/>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3" name="Google Shape;16983;p24"/>
            <p:cNvSpPr/>
            <p:nvPr/>
          </p:nvSpPr>
          <p:spPr>
            <a:xfrm>
              <a:off x="4759125" y="3842175"/>
              <a:ext cx="3000" cy="2525"/>
            </a:xfrm>
            <a:custGeom>
              <a:avLst/>
              <a:gdLst/>
              <a:ahLst/>
              <a:cxnLst/>
              <a:rect l="l" t="t" r="r" b="b"/>
              <a:pathLst>
                <a:path w="120" h="101" extrusionOk="0">
                  <a:moveTo>
                    <a:pt x="120" y="1"/>
                  </a:moveTo>
                  <a:cubicBezTo>
                    <a:pt x="60" y="1"/>
                    <a:pt x="0" y="40"/>
                    <a:pt x="20" y="100"/>
                  </a:cubicBezTo>
                  <a:cubicBezTo>
                    <a:pt x="80" y="100"/>
                    <a:pt x="120" y="80"/>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4" name="Google Shape;16984;p24"/>
            <p:cNvSpPr/>
            <p:nvPr/>
          </p:nvSpPr>
          <p:spPr>
            <a:xfrm>
              <a:off x="5223600" y="4207700"/>
              <a:ext cx="211400" cy="30925"/>
            </a:xfrm>
            <a:custGeom>
              <a:avLst/>
              <a:gdLst/>
              <a:ahLst/>
              <a:cxnLst/>
              <a:rect l="l" t="t" r="r" b="b"/>
              <a:pathLst>
                <a:path w="8456" h="1237" extrusionOk="0">
                  <a:moveTo>
                    <a:pt x="7908" y="1"/>
                  </a:moveTo>
                  <a:cubicBezTo>
                    <a:pt x="7784" y="1"/>
                    <a:pt x="7660" y="31"/>
                    <a:pt x="7540" y="80"/>
                  </a:cubicBezTo>
                  <a:cubicBezTo>
                    <a:pt x="7510" y="70"/>
                    <a:pt x="7491" y="65"/>
                    <a:pt x="7471" y="65"/>
                  </a:cubicBezTo>
                  <a:cubicBezTo>
                    <a:pt x="7451" y="65"/>
                    <a:pt x="7431" y="70"/>
                    <a:pt x="7401" y="80"/>
                  </a:cubicBezTo>
                  <a:cubicBezTo>
                    <a:pt x="7341" y="160"/>
                    <a:pt x="7262" y="180"/>
                    <a:pt x="7162" y="180"/>
                  </a:cubicBezTo>
                  <a:lnTo>
                    <a:pt x="6784" y="180"/>
                  </a:lnTo>
                  <a:cubicBezTo>
                    <a:pt x="6705" y="180"/>
                    <a:pt x="6605" y="180"/>
                    <a:pt x="6506" y="200"/>
                  </a:cubicBezTo>
                  <a:cubicBezTo>
                    <a:pt x="6462" y="229"/>
                    <a:pt x="6397" y="247"/>
                    <a:pt x="6326" y="247"/>
                  </a:cubicBezTo>
                  <a:cubicBezTo>
                    <a:pt x="6301" y="247"/>
                    <a:pt x="6274" y="245"/>
                    <a:pt x="6247" y="239"/>
                  </a:cubicBezTo>
                  <a:cubicBezTo>
                    <a:pt x="6208" y="239"/>
                    <a:pt x="6168" y="200"/>
                    <a:pt x="6148" y="200"/>
                  </a:cubicBezTo>
                  <a:cubicBezTo>
                    <a:pt x="6048" y="200"/>
                    <a:pt x="5949" y="239"/>
                    <a:pt x="5849" y="239"/>
                  </a:cubicBezTo>
                  <a:cubicBezTo>
                    <a:pt x="5690" y="399"/>
                    <a:pt x="5452" y="259"/>
                    <a:pt x="5292" y="399"/>
                  </a:cubicBezTo>
                  <a:cubicBezTo>
                    <a:pt x="5008" y="501"/>
                    <a:pt x="4721" y="525"/>
                    <a:pt x="4436" y="525"/>
                  </a:cubicBezTo>
                  <a:cubicBezTo>
                    <a:pt x="4170" y="525"/>
                    <a:pt x="3904" y="504"/>
                    <a:pt x="3643" y="504"/>
                  </a:cubicBezTo>
                  <a:cubicBezTo>
                    <a:pt x="3420" y="504"/>
                    <a:pt x="3200" y="520"/>
                    <a:pt x="2985" y="578"/>
                  </a:cubicBezTo>
                  <a:cubicBezTo>
                    <a:pt x="2877" y="694"/>
                    <a:pt x="2752" y="717"/>
                    <a:pt x="2622" y="717"/>
                  </a:cubicBezTo>
                  <a:cubicBezTo>
                    <a:pt x="2539" y="717"/>
                    <a:pt x="2454" y="707"/>
                    <a:pt x="2371" y="707"/>
                  </a:cubicBezTo>
                  <a:cubicBezTo>
                    <a:pt x="2273" y="707"/>
                    <a:pt x="2178" y="720"/>
                    <a:pt x="2090" y="777"/>
                  </a:cubicBezTo>
                  <a:lnTo>
                    <a:pt x="1811" y="777"/>
                  </a:lnTo>
                  <a:cubicBezTo>
                    <a:pt x="1762" y="757"/>
                    <a:pt x="1717" y="747"/>
                    <a:pt x="1677" y="747"/>
                  </a:cubicBezTo>
                  <a:cubicBezTo>
                    <a:pt x="1637" y="747"/>
                    <a:pt x="1602" y="757"/>
                    <a:pt x="1573" y="777"/>
                  </a:cubicBezTo>
                  <a:cubicBezTo>
                    <a:pt x="1493" y="866"/>
                    <a:pt x="1398" y="886"/>
                    <a:pt x="1299" y="886"/>
                  </a:cubicBezTo>
                  <a:cubicBezTo>
                    <a:pt x="1219" y="886"/>
                    <a:pt x="1137" y="873"/>
                    <a:pt x="1056" y="873"/>
                  </a:cubicBezTo>
                  <a:cubicBezTo>
                    <a:pt x="1036" y="873"/>
                    <a:pt x="1016" y="874"/>
                    <a:pt x="996" y="876"/>
                  </a:cubicBezTo>
                  <a:cubicBezTo>
                    <a:pt x="896" y="876"/>
                    <a:pt x="777" y="876"/>
                    <a:pt x="697" y="796"/>
                  </a:cubicBezTo>
                  <a:lnTo>
                    <a:pt x="518" y="796"/>
                  </a:lnTo>
                  <a:cubicBezTo>
                    <a:pt x="457" y="857"/>
                    <a:pt x="377" y="861"/>
                    <a:pt x="295" y="861"/>
                  </a:cubicBezTo>
                  <a:cubicBezTo>
                    <a:pt x="283" y="861"/>
                    <a:pt x="271" y="861"/>
                    <a:pt x="260" y="861"/>
                  </a:cubicBezTo>
                  <a:cubicBezTo>
                    <a:pt x="165" y="861"/>
                    <a:pt x="71" y="866"/>
                    <a:pt x="1" y="956"/>
                  </a:cubicBezTo>
                  <a:lnTo>
                    <a:pt x="180" y="1135"/>
                  </a:lnTo>
                  <a:cubicBezTo>
                    <a:pt x="451" y="1207"/>
                    <a:pt x="721" y="1237"/>
                    <a:pt x="1011" y="1237"/>
                  </a:cubicBezTo>
                  <a:cubicBezTo>
                    <a:pt x="1276" y="1237"/>
                    <a:pt x="1558" y="1212"/>
                    <a:pt x="1871" y="1174"/>
                  </a:cubicBezTo>
                  <a:cubicBezTo>
                    <a:pt x="1970" y="1155"/>
                    <a:pt x="2090" y="1155"/>
                    <a:pt x="2189" y="1155"/>
                  </a:cubicBezTo>
                  <a:cubicBezTo>
                    <a:pt x="2299" y="1065"/>
                    <a:pt x="2428" y="1060"/>
                    <a:pt x="2557" y="1060"/>
                  </a:cubicBezTo>
                  <a:cubicBezTo>
                    <a:pt x="2573" y="1060"/>
                    <a:pt x="2590" y="1060"/>
                    <a:pt x="2606" y="1060"/>
                  </a:cubicBezTo>
                  <a:cubicBezTo>
                    <a:pt x="2719" y="1060"/>
                    <a:pt x="2829" y="1056"/>
                    <a:pt x="2925" y="995"/>
                  </a:cubicBezTo>
                  <a:cubicBezTo>
                    <a:pt x="3860" y="956"/>
                    <a:pt x="4775" y="976"/>
                    <a:pt x="5690" y="777"/>
                  </a:cubicBezTo>
                  <a:cubicBezTo>
                    <a:pt x="5800" y="717"/>
                    <a:pt x="5924" y="717"/>
                    <a:pt x="6053" y="717"/>
                  </a:cubicBezTo>
                  <a:cubicBezTo>
                    <a:pt x="6183" y="717"/>
                    <a:pt x="6317" y="717"/>
                    <a:pt x="6446" y="657"/>
                  </a:cubicBezTo>
                  <a:cubicBezTo>
                    <a:pt x="6546" y="637"/>
                    <a:pt x="6645" y="637"/>
                    <a:pt x="6745" y="598"/>
                  </a:cubicBezTo>
                  <a:cubicBezTo>
                    <a:pt x="6885" y="549"/>
                    <a:pt x="7030" y="535"/>
                    <a:pt x="7177" y="535"/>
                  </a:cubicBezTo>
                  <a:cubicBezTo>
                    <a:pt x="7348" y="535"/>
                    <a:pt x="7521" y="553"/>
                    <a:pt x="7695" y="553"/>
                  </a:cubicBezTo>
                  <a:cubicBezTo>
                    <a:pt x="7856" y="553"/>
                    <a:pt x="8018" y="538"/>
                    <a:pt x="8177" y="478"/>
                  </a:cubicBezTo>
                  <a:cubicBezTo>
                    <a:pt x="8256" y="458"/>
                    <a:pt x="8356" y="438"/>
                    <a:pt x="8455" y="399"/>
                  </a:cubicBezTo>
                  <a:cubicBezTo>
                    <a:pt x="8376" y="299"/>
                    <a:pt x="8336" y="200"/>
                    <a:pt x="8276" y="100"/>
                  </a:cubicBezTo>
                  <a:cubicBezTo>
                    <a:pt x="8157" y="31"/>
                    <a:pt x="8033" y="1"/>
                    <a:pt x="7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5" name="Google Shape;16985;p24"/>
            <p:cNvSpPr/>
            <p:nvPr/>
          </p:nvSpPr>
          <p:spPr>
            <a:xfrm>
              <a:off x="5410600" y="4204725"/>
              <a:ext cx="18925" cy="5000"/>
            </a:xfrm>
            <a:custGeom>
              <a:avLst/>
              <a:gdLst/>
              <a:ahLst/>
              <a:cxnLst/>
              <a:rect l="l" t="t" r="r" b="b"/>
              <a:pathLst>
                <a:path w="757" h="200" extrusionOk="0">
                  <a:moveTo>
                    <a:pt x="757" y="0"/>
                  </a:moveTo>
                  <a:cubicBezTo>
                    <a:pt x="518" y="20"/>
                    <a:pt x="319" y="20"/>
                    <a:pt x="100" y="60"/>
                  </a:cubicBezTo>
                  <a:cubicBezTo>
                    <a:pt x="80" y="100"/>
                    <a:pt x="21" y="120"/>
                    <a:pt x="1" y="179"/>
                  </a:cubicBezTo>
                  <a:cubicBezTo>
                    <a:pt x="259" y="179"/>
                    <a:pt x="498" y="199"/>
                    <a:pt x="757" y="199"/>
                  </a:cubicBezTo>
                  <a:lnTo>
                    <a:pt x="7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6" name="Google Shape;16986;p24"/>
            <p:cNvSpPr/>
            <p:nvPr/>
          </p:nvSpPr>
          <p:spPr>
            <a:xfrm>
              <a:off x="5169900" y="4685650"/>
              <a:ext cx="63675" cy="32050"/>
            </a:xfrm>
            <a:custGeom>
              <a:avLst/>
              <a:gdLst/>
              <a:ahLst/>
              <a:cxnLst/>
              <a:rect l="l" t="t" r="r" b="b"/>
              <a:pathLst>
                <a:path w="2547" h="1282" extrusionOk="0">
                  <a:moveTo>
                    <a:pt x="1586" y="1"/>
                  </a:moveTo>
                  <a:cubicBezTo>
                    <a:pt x="1265" y="1"/>
                    <a:pt x="950" y="196"/>
                    <a:pt x="631" y="196"/>
                  </a:cubicBezTo>
                  <a:cubicBezTo>
                    <a:pt x="514" y="196"/>
                    <a:pt x="397" y="170"/>
                    <a:pt x="279" y="99"/>
                  </a:cubicBezTo>
                  <a:cubicBezTo>
                    <a:pt x="259" y="99"/>
                    <a:pt x="200" y="59"/>
                    <a:pt x="180" y="39"/>
                  </a:cubicBezTo>
                  <a:cubicBezTo>
                    <a:pt x="60" y="139"/>
                    <a:pt x="40" y="298"/>
                    <a:pt x="1" y="437"/>
                  </a:cubicBezTo>
                  <a:cubicBezTo>
                    <a:pt x="40" y="736"/>
                    <a:pt x="299" y="895"/>
                    <a:pt x="379" y="1153"/>
                  </a:cubicBezTo>
                  <a:cubicBezTo>
                    <a:pt x="521" y="1246"/>
                    <a:pt x="654" y="1281"/>
                    <a:pt x="781" y="1281"/>
                  </a:cubicBezTo>
                  <a:cubicBezTo>
                    <a:pt x="1063" y="1281"/>
                    <a:pt x="1318" y="1110"/>
                    <a:pt x="1592" y="1014"/>
                  </a:cubicBezTo>
                  <a:cubicBezTo>
                    <a:pt x="1751" y="935"/>
                    <a:pt x="1871" y="795"/>
                    <a:pt x="1950" y="636"/>
                  </a:cubicBezTo>
                  <a:cubicBezTo>
                    <a:pt x="1990" y="616"/>
                    <a:pt x="2050" y="616"/>
                    <a:pt x="2089" y="616"/>
                  </a:cubicBezTo>
                  <a:cubicBezTo>
                    <a:pt x="2229" y="517"/>
                    <a:pt x="2368" y="537"/>
                    <a:pt x="2467" y="437"/>
                  </a:cubicBezTo>
                  <a:cubicBezTo>
                    <a:pt x="2547" y="398"/>
                    <a:pt x="2547" y="318"/>
                    <a:pt x="2487" y="238"/>
                  </a:cubicBezTo>
                  <a:cubicBezTo>
                    <a:pt x="2268" y="59"/>
                    <a:pt x="1950" y="218"/>
                    <a:pt x="1751" y="20"/>
                  </a:cubicBezTo>
                  <a:cubicBezTo>
                    <a:pt x="1696" y="6"/>
                    <a:pt x="1641" y="1"/>
                    <a:pt x="1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7" name="Google Shape;16987;p24"/>
            <p:cNvSpPr/>
            <p:nvPr/>
          </p:nvSpPr>
          <p:spPr>
            <a:xfrm>
              <a:off x="5214650" y="4663750"/>
              <a:ext cx="55725" cy="30125"/>
            </a:xfrm>
            <a:custGeom>
              <a:avLst/>
              <a:gdLst/>
              <a:ahLst/>
              <a:cxnLst/>
              <a:rect l="l" t="t" r="r" b="b"/>
              <a:pathLst>
                <a:path w="2229" h="1205" extrusionOk="0">
                  <a:moveTo>
                    <a:pt x="1891" y="0"/>
                  </a:moveTo>
                  <a:cubicBezTo>
                    <a:pt x="1572" y="40"/>
                    <a:pt x="1274" y="199"/>
                    <a:pt x="976" y="319"/>
                  </a:cubicBezTo>
                  <a:cubicBezTo>
                    <a:pt x="657" y="577"/>
                    <a:pt x="160" y="498"/>
                    <a:pt x="1" y="995"/>
                  </a:cubicBezTo>
                  <a:cubicBezTo>
                    <a:pt x="35" y="1098"/>
                    <a:pt x="55" y="1202"/>
                    <a:pt x="150" y="1202"/>
                  </a:cubicBezTo>
                  <a:cubicBezTo>
                    <a:pt x="165" y="1202"/>
                    <a:pt x="181" y="1199"/>
                    <a:pt x="200" y="1194"/>
                  </a:cubicBezTo>
                  <a:cubicBezTo>
                    <a:pt x="334" y="1149"/>
                    <a:pt x="457" y="1127"/>
                    <a:pt x="578" y="1127"/>
                  </a:cubicBezTo>
                  <a:cubicBezTo>
                    <a:pt x="618" y="1127"/>
                    <a:pt x="657" y="1129"/>
                    <a:pt x="697" y="1134"/>
                  </a:cubicBezTo>
                  <a:cubicBezTo>
                    <a:pt x="761" y="1180"/>
                    <a:pt x="816" y="1205"/>
                    <a:pt x="869" y="1205"/>
                  </a:cubicBezTo>
                  <a:cubicBezTo>
                    <a:pt x="932" y="1205"/>
                    <a:pt x="991" y="1170"/>
                    <a:pt x="1055" y="1094"/>
                  </a:cubicBezTo>
                  <a:cubicBezTo>
                    <a:pt x="1155" y="1015"/>
                    <a:pt x="1294" y="1035"/>
                    <a:pt x="1393" y="935"/>
                  </a:cubicBezTo>
                  <a:lnTo>
                    <a:pt x="1473" y="915"/>
                  </a:lnTo>
                  <a:lnTo>
                    <a:pt x="1553" y="915"/>
                  </a:lnTo>
                  <a:cubicBezTo>
                    <a:pt x="1650" y="838"/>
                    <a:pt x="1841" y="893"/>
                    <a:pt x="1887" y="730"/>
                  </a:cubicBezTo>
                  <a:lnTo>
                    <a:pt x="1887" y="730"/>
                  </a:lnTo>
                  <a:cubicBezTo>
                    <a:pt x="2033" y="665"/>
                    <a:pt x="2073" y="513"/>
                    <a:pt x="2169" y="398"/>
                  </a:cubicBezTo>
                  <a:cubicBezTo>
                    <a:pt x="2229" y="279"/>
                    <a:pt x="2189" y="140"/>
                    <a:pt x="2129" y="40"/>
                  </a:cubicBezTo>
                  <a:cubicBezTo>
                    <a:pt x="2050" y="20"/>
                    <a:pt x="1970" y="0"/>
                    <a:pt x="18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8" name="Google Shape;16988;p24"/>
            <p:cNvSpPr/>
            <p:nvPr/>
          </p:nvSpPr>
          <p:spPr>
            <a:xfrm>
              <a:off x="5262900" y="4611950"/>
              <a:ext cx="62050" cy="39875"/>
            </a:xfrm>
            <a:custGeom>
              <a:avLst/>
              <a:gdLst/>
              <a:ahLst/>
              <a:cxnLst/>
              <a:rect l="l" t="t" r="r" b="b"/>
              <a:pathLst>
                <a:path w="2482" h="1595" extrusionOk="0">
                  <a:moveTo>
                    <a:pt x="2328" y="1"/>
                  </a:moveTo>
                  <a:cubicBezTo>
                    <a:pt x="2316" y="1"/>
                    <a:pt x="2302" y="2"/>
                    <a:pt x="2288" y="4"/>
                  </a:cubicBezTo>
                  <a:cubicBezTo>
                    <a:pt x="1453" y="302"/>
                    <a:pt x="717" y="759"/>
                    <a:pt x="1" y="1257"/>
                  </a:cubicBezTo>
                  <a:cubicBezTo>
                    <a:pt x="20" y="1297"/>
                    <a:pt x="20" y="1316"/>
                    <a:pt x="40" y="1356"/>
                  </a:cubicBezTo>
                  <a:cubicBezTo>
                    <a:pt x="120" y="1416"/>
                    <a:pt x="199" y="1476"/>
                    <a:pt x="299" y="1515"/>
                  </a:cubicBezTo>
                  <a:cubicBezTo>
                    <a:pt x="359" y="1575"/>
                    <a:pt x="418" y="1595"/>
                    <a:pt x="498" y="1595"/>
                  </a:cubicBezTo>
                  <a:cubicBezTo>
                    <a:pt x="637" y="1595"/>
                    <a:pt x="756" y="1595"/>
                    <a:pt x="856" y="1456"/>
                  </a:cubicBezTo>
                  <a:cubicBezTo>
                    <a:pt x="916" y="1217"/>
                    <a:pt x="1015" y="1018"/>
                    <a:pt x="1214" y="919"/>
                  </a:cubicBezTo>
                  <a:cubicBezTo>
                    <a:pt x="1532" y="561"/>
                    <a:pt x="2010" y="421"/>
                    <a:pt x="2427" y="222"/>
                  </a:cubicBezTo>
                  <a:cubicBezTo>
                    <a:pt x="2481" y="79"/>
                    <a:pt x="2438" y="1"/>
                    <a:pt x="2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9" name="Google Shape;16989;p24"/>
            <p:cNvSpPr/>
            <p:nvPr/>
          </p:nvSpPr>
          <p:spPr>
            <a:xfrm>
              <a:off x="5228575" y="4689875"/>
              <a:ext cx="52750" cy="29600"/>
            </a:xfrm>
            <a:custGeom>
              <a:avLst/>
              <a:gdLst/>
              <a:ahLst/>
              <a:cxnLst/>
              <a:rect l="l" t="t" r="r" b="b"/>
              <a:pathLst>
                <a:path w="2110" h="1184" extrusionOk="0">
                  <a:moveTo>
                    <a:pt x="1896" y="0"/>
                  </a:moveTo>
                  <a:cubicBezTo>
                    <a:pt x="1867" y="0"/>
                    <a:pt x="1838" y="4"/>
                    <a:pt x="1811" y="10"/>
                  </a:cubicBezTo>
                  <a:cubicBezTo>
                    <a:pt x="1712" y="10"/>
                    <a:pt x="1632" y="49"/>
                    <a:pt x="1572" y="69"/>
                  </a:cubicBezTo>
                  <a:cubicBezTo>
                    <a:pt x="1493" y="89"/>
                    <a:pt x="1433" y="109"/>
                    <a:pt x="1393" y="109"/>
                  </a:cubicBezTo>
                  <a:cubicBezTo>
                    <a:pt x="1274" y="209"/>
                    <a:pt x="1115" y="169"/>
                    <a:pt x="1015" y="268"/>
                  </a:cubicBezTo>
                  <a:cubicBezTo>
                    <a:pt x="976" y="288"/>
                    <a:pt x="916" y="308"/>
                    <a:pt x="876" y="308"/>
                  </a:cubicBezTo>
                  <a:cubicBezTo>
                    <a:pt x="777" y="348"/>
                    <a:pt x="717" y="408"/>
                    <a:pt x="637" y="447"/>
                  </a:cubicBezTo>
                  <a:cubicBezTo>
                    <a:pt x="598" y="467"/>
                    <a:pt x="538" y="487"/>
                    <a:pt x="498" y="487"/>
                  </a:cubicBezTo>
                  <a:cubicBezTo>
                    <a:pt x="399" y="527"/>
                    <a:pt x="339" y="567"/>
                    <a:pt x="279" y="606"/>
                  </a:cubicBezTo>
                  <a:cubicBezTo>
                    <a:pt x="220" y="606"/>
                    <a:pt x="180" y="646"/>
                    <a:pt x="120" y="646"/>
                  </a:cubicBezTo>
                  <a:cubicBezTo>
                    <a:pt x="80" y="686"/>
                    <a:pt x="21" y="746"/>
                    <a:pt x="1" y="825"/>
                  </a:cubicBezTo>
                  <a:cubicBezTo>
                    <a:pt x="1" y="945"/>
                    <a:pt x="21" y="1044"/>
                    <a:pt x="120" y="1124"/>
                  </a:cubicBezTo>
                  <a:lnTo>
                    <a:pt x="120" y="1183"/>
                  </a:lnTo>
                  <a:cubicBezTo>
                    <a:pt x="797" y="845"/>
                    <a:pt x="1433" y="467"/>
                    <a:pt x="2110" y="129"/>
                  </a:cubicBezTo>
                  <a:cubicBezTo>
                    <a:pt x="2052" y="28"/>
                    <a:pt x="1973" y="0"/>
                    <a:pt x="18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0" name="Google Shape;16990;p24"/>
            <p:cNvSpPr/>
            <p:nvPr/>
          </p:nvSpPr>
          <p:spPr>
            <a:xfrm>
              <a:off x="5219625" y="4564000"/>
              <a:ext cx="44300" cy="19725"/>
            </a:xfrm>
            <a:custGeom>
              <a:avLst/>
              <a:gdLst/>
              <a:ahLst/>
              <a:cxnLst/>
              <a:rect l="l" t="t" r="r" b="b"/>
              <a:pathLst>
                <a:path w="1772" h="789" extrusionOk="0">
                  <a:moveTo>
                    <a:pt x="863" y="0"/>
                  </a:moveTo>
                  <a:cubicBezTo>
                    <a:pt x="620" y="0"/>
                    <a:pt x="382" y="42"/>
                    <a:pt x="160" y="211"/>
                  </a:cubicBezTo>
                  <a:cubicBezTo>
                    <a:pt x="100" y="410"/>
                    <a:pt x="61" y="589"/>
                    <a:pt x="1" y="788"/>
                  </a:cubicBezTo>
                  <a:cubicBezTo>
                    <a:pt x="12" y="788"/>
                    <a:pt x="23" y="789"/>
                    <a:pt x="34" y="789"/>
                  </a:cubicBezTo>
                  <a:cubicBezTo>
                    <a:pt x="317" y="789"/>
                    <a:pt x="550" y="547"/>
                    <a:pt x="856" y="509"/>
                  </a:cubicBezTo>
                  <a:cubicBezTo>
                    <a:pt x="1155" y="330"/>
                    <a:pt x="1652" y="549"/>
                    <a:pt x="1771" y="32"/>
                  </a:cubicBezTo>
                  <a:lnTo>
                    <a:pt x="1771" y="32"/>
                  </a:lnTo>
                  <a:cubicBezTo>
                    <a:pt x="1711" y="38"/>
                    <a:pt x="1650" y="41"/>
                    <a:pt x="1588" y="41"/>
                  </a:cubicBezTo>
                  <a:cubicBezTo>
                    <a:pt x="1348" y="41"/>
                    <a:pt x="1103"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1" name="Google Shape;16991;p24"/>
            <p:cNvSpPr/>
            <p:nvPr/>
          </p:nvSpPr>
          <p:spPr>
            <a:xfrm>
              <a:off x="5229575" y="4642850"/>
              <a:ext cx="43800" cy="26250"/>
            </a:xfrm>
            <a:custGeom>
              <a:avLst/>
              <a:gdLst/>
              <a:ahLst/>
              <a:cxnLst/>
              <a:rect l="l" t="t" r="r" b="b"/>
              <a:pathLst>
                <a:path w="1752" h="1050" extrusionOk="0">
                  <a:moveTo>
                    <a:pt x="1334" y="1"/>
                  </a:moveTo>
                  <a:cubicBezTo>
                    <a:pt x="1035" y="140"/>
                    <a:pt x="757" y="260"/>
                    <a:pt x="458" y="379"/>
                  </a:cubicBezTo>
                  <a:cubicBezTo>
                    <a:pt x="379" y="498"/>
                    <a:pt x="259" y="558"/>
                    <a:pt x="100" y="558"/>
                  </a:cubicBezTo>
                  <a:cubicBezTo>
                    <a:pt x="40" y="637"/>
                    <a:pt x="1" y="717"/>
                    <a:pt x="60" y="817"/>
                  </a:cubicBezTo>
                  <a:cubicBezTo>
                    <a:pt x="140" y="916"/>
                    <a:pt x="239" y="976"/>
                    <a:pt x="359" y="1035"/>
                  </a:cubicBezTo>
                  <a:cubicBezTo>
                    <a:pt x="405" y="1045"/>
                    <a:pt x="450" y="1050"/>
                    <a:pt x="493" y="1050"/>
                  </a:cubicBezTo>
                  <a:cubicBezTo>
                    <a:pt x="710" y="1050"/>
                    <a:pt x="893" y="939"/>
                    <a:pt x="1075" y="856"/>
                  </a:cubicBezTo>
                  <a:cubicBezTo>
                    <a:pt x="1334" y="677"/>
                    <a:pt x="1751" y="677"/>
                    <a:pt x="1731" y="200"/>
                  </a:cubicBezTo>
                  <a:lnTo>
                    <a:pt x="1672" y="200"/>
                  </a:lnTo>
                  <a:cubicBezTo>
                    <a:pt x="1592" y="140"/>
                    <a:pt x="1473" y="140"/>
                    <a:pt x="1373" y="80"/>
                  </a:cubicBezTo>
                  <a:lnTo>
                    <a:pt x="13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2" name="Google Shape;16992;p24"/>
            <p:cNvSpPr/>
            <p:nvPr/>
          </p:nvSpPr>
          <p:spPr>
            <a:xfrm>
              <a:off x="5240525" y="4565075"/>
              <a:ext cx="35825" cy="23600"/>
            </a:xfrm>
            <a:custGeom>
              <a:avLst/>
              <a:gdLst/>
              <a:ahLst/>
              <a:cxnLst/>
              <a:rect l="l" t="t" r="r" b="b"/>
              <a:pathLst>
                <a:path w="1433" h="944" extrusionOk="0">
                  <a:moveTo>
                    <a:pt x="1106" y="0"/>
                  </a:moveTo>
                  <a:cubicBezTo>
                    <a:pt x="1047" y="0"/>
                    <a:pt x="983" y="9"/>
                    <a:pt x="915" y="9"/>
                  </a:cubicBezTo>
                  <a:cubicBezTo>
                    <a:pt x="617" y="208"/>
                    <a:pt x="239" y="208"/>
                    <a:pt x="0" y="486"/>
                  </a:cubicBezTo>
                  <a:cubicBezTo>
                    <a:pt x="219" y="566"/>
                    <a:pt x="597" y="466"/>
                    <a:pt x="378" y="944"/>
                  </a:cubicBezTo>
                  <a:cubicBezTo>
                    <a:pt x="716" y="884"/>
                    <a:pt x="955" y="685"/>
                    <a:pt x="1194" y="486"/>
                  </a:cubicBezTo>
                  <a:cubicBezTo>
                    <a:pt x="1293" y="387"/>
                    <a:pt x="1433" y="287"/>
                    <a:pt x="1353" y="148"/>
                  </a:cubicBezTo>
                  <a:cubicBezTo>
                    <a:pt x="1291" y="24"/>
                    <a:pt x="1205" y="0"/>
                    <a:pt x="1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3" name="Google Shape;16993;p24"/>
            <p:cNvSpPr/>
            <p:nvPr/>
          </p:nvSpPr>
          <p:spPr>
            <a:xfrm>
              <a:off x="5319100" y="4598600"/>
              <a:ext cx="49250" cy="18925"/>
            </a:xfrm>
            <a:custGeom>
              <a:avLst/>
              <a:gdLst/>
              <a:ahLst/>
              <a:cxnLst/>
              <a:rect l="l" t="t" r="r" b="b"/>
              <a:pathLst>
                <a:path w="1970" h="757" extrusionOk="0">
                  <a:moveTo>
                    <a:pt x="1970" y="0"/>
                  </a:moveTo>
                  <a:lnTo>
                    <a:pt x="1970" y="0"/>
                  </a:lnTo>
                  <a:cubicBezTo>
                    <a:pt x="1254" y="20"/>
                    <a:pt x="557" y="100"/>
                    <a:pt x="0" y="557"/>
                  </a:cubicBezTo>
                  <a:cubicBezTo>
                    <a:pt x="60" y="637"/>
                    <a:pt x="120" y="697"/>
                    <a:pt x="179" y="756"/>
                  </a:cubicBezTo>
                  <a:cubicBezTo>
                    <a:pt x="776" y="498"/>
                    <a:pt x="1373" y="239"/>
                    <a:pt x="19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4" name="Google Shape;16994;p24"/>
            <p:cNvSpPr/>
            <p:nvPr/>
          </p:nvSpPr>
          <p:spPr>
            <a:xfrm>
              <a:off x="5269375" y="4672200"/>
              <a:ext cx="49250" cy="20925"/>
            </a:xfrm>
            <a:custGeom>
              <a:avLst/>
              <a:gdLst/>
              <a:ahLst/>
              <a:cxnLst/>
              <a:rect l="l" t="t" r="r" b="b"/>
              <a:pathLst>
                <a:path w="1970" h="837" extrusionOk="0">
                  <a:moveTo>
                    <a:pt x="1771" y="1"/>
                  </a:moveTo>
                  <a:cubicBezTo>
                    <a:pt x="1671" y="1"/>
                    <a:pt x="1552" y="1"/>
                    <a:pt x="1452" y="80"/>
                  </a:cubicBezTo>
                  <a:cubicBezTo>
                    <a:pt x="1393" y="80"/>
                    <a:pt x="1353" y="100"/>
                    <a:pt x="1293" y="100"/>
                  </a:cubicBezTo>
                  <a:cubicBezTo>
                    <a:pt x="1253" y="160"/>
                    <a:pt x="1174" y="180"/>
                    <a:pt x="1094" y="239"/>
                  </a:cubicBezTo>
                  <a:cubicBezTo>
                    <a:pt x="1054" y="239"/>
                    <a:pt x="975" y="259"/>
                    <a:pt x="935" y="259"/>
                  </a:cubicBezTo>
                  <a:cubicBezTo>
                    <a:pt x="875" y="319"/>
                    <a:pt x="836" y="359"/>
                    <a:pt x="756" y="379"/>
                  </a:cubicBezTo>
                  <a:lnTo>
                    <a:pt x="458" y="458"/>
                  </a:lnTo>
                  <a:cubicBezTo>
                    <a:pt x="358" y="478"/>
                    <a:pt x="299" y="518"/>
                    <a:pt x="239" y="577"/>
                  </a:cubicBezTo>
                  <a:cubicBezTo>
                    <a:pt x="179" y="597"/>
                    <a:pt x="139" y="637"/>
                    <a:pt x="80" y="637"/>
                  </a:cubicBezTo>
                  <a:cubicBezTo>
                    <a:pt x="40" y="657"/>
                    <a:pt x="0" y="697"/>
                    <a:pt x="40" y="776"/>
                  </a:cubicBezTo>
                  <a:cubicBezTo>
                    <a:pt x="179" y="796"/>
                    <a:pt x="338" y="796"/>
                    <a:pt x="478" y="836"/>
                  </a:cubicBezTo>
                  <a:cubicBezTo>
                    <a:pt x="995" y="597"/>
                    <a:pt x="1592" y="538"/>
                    <a:pt x="1970" y="80"/>
                  </a:cubicBezTo>
                  <a:cubicBezTo>
                    <a:pt x="1930" y="40"/>
                    <a:pt x="1850" y="1"/>
                    <a:pt x="17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5" name="Google Shape;16995;p24"/>
            <p:cNvSpPr/>
            <p:nvPr/>
          </p:nvSpPr>
          <p:spPr>
            <a:xfrm>
              <a:off x="5253450" y="4648325"/>
              <a:ext cx="36825" cy="18000"/>
            </a:xfrm>
            <a:custGeom>
              <a:avLst/>
              <a:gdLst/>
              <a:ahLst/>
              <a:cxnLst/>
              <a:rect l="l" t="t" r="r" b="b"/>
              <a:pathLst>
                <a:path w="1473" h="720" extrusionOk="0">
                  <a:moveTo>
                    <a:pt x="1214" y="1"/>
                  </a:moveTo>
                  <a:cubicBezTo>
                    <a:pt x="1075" y="21"/>
                    <a:pt x="896" y="21"/>
                    <a:pt x="737" y="21"/>
                  </a:cubicBezTo>
                  <a:cubicBezTo>
                    <a:pt x="617" y="359"/>
                    <a:pt x="219" y="319"/>
                    <a:pt x="1" y="518"/>
                  </a:cubicBezTo>
                  <a:cubicBezTo>
                    <a:pt x="1" y="538"/>
                    <a:pt x="20" y="558"/>
                    <a:pt x="1" y="598"/>
                  </a:cubicBezTo>
                  <a:cubicBezTo>
                    <a:pt x="60" y="657"/>
                    <a:pt x="140" y="697"/>
                    <a:pt x="239" y="717"/>
                  </a:cubicBezTo>
                  <a:lnTo>
                    <a:pt x="518" y="717"/>
                  </a:lnTo>
                  <a:cubicBezTo>
                    <a:pt x="546" y="719"/>
                    <a:pt x="574" y="719"/>
                    <a:pt x="602" y="719"/>
                  </a:cubicBezTo>
                  <a:cubicBezTo>
                    <a:pt x="908" y="719"/>
                    <a:pt x="1194" y="619"/>
                    <a:pt x="1413" y="418"/>
                  </a:cubicBezTo>
                  <a:cubicBezTo>
                    <a:pt x="1473" y="339"/>
                    <a:pt x="1473" y="259"/>
                    <a:pt x="1413" y="200"/>
                  </a:cubicBez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6" name="Google Shape;16996;p24"/>
            <p:cNvSpPr/>
            <p:nvPr/>
          </p:nvSpPr>
          <p:spPr>
            <a:xfrm>
              <a:off x="5319100" y="4629925"/>
              <a:ext cx="44275" cy="17425"/>
            </a:xfrm>
            <a:custGeom>
              <a:avLst/>
              <a:gdLst/>
              <a:ahLst/>
              <a:cxnLst/>
              <a:rect l="l" t="t" r="r" b="b"/>
              <a:pathLst>
                <a:path w="1771" h="697" extrusionOk="0">
                  <a:moveTo>
                    <a:pt x="1771" y="1"/>
                  </a:moveTo>
                  <a:lnTo>
                    <a:pt x="1771" y="1"/>
                  </a:lnTo>
                  <a:cubicBezTo>
                    <a:pt x="1035" y="100"/>
                    <a:pt x="498" y="259"/>
                    <a:pt x="0" y="538"/>
                  </a:cubicBezTo>
                  <a:cubicBezTo>
                    <a:pt x="0" y="657"/>
                    <a:pt x="100" y="657"/>
                    <a:pt x="179" y="697"/>
                  </a:cubicBezTo>
                  <a:cubicBezTo>
                    <a:pt x="657" y="498"/>
                    <a:pt x="1194" y="478"/>
                    <a:pt x="17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7" name="Google Shape;16997;p24"/>
            <p:cNvSpPr/>
            <p:nvPr/>
          </p:nvSpPr>
          <p:spPr>
            <a:xfrm>
              <a:off x="5281800" y="4643350"/>
              <a:ext cx="41800" cy="24250"/>
            </a:xfrm>
            <a:custGeom>
              <a:avLst/>
              <a:gdLst/>
              <a:ahLst/>
              <a:cxnLst/>
              <a:rect l="l" t="t" r="r" b="b"/>
              <a:pathLst>
                <a:path w="1672" h="970" extrusionOk="0">
                  <a:moveTo>
                    <a:pt x="1492" y="1"/>
                  </a:moveTo>
                  <a:cubicBezTo>
                    <a:pt x="1095" y="120"/>
                    <a:pt x="697" y="259"/>
                    <a:pt x="279" y="359"/>
                  </a:cubicBezTo>
                  <a:lnTo>
                    <a:pt x="279" y="518"/>
                  </a:lnTo>
                  <a:cubicBezTo>
                    <a:pt x="179" y="637"/>
                    <a:pt x="0" y="717"/>
                    <a:pt x="140" y="916"/>
                  </a:cubicBezTo>
                  <a:cubicBezTo>
                    <a:pt x="191" y="950"/>
                    <a:pt x="239" y="970"/>
                    <a:pt x="284" y="970"/>
                  </a:cubicBezTo>
                  <a:cubicBezTo>
                    <a:pt x="345" y="970"/>
                    <a:pt x="401" y="935"/>
                    <a:pt x="458" y="856"/>
                  </a:cubicBezTo>
                  <a:cubicBezTo>
                    <a:pt x="538" y="816"/>
                    <a:pt x="577" y="757"/>
                    <a:pt x="637" y="697"/>
                  </a:cubicBezTo>
                  <a:cubicBezTo>
                    <a:pt x="697" y="657"/>
                    <a:pt x="756" y="598"/>
                    <a:pt x="836" y="538"/>
                  </a:cubicBezTo>
                  <a:cubicBezTo>
                    <a:pt x="1055" y="319"/>
                    <a:pt x="1393" y="319"/>
                    <a:pt x="1671" y="160"/>
                  </a:cubicBezTo>
                  <a:lnTo>
                    <a:pt x="14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8" name="Google Shape;16998;p24"/>
            <p:cNvSpPr/>
            <p:nvPr/>
          </p:nvSpPr>
          <p:spPr>
            <a:xfrm>
              <a:off x="5416075" y="4551850"/>
              <a:ext cx="30850" cy="17425"/>
            </a:xfrm>
            <a:custGeom>
              <a:avLst/>
              <a:gdLst/>
              <a:ahLst/>
              <a:cxnLst/>
              <a:rect l="l" t="t" r="r" b="b"/>
              <a:pathLst>
                <a:path w="1234" h="697" extrusionOk="0">
                  <a:moveTo>
                    <a:pt x="896" y="1"/>
                  </a:moveTo>
                  <a:cubicBezTo>
                    <a:pt x="577" y="199"/>
                    <a:pt x="100" y="199"/>
                    <a:pt x="0" y="697"/>
                  </a:cubicBezTo>
                  <a:cubicBezTo>
                    <a:pt x="438" y="577"/>
                    <a:pt x="896" y="538"/>
                    <a:pt x="1234" y="140"/>
                  </a:cubicBezTo>
                  <a:cubicBezTo>
                    <a:pt x="1154" y="80"/>
                    <a:pt x="995" y="100"/>
                    <a:pt x="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9" name="Google Shape;16999;p24"/>
            <p:cNvSpPr/>
            <p:nvPr/>
          </p:nvSpPr>
          <p:spPr>
            <a:xfrm>
              <a:off x="5204225" y="4616600"/>
              <a:ext cx="32850" cy="22800"/>
            </a:xfrm>
            <a:custGeom>
              <a:avLst/>
              <a:gdLst/>
              <a:ahLst/>
              <a:cxnLst/>
              <a:rect l="l" t="t" r="r" b="b"/>
              <a:pathLst>
                <a:path w="1314" h="912" extrusionOk="0">
                  <a:moveTo>
                    <a:pt x="1163" y="0"/>
                  </a:moveTo>
                  <a:cubicBezTo>
                    <a:pt x="1104" y="0"/>
                    <a:pt x="1033" y="25"/>
                    <a:pt x="955" y="56"/>
                  </a:cubicBezTo>
                  <a:cubicBezTo>
                    <a:pt x="875" y="96"/>
                    <a:pt x="816" y="96"/>
                    <a:pt x="776" y="96"/>
                  </a:cubicBezTo>
                  <a:cubicBezTo>
                    <a:pt x="677" y="176"/>
                    <a:pt x="498" y="136"/>
                    <a:pt x="398" y="235"/>
                  </a:cubicBezTo>
                  <a:cubicBezTo>
                    <a:pt x="299" y="335"/>
                    <a:pt x="159" y="315"/>
                    <a:pt x="60" y="414"/>
                  </a:cubicBezTo>
                  <a:cubicBezTo>
                    <a:pt x="0" y="434"/>
                    <a:pt x="0" y="494"/>
                    <a:pt x="20" y="534"/>
                  </a:cubicBezTo>
                  <a:cubicBezTo>
                    <a:pt x="179" y="613"/>
                    <a:pt x="219" y="733"/>
                    <a:pt x="219" y="912"/>
                  </a:cubicBezTo>
                  <a:cubicBezTo>
                    <a:pt x="596" y="742"/>
                    <a:pt x="777" y="251"/>
                    <a:pt x="1235" y="251"/>
                  </a:cubicBezTo>
                  <a:cubicBezTo>
                    <a:pt x="1260" y="251"/>
                    <a:pt x="1286" y="252"/>
                    <a:pt x="1313" y="255"/>
                  </a:cubicBezTo>
                  <a:cubicBezTo>
                    <a:pt x="1313" y="61"/>
                    <a:pt x="1254" y="0"/>
                    <a:pt x="1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0" name="Google Shape;17000;p24"/>
            <p:cNvSpPr/>
            <p:nvPr/>
          </p:nvSpPr>
          <p:spPr>
            <a:xfrm>
              <a:off x="5198750" y="4569750"/>
              <a:ext cx="17925" cy="12950"/>
            </a:xfrm>
            <a:custGeom>
              <a:avLst/>
              <a:gdLst/>
              <a:ahLst/>
              <a:cxnLst/>
              <a:rect l="l" t="t" r="r" b="b"/>
              <a:pathLst>
                <a:path w="717" h="518" extrusionOk="0">
                  <a:moveTo>
                    <a:pt x="478" y="1"/>
                  </a:moveTo>
                  <a:cubicBezTo>
                    <a:pt x="339" y="60"/>
                    <a:pt x="219" y="100"/>
                    <a:pt x="100" y="180"/>
                  </a:cubicBezTo>
                  <a:cubicBezTo>
                    <a:pt x="0" y="399"/>
                    <a:pt x="0" y="518"/>
                    <a:pt x="299" y="518"/>
                  </a:cubicBezTo>
                  <a:cubicBezTo>
                    <a:pt x="717" y="478"/>
                    <a:pt x="577" y="219"/>
                    <a:pt x="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1" name="Google Shape;17001;p24"/>
            <p:cNvSpPr/>
            <p:nvPr/>
          </p:nvSpPr>
          <p:spPr>
            <a:xfrm>
              <a:off x="5423525" y="4610550"/>
              <a:ext cx="16450" cy="7325"/>
            </a:xfrm>
            <a:custGeom>
              <a:avLst/>
              <a:gdLst/>
              <a:ahLst/>
              <a:cxnLst/>
              <a:rect l="l" t="t" r="r" b="b"/>
              <a:pathLst>
                <a:path w="658" h="293" extrusionOk="0">
                  <a:moveTo>
                    <a:pt x="401" y="1"/>
                  </a:moveTo>
                  <a:cubicBezTo>
                    <a:pt x="239" y="1"/>
                    <a:pt x="187" y="53"/>
                    <a:pt x="1" y="239"/>
                  </a:cubicBezTo>
                  <a:cubicBezTo>
                    <a:pt x="95" y="272"/>
                    <a:pt x="183" y="292"/>
                    <a:pt x="264" y="292"/>
                  </a:cubicBezTo>
                  <a:cubicBezTo>
                    <a:pt x="421" y="292"/>
                    <a:pt x="552" y="217"/>
                    <a:pt x="657" y="20"/>
                  </a:cubicBezTo>
                  <a:cubicBezTo>
                    <a:pt x="545" y="9"/>
                    <a:pt x="465"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2" name="Google Shape;17002;p24"/>
            <p:cNvSpPr/>
            <p:nvPr/>
          </p:nvSpPr>
          <p:spPr>
            <a:xfrm>
              <a:off x="5227100" y="4612525"/>
              <a:ext cx="21900" cy="9475"/>
            </a:xfrm>
            <a:custGeom>
              <a:avLst/>
              <a:gdLst/>
              <a:ahLst/>
              <a:cxnLst/>
              <a:rect l="l" t="t" r="r" b="b"/>
              <a:pathLst>
                <a:path w="876" h="379" extrusionOk="0">
                  <a:moveTo>
                    <a:pt x="876" y="0"/>
                  </a:moveTo>
                  <a:lnTo>
                    <a:pt x="876" y="0"/>
                  </a:lnTo>
                  <a:cubicBezTo>
                    <a:pt x="818" y="12"/>
                    <a:pt x="761" y="15"/>
                    <a:pt x="703" y="15"/>
                  </a:cubicBezTo>
                  <a:cubicBezTo>
                    <a:pt x="617" y="15"/>
                    <a:pt x="530" y="8"/>
                    <a:pt x="445" y="8"/>
                  </a:cubicBezTo>
                  <a:cubicBezTo>
                    <a:pt x="288" y="8"/>
                    <a:pt x="136" y="33"/>
                    <a:pt x="0" y="179"/>
                  </a:cubicBezTo>
                  <a:cubicBezTo>
                    <a:pt x="159" y="199"/>
                    <a:pt x="299" y="199"/>
                    <a:pt x="378" y="378"/>
                  </a:cubicBezTo>
                  <a:cubicBezTo>
                    <a:pt x="637" y="378"/>
                    <a:pt x="796" y="259"/>
                    <a:pt x="8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3" name="Google Shape;17003;p24"/>
            <p:cNvSpPr/>
            <p:nvPr/>
          </p:nvSpPr>
          <p:spPr>
            <a:xfrm>
              <a:off x="5197250" y="4639375"/>
              <a:ext cx="16950" cy="12425"/>
            </a:xfrm>
            <a:custGeom>
              <a:avLst/>
              <a:gdLst/>
              <a:ahLst/>
              <a:cxnLst/>
              <a:rect l="l" t="t" r="r" b="b"/>
              <a:pathLst>
                <a:path w="678" h="497" extrusionOk="0">
                  <a:moveTo>
                    <a:pt x="416" y="0"/>
                  </a:moveTo>
                  <a:cubicBezTo>
                    <a:pt x="274" y="0"/>
                    <a:pt x="117" y="14"/>
                    <a:pt x="1" y="180"/>
                  </a:cubicBezTo>
                  <a:cubicBezTo>
                    <a:pt x="183" y="210"/>
                    <a:pt x="284" y="496"/>
                    <a:pt x="473" y="496"/>
                  </a:cubicBezTo>
                  <a:cubicBezTo>
                    <a:pt x="531" y="496"/>
                    <a:pt x="597" y="469"/>
                    <a:pt x="677" y="399"/>
                  </a:cubicBezTo>
                  <a:cubicBezTo>
                    <a:pt x="538" y="299"/>
                    <a:pt x="478" y="160"/>
                    <a:pt x="498" y="1"/>
                  </a:cubicBezTo>
                  <a:cubicBezTo>
                    <a:pt x="471" y="1"/>
                    <a:pt x="444" y="0"/>
                    <a:pt x="4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4" name="Google Shape;17004;p24"/>
            <p:cNvSpPr/>
            <p:nvPr/>
          </p:nvSpPr>
          <p:spPr>
            <a:xfrm>
              <a:off x="5208700" y="4701050"/>
              <a:ext cx="23400" cy="12950"/>
            </a:xfrm>
            <a:custGeom>
              <a:avLst/>
              <a:gdLst/>
              <a:ahLst/>
              <a:cxnLst/>
              <a:rect l="l" t="t" r="r" b="b"/>
              <a:pathLst>
                <a:path w="936" h="518" extrusionOk="0">
                  <a:moveTo>
                    <a:pt x="418" y="0"/>
                  </a:moveTo>
                  <a:cubicBezTo>
                    <a:pt x="239" y="0"/>
                    <a:pt x="179" y="100"/>
                    <a:pt x="40" y="179"/>
                  </a:cubicBezTo>
                  <a:cubicBezTo>
                    <a:pt x="0" y="418"/>
                    <a:pt x="199" y="478"/>
                    <a:pt x="338" y="518"/>
                  </a:cubicBezTo>
                  <a:lnTo>
                    <a:pt x="597" y="518"/>
                  </a:lnTo>
                  <a:cubicBezTo>
                    <a:pt x="716" y="498"/>
                    <a:pt x="836" y="418"/>
                    <a:pt x="915" y="319"/>
                  </a:cubicBezTo>
                  <a:cubicBezTo>
                    <a:pt x="915" y="279"/>
                    <a:pt x="935" y="219"/>
                    <a:pt x="935" y="179"/>
                  </a:cubicBezTo>
                  <a:cubicBezTo>
                    <a:pt x="776" y="140"/>
                    <a:pt x="537" y="219"/>
                    <a:pt x="4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5" name="Google Shape;17005;p24"/>
            <p:cNvSpPr/>
            <p:nvPr/>
          </p:nvSpPr>
          <p:spPr>
            <a:xfrm>
              <a:off x="5261400" y="4671000"/>
              <a:ext cx="19425" cy="11175"/>
            </a:xfrm>
            <a:custGeom>
              <a:avLst/>
              <a:gdLst/>
              <a:ahLst/>
              <a:cxnLst/>
              <a:rect l="l" t="t" r="r" b="b"/>
              <a:pathLst>
                <a:path w="777" h="447" extrusionOk="0">
                  <a:moveTo>
                    <a:pt x="482" y="1"/>
                  </a:moveTo>
                  <a:cubicBezTo>
                    <a:pt x="453" y="1"/>
                    <a:pt x="425" y="3"/>
                    <a:pt x="399" y="9"/>
                  </a:cubicBezTo>
                  <a:cubicBezTo>
                    <a:pt x="319" y="29"/>
                    <a:pt x="279" y="88"/>
                    <a:pt x="220" y="128"/>
                  </a:cubicBezTo>
                  <a:cubicBezTo>
                    <a:pt x="120" y="228"/>
                    <a:pt x="1" y="307"/>
                    <a:pt x="1" y="446"/>
                  </a:cubicBezTo>
                  <a:cubicBezTo>
                    <a:pt x="279" y="387"/>
                    <a:pt x="558" y="347"/>
                    <a:pt x="777" y="148"/>
                  </a:cubicBezTo>
                  <a:cubicBezTo>
                    <a:pt x="757" y="108"/>
                    <a:pt x="717" y="88"/>
                    <a:pt x="697" y="49"/>
                  </a:cubicBezTo>
                  <a:cubicBezTo>
                    <a:pt x="639" y="19"/>
                    <a:pt x="559" y="1"/>
                    <a:pt x="4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6" name="Google Shape;17006;p24"/>
            <p:cNvSpPr/>
            <p:nvPr/>
          </p:nvSpPr>
          <p:spPr>
            <a:xfrm>
              <a:off x="5280300" y="4634900"/>
              <a:ext cx="12950" cy="13450"/>
            </a:xfrm>
            <a:custGeom>
              <a:avLst/>
              <a:gdLst/>
              <a:ahLst/>
              <a:cxnLst/>
              <a:rect l="l" t="t" r="r" b="b"/>
              <a:pathLst>
                <a:path w="518" h="538" extrusionOk="0">
                  <a:moveTo>
                    <a:pt x="518" y="1"/>
                  </a:moveTo>
                  <a:lnTo>
                    <a:pt x="518" y="1"/>
                  </a:lnTo>
                  <a:cubicBezTo>
                    <a:pt x="220" y="60"/>
                    <a:pt x="1" y="160"/>
                    <a:pt x="160" y="538"/>
                  </a:cubicBezTo>
                  <a:cubicBezTo>
                    <a:pt x="359" y="438"/>
                    <a:pt x="419" y="180"/>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7" name="Google Shape;17007;p24"/>
            <p:cNvSpPr/>
            <p:nvPr/>
          </p:nvSpPr>
          <p:spPr>
            <a:xfrm>
              <a:off x="5165925" y="4586675"/>
              <a:ext cx="12450" cy="7925"/>
            </a:xfrm>
            <a:custGeom>
              <a:avLst/>
              <a:gdLst/>
              <a:ahLst/>
              <a:cxnLst/>
              <a:rect l="l" t="t" r="r" b="b"/>
              <a:pathLst>
                <a:path w="498" h="317" extrusionOk="0">
                  <a:moveTo>
                    <a:pt x="0" y="0"/>
                  </a:moveTo>
                  <a:cubicBezTo>
                    <a:pt x="17" y="151"/>
                    <a:pt x="20" y="316"/>
                    <a:pt x="164" y="316"/>
                  </a:cubicBezTo>
                  <a:cubicBezTo>
                    <a:pt x="190" y="316"/>
                    <a:pt x="222" y="311"/>
                    <a:pt x="259" y="298"/>
                  </a:cubicBezTo>
                  <a:cubicBezTo>
                    <a:pt x="418" y="279"/>
                    <a:pt x="498" y="139"/>
                    <a:pt x="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8" name="Google Shape;17008;p24"/>
            <p:cNvSpPr/>
            <p:nvPr/>
          </p:nvSpPr>
          <p:spPr>
            <a:xfrm>
              <a:off x="5313625" y="4669725"/>
              <a:ext cx="15450" cy="5050"/>
            </a:xfrm>
            <a:custGeom>
              <a:avLst/>
              <a:gdLst/>
              <a:ahLst/>
              <a:cxnLst/>
              <a:rect l="l" t="t" r="r" b="b"/>
              <a:pathLst>
                <a:path w="618" h="202" extrusionOk="0">
                  <a:moveTo>
                    <a:pt x="398" y="0"/>
                  </a:moveTo>
                  <a:cubicBezTo>
                    <a:pt x="299" y="0"/>
                    <a:pt x="180" y="40"/>
                    <a:pt x="80" y="40"/>
                  </a:cubicBezTo>
                  <a:lnTo>
                    <a:pt x="20" y="80"/>
                  </a:lnTo>
                  <a:cubicBezTo>
                    <a:pt x="1" y="100"/>
                    <a:pt x="1" y="139"/>
                    <a:pt x="60" y="179"/>
                  </a:cubicBezTo>
                  <a:cubicBezTo>
                    <a:pt x="120" y="199"/>
                    <a:pt x="180" y="199"/>
                    <a:pt x="259" y="199"/>
                  </a:cubicBezTo>
                  <a:cubicBezTo>
                    <a:pt x="274" y="196"/>
                    <a:pt x="290" y="196"/>
                    <a:pt x="306" y="196"/>
                  </a:cubicBezTo>
                  <a:cubicBezTo>
                    <a:pt x="347" y="196"/>
                    <a:pt x="389" y="202"/>
                    <a:pt x="431" y="202"/>
                  </a:cubicBezTo>
                  <a:cubicBezTo>
                    <a:pt x="498" y="202"/>
                    <a:pt x="564" y="185"/>
                    <a:pt x="617" y="100"/>
                  </a:cubicBezTo>
                  <a:cubicBezTo>
                    <a:pt x="558" y="80"/>
                    <a:pt x="478" y="40"/>
                    <a:pt x="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9" name="Google Shape;17009;p24"/>
            <p:cNvSpPr/>
            <p:nvPr/>
          </p:nvSpPr>
          <p:spPr>
            <a:xfrm>
              <a:off x="5278325" y="4665725"/>
              <a:ext cx="14925" cy="9975"/>
            </a:xfrm>
            <a:custGeom>
              <a:avLst/>
              <a:gdLst/>
              <a:ahLst/>
              <a:cxnLst/>
              <a:rect l="l" t="t" r="r" b="b"/>
              <a:pathLst>
                <a:path w="597" h="399" extrusionOk="0">
                  <a:moveTo>
                    <a:pt x="597" y="1"/>
                  </a:moveTo>
                  <a:cubicBezTo>
                    <a:pt x="478" y="1"/>
                    <a:pt x="378" y="21"/>
                    <a:pt x="239" y="21"/>
                  </a:cubicBezTo>
                  <a:cubicBezTo>
                    <a:pt x="219" y="21"/>
                    <a:pt x="199" y="41"/>
                    <a:pt x="139" y="61"/>
                  </a:cubicBezTo>
                  <a:cubicBezTo>
                    <a:pt x="80" y="140"/>
                    <a:pt x="0" y="240"/>
                    <a:pt x="80" y="359"/>
                  </a:cubicBezTo>
                  <a:lnTo>
                    <a:pt x="100" y="399"/>
                  </a:lnTo>
                  <a:cubicBezTo>
                    <a:pt x="338" y="339"/>
                    <a:pt x="517" y="240"/>
                    <a:pt x="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0" name="Google Shape;17010;p24"/>
            <p:cNvSpPr/>
            <p:nvPr/>
          </p:nvSpPr>
          <p:spPr>
            <a:xfrm>
              <a:off x="5407125" y="4569250"/>
              <a:ext cx="8975" cy="4125"/>
            </a:xfrm>
            <a:custGeom>
              <a:avLst/>
              <a:gdLst/>
              <a:ahLst/>
              <a:cxnLst/>
              <a:rect l="l" t="t" r="r" b="b"/>
              <a:pathLst>
                <a:path w="359" h="165" extrusionOk="0">
                  <a:moveTo>
                    <a:pt x="120" y="1"/>
                  </a:moveTo>
                  <a:cubicBezTo>
                    <a:pt x="60" y="1"/>
                    <a:pt x="0" y="41"/>
                    <a:pt x="0" y="80"/>
                  </a:cubicBezTo>
                  <a:cubicBezTo>
                    <a:pt x="13" y="141"/>
                    <a:pt x="55" y="165"/>
                    <a:pt x="104" y="165"/>
                  </a:cubicBezTo>
                  <a:cubicBezTo>
                    <a:pt x="135" y="165"/>
                    <a:pt x="169" y="155"/>
                    <a:pt x="199" y="140"/>
                  </a:cubicBezTo>
                  <a:cubicBezTo>
                    <a:pt x="239" y="120"/>
                    <a:pt x="319" y="41"/>
                    <a:pt x="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1" name="Google Shape;17011;p24"/>
            <p:cNvSpPr/>
            <p:nvPr/>
          </p:nvSpPr>
          <p:spPr>
            <a:xfrm>
              <a:off x="5438450" y="4552125"/>
              <a:ext cx="8475" cy="4225"/>
            </a:xfrm>
            <a:custGeom>
              <a:avLst/>
              <a:gdLst/>
              <a:ahLst/>
              <a:cxnLst/>
              <a:rect l="l" t="t" r="r" b="b"/>
              <a:pathLst>
                <a:path w="339" h="169" extrusionOk="0">
                  <a:moveTo>
                    <a:pt x="104" y="1"/>
                  </a:moveTo>
                  <a:cubicBezTo>
                    <a:pt x="70" y="1"/>
                    <a:pt x="35" y="4"/>
                    <a:pt x="1" y="9"/>
                  </a:cubicBezTo>
                  <a:cubicBezTo>
                    <a:pt x="60" y="129"/>
                    <a:pt x="200" y="169"/>
                    <a:pt x="339" y="169"/>
                  </a:cubicBezTo>
                  <a:cubicBezTo>
                    <a:pt x="294" y="34"/>
                    <a:pt x="205"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2" name="Google Shape;17012;p24"/>
            <p:cNvSpPr/>
            <p:nvPr/>
          </p:nvSpPr>
          <p:spPr>
            <a:xfrm>
              <a:off x="5249475" y="4609800"/>
              <a:ext cx="5575" cy="3750"/>
            </a:xfrm>
            <a:custGeom>
              <a:avLst/>
              <a:gdLst/>
              <a:ahLst/>
              <a:cxnLst/>
              <a:rect l="l" t="t" r="r" b="b"/>
              <a:pathLst>
                <a:path w="223" h="150" extrusionOk="0">
                  <a:moveTo>
                    <a:pt x="165" y="1"/>
                  </a:moveTo>
                  <a:cubicBezTo>
                    <a:pt x="129" y="1"/>
                    <a:pt x="51" y="82"/>
                    <a:pt x="0" y="149"/>
                  </a:cubicBezTo>
                  <a:cubicBezTo>
                    <a:pt x="16" y="134"/>
                    <a:pt x="41" y="130"/>
                    <a:pt x="68" y="130"/>
                  </a:cubicBezTo>
                  <a:cubicBezTo>
                    <a:pt x="89" y="130"/>
                    <a:pt x="110" y="132"/>
                    <a:pt x="130" y="132"/>
                  </a:cubicBezTo>
                  <a:cubicBezTo>
                    <a:pt x="184" y="132"/>
                    <a:pt x="223" y="118"/>
                    <a:pt x="179" y="10"/>
                  </a:cubicBezTo>
                  <a:cubicBezTo>
                    <a:pt x="176" y="4"/>
                    <a:pt x="171"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3" name="Google Shape;17013;p24"/>
            <p:cNvSpPr/>
            <p:nvPr/>
          </p:nvSpPr>
          <p:spPr>
            <a:xfrm>
              <a:off x="5306675" y="4670700"/>
              <a:ext cx="8975" cy="3525"/>
            </a:xfrm>
            <a:custGeom>
              <a:avLst/>
              <a:gdLst/>
              <a:ahLst/>
              <a:cxnLst/>
              <a:rect l="l" t="t" r="r" b="b"/>
              <a:pathLst>
                <a:path w="359" h="141" extrusionOk="0">
                  <a:moveTo>
                    <a:pt x="358" y="1"/>
                  </a:moveTo>
                  <a:cubicBezTo>
                    <a:pt x="199" y="1"/>
                    <a:pt x="80" y="21"/>
                    <a:pt x="0" y="140"/>
                  </a:cubicBezTo>
                  <a:lnTo>
                    <a:pt x="338" y="140"/>
                  </a:lnTo>
                  <a:cubicBezTo>
                    <a:pt x="338" y="100"/>
                    <a:pt x="358" y="41"/>
                    <a:pt x="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4" name="Google Shape;17014;p24"/>
            <p:cNvSpPr/>
            <p:nvPr/>
          </p:nvSpPr>
          <p:spPr>
            <a:xfrm>
              <a:off x="5205700" y="4621975"/>
              <a:ext cx="8500" cy="4500"/>
            </a:xfrm>
            <a:custGeom>
              <a:avLst/>
              <a:gdLst/>
              <a:ahLst/>
              <a:cxnLst/>
              <a:rect l="l" t="t" r="r" b="b"/>
              <a:pathLst>
                <a:path w="340" h="180" extrusionOk="0">
                  <a:moveTo>
                    <a:pt x="339" y="0"/>
                  </a:moveTo>
                  <a:cubicBezTo>
                    <a:pt x="200" y="0"/>
                    <a:pt x="61" y="20"/>
                    <a:pt x="1" y="179"/>
                  </a:cubicBezTo>
                  <a:cubicBezTo>
                    <a:pt x="140" y="179"/>
                    <a:pt x="259" y="120"/>
                    <a:pt x="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5" name="Google Shape;17015;p24"/>
            <p:cNvSpPr/>
            <p:nvPr/>
          </p:nvSpPr>
          <p:spPr>
            <a:xfrm>
              <a:off x="5196750" y="4626450"/>
              <a:ext cx="8975" cy="3500"/>
            </a:xfrm>
            <a:custGeom>
              <a:avLst/>
              <a:gdLst/>
              <a:ahLst/>
              <a:cxnLst/>
              <a:rect l="l" t="t" r="r" b="b"/>
              <a:pathLst>
                <a:path w="359" h="140" extrusionOk="0">
                  <a:moveTo>
                    <a:pt x="359" y="0"/>
                  </a:moveTo>
                  <a:cubicBezTo>
                    <a:pt x="220" y="0"/>
                    <a:pt x="80" y="20"/>
                    <a:pt x="1" y="140"/>
                  </a:cubicBezTo>
                  <a:cubicBezTo>
                    <a:pt x="100" y="140"/>
                    <a:pt x="220" y="120"/>
                    <a:pt x="319" y="120"/>
                  </a:cubicBezTo>
                  <a:cubicBezTo>
                    <a:pt x="319" y="100"/>
                    <a:pt x="359" y="40"/>
                    <a:pt x="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6" name="Google Shape;17016;p24"/>
            <p:cNvSpPr/>
            <p:nvPr/>
          </p:nvSpPr>
          <p:spPr>
            <a:xfrm>
              <a:off x="5214175" y="4617500"/>
              <a:ext cx="9450" cy="4125"/>
            </a:xfrm>
            <a:custGeom>
              <a:avLst/>
              <a:gdLst/>
              <a:ahLst/>
              <a:cxnLst/>
              <a:rect l="l" t="t" r="r" b="b"/>
              <a:pathLst>
                <a:path w="378" h="165" extrusionOk="0">
                  <a:moveTo>
                    <a:pt x="378" y="0"/>
                  </a:moveTo>
                  <a:cubicBezTo>
                    <a:pt x="219" y="0"/>
                    <a:pt x="100" y="40"/>
                    <a:pt x="0" y="160"/>
                  </a:cubicBezTo>
                  <a:cubicBezTo>
                    <a:pt x="25" y="163"/>
                    <a:pt x="50" y="164"/>
                    <a:pt x="74" y="164"/>
                  </a:cubicBezTo>
                  <a:cubicBezTo>
                    <a:pt x="202" y="164"/>
                    <a:pt x="311" y="118"/>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7" name="Google Shape;17017;p24"/>
            <p:cNvSpPr/>
            <p:nvPr/>
          </p:nvSpPr>
          <p:spPr>
            <a:xfrm>
              <a:off x="5240525" y="4687750"/>
              <a:ext cx="8475" cy="4025"/>
            </a:xfrm>
            <a:custGeom>
              <a:avLst/>
              <a:gdLst/>
              <a:ahLst/>
              <a:cxnLst/>
              <a:rect l="l" t="t" r="r" b="b"/>
              <a:pathLst>
                <a:path w="339" h="161" extrusionOk="0">
                  <a:moveTo>
                    <a:pt x="238" y="1"/>
                  </a:moveTo>
                  <a:cubicBezTo>
                    <a:pt x="136" y="1"/>
                    <a:pt x="46" y="49"/>
                    <a:pt x="0" y="154"/>
                  </a:cubicBezTo>
                  <a:cubicBezTo>
                    <a:pt x="29" y="159"/>
                    <a:pt x="57" y="161"/>
                    <a:pt x="84" y="161"/>
                  </a:cubicBezTo>
                  <a:cubicBezTo>
                    <a:pt x="187" y="161"/>
                    <a:pt x="275" y="126"/>
                    <a:pt x="339" y="15"/>
                  </a:cubicBezTo>
                  <a:cubicBezTo>
                    <a:pt x="305" y="5"/>
                    <a:pt x="271" y="1"/>
                    <a:pt x="2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8" name="Google Shape;17018;p24"/>
            <p:cNvSpPr/>
            <p:nvPr/>
          </p:nvSpPr>
          <p:spPr>
            <a:xfrm>
              <a:off x="5232075" y="4595125"/>
              <a:ext cx="8975" cy="5000"/>
            </a:xfrm>
            <a:custGeom>
              <a:avLst/>
              <a:gdLst/>
              <a:ahLst/>
              <a:cxnLst/>
              <a:rect l="l" t="t" r="r" b="b"/>
              <a:pathLst>
                <a:path w="359" h="200" extrusionOk="0">
                  <a:moveTo>
                    <a:pt x="358" y="0"/>
                  </a:moveTo>
                  <a:lnTo>
                    <a:pt x="358" y="0"/>
                  </a:lnTo>
                  <a:cubicBezTo>
                    <a:pt x="199" y="40"/>
                    <a:pt x="80" y="80"/>
                    <a:pt x="0" y="199"/>
                  </a:cubicBezTo>
                  <a:cubicBezTo>
                    <a:pt x="159" y="199"/>
                    <a:pt x="279" y="159"/>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9" name="Google Shape;17019;p24"/>
            <p:cNvSpPr/>
            <p:nvPr/>
          </p:nvSpPr>
          <p:spPr>
            <a:xfrm>
              <a:off x="5252950" y="4682150"/>
              <a:ext cx="8475" cy="5350"/>
            </a:xfrm>
            <a:custGeom>
              <a:avLst/>
              <a:gdLst/>
              <a:ahLst/>
              <a:cxnLst/>
              <a:rect l="l" t="t" r="r" b="b"/>
              <a:pathLst>
                <a:path w="339" h="214" extrusionOk="0">
                  <a:moveTo>
                    <a:pt x="339" y="0"/>
                  </a:moveTo>
                  <a:cubicBezTo>
                    <a:pt x="200" y="0"/>
                    <a:pt x="60" y="80"/>
                    <a:pt x="1" y="199"/>
                  </a:cubicBezTo>
                  <a:cubicBezTo>
                    <a:pt x="36" y="208"/>
                    <a:pt x="72" y="213"/>
                    <a:pt x="106" y="213"/>
                  </a:cubicBezTo>
                  <a:cubicBezTo>
                    <a:pt x="224" y="213"/>
                    <a:pt x="323" y="155"/>
                    <a:pt x="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0" name="Google Shape;17020;p24"/>
            <p:cNvSpPr/>
            <p:nvPr/>
          </p:nvSpPr>
          <p:spPr>
            <a:xfrm>
              <a:off x="5231575" y="4691600"/>
              <a:ext cx="8975" cy="4625"/>
            </a:xfrm>
            <a:custGeom>
              <a:avLst/>
              <a:gdLst/>
              <a:ahLst/>
              <a:cxnLst/>
              <a:rect l="l" t="t" r="r" b="b"/>
              <a:pathLst>
                <a:path w="359" h="185" extrusionOk="0">
                  <a:moveTo>
                    <a:pt x="358" y="0"/>
                  </a:moveTo>
                  <a:cubicBezTo>
                    <a:pt x="259" y="0"/>
                    <a:pt x="120" y="20"/>
                    <a:pt x="20" y="20"/>
                  </a:cubicBezTo>
                  <a:cubicBezTo>
                    <a:pt x="20" y="80"/>
                    <a:pt x="20" y="160"/>
                    <a:pt x="0" y="179"/>
                  </a:cubicBezTo>
                  <a:cubicBezTo>
                    <a:pt x="25" y="183"/>
                    <a:pt x="49" y="184"/>
                    <a:pt x="71" y="184"/>
                  </a:cubicBezTo>
                  <a:cubicBezTo>
                    <a:pt x="195" y="184"/>
                    <a:pt x="291" y="135"/>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1" name="Google Shape;17021;p24"/>
            <p:cNvSpPr/>
            <p:nvPr/>
          </p:nvSpPr>
          <p:spPr>
            <a:xfrm>
              <a:off x="5253450" y="4692100"/>
              <a:ext cx="9475" cy="4000"/>
            </a:xfrm>
            <a:custGeom>
              <a:avLst/>
              <a:gdLst/>
              <a:ahLst/>
              <a:cxnLst/>
              <a:rect l="l" t="t" r="r" b="b"/>
              <a:pathLst>
                <a:path w="379" h="160" extrusionOk="0">
                  <a:moveTo>
                    <a:pt x="379" y="0"/>
                  </a:moveTo>
                  <a:cubicBezTo>
                    <a:pt x="219" y="0"/>
                    <a:pt x="100" y="40"/>
                    <a:pt x="1" y="159"/>
                  </a:cubicBezTo>
                  <a:cubicBezTo>
                    <a:pt x="140" y="159"/>
                    <a:pt x="279" y="140"/>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2" name="Google Shape;17022;p24"/>
            <p:cNvSpPr/>
            <p:nvPr/>
          </p:nvSpPr>
          <p:spPr>
            <a:xfrm>
              <a:off x="5223125" y="4696075"/>
              <a:ext cx="8975" cy="4650"/>
            </a:xfrm>
            <a:custGeom>
              <a:avLst/>
              <a:gdLst/>
              <a:ahLst/>
              <a:cxnLst/>
              <a:rect l="l" t="t" r="r" b="b"/>
              <a:pathLst>
                <a:path w="359" h="186" extrusionOk="0">
                  <a:moveTo>
                    <a:pt x="358" y="0"/>
                  </a:moveTo>
                  <a:cubicBezTo>
                    <a:pt x="219" y="0"/>
                    <a:pt x="60" y="20"/>
                    <a:pt x="0" y="179"/>
                  </a:cubicBezTo>
                  <a:cubicBezTo>
                    <a:pt x="27" y="183"/>
                    <a:pt x="53" y="186"/>
                    <a:pt x="79" y="186"/>
                  </a:cubicBezTo>
                  <a:cubicBezTo>
                    <a:pt x="185" y="186"/>
                    <a:pt x="278" y="145"/>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3" name="Google Shape;17023;p24"/>
            <p:cNvSpPr/>
            <p:nvPr/>
          </p:nvSpPr>
          <p:spPr>
            <a:xfrm>
              <a:off x="5157475" y="4587150"/>
              <a:ext cx="4000" cy="2100"/>
            </a:xfrm>
            <a:custGeom>
              <a:avLst/>
              <a:gdLst/>
              <a:ahLst/>
              <a:cxnLst/>
              <a:rect l="l" t="t" r="r" b="b"/>
              <a:pathLst>
                <a:path w="160" h="84" extrusionOk="0">
                  <a:moveTo>
                    <a:pt x="0" y="1"/>
                  </a:moveTo>
                  <a:cubicBezTo>
                    <a:pt x="29" y="58"/>
                    <a:pt x="53" y="83"/>
                    <a:pt x="76" y="83"/>
                  </a:cubicBezTo>
                  <a:cubicBezTo>
                    <a:pt x="102" y="83"/>
                    <a:pt x="128" y="53"/>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4" name="Google Shape;17024;p24"/>
            <p:cNvSpPr/>
            <p:nvPr/>
          </p:nvSpPr>
          <p:spPr>
            <a:xfrm>
              <a:off x="5245500" y="4587575"/>
              <a:ext cx="5000" cy="3600"/>
            </a:xfrm>
            <a:custGeom>
              <a:avLst/>
              <a:gdLst/>
              <a:ahLst/>
              <a:cxnLst/>
              <a:rect l="l" t="t" r="r" b="b"/>
              <a:pathLst>
                <a:path w="200" h="144" extrusionOk="0">
                  <a:moveTo>
                    <a:pt x="169" y="1"/>
                  </a:moveTo>
                  <a:cubicBezTo>
                    <a:pt x="87" y="1"/>
                    <a:pt x="36" y="72"/>
                    <a:pt x="0" y="143"/>
                  </a:cubicBezTo>
                  <a:cubicBezTo>
                    <a:pt x="100" y="143"/>
                    <a:pt x="140" y="103"/>
                    <a:pt x="199" y="4"/>
                  </a:cubicBezTo>
                  <a:cubicBezTo>
                    <a:pt x="189" y="2"/>
                    <a:pt x="179"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5" name="Google Shape;17025;p24"/>
            <p:cNvSpPr/>
            <p:nvPr/>
          </p:nvSpPr>
          <p:spPr>
            <a:xfrm>
              <a:off x="5226100" y="4600100"/>
              <a:ext cx="6000" cy="4000"/>
            </a:xfrm>
            <a:custGeom>
              <a:avLst/>
              <a:gdLst/>
              <a:ahLst/>
              <a:cxnLst/>
              <a:rect l="l" t="t" r="r" b="b"/>
              <a:pathLst>
                <a:path w="240" h="160" extrusionOk="0">
                  <a:moveTo>
                    <a:pt x="239" y="0"/>
                  </a:moveTo>
                  <a:cubicBezTo>
                    <a:pt x="140" y="0"/>
                    <a:pt x="40" y="60"/>
                    <a:pt x="0" y="159"/>
                  </a:cubicBezTo>
                  <a:cubicBezTo>
                    <a:pt x="100" y="159"/>
                    <a:pt x="179" y="10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6" name="Google Shape;17026;p24"/>
            <p:cNvSpPr/>
            <p:nvPr/>
          </p:nvSpPr>
          <p:spPr>
            <a:xfrm>
              <a:off x="5289250" y="4679175"/>
              <a:ext cx="4500" cy="3000"/>
            </a:xfrm>
            <a:custGeom>
              <a:avLst/>
              <a:gdLst/>
              <a:ahLst/>
              <a:cxnLst/>
              <a:rect l="l" t="t" r="r" b="b"/>
              <a:pathLst>
                <a:path w="180" h="120" extrusionOk="0">
                  <a:moveTo>
                    <a:pt x="180" y="0"/>
                  </a:moveTo>
                  <a:cubicBezTo>
                    <a:pt x="100" y="20"/>
                    <a:pt x="61" y="80"/>
                    <a:pt x="1" y="119"/>
                  </a:cubicBezTo>
                  <a:cubicBezTo>
                    <a:pt x="61" y="80"/>
                    <a:pt x="140" y="6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7" name="Google Shape;17027;p24"/>
            <p:cNvSpPr/>
            <p:nvPr/>
          </p:nvSpPr>
          <p:spPr>
            <a:xfrm>
              <a:off x="5275825" y="4684125"/>
              <a:ext cx="5500" cy="3025"/>
            </a:xfrm>
            <a:custGeom>
              <a:avLst/>
              <a:gdLst/>
              <a:ahLst/>
              <a:cxnLst/>
              <a:rect l="l" t="t" r="r" b="b"/>
              <a:pathLst>
                <a:path w="220" h="121" extrusionOk="0">
                  <a:moveTo>
                    <a:pt x="220" y="1"/>
                  </a:moveTo>
                  <a:cubicBezTo>
                    <a:pt x="120" y="1"/>
                    <a:pt x="41" y="61"/>
                    <a:pt x="1" y="120"/>
                  </a:cubicBezTo>
                  <a:cubicBezTo>
                    <a:pt x="80" y="81"/>
                    <a:pt x="140" y="6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8" name="Google Shape;17028;p24"/>
            <p:cNvSpPr/>
            <p:nvPr/>
          </p:nvSpPr>
          <p:spPr>
            <a:xfrm>
              <a:off x="5266875" y="4688125"/>
              <a:ext cx="5000" cy="3500"/>
            </a:xfrm>
            <a:custGeom>
              <a:avLst/>
              <a:gdLst/>
              <a:ahLst/>
              <a:cxnLst/>
              <a:rect l="l" t="t" r="r" b="b"/>
              <a:pathLst>
                <a:path w="200" h="140" extrusionOk="0">
                  <a:moveTo>
                    <a:pt x="200" y="0"/>
                  </a:moveTo>
                  <a:lnTo>
                    <a:pt x="200" y="0"/>
                  </a:lnTo>
                  <a:cubicBezTo>
                    <a:pt x="140" y="40"/>
                    <a:pt x="80" y="100"/>
                    <a:pt x="1" y="119"/>
                  </a:cubicBezTo>
                  <a:cubicBezTo>
                    <a:pt x="60" y="139"/>
                    <a:pt x="100" y="139"/>
                    <a:pt x="160" y="139"/>
                  </a:cubicBezTo>
                  <a:cubicBezTo>
                    <a:pt x="180" y="100"/>
                    <a:pt x="200" y="4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9" name="Google Shape;17029;p24"/>
            <p:cNvSpPr/>
            <p:nvPr/>
          </p:nvSpPr>
          <p:spPr>
            <a:xfrm>
              <a:off x="5298200" y="4674700"/>
              <a:ext cx="5000" cy="3500"/>
            </a:xfrm>
            <a:custGeom>
              <a:avLst/>
              <a:gdLst/>
              <a:ahLst/>
              <a:cxnLst/>
              <a:rect l="l" t="t" r="r" b="b"/>
              <a:pathLst>
                <a:path w="200" h="140" extrusionOk="0">
                  <a:moveTo>
                    <a:pt x="200" y="0"/>
                  </a:moveTo>
                  <a:cubicBezTo>
                    <a:pt x="100" y="0"/>
                    <a:pt x="21" y="60"/>
                    <a:pt x="1" y="139"/>
                  </a:cubicBezTo>
                  <a:cubicBezTo>
                    <a:pt x="80" y="139"/>
                    <a:pt x="140" y="8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0" name="Google Shape;17030;p24"/>
            <p:cNvSpPr/>
            <p:nvPr/>
          </p:nvSpPr>
          <p:spPr>
            <a:xfrm>
              <a:off x="5236050" y="4701550"/>
              <a:ext cx="5500" cy="3000"/>
            </a:xfrm>
            <a:custGeom>
              <a:avLst/>
              <a:gdLst/>
              <a:ahLst/>
              <a:cxnLst/>
              <a:rect l="l" t="t" r="r" b="b"/>
              <a:pathLst>
                <a:path w="220" h="120" extrusionOk="0">
                  <a:moveTo>
                    <a:pt x="219" y="0"/>
                  </a:moveTo>
                  <a:cubicBezTo>
                    <a:pt x="140" y="60"/>
                    <a:pt x="80" y="80"/>
                    <a:pt x="0" y="120"/>
                  </a:cubicBezTo>
                  <a:cubicBezTo>
                    <a:pt x="100" y="120"/>
                    <a:pt x="179" y="80"/>
                    <a:pt x="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1" name="Google Shape;17031;p24"/>
            <p:cNvSpPr/>
            <p:nvPr/>
          </p:nvSpPr>
          <p:spPr>
            <a:xfrm>
              <a:off x="5244500" y="4697075"/>
              <a:ext cx="6000" cy="3500"/>
            </a:xfrm>
            <a:custGeom>
              <a:avLst/>
              <a:gdLst/>
              <a:ahLst/>
              <a:cxnLst/>
              <a:rect l="l" t="t" r="r" b="b"/>
              <a:pathLst>
                <a:path w="240" h="140" extrusionOk="0">
                  <a:moveTo>
                    <a:pt x="239" y="0"/>
                  </a:moveTo>
                  <a:cubicBezTo>
                    <a:pt x="140" y="0"/>
                    <a:pt x="80" y="60"/>
                    <a:pt x="0" y="139"/>
                  </a:cubicBezTo>
                  <a:cubicBezTo>
                    <a:pt x="80" y="80"/>
                    <a:pt x="160" y="6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2" name="Google Shape;17032;p24"/>
            <p:cNvSpPr/>
            <p:nvPr/>
          </p:nvSpPr>
          <p:spPr>
            <a:xfrm>
              <a:off x="5297725" y="4657275"/>
              <a:ext cx="4975" cy="4000"/>
            </a:xfrm>
            <a:custGeom>
              <a:avLst/>
              <a:gdLst/>
              <a:ahLst/>
              <a:cxnLst/>
              <a:rect l="l" t="t" r="r" b="b"/>
              <a:pathLst>
                <a:path w="199" h="160" extrusionOk="0">
                  <a:moveTo>
                    <a:pt x="199" y="1"/>
                  </a:moveTo>
                  <a:cubicBezTo>
                    <a:pt x="99" y="41"/>
                    <a:pt x="20" y="60"/>
                    <a:pt x="0" y="160"/>
                  </a:cubicBezTo>
                  <a:cubicBezTo>
                    <a:pt x="99" y="140"/>
                    <a:pt x="139" y="80"/>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3" name="Google Shape;17033;p24"/>
            <p:cNvSpPr/>
            <p:nvPr/>
          </p:nvSpPr>
          <p:spPr>
            <a:xfrm>
              <a:off x="5293225" y="4661250"/>
              <a:ext cx="4500" cy="4500"/>
            </a:xfrm>
            <a:custGeom>
              <a:avLst/>
              <a:gdLst/>
              <a:ahLst/>
              <a:cxnLst/>
              <a:rect l="l" t="t" r="r" b="b"/>
              <a:pathLst>
                <a:path w="180" h="180" extrusionOk="0">
                  <a:moveTo>
                    <a:pt x="180" y="1"/>
                  </a:moveTo>
                  <a:lnTo>
                    <a:pt x="180" y="1"/>
                  </a:lnTo>
                  <a:cubicBezTo>
                    <a:pt x="81" y="21"/>
                    <a:pt x="21" y="81"/>
                    <a:pt x="1" y="180"/>
                  </a:cubicBezTo>
                  <a:cubicBezTo>
                    <a:pt x="100" y="140"/>
                    <a:pt x="140" y="100"/>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4" name="Google Shape;17034;p24"/>
            <p:cNvSpPr/>
            <p:nvPr/>
          </p:nvSpPr>
          <p:spPr>
            <a:xfrm>
              <a:off x="5292750" y="4706025"/>
              <a:ext cx="4500" cy="3000"/>
            </a:xfrm>
            <a:custGeom>
              <a:avLst/>
              <a:gdLst/>
              <a:ahLst/>
              <a:cxnLst/>
              <a:rect l="l" t="t" r="r" b="b"/>
              <a:pathLst>
                <a:path w="180" h="120" extrusionOk="0">
                  <a:moveTo>
                    <a:pt x="179" y="0"/>
                  </a:moveTo>
                  <a:cubicBezTo>
                    <a:pt x="100" y="0"/>
                    <a:pt x="40" y="40"/>
                    <a:pt x="0" y="120"/>
                  </a:cubicBezTo>
                  <a:cubicBezTo>
                    <a:pt x="60" y="100"/>
                    <a:pt x="139" y="4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5" name="Google Shape;17035;p24"/>
            <p:cNvSpPr/>
            <p:nvPr/>
          </p:nvSpPr>
          <p:spPr>
            <a:xfrm>
              <a:off x="5227100" y="4236050"/>
              <a:ext cx="40800" cy="3750"/>
            </a:xfrm>
            <a:custGeom>
              <a:avLst/>
              <a:gdLst/>
              <a:ahLst/>
              <a:cxnLst/>
              <a:rect l="l" t="t" r="r" b="b"/>
              <a:pathLst>
                <a:path w="1632" h="150" extrusionOk="0">
                  <a:moveTo>
                    <a:pt x="40" y="1"/>
                  </a:moveTo>
                  <a:cubicBezTo>
                    <a:pt x="0" y="40"/>
                    <a:pt x="0" y="100"/>
                    <a:pt x="40" y="120"/>
                  </a:cubicBezTo>
                  <a:cubicBezTo>
                    <a:pt x="299" y="120"/>
                    <a:pt x="562" y="150"/>
                    <a:pt x="828" y="150"/>
                  </a:cubicBezTo>
                  <a:cubicBezTo>
                    <a:pt x="1094" y="150"/>
                    <a:pt x="1363" y="120"/>
                    <a:pt x="1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6" name="Google Shape;17036;p24"/>
            <p:cNvSpPr/>
            <p:nvPr/>
          </p:nvSpPr>
          <p:spPr>
            <a:xfrm>
              <a:off x="5390225" y="4217975"/>
              <a:ext cx="35825" cy="4950"/>
            </a:xfrm>
            <a:custGeom>
              <a:avLst/>
              <a:gdLst/>
              <a:ahLst/>
              <a:cxnLst/>
              <a:rect l="l" t="t" r="r" b="b"/>
              <a:pathLst>
                <a:path w="1433" h="198" extrusionOk="0">
                  <a:moveTo>
                    <a:pt x="634" y="1"/>
                  </a:moveTo>
                  <a:cubicBezTo>
                    <a:pt x="422" y="1"/>
                    <a:pt x="209" y="36"/>
                    <a:pt x="0" y="167"/>
                  </a:cubicBezTo>
                  <a:cubicBezTo>
                    <a:pt x="159" y="187"/>
                    <a:pt x="321" y="198"/>
                    <a:pt x="482" y="198"/>
                  </a:cubicBezTo>
                  <a:cubicBezTo>
                    <a:pt x="805" y="198"/>
                    <a:pt x="1127" y="153"/>
                    <a:pt x="1432" y="47"/>
                  </a:cubicBezTo>
                  <a:lnTo>
                    <a:pt x="1432" y="47"/>
                  </a:lnTo>
                  <a:cubicBezTo>
                    <a:pt x="1410" y="48"/>
                    <a:pt x="1387" y="49"/>
                    <a:pt x="1364" y="49"/>
                  </a:cubicBezTo>
                  <a:cubicBezTo>
                    <a:pt x="1128" y="49"/>
                    <a:pt x="882" y="1"/>
                    <a:pt x="6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7" name="Google Shape;17037;p24"/>
            <p:cNvSpPr/>
            <p:nvPr/>
          </p:nvSpPr>
          <p:spPr>
            <a:xfrm>
              <a:off x="5275825" y="4231600"/>
              <a:ext cx="18425" cy="4825"/>
            </a:xfrm>
            <a:custGeom>
              <a:avLst/>
              <a:gdLst/>
              <a:ahLst/>
              <a:cxnLst/>
              <a:rect l="l" t="t" r="r" b="b"/>
              <a:pathLst>
                <a:path w="737" h="193" extrusionOk="0">
                  <a:moveTo>
                    <a:pt x="405" y="1"/>
                  </a:moveTo>
                  <a:cubicBezTo>
                    <a:pt x="257" y="1"/>
                    <a:pt x="113" y="32"/>
                    <a:pt x="1" y="179"/>
                  </a:cubicBezTo>
                  <a:cubicBezTo>
                    <a:pt x="66" y="188"/>
                    <a:pt x="130" y="193"/>
                    <a:pt x="192" y="193"/>
                  </a:cubicBezTo>
                  <a:cubicBezTo>
                    <a:pt x="391" y="193"/>
                    <a:pt x="570" y="141"/>
                    <a:pt x="737" y="20"/>
                  </a:cubicBezTo>
                  <a:cubicBezTo>
                    <a:pt x="633" y="20"/>
                    <a:pt x="518"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8" name="Google Shape;17038;p24"/>
            <p:cNvSpPr/>
            <p:nvPr/>
          </p:nvSpPr>
          <p:spPr>
            <a:xfrm>
              <a:off x="5363350" y="4223050"/>
              <a:ext cx="18925" cy="3575"/>
            </a:xfrm>
            <a:custGeom>
              <a:avLst/>
              <a:gdLst/>
              <a:ahLst/>
              <a:cxnLst/>
              <a:rect l="l" t="t" r="r" b="b"/>
              <a:pathLst>
                <a:path w="757" h="143" extrusionOk="0">
                  <a:moveTo>
                    <a:pt x="382" y="1"/>
                  </a:moveTo>
                  <a:cubicBezTo>
                    <a:pt x="246" y="1"/>
                    <a:pt x="115" y="28"/>
                    <a:pt x="1" y="143"/>
                  </a:cubicBezTo>
                  <a:cubicBezTo>
                    <a:pt x="279" y="123"/>
                    <a:pt x="518" y="143"/>
                    <a:pt x="757" y="23"/>
                  </a:cubicBezTo>
                  <a:cubicBezTo>
                    <a:pt x="634" y="23"/>
                    <a:pt x="506"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9" name="Google Shape;17039;p24"/>
            <p:cNvSpPr/>
            <p:nvPr/>
          </p:nvSpPr>
          <p:spPr>
            <a:xfrm>
              <a:off x="5104750" y="4254025"/>
              <a:ext cx="14950" cy="4150"/>
            </a:xfrm>
            <a:custGeom>
              <a:avLst/>
              <a:gdLst/>
              <a:ahLst/>
              <a:cxnLst/>
              <a:rect l="l" t="t" r="r" b="b"/>
              <a:pathLst>
                <a:path w="598" h="166" extrusionOk="0">
                  <a:moveTo>
                    <a:pt x="366" y="1"/>
                  </a:moveTo>
                  <a:cubicBezTo>
                    <a:pt x="236" y="1"/>
                    <a:pt x="114" y="31"/>
                    <a:pt x="1" y="157"/>
                  </a:cubicBezTo>
                  <a:cubicBezTo>
                    <a:pt x="58" y="162"/>
                    <a:pt x="114" y="166"/>
                    <a:pt x="168" y="166"/>
                  </a:cubicBezTo>
                  <a:cubicBezTo>
                    <a:pt x="322" y="166"/>
                    <a:pt x="465" y="135"/>
                    <a:pt x="597" y="18"/>
                  </a:cubicBezTo>
                  <a:cubicBezTo>
                    <a:pt x="518" y="10"/>
                    <a:pt x="440" y="1"/>
                    <a:pt x="3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0" name="Google Shape;17040;p24"/>
            <p:cNvSpPr/>
            <p:nvPr/>
          </p:nvSpPr>
          <p:spPr>
            <a:xfrm>
              <a:off x="5205700" y="4240825"/>
              <a:ext cx="13950" cy="4075"/>
            </a:xfrm>
            <a:custGeom>
              <a:avLst/>
              <a:gdLst/>
              <a:ahLst/>
              <a:cxnLst/>
              <a:rect l="l" t="t" r="r" b="b"/>
              <a:pathLst>
                <a:path w="558" h="163" extrusionOk="0">
                  <a:moveTo>
                    <a:pt x="322" y="0"/>
                  </a:moveTo>
                  <a:cubicBezTo>
                    <a:pt x="198" y="0"/>
                    <a:pt x="88" y="23"/>
                    <a:pt x="1" y="148"/>
                  </a:cubicBezTo>
                  <a:cubicBezTo>
                    <a:pt x="54" y="157"/>
                    <a:pt x="105" y="162"/>
                    <a:pt x="153" y="162"/>
                  </a:cubicBezTo>
                  <a:cubicBezTo>
                    <a:pt x="305" y="162"/>
                    <a:pt x="437" y="114"/>
                    <a:pt x="558" y="9"/>
                  </a:cubicBezTo>
                  <a:cubicBezTo>
                    <a:pt x="476" y="9"/>
                    <a:pt x="397" y="0"/>
                    <a:pt x="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1" name="Google Shape;17041;p24"/>
            <p:cNvSpPr/>
            <p:nvPr/>
          </p:nvSpPr>
          <p:spPr>
            <a:xfrm>
              <a:off x="5284275" y="4260050"/>
              <a:ext cx="5000" cy="1900"/>
            </a:xfrm>
            <a:custGeom>
              <a:avLst/>
              <a:gdLst/>
              <a:ahLst/>
              <a:cxnLst/>
              <a:rect l="l" t="t" r="r" b="b"/>
              <a:pathLst>
                <a:path w="200" h="76" extrusionOk="0">
                  <a:moveTo>
                    <a:pt x="115" y="0"/>
                  </a:moveTo>
                  <a:cubicBezTo>
                    <a:pt x="80" y="0"/>
                    <a:pt x="41" y="25"/>
                    <a:pt x="1" y="75"/>
                  </a:cubicBezTo>
                  <a:lnTo>
                    <a:pt x="200" y="75"/>
                  </a:lnTo>
                  <a:cubicBezTo>
                    <a:pt x="180" y="25"/>
                    <a:pt x="150" y="0"/>
                    <a:pt x="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2" name="Google Shape;17042;p24"/>
            <p:cNvSpPr/>
            <p:nvPr/>
          </p:nvSpPr>
          <p:spPr>
            <a:xfrm>
              <a:off x="4859075" y="3991375"/>
              <a:ext cx="4500" cy="3500"/>
            </a:xfrm>
            <a:custGeom>
              <a:avLst/>
              <a:gdLst/>
              <a:ahLst/>
              <a:cxnLst/>
              <a:rect l="l" t="t" r="r" b="b"/>
              <a:pathLst>
                <a:path w="180" h="140" extrusionOk="0">
                  <a:moveTo>
                    <a:pt x="1" y="0"/>
                  </a:moveTo>
                  <a:lnTo>
                    <a:pt x="1" y="0"/>
                  </a:lnTo>
                  <a:cubicBezTo>
                    <a:pt x="60" y="40"/>
                    <a:pt x="120" y="80"/>
                    <a:pt x="180" y="140"/>
                  </a:cubicBezTo>
                  <a:cubicBezTo>
                    <a:pt x="140" y="80"/>
                    <a:pt x="60" y="4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3" name="Google Shape;17043;p24"/>
            <p:cNvSpPr/>
            <p:nvPr/>
          </p:nvSpPr>
          <p:spPr>
            <a:xfrm>
              <a:off x="4849625" y="3986900"/>
              <a:ext cx="5500" cy="3500"/>
            </a:xfrm>
            <a:custGeom>
              <a:avLst/>
              <a:gdLst/>
              <a:ahLst/>
              <a:cxnLst/>
              <a:rect l="l" t="t" r="r" b="b"/>
              <a:pathLst>
                <a:path w="220" h="140" extrusionOk="0">
                  <a:moveTo>
                    <a:pt x="1" y="0"/>
                  </a:moveTo>
                  <a:lnTo>
                    <a:pt x="1" y="0"/>
                  </a:lnTo>
                  <a:cubicBezTo>
                    <a:pt x="40" y="40"/>
                    <a:pt x="40" y="100"/>
                    <a:pt x="40" y="140"/>
                  </a:cubicBezTo>
                  <a:lnTo>
                    <a:pt x="220" y="140"/>
                  </a:lnTo>
                  <a:cubicBezTo>
                    <a:pt x="160" y="100"/>
                    <a:pt x="80" y="4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4" name="Google Shape;17044;p24"/>
            <p:cNvSpPr/>
            <p:nvPr/>
          </p:nvSpPr>
          <p:spPr>
            <a:xfrm>
              <a:off x="4774050" y="4032525"/>
              <a:ext cx="2000" cy="2150"/>
            </a:xfrm>
            <a:custGeom>
              <a:avLst/>
              <a:gdLst/>
              <a:ahLst/>
              <a:cxnLst/>
              <a:rect l="l" t="t" r="r" b="b"/>
              <a:pathLst>
                <a:path w="80" h="86" extrusionOk="0">
                  <a:moveTo>
                    <a:pt x="30" y="1"/>
                  </a:moveTo>
                  <a:cubicBezTo>
                    <a:pt x="18" y="1"/>
                    <a:pt x="8" y="10"/>
                    <a:pt x="0" y="25"/>
                  </a:cubicBezTo>
                  <a:cubicBezTo>
                    <a:pt x="0" y="65"/>
                    <a:pt x="60" y="65"/>
                    <a:pt x="80" y="85"/>
                  </a:cubicBezTo>
                  <a:cubicBezTo>
                    <a:pt x="67" y="24"/>
                    <a:pt x="48" y="1"/>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5" name="Google Shape;17045;p24"/>
            <p:cNvSpPr/>
            <p:nvPr/>
          </p:nvSpPr>
          <p:spPr>
            <a:xfrm>
              <a:off x="4903350" y="4025050"/>
              <a:ext cx="12950" cy="5150"/>
            </a:xfrm>
            <a:custGeom>
              <a:avLst/>
              <a:gdLst/>
              <a:ahLst/>
              <a:cxnLst/>
              <a:rect l="l" t="t" r="r" b="b"/>
              <a:pathLst>
                <a:path w="518" h="206" extrusionOk="0">
                  <a:moveTo>
                    <a:pt x="236" y="0"/>
                  </a:moveTo>
                  <a:cubicBezTo>
                    <a:pt x="161" y="0"/>
                    <a:pt x="80" y="18"/>
                    <a:pt x="0" y="26"/>
                  </a:cubicBezTo>
                  <a:cubicBezTo>
                    <a:pt x="100" y="192"/>
                    <a:pt x="254" y="206"/>
                    <a:pt x="418" y="206"/>
                  </a:cubicBezTo>
                  <a:cubicBezTo>
                    <a:pt x="451" y="206"/>
                    <a:pt x="484" y="205"/>
                    <a:pt x="517" y="205"/>
                  </a:cubicBezTo>
                  <a:cubicBezTo>
                    <a:pt x="446" y="39"/>
                    <a:pt x="347" y="0"/>
                    <a:pt x="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6" name="Google Shape;17046;p24"/>
            <p:cNvSpPr/>
            <p:nvPr/>
          </p:nvSpPr>
          <p:spPr>
            <a:xfrm>
              <a:off x="4899850" y="4034650"/>
              <a:ext cx="8000" cy="3550"/>
            </a:xfrm>
            <a:custGeom>
              <a:avLst/>
              <a:gdLst/>
              <a:ahLst/>
              <a:cxnLst/>
              <a:rect l="l" t="t" r="r" b="b"/>
              <a:pathLst>
                <a:path w="320" h="142" extrusionOk="0">
                  <a:moveTo>
                    <a:pt x="1" y="0"/>
                  </a:moveTo>
                  <a:cubicBezTo>
                    <a:pt x="49" y="97"/>
                    <a:pt x="102" y="142"/>
                    <a:pt x="156" y="142"/>
                  </a:cubicBezTo>
                  <a:cubicBezTo>
                    <a:pt x="212" y="142"/>
                    <a:pt x="268" y="92"/>
                    <a:pt x="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7" name="Google Shape;17047;p24"/>
            <p:cNvSpPr/>
            <p:nvPr/>
          </p:nvSpPr>
          <p:spPr>
            <a:xfrm>
              <a:off x="4947100" y="4087350"/>
              <a:ext cx="5000" cy="4000"/>
            </a:xfrm>
            <a:custGeom>
              <a:avLst/>
              <a:gdLst/>
              <a:ahLst/>
              <a:cxnLst/>
              <a:rect l="l" t="t" r="r" b="b"/>
              <a:pathLst>
                <a:path w="200" h="160" extrusionOk="0">
                  <a:moveTo>
                    <a:pt x="160" y="1"/>
                  </a:moveTo>
                  <a:cubicBezTo>
                    <a:pt x="100" y="60"/>
                    <a:pt x="40" y="100"/>
                    <a:pt x="1" y="160"/>
                  </a:cubicBezTo>
                  <a:lnTo>
                    <a:pt x="200" y="160"/>
                  </a:lnTo>
                  <a:cubicBezTo>
                    <a:pt x="200" y="100"/>
                    <a:pt x="160" y="60"/>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8" name="Google Shape;17048;p24"/>
            <p:cNvSpPr/>
            <p:nvPr/>
          </p:nvSpPr>
          <p:spPr>
            <a:xfrm>
              <a:off x="4365750" y="4467800"/>
              <a:ext cx="10450" cy="5300"/>
            </a:xfrm>
            <a:custGeom>
              <a:avLst/>
              <a:gdLst/>
              <a:ahLst/>
              <a:cxnLst/>
              <a:rect l="l" t="t" r="r" b="b"/>
              <a:pathLst>
                <a:path w="418" h="212" extrusionOk="0">
                  <a:moveTo>
                    <a:pt x="119" y="1"/>
                  </a:moveTo>
                  <a:cubicBezTo>
                    <a:pt x="80" y="60"/>
                    <a:pt x="0" y="120"/>
                    <a:pt x="100" y="180"/>
                  </a:cubicBezTo>
                  <a:cubicBezTo>
                    <a:pt x="133" y="202"/>
                    <a:pt x="166" y="212"/>
                    <a:pt x="199" y="212"/>
                  </a:cubicBezTo>
                  <a:cubicBezTo>
                    <a:pt x="282" y="212"/>
                    <a:pt x="360" y="146"/>
                    <a:pt x="418" y="60"/>
                  </a:cubicBezTo>
                  <a:cubicBezTo>
                    <a:pt x="318" y="21"/>
                    <a:pt x="219" y="2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9" name="Google Shape;17049;p24"/>
            <p:cNvSpPr/>
            <p:nvPr/>
          </p:nvSpPr>
          <p:spPr>
            <a:xfrm>
              <a:off x="5296725" y="4217650"/>
              <a:ext cx="58200" cy="5925"/>
            </a:xfrm>
            <a:custGeom>
              <a:avLst/>
              <a:gdLst/>
              <a:ahLst/>
              <a:cxnLst/>
              <a:rect l="l" t="t" r="r" b="b"/>
              <a:pathLst>
                <a:path w="2328" h="237" extrusionOk="0">
                  <a:moveTo>
                    <a:pt x="199" y="1"/>
                  </a:moveTo>
                  <a:cubicBezTo>
                    <a:pt x="139" y="60"/>
                    <a:pt x="80" y="140"/>
                    <a:pt x="0" y="180"/>
                  </a:cubicBezTo>
                  <a:cubicBezTo>
                    <a:pt x="498" y="219"/>
                    <a:pt x="995" y="219"/>
                    <a:pt x="1492" y="219"/>
                  </a:cubicBezTo>
                  <a:cubicBezTo>
                    <a:pt x="1608" y="219"/>
                    <a:pt x="1731" y="237"/>
                    <a:pt x="1852" y="237"/>
                  </a:cubicBezTo>
                  <a:cubicBezTo>
                    <a:pt x="2022" y="237"/>
                    <a:pt x="2188" y="203"/>
                    <a:pt x="2328" y="40"/>
                  </a:cubicBezTo>
                  <a:cubicBezTo>
                    <a:pt x="1631" y="21"/>
                    <a:pt x="935" y="2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0" name="Google Shape;17050;p24"/>
            <p:cNvSpPr/>
            <p:nvPr/>
          </p:nvSpPr>
          <p:spPr>
            <a:xfrm>
              <a:off x="5275325" y="4222125"/>
              <a:ext cx="22400" cy="5700"/>
            </a:xfrm>
            <a:custGeom>
              <a:avLst/>
              <a:gdLst/>
              <a:ahLst/>
              <a:cxnLst/>
              <a:rect l="l" t="t" r="r" b="b"/>
              <a:pathLst>
                <a:path w="896" h="228" extrusionOk="0">
                  <a:moveTo>
                    <a:pt x="896" y="1"/>
                  </a:moveTo>
                  <a:lnTo>
                    <a:pt x="896" y="1"/>
                  </a:lnTo>
                  <a:cubicBezTo>
                    <a:pt x="598" y="60"/>
                    <a:pt x="259" y="1"/>
                    <a:pt x="1" y="200"/>
                  </a:cubicBezTo>
                  <a:cubicBezTo>
                    <a:pt x="17" y="198"/>
                    <a:pt x="34" y="198"/>
                    <a:pt x="51" y="198"/>
                  </a:cubicBezTo>
                  <a:cubicBezTo>
                    <a:pt x="181" y="198"/>
                    <a:pt x="317" y="227"/>
                    <a:pt x="449" y="227"/>
                  </a:cubicBezTo>
                  <a:cubicBezTo>
                    <a:pt x="608" y="227"/>
                    <a:pt x="763" y="185"/>
                    <a:pt x="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1" name="Google Shape;17051;p24"/>
            <p:cNvSpPr/>
            <p:nvPr/>
          </p:nvSpPr>
          <p:spPr>
            <a:xfrm>
              <a:off x="5261900" y="4223125"/>
              <a:ext cx="6500" cy="3500"/>
            </a:xfrm>
            <a:custGeom>
              <a:avLst/>
              <a:gdLst/>
              <a:ahLst/>
              <a:cxnLst/>
              <a:rect l="l" t="t" r="r" b="b"/>
              <a:pathLst>
                <a:path w="260" h="140" extrusionOk="0">
                  <a:moveTo>
                    <a:pt x="60" y="0"/>
                  </a:moveTo>
                  <a:cubicBezTo>
                    <a:pt x="41" y="40"/>
                    <a:pt x="1" y="100"/>
                    <a:pt x="1" y="140"/>
                  </a:cubicBezTo>
                  <a:lnTo>
                    <a:pt x="259" y="140"/>
                  </a:lnTo>
                  <a:cubicBezTo>
                    <a:pt x="180" y="100"/>
                    <a:pt x="140" y="60"/>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2" name="Google Shape;17052;p24"/>
            <p:cNvSpPr/>
            <p:nvPr/>
          </p:nvSpPr>
          <p:spPr>
            <a:xfrm>
              <a:off x="5354900" y="4213675"/>
              <a:ext cx="13450" cy="4775"/>
            </a:xfrm>
            <a:custGeom>
              <a:avLst/>
              <a:gdLst/>
              <a:ahLst/>
              <a:cxnLst/>
              <a:rect l="l" t="t" r="r" b="b"/>
              <a:pathLst>
                <a:path w="538" h="191" extrusionOk="0">
                  <a:moveTo>
                    <a:pt x="538" y="0"/>
                  </a:moveTo>
                  <a:lnTo>
                    <a:pt x="538" y="0"/>
                  </a:lnTo>
                  <a:cubicBezTo>
                    <a:pt x="359" y="20"/>
                    <a:pt x="200" y="20"/>
                    <a:pt x="40" y="20"/>
                  </a:cubicBezTo>
                  <a:cubicBezTo>
                    <a:pt x="21" y="80"/>
                    <a:pt x="21" y="120"/>
                    <a:pt x="1" y="180"/>
                  </a:cubicBezTo>
                  <a:cubicBezTo>
                    <a:pt x="58" y="185"/>
                    <a:pt x="117" y="191"/>
                    <a:pt x="175" y="191"/>
                  </a:cubicBezTo>
                  <a:cubicBezTo>
                    <a:pt x="318" y="191"/>
                    <a:pt x="453" y="156"/>
                    <a:pt x="5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3" name="Google Shape;17053;p24"/>
            <p:cNvSpPr/>
            <p:nvPr/>
          </p:nvSpPr>
          <p:spPr>
            <a:xfrm>
              <a:off x="5214175" y="4227100"/>
              <a:ext cx="22400" cy="4525"/>
            </a:xfrm>
            <a:custGeom>
              <a:avLst/>
              <a:gdLst/>
              <a:ahLst/>
              <a:cxnLst/>
              <a:rect l="l" t="t" r="r" b="b"/>
              <a:pathLst>
                <a:path w="896" h="181" extrusionOk="0">
                  <a:moveTo>
                    <a:pt x="60" y="1"/>
                  </a:moveTo>
                  <a:cubicBezTo>
                    <a:pt x="20" y="60"/>
                    <a:pt x="20" y="100"/>
                    <a:pt x="0" y="160"/>
                  </a:cubicBezTo>
                  <a:cubicBezTo>
                    <a:pt x="119" y="180"/>
                    <a:pt x="259" y="180"/>
                    <a:pt x="378" y="180"/>
                  </a:cubicBezTo>
                  <a:cubicBezTo>
                    <a:pt x="411" y="180"/>
                    <a:pt x="444" y="180"/>
                    <a:pt x="479" y="180"/>
                  </a:cubicBezTo>
                  <a:cubicBezTo>
                    <a:pt x="633" y="180"/>
                    <a:pt x="798" y="167"/>
                    <a:pt x="895" y="20"/>
                  </a:cubicBezTo>
                  <a:cubicBezTo>
                    <a:pt x="597" y="20"/>
                    <a:pt x="318" y="20"/>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4" name="Google Shape;17054;p24"/>
            <p:cNvSpPr/>
            <p:nvPr/>
          </p:nvSpPr>
          <p:spPr>
            <a:xfrm>
              <a:off x="5244000" y="4226600"/>
              <a:ext cx="18925" cy="5000"/>
            </a:xfrm>
            <a:custGeom>
              <a:avLst/>
              <a:gdLst/>
              <a:ahLst/>
              <a:cxnLst/>
              <a:rect l="l" t="t" r="r" b="b"/>
              <a:pathLst>
                <a:path w="757" h="200" extrusionOk="0">
                  <a:moveTo>
                    <a:pt x="757" y="1"/>
                  </a:moveTo>
                  <a:lnTo>
                    <a:pt x="757" y="1"/>
                  </a:lnTo>
                  <a:cubicBezTo>
                    <a:pt x="498" y="21"/>
                    <a:pt x="279" y="21"/>
                    <a:pt x="60" y="40"/>
                  </a:cubicBezTo>
                  <a:cubicBezTo>
                    <a:pt x="20" y="40"/>
                    <a:pt x="1" y="40"/>
                    <a:pt x="1" y="100"/>
                  </a:cubicBezTo>
                  <a:cubicBezTo>
                    <a:pt x="1" y="120"/>
                    <a:pt x="1" y="180"/>
                    <a:pt x="60" y="200"/>
                  </a:cubicBezTo>
                  <a:cubicBezTo>
                    <a:pt x="104" y="192"/>
                    <a:pt x="150" y="190"/>
                    <a:pt x="196" y="190"/>
                  </a:cubicBezTo>
                  <a:cubicBezTo>
                    <a:pt x="246" y="190"/>
                    <a:pt x="297" y="193"/>
                    <a:pt x="347" y="193"/>
                  </a:cubicBezTo>
                  <a:cubicBezTo>
                    <a:pt x="500" y="193"/>
                    <a:pt x="647" y="171"/>
                    <a:pt x="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5" name="Google Shape;17055;p24"/>
            <p:cNvSpPr/>
            <p:nvPr/>
          </p:nvSpPr>
          <p:spPr>
            <a:xfrm>
              <a:off x="5241025" y="4227100"/>
              <a:ext cx="4500" cy="4500"/>
            </a:xfrm>
            <a:custGeom>
              <a:avLst/>
              <a:gdLst/>
              <a:ahLst/>
              <a:cxnLst/>
              <a:rect l="l" t="t" r="r" b="b"/>
              <a:pathLst>
                <a:path w="180" h="180" extrusionOk="0">
                  <a:moveTo>
                    <a:pt x="179" y="1"/>
                  </a:moveTo>
                  <a:cubicBezTo>
                    <a:pt x="100" y="1"/>
                    <a:pt x="40" y="20"/>
                    <a:pt x="0" y="40"/>
                  </a:cubicBezTo>
                  <a:cubicBezTo>
                    <a:pt x="40" y="80"/>
                    <a:pt x="120" y="140"/>
                    <a:pt x="179" y="180"/>
                  </a:cubicBezTo>
                  <a:lnTo>
                    <a:pt x="1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6" name="Google Shape;17056;p24"/>
            <p:cNvSpPr/>
            <p:nvPr/>
          </p:nvSpPr>
          <p:spPr>
            <a:xfrm>
              <a:off x="5375300" y="4209700"/>
              <a:ext cx="19900" cy="6350"/>
            </a:xfrm>
            <a:custGeom>
              <a:avLst/>
              <a:gdLst/>
              <a:ahLst/>
              <a:cxnLst/>
              <a:rect l="l" t="t" r="r" b="b"/>
              <a:pathLst>
                <a:path w="796" h="254" extrusionOk="0">
                  <a:moveTo>
                    <a:pt x="40" y="0"/>
                  </a:moveTo>
                  <a:cubicBezTo>
                    <a:pt x="40" y="60"/>
                    <a:pt x="20" y="80"/>
                    <a:pt x="0" y="140"/>
                  </a:cubicBezTo>
                  <a:lnTo>
                    <a:pt x="40" y="179"/>
                  </a:lnTo>
                  <a:cubicBezTo>
                    <a:pt x="110" y="229"/>
                    <a:pt x="169" y="254"/>
                    <a:pt x="227" y="254"/>
                  </a:cubicBezTo>
                  <a:cubicBezTo>
                    <a:pt x="284" y="254"/>
                    <a:pt x="338" y="229"/>
                    <a:pt x="398" y="179"/>
                  </a:cubicBezTo>
                  <a:lnTo>
                    <a:pt x="736" y="179"/>
                  </a:lnTo>
                  <a:cubicBezTo>
                    <a:pt x="776" y="179"/>
                    <a:pt x="796" y="159"/>
                    <a:pt x="776" y="100"/>
                  </a:cubicBezTo>
                  <a:cubicBezTo>
                    <a:pt x="796" y="80"/>
                    <a:pt x="776" y="4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7" name="Google Shape;17057;p24"/>
            <p:cNvSpPr/>
            <p:nvPr/>
          </p:nvSpPr>
          <p:spPr>
            <a:xfrm>
              <a:off x="5401150" y="4209200"/>
              <a:ext cx="6500" cy="5000"/>
            </a:xfrm>
            <a:custGeom>
              <a:avLst/>
              <a:gdLst/>
              <a:ahLst/>
              <a:cxnLst/>
              <a:rect l="l" t="t" r="r" b="b"/>
              <a:pathLst>
                <a:path w="260" h="200" extrusionOk="0">
                  <a:moveTo>
                    <a:pt x="259" y="0"/>
                  </a:moveTo>
                  <a:cubicBezTo>
                    <a:pt x="180" y="0"/>
                    <a:pt x="140" y="20"/>
                    <a:pt x="80" y="20"/>
                  </a:cubicBezTo>
                  <a:cubicBezTo>
                    <a:pt x="80" y="20"/>
                    <a:pt x="60" y="20"/>
                    <a:pt x="21" y="80"/>
                  </a:cubicBezTo>
                  <a:cubicBezTo>
                    <a:pt x="1" y="120"/>
                    <a:pt x="21" y="140"/>
                    <a:pt x="80" y="199"/>
                  </a:cubicBezTo>
                  <a:cubicBezTo>
                    <a:pt x="140" y="120"/>
                    <a:pt x="200" y="80"/>
                    <a:pt x="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8" name="Google Shape;17058;p24"/>
            <p:cNvSpPr/>
            <p:nvPr/>
          </p:nvSpPr>
          <p:spPr>
            <a:xfrm>
              <a:off x="5398175" y="4209700"/>
              <a:ext cx="5000" cy="4500"/>
            </a:xfrm>
            <a:custGeom>
              <a:avLst/>
              <a:gdLst/>
              <a:ahLst/>
              <a:cxnLst/>
              <a:rect l="l" t="t" r="r" b="b"/>
              <a:pathLst>
                <a:path w="200" h="180" extrusionOk="0">
                  <a:moveTo>
                    <a:pt x="199" y="0"/>
                  </a:moveTo>
                  <a:cubicBezTo>
                    <a:pt x="120" y="0"/>
                    <a:pt x="80" y="0"/>
                    <a:pt x="60" y="40"/>
                  </a:cubicBezTo>
                  <a:cubicBezTo>
                    <a:pt x="20" y="40"/>
                    <a:pt x="20" y="60"/>
                    <a:pt x="0" y="80"/>
                  </a:cubicBezTo>
                  <a:cubicBezTo>
                    <a:pt x="0" y="100"/>
                    <a:pt x="0" y="159"/>
                    <a:pt x="60" y="179"/>
                  </a:cubicBezTo>
                  <a:lnTo>
                    <a:pt x="199" y="179"/>
                  </a:lnTo>
                  <a:lnTo>
                    <a:pt x="1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9" name="Google Shape;17059;p24"/>
            <p:cNvSpPr/>
            <p:nvPr/>
          </p:nvSpPr>
          <p:spPr>
            <a:xfrm>
              <a:off x="5394700" y="4209700"/>
              <a:ext cx="4000" cy="4000"/>
            </a:xfrm>
            <a:custGeom>
              <a:avLst/>
              <a:gdLst/>
              <a:ahLst/>
              <a:cxnLst/>
              <a:rect l="l" t="t" r="r" b="b"/>
              <a:pathLst>
                <a:path w="160" h="160" extrusionOk="0">
                  <a:moveTo>
                    <a:pt x="0" y="0"/>
                  </a:moveTo>
                  <a:lnTo>
                    <a:pt x="0" y="159"/>
                  </a:lnTo>
                  <a:lnTo>
                    <a:pt x="159" y="159"/>
                  </a:lnTo>
                  <a:lnTo>
                    <a:pt x="159" y="0"/>
                  </a:lnTo>
                  <a:cubicBezTo>
                    <a:pt x="129" y="20"/>
                    <a:pt x="100" y="30"/>
                    <a:pt x="72" y="30"/>
                  </a:cubicBezTo>
                  <a:cubicBezTo>
                    <a:pt x="45" y="30"/>
                    <a:pt x="20" y="2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0" name="Google Shape;17060;p24"/>
            <p:cNvSpPr/>
            <p:nvPr/>
          </p:nvSpPr>
          <p:spPr>
            <a:xfrm>
              <a:off x="5126150" y="4232075"/>
              <a:ext cx="66150" cy="12450"/>
            </a:xfrm>
            <a:custGeom>
              <a:avLst/>
              <a:gdLst/>
              <a:ahLst/>
              <a:cxnLst/>
              <a:rect l="l" t="t" r="r" b="b"/>
              <a:pathLst>
                <a:path w="2646" h="498" extrusionOk="0">
                  <a:moveTo>
                    <a:pt x="736" y="1"/>
                  </a:moveTo>
                  <a:cubicBezTo>
                    <a:pt x="637" y="180"/>
                    <a:pt x="458" y="180"/>
                    <a:pt x="318" y="199"/>
                  </a:cubicBezTo>
                  <a:cubicBezTo>
                    <a:pt x="298" y="378"/>
                    <a:pt x="60" y="378"/>
                    <a:pt x="0" y="498"/>
                  </a:cubicBezTo>
                  <a:cubicBezTo>
                    <a:pt x="586" y="387"/>
                    <a:pt x="1197" y="327"/>
                    <a:pt x="1813" y="327"/>
                  </a:cubicBezTo>
                  <a:cubicBezTo>
                    <a:pt x="1971" y="327"/>
                    <a:pt x="2129" y="331"/>
                    <a:pt x="2288" y="339"/>
                  </a:cubicBezTo>
                  <a:cubicBezTo>
                    <a:pt x="2302" y="341"/>
                    <a:pt x="2316" y="342"/>
                    <a:pt x="2330" y="342"/>
                  </a:cubicBezTo>
                  <a:cubicBezTo>
                    <a:pt x="2451" y="342"/>
                    <a:pt x="2557" y="267"/>
                    <a:pt x="2646" y="160"/>
                  </a:cubicBezTo>
                  <a:cubicBezTo>
                    <a:pt x="2129" y="160"/>
                    <a:pt x="1611" y="160"/>
                    <a:pt x="1114" y="180"/>
                  </a:cubicBezTo>
                  <a:cubicBezTo>
                    <a:pt x="995" y="140"/>
                    <a:pt x="855" y="60"/>
                    <a:pt x="7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1" name="Google Shape;17061;p24"/>
            <p:cNvSpPr/>
            <p:nvPr/>
          </p:nvSpPr>
          <p:spPr>
            <a:xfrm>
              <a:off x="5191775" y="4231600"/>
              <a:ext cx="17925" cy="4950"/>
            </a:xfrm>
            <a:custGeom>
              <a:avLst/>
              <a:gdLst/>
              <a:ahLst/>
              <a:cxnLst/>
              <a:rect l="l" t="t" r="r" b="b"/>
              <a:pathLst>
                <a:path w="717" h="198" extrusionOk="0">
                  <a:moveTo>
                    <a:pt x="399" y="1"/>
                  </a:moveTo>
                  <a:cubicBezTo>
                    <a:pt x="261" y="1"/>
                    <a:pt x="125" y="32"/>
                    <a:pt x="1" y="179"/>
                  </a:cubicBezTo>
                  <a:cubicBezTo>
                    <a:pt x="113" y="179"/>
                    <a:pt x="226" y="197"/>
                    <a:pt x="333" y="197"/>
                  </a:cubicBezTo>
                  <a:cubicBezTo>
                    <a:pt x="473" y="197"/>
                    <a:pt x="605" y="166"/>
                    <a:pt x="717" y="20"/>
                  </a:cubicBezTo>
                  <a:cubicBezTo>
                    <a:pt x="613" y="20"/>
                    <a:pt x="506" y="1"/>
                    <a:pt x="3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2" name="Google Shape;17062;p24"/>
            <p:cNvSpPr/>
            <p:nvPr/>
          </p:nvSpPr>
          <p:spPr>
            <a:xfrm>
              <a:off x="5186800" y="4584675"/>
              <a:ext cx="6500" cy="6975"/>
            </a:xfrm>
            <a:custGeom>
              <a:avLst/>
              <a:gdLst/>
              <a:ahLst/>
              <a:cxnLst/>
              <a:rect l="l" t="t" r="r" b="b"/>
              <a:pathLst>
                <a:path w="260" h="279" extrusionOk="0">
                  <a:moveTo>
                    <a:pt x="100" y="0"/>
                  </a:moveTo>
                  <a:cubicBezTo>
                    <a:pt x="81" y="0"/>
                    <a:pt x="1" y="80"/>
                    <a:pt x="1" y="100"/>
                  </a:cubicBezTo>
                  <a:cubicBezTo>
                    <a:pt x="1" y="279"/>
                    <a:pt x="120" y="219"/>
                    <a:pt x="220" y="259"/>
                  </a:cubicBezTo>
                  <a:cubicBezTo>
                    <a:pt x="200" y="179"/>
                    <a:pt x="260" y="6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3" name="Google Shape;17063;p24"/>
            <p:cNvSpPr/>
            <p:nvPr/>
          </p:nvSpPr>
          <p:spPr>
            <a:xfrm>
              <a:off x="5173375" y="4674200"/>
              <a:ext cx="33350" cy="17425"/>
            </a:xfrm>
            <a:custGeom>
              <a:avLst/>
              <a:gdLst/>
              <a:ahLst/>
              <a:cxnLst/>
              <a:rect l="l" t="t" r="r" b="b"/>
              <a:pathLst>
                <a:path w="1334" h="697" extrusionOk="0">
                  <a:moveTo>
                    <a:pt x="80" y="0"/>
                  </a:moveTo>
                  <a:cubicBezTo>
                    <a:pt x="61" y="0"/>
                    <a:pt x="41" y="0"/>
                    <a:pt x="21" y="60"/>
                  </a:cubicBezTo>
                  <a:cubicBezTo>
                    <a:pt x="1" y="80"/>
                    <a:pt x="21" y="120"/>
                    <a:pt x="61" y="179"/>
                  </a:cubicBezTo>
                  <a:cubicBezTo>
                    <a:pt x="240" y="299"/>
                    <a:pt x="61" y="398"/>
                    <a:pt x="41" y="497"/>
                  </a:cubicBezTo>
                  <a:cubicBezTo>
                    <a:pt x="61" y="517"/>
                    <a:pt x="61" y="577"/>
                    <a:pt x="80" y="597"/>
                  </a:cubicBezTo>
                  <a:cubicBezTo>
                    <a:pt x="160" y="657"/>
                    <a:pt x="240" y="676"/>
                    <a:pt x="319" y="696"/>
                  </a:cubicBezTo>
                  <a:cubicBezTo>
                    <a:pt x="419" y="696"/>
                    <a:pt x="478" y="696"/>
                    <a:pt x="558" y="676"/>
                  </a:cubicBezTo>
                  <a:cubicBezTo>
                    <a:pt x="737" y="617"/>
                    <a:pt x="976" y="657"/>
                    <a:pt x="1075" y="418"/>
                  </a:cubicBezTo>
                  <a:cubicBezTo>
                    <a:pt x="1115" y="259"/>
                    <a:pt x="1334" y="20"/>
                    <a:pt x="936" y="0"/>
                  </a:cubicBezTo>
                  <a:cubicBezTo>
                    <a:pt x="760" y="13"/>
                    <a:pt x="576" y="49"/>
                    <a:pt x="394" y="49"/>
                  </a:cubicBezTo>
                  <a:cubicBezTo>
                    <a:pt x="288" y="49"/>
                    <a:pt x="183" y="37"/>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4" name="Google Shape;17064;p24"/>
            <p:cNvSpPr/>
            <p:nvPr/>
          </p:nvSpPr>
          <p:spPr>
            <a:xfrm>
              <a:off x="5196250" y="4666225"/>
              <a:ext cx="20925" cy="19625"/>
            </a:xfrm>
            <a:custGeom>
              <a:avLst/>
              <a:gdLst/>
              <a:ahLst/>
              <a:cxnLst/>
              <a:rect l="l" t="t" r="r" b="b"/>
              <a:pathLst>
                <a:path w="837" h="785" extrusionOk="0">
                  <a:moveTo>
                    <a:pt x="697" y="1"/>
                  </a:moveTo>
                  <a:cubicBezTo>
                    <a:pt x="478" y="100"/>
                    <a:pt x="220" y="220"/>
                    <a:pt x="1" y="319"/>
                  </a:cubicBezTo>
                  <a:cubicBezTo>
                    <a:pt x="200" y="419"/>
                    <a:pt x="41" y="578"/>
                    <a:pt x="21" y="697"/>
                  </a:cubicBezTo>
                  <a:cubicBezTo>
                    <a:pt x="140" y="757"/>
                    <a:pt x="247" y="784"/>
                    <a:pt x="342" y="784"/>
                  </a:cubicBezTo>
                  <a:cubicBezTo>
                    <a:pt x="563" y="784"/>
                    <a:pt x="719" y="635"/>
                    <a:pt x="817" y="399"/>
                  </a:cubicBezTo>
                  <a:cubicBezTo>
                    <a:pt x="836" y="240"/>
                    <a:pt x="797" y="120"/>
                    <a:pt x="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5" name="Google Shape;17065;p24"/>
            <p:cNvSpPr/>
            <p:nvPr/>
          </p:nvSpPr>
          <p:spPr>
            <a:xfrm>
              <a:off x="5214650" y="4660275"/>
              <a:ext cx="22425" cy="16925"/>
            </a:xfrm>
            <a:custGeom>
              <a:avLst/>
              <a:gdLst/>
              <a:ahLst/>
              <a:cxnLst/>
              <a:rect l="l" t="t" r="r" b="b"/>
              <a:pathLst>
                <a:path w="897" h="677" extrusionOk="0">
                  <a:moveTo>
                    <a:pt x="618" y="0"/>
                  </a:moveTo>
                  <a:cubicBezTo>
                    <a:pt x="588" y="0"/>
                    <a:pt x="558" y="20"/>
                    <a:pt x="538" y="60"/>
                  </a:cubicBezTo>
                  <a:cubicBezTo>
                    <a:pt x="399" y="80"/>
                    <a:pt x="299" y="80"/>
                    <a:pt x="180" y="120"/>
                  </a:cubicBezTo>
                  <a:cubicBezTo>
                    <a:pt x="100" y="139"/>
                    <a:pt x="61" y="179"/>
                    <a:pt x="1" y="239"/>
                  </a:cubicBezTo>
                  <a:lnTo>
                    <a:pt x="1" y="617"/>
                  </a:lnTo>
                  <a:cubicBezTo>
                    <a:pt x="61" y="637"/>
                    <a:pt x="100" y="657"/>
                    <a:pt x="240" y="677"/>
                  </a:cubicBezTo>
                  <a:cubicBezTo>
                    <a:pt x="299" y="657"/>
                    <a:pt x="399" y="637"/>
                    <a:pt x="478" y="577"/>
                  </a:cubicBezTo>
                  <a:cubicBezTo>
                    <a:pt x="538" y="537"/>
                    <a:pt x="578" y="497"/>
                    <a:pt x="637" y="478"/>
                  </a:cubicBezTo>
                  <a:lnTo>
                    <a:pt x="856" y="338"/>
                  </a:lnTo>
                  <a:cubicBezTo>
                    <a:pt x="856" y="299"/>
                    <a:pt x="876" y="279"/>
                    <a:pt x="896" y="259"/>
                  </a:cubicBezTo>
                  <a:lnTo>
                    <a:pt x="697" y="60"/>
                  </a:lnTo>
                  <a:cubicBezTo>
                    <a:pt x="677" y="20"/>
                    <a:pt x="647"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6" name="Google Shape;17066;p24"/>
            <p:cNvSpPr/>
            <p:nvPr/>
          </p:nvSpPr>
          <p:spPr>
            <a:xfrm>
              <a:off x="5169900" y="4665475"/>
              <a:ext cx="8975" cy="13225"/>
            </a:xfrm>
            <a:custGeom>
              <a:avLst/>
              <a:gdLst/>
              <a:ahLst/>
              <a:cxnLst/>
              <a:rect l="l" t="t" r="r" b="b"/>
              <a:pathLst>
                <a:path w="359" h="529" extrusionOk="0">
                  <a:moveTo>
                    <a:pt x="278" y="1"/>
                  </a:moveTo>
                  <a:cubicBezTo>
                    <a:pt x="158" y="1"/>
                    <a:pt x="66" y="72"/>
                    <a:pt x="1" y="170"/>
                  </a:cubicBezTo>
                  <a:cubicBezTo>
                    <a:pt x="40" y="329"/>
                    <a:pt x="60" y="449"/>
                    <a:pt x="200" y="528"/>
                  </a:cubicBezTo>
                  <a:cubicBezTo>
                    <a:pt x="239" y="449"/>
                    <a:pt x="239" y="409"/>
                    <a:pt x="239" y="329"/>
                  </a:cubicBezTo>
                  <a:cubicBezTo>
                    <a:pt x="279" y="230"/>
                    <a:pt x="339" y="130"/>
                    <a:pt x="359" y="11"/>
                  </a:cubicBezTo>
                  <a:cubicBezTo>
                    <a:pt x="330" y="4"/>
                    <a:pt x="304" y="1"/>
                    <a:pt x="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7" name="Google Shape;17067;p24"/>
            <p:cNvSpPr/>
            <p:nvPr/>
          </p:nvSpPr>
          <p:spPr>
            <a:xfrm>
              <a:off x="5227100" y="4656775"/>
              <a:ext cx="5000" cy="4500"/>
            </a:xfrm>
            <a:custGeom>
              <a:avLst/>
              <a:gdLst/>
              <a:ahLst/>
              <a:cxnLst/>
              <a:rect l="l" t="t" r="r" b="b"/>
              <a:pathLst>
                <a:path w="200" h="180" extrusionOk="0">
                  <a:moveTo>
                    <a:pt x="0" y="1"/>
                  </a:moveTo>
                  <a:lnTo>
                    <a:pt x="0" y="180"/>
                  </a:lnTo>
                  <a:lnTo>
                    <a:pt x="199" y="180"/>
                  </a:lnTo>
                  <a:cubicBezTo>
                    <a:pt x="199" y="120"/>
                    <a:pt x="199" y="80"/>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8" name="Google Shape;17068;p24"/>
            <p:cNvSpPr/>
            <p:nvPr/>
          </p:nvSpPr>
          <p:spPr>
            <a:xfrm>
              <a:off x="5214650" y="4662250"/>
              <a:ext cx="4500" cy="3500"/>
            </a:xfrm>
            <a:custGeom>
              <a:avLst/>
              <a:gdLst/>
              <a:ahLst/>
              <a:cxnLst/>
              <a:rect l="l" t="t" r="r" b="b"/>
              <a:pathLst>
                <a:path w="180" h="140" extrusionOk="0">
                  <a:moveTo>
                    <a:pt x="180" y="1"/>
                  </a:moveTo>
                  <a:cubicBezTo>
                    <a:pt x="81" y="1"/>
                    <a:pt x="41" y="60"/>
                    <a:pt x="1" y="140"/>
                  </a:cubicBezTo>
                  <a:cubicBezTo>
                    <a:pt x="61" y="80"/>
                    <a:pt x="140" y="60"/>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9" name="Google Shape;17069;p24"/>
            <p:cNvSpPr/>
            <p:nvPr/>
          </p:nvSpPr>
          <p:spPr>
            <a:xfrm>
              <a:off x="5225600" y="4654800"/>
              <a:ext cx="1525" cy="2000"/>
            </a:xfrm>
            <a:custGeom>
              <a:avLst/>
              <a:gdLst/>
              <a:ahLst/>
              <a:cxnLst/>
              <a:rect l="l" t="t" r="r" b="b"/>
              <a:pathLst>
                <a:path w="61" h="80" extrusionOk="0">
                  <a:moveTo>
                    <a:pt x="20" y="0"/>
                  </a:moveTo>
                  <a:cubicBezTo>
                    <a:pt x="14" y="0"/>
                    <a:pt x="7" y="7"/>
                    <a:pt x="1" y="20"/>
                  </a:cubicBezTo>
                  <a:cubicBezTo>
                    <a:pt x="1" y="60"/>
                    <a:pt x="40" y="60"/>
                    <a:pt x="60" y="80"/>
                  </a:cubicBezTo>
                  <a:cubicBezTo>
                    <a:pt x="47" y="27"/>
                    <a:pt x="34"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0" name="Google Shape;17070;p24"/>
            <p:cNvSpPr/>
            <p:nvPr/>
          </p:nvSpPr>
          <p:spPr>
            <a:xfrm>
              <a:off x="5178850" y="4709000"/>
              <a:ext cx="52750" cy="23900"/>
            </a:xfrm>
            <a:custGeom>
              <a:avLst/>
              <a:gdLst/>
              <a:ahLst/>
              <a:cxnLst/>
              <a:rect l="l" t="t" r="r" b="b"/>
              <a:pathLst>
                <a:path w="2110" h="956" extrusionOk="0">
                  <a:moveTo>
                    <a:pt x="2109" y="1"/>
                  </a:moveTo>
                  <a:cubicBezTo>
                    <a:pt x="2010" y="21"/>
                    <a:pt x="1890" y="60"/>
                    <a:pt x="1791" y="80"/>
                  </a:cubicBezTo>
                  <a:cubicBezTo>
                    <a:pt x="1721" y="104"/>
                    <a:pt x="1644" y="113"/>
                    <a:pt x="1569" y="113"/>
                  </a:cubicBezTo>
                  <a:cubicBezTo>
                    <a:pt x="1515" y="113"/>
                    <a:pt x="1462" y="108"/>
                    <a:pt x="1413" y="100"/>
                  </a:cubicBezTo>
                  <a:cubicBezTo>
                    <a:pt x="896" y="120"/>
                    <a:pt x="418" y="279"/>
                    <a:pt x="1" y="578"/>
                  </a:cubicBezTo>
                  <a:cubicBezTo>
                    <a:pt x="1" y="697"/>
                    <a:pt x="21" y="796"/>
                    <a:pt x="21" y="916"/>
                  </a:cubicBezTo>
                  <a:cubicBezTo>
                    <a:pt x="140" y="955"/>
                    <a:pt x="259" y="955"/>
                    <a:pt x="399" y="955"/>
                  </a:cubicBezTo>
                  <a:cubicBezTo>
                    <a:pt x="796" y="955"/>
                    <a:pt x="1095" y="717"/>
                    <a:pt x="1413" y="558"/>
                  </a:cubicBezTo>
                  <a:cubicBezTo>
                    <a:pt x="1572" y="398"/>
                    <a:pt x="1791" y="518"/>
                    <a:pt x="1970" y="398"/>
                  </a:cubicBezTo>
                  <a:cubicBezTo>
                    <a:pt x="2010" y="398"/>
                    <a:pt x="2069" y="379"/>
                    <a:pt x="2109" y="359"/>
                  </a:cubicBezTo>
                  <a:lnTo>
                    <a:pt x="21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1" name="Google Shape;17071;p24"/>
            <p:cNvSpPr/>
            <p:nvPr/>
          </p:nvSpPr>
          <p:spPr>
            <a:xfrm>
              <a:off x="5214175" y="4718650"/>
              <a:ext cx="13950" cy="4300"/>
            </a:xfrm>
            <a:custGeom>
              <a:avLst/>
              <a:gdLst/>
              <a:ahLst/>
              <a:cxnLst/>
              <a:rect l="l" t="t" r="r" b="b"/>
              <a:pathLst>
                <a:path w="558" h="172" extrusionOk="0">
                  <a:moveTo>
                    <a:pt x="378" y="0"/>
                  </a:moveTo>
                  <a:cubicBezTo>
                    <a:pt x="242" y="0"/>
                    <a:pt x="111" y="33"/>
                    <a:pt x="0" y="172"/>
                  </a:cubicBezTo>
                  <a:cubicBezTo>
                    <a:pt x="199" y="132"/>
                    <a:pt x="398" y="172"/>
                    <a:pt x="557" y="12"/>
                  </a:cubicBezTo>
                  <a:cubicBezTo>
                    <a:pt x="497" y="6"/>
                    <a:pt x="437"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2" name="Google Shape;17072;p24"/>
            <p:cNvSpPr/>
            <p:nvPr/>
          </p:nvSpPr>
          <p:spPr>
            <a:xfrm>
              <a:off x="5175875" y="4705525"/>
              <a:ext cx="44775" cy="17925"/>
            </a:xfrm>
            <a:custGeom>
              <a:avLst/>
              <a:gdLst/>
              <a:ahLst/>
              <a:cxnLst/>
              <a:rect l="l" t="t" r="r" b="b"/>
              <a:pathLst>
                <a:path w="1791" h="717" extrusionOk="0">
                  <a:moveTo>
                    <a:pt x="1353" y="0"/>
                  </a:moveTo>
                  <a:cubicBezTo>
                    <a:pt x="955" y="120"/>
                    <a:pt x="597" y="339"/>
                    <a:pt x="140" y="339"/>
                  </a:cubicBezTo>
                  <a:cubicBezTo>
                    <a:pt x="0" y="458"/>
                    <a:pt x="60" y="597"/>
                    <a:pt x="120" y="717"/>
                  </a:cubicBezTo>
                  <a:cubicBezTo>
                    <a:pt x="657" y="717"/>
                    <a:pt x="1134" y="339"/>
                    <a:pt x="1691" y="319"/>
                  </a:cubicBezTo>
                  <a:cubicBezTo>
                    <a:pt x="1751" y="299"/>
                    <a:pt x="1791" y="259"/>
                    <a:pt x="1751" y="199"/>
                  </a:cubicBezTo>
                  <a:cubicBezTo>
                    <a:pt x="1612" y="160"/>
                    <a:pt x="1433" y="140"/>
                    <a:pt x="1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3" name="Google Shape;17073;p24"/>
            <p:cNvSpPr/>
            <p:nvPr/>
          </p:nvSpPr>
          <p:spPr>
            <a:xfrm>
              <a:off x="5377275" y="4214175"/>
              <a:ext cx="8500" cy="3575"/>
            </a:xfrm>
            <a:custGeom>
              <a:avLst/>
              <a:gdLst/>
              <a:ahLst/>
              <a:cxnLst/>
              <a:rect l="l" t="t" r="r" b="b"/>
              <a:pathLst>
                <a:path w="340" h="143" extrusionOk="0">
                  <a:moveTo>
                    <a:pt x="1" y="0"/>
                  </a:moveTo>
                  <a:cubicBezTo>
                    <a:pt x="49" y="97"/>
                    <a:pt x="102" y="142"/>
                    <a:pt x="158" y="142"/>
                  </a:cubicBezTo>
                  <a:cubicBezTo>
                    <a:pt x="217" y="142"/>
                    <a:pt x="278" y="92"/>
                    <a:pt x="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4" name="Google Shape;17074;p24"/>
            <p:cNvSpPr/>
            <p:nvPr/>
          </p:nvSpPr>
          <p:spPr>
            <a:xfrm>
              <a:off x="5174550" y="4668100"/>
              <a:ext cx="68475" cy="29350"/>
            </a:xfrm>
            <a:custGeom>
              <a:avLst/>
              <a:gdLst/>
              <a:ahLst/>
              <a:cxnLst/>
              <a:rect l="l" t="t" r="r" b="b"/>
              <a:pathLst>
                <a:path w="2739" h="1174" extrusionOk="0">
                  <a:moveTo>
                    <a:pt x="2371" y="0"/>
                  </a:moveTo>
                  <a:cubicBezTo>
                    <a:pt x="2297" y="0"/>
                    <a:pt x="2225" y="16"/>
                    <a:pt x="2162" y="105"/>
                  </a:cubicBezTo>
                  <a:cubicBezTo>
                    <a:pt x="2043" y="165"/>
                    <a:pt x="1903" y="145"/>
                    <a:pt x="1784" y="224"/>
                  </a:cubicBezTo>
                  <a:cubicBezTo>
                    <a:pt x="1704" y="244"/>
                    <a:pt x="1665" y="264"/>
                    <a:pt x="1605" y="304"/>
                  </a:cubicBezTo>
                  <a:cubicBezTo>
                    <a:pt x="1466" y="602"/>
                    <a:pt x="1167" y="602"/>
                    <a:pt x="909" y="622"/>
                  </a:cubicBezTo>
                  <a:cubicBezTo>
                    <a:pt x="789" y="761"/>
                    <a:pt x="590" y="801"/>
                    <a:pt x="411" y="821"/>
                  </a:cubicBezTo>
                  <a:cubicBezTo>
                    <a:pt x="382" y="831"/>
                    <a:pt x="347" y="841"/>
                    <a:pt x="309" y="841"/>
                  </a:cubicBezTo>
                  <a:cubicBezTo>
                    <a:pt x="272" y="841"/>
                    <a:pt x="232" y="831"/>
                    <a:pt x="193" y="801"/>
                  </a:cubicBezTo>
                  <a:cubicBezTo>
                    <a:pt x="153" y="801"/>
                    <a:pt x="113" y="821"/>
                    <a:pt x="73" y="841"/>
                  </a:cubicBezTo>
                  <a:cubicBezTo>
                    <a:pt x="91" y="946"/>
                    <a:pt x="1" y="1173"/>
                    <a:pt x="181" y="1173"/>
                  </a:cubicBezTo>
                  <a:cubicBezTo>
                    <a:pt x="206" y="1173"/>
                    <a:pt x="236" y="1169"/>
                    <a:pt x="272" y="1159"/>
                  </a:cubicBezTo>
                  <a:cubicBezTo>
                    <a:pt x="750" y="1060"/>
                    <a:pt x="1187" y="940"/>
                    <a:pt x="1645" y="821"/>
                  </a:cubicBezTo>
                  <a:cubicBezTo>
                    <a:pt x="1963" y="602"/>
                    <a:pt x="2381" y="562"/>
                    <a:pt x="2679" y="264"/>
                  </a:cubicBezTo>
                  <a:cubicBezTo>
                    <a:pt x="2739" y="105"/>
                    <a:pt x="2659" y="45"/>
                    <a:pt x="2500" y="5"/>
                  </a:cubicBezTo>
                  <a:cubicBezTo>
                    <a:pt x="2457" y="5"/>
                    <a:pt x="2413" y="0"/>
                    <a:pt x="23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5" name="Google Shape;17075;p24"/>
            <p:cNvSpPr/>
            <p:nvPr/>
          </p:nvSpPr>
          <p:spPr>
            <a:xfrm>
              <a:off x="5234550" y="4661250"/>
              <a:ext cx="28375" cy="13475"/>
            </a:xfrm>
            <a:custGeom>
              <a:avLst/>
              <a:gdLst/>
              <a:ahLst/>
              <a:cxnLst/>
              <a:rect l="l" t="t" r="r" b="b"/>
              <a:pathLst>
                <a:path w="1135" h="539" extrusionOk="0">
                  <a:moveTo>
                    <a:pt x="757" y="1"/>
                  </a:moveTo>
                  <a:cubicBezTo>
                    <a:pt x="575" y="110"/>
                    <a:pt x="376" y="202"/>
                    <a:pt x="146" y="202"/>
                  </a:cubicBezTo>
                  <a:cubicBezTo>
                    <a:pt x="125" y="202"/>
                    <a:pt x="103" y="202"/>
                    <a:pt x="80" y="200"/>
                  </a:cubicBezTo>
                  <a:lnTo>
                    <a:pt x="40" y="240"/>
                  </a:lnTo>
                  <a:cubicBezTo>
                    <a:pt x="1" y="279"/>
                    <a:pt x="1" y="299"/>
                    <a:pt x="60" y="339"/>
                  </a:cubicBezTo>
                  <a:lnTo>
                    <a:pt x="259" y="538"/>
                  </a:lnTo>
                  <a:cubicBezTo>
                    <a:pt x="558" y="478"/>
                    <a:pt x="876" y="379"/>
                    <a:pt x="1135" y="220"/>
                  </a:cubicBezTo>
                  <a:lnTo>
                    <a:pt x="1075" y="180"/>
                  </a:lnTo>
                  <a:cubicBezTo>
                    <a:pt x="995" y="120"/>
                    <a:pt x="876" y="120"/>
                    <a:pt x="796" y="41"/>
                  </a:cubicBezTo>
                  <a:lnTo>
                    <a:pt x="7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6" name="Google Shape;17076;p24"/>
            <p:cNvSpPr/>
            <p:nvPr/>
          </p:nvSpPr>
          <p:spPr>
            <a:xfrm>
              <a:off x="5267875" y="4656775"/>
              <a:ext cx="21400" cy="17950"/>
            </a:xfrm>
            <a:custGeom>
              <a:avLst/>
              <a:gdLst/>
              <a:ahLst/>
              <a:cxnLst/>
              <a:rect l="l" t="t" r="r" b="b"/>
              <a:pathLst>
                <a:path w="856" h="718" extrusionOk="0">
                  <a:moveTo>
                    <a:pt x="856" y="1"/>
                  </a:moveTo>
                  <a:lnTo>
                    <a:pt x="856" y="1"/>
                  </a:lnTo>
                  <a:cubicBezTo>
                    <a:pt x="538" y="21"/>
                    <a:pt x="239" y="160"/>
                    <a:pt x="0" y="379"/>
                  </a:cubicBezTo>
                  <a:lnTo>
                    <a:pt x="0" y="717"/>
                  </a:lnTo>
                  <a:lnTo>
                    <a:pt x="60" y="717"/>
                  </a:lnTo>
                  <a:lnTo>
                    <a:pt x="140" y="697"/>
                  </a:lnTo>
                  <a:cubicBezTo>
                    <a:pt x="299" y="558"/>
                    <a:pt x="498" y="478"/>
                    <a:pt x="697" y="399"/>
                  </a:cubicBezTo>
                  <a:lnTo>
                    <a:pt x="697" y="379"/>
                  </a:lnTo>
                  <a:cubicBezTo>
                    <a:pt x="736" y="260"/>
                    <a:pt x="816" y="120"/>
                    <a:pt x="8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7" name="Google Shape;17077;p24"/>
            <p:cNvSpPr/>
            <p:nvPr/>
          </p:nvSpPr>
          <p:spPr>
            <a:xfrm>
              <a:off x="5263400" y="4644525"/>
              <a:ext cx="7475" cy="3825"/>
            </a:xfrm>
            <a:custGeom>
              <a:avLst/>
              <a:gdLst/>
              <a:ahLst/>
              <a:cxnLst/>
              <a:rect l="l" t="t" r="r" b="b"/>
              <a:pathLst>
                <a:path w="299" h="153" extrusionOk="0">
                  <a:moveTo>
                    <a:pt x="112" y="1"/>
                  </a:moveTo>
                  <a:cubicBezTo>
                    <a:pt x="76" y="1"/>
                    <a:pt x="38" y="7"/>
                    <a:pt x="0" y="13"/>
                  </a:cubicBezTo>
                  <a:cubicBezTo>
                    <a:pt x="80" y="153"/>
                    <a:pt x="179" y="153"/>
                    <a:pt x="299" y="153"/>
                  </a:cubicBezTo>
                  <a:cubicBezTo>
                    <a:pt x="258" y="30"/>
                    <a:pt x="189"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8" name="Google Shape;17078;p24"/>
            <p:cNvSpPr/>
            <p:nvPr/>
          </p:nvSpPr>
          <p:spPr>
            <a:xfrm>
              <a:off x="5254450" y="4661725"/>
              <a:ext cx="6975" cy="3600"/>
            </a:xfrm>
            <a:custGeom>
              <a:avLst/>
              <a:gdLst/>
              <a:ahLst/>
              <a:cxnLst/>
              <a:rect l="l" t="t" r="r" b="b"/>
              <a:pathLst>
                <a:path w="279" h="144" extrusionOk="0">
                  <a:moveTo>
                    <a:pt x="71" y="1"/>
                  </a:moveTo>
                  <a:cubicBezTo>
                    <a:pt x="47" y="1"/>
                    <a:pt x="22" y="2"/>
                    <a:pt x="0" y="2"/>
                  </a:cubicBezTo>
                  <a:cubicBezTo>
                    <a:pt x="40" y="108"/>
                    <a:pt x="98" y="143"/>
                    <a:pt x="167" y="143"/>
                  </a:cubicBezTo>
                  <a:cubicBezTo>
                    <a:pt x="201" y="143"/>
                    <a:pt x="239" y="134"/>
                    <a:pt x="279" y="121"/>
                  </a:cubicBezTo>
                  <a:cubicBezTo>
                    <a:pt x="248" y="13"/>
                    <a:pt x="157" y="1"/>
                    <a:pt x="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9" name="Google Shape;17079;p24"/>
            <p:cNvSpPr/>
            <p:nvPr/>
          </p:nvSpPr>
          <p:spPr>
            <a:xfrm>
              <a:off x="5218150" y="4710500"/>
              <a:ext cx="5475" cy="3125"/>
            </a:xfrm>
            <a:custGeom>
              <a:avLst/>
              <a:gdLst/>
              <a:ahLst/>
              <a:cxnLst/>
              <a:rect l="l" t="t" r="r" b="b"/>
              <a:pathLst>
                <a:path w="219" h="125" extrusionOk="0">
                  <a:moveTo>
                    <a:pt x="60" y="0"/>
                  </a:moveTo>
                  <a:cubicBezTo>
                    <a:pt x="40" y="40"/>
                    <a:pt x="20" y="60"/>
                    <a:pt x="0" y="120"/>
                  </a:cubicBezTo>
                  <a:cubicBezTo>
                    <a:pt x="17" y="123"/>
                    <a:pt x="33" y="125"/>
                    <a:pt x="48" y="125"/>
                  </a:cubicBezTo>
                  <a:cubicBezTo>
                    <a:pt x="120" y="125"/>
                    <a:pt x="170" y="86"/>
                    <a:pt x="219" y="20"/>
                  </a:cubicBezTo>
                  <a:cubicBezTo>
                    <a:pt x="159" y="0"/>
                    <a:pt x="120" y="0"/>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0" name="Google Shape;17080;p24"/>
            <p:cNvSpPr/>
            <p:nvPr/>
          </p:nvSpPr>
          <p:spPr>
            <a:xfrm>
              <a:off x="5271350" y="4666150"/>
              <a:ext cx="13950" cy="8075"/>
            </a:xfrm>
            <a:custGeom>
              <a:avLst/>
              <a:gdLst/>
              <a:ahLst/>
              <a:cxnLst/>
              <a:rect l="l" t="t" r="r" b="b"/>
              <a:pathLst>
                <a:path w="558" h="323" extrusionOk="0">
                  <a:moveTo>
                    <a:pt x="372" y="0"/>
                  </a:moveTo>
                  <a:cubicBezTo>
                    <a:pt x="180" y="0"/>
                    <a:pt x="16" y="35"/>
                    <a:pt x="1" y="322"/>
                  </a:cubicBezTo>
                  <a:lnTo>
                    <a:pt x="359" y="322"/>
                  </a:lnTo>
                  <a:cubicBezTo>
                    <a:pt x="418" y="223"/>
                    <a:pt x="478" y="103"/>
                    <a:pt x="558" y="4"/>
                  </a:cubicBezTo>
                  <a:cubicBezTo>
                    <a:pt x="496" y="4"/>
                    <a:pt x="432" y="0"/>
                    <a:pt x="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1" name="Google Shape;17081;p24"/>
            <p:cNvSpPr/>
            <p:nvPr/>
          </p:nvSpPr>
          <p:spPr>
            <a:xfrm>
              <a:off x="5178850" y="4688125"/>
              <a:ext cx="5500" cy="2325"/>
            </a:xfrm>
            <a:custGeom>
              <a:avLst/>
              <a:gdLst/>
              <a:ahLst/>
              <a:cxnLst/>
              <a:rect l="l" t="t" r="r" b="b"/>
              <a:pathLst>
                <a:path w="220" h="93" extrusionOk="0">
                  <a:moveTo>
                    <a:pt x="1" y="0"/>
                  </a:moveTo>
                  <a:cubicBezTo>
                    <a:pt x="42" y="63"/>
                    <a:pt x="78" y="92"/>
                    <a:pt x="115" y="92"/>
                  </a:cubicBezTo>
                  <a:cubicBezTo>
                    <a:pt x="148" y="92"/>
                    <a:pt x="182" y="68"/>
                    <a:pt x="219" y="20"/>
                  </a:cubicBezTo>
                  <a:cubicBezTo>
                    <a:pt x="140" y="20"/>
                    <a:pt x="8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2" name="Google Shape;17082;p24"/>
            <p:cNvSpPr/>
            <p:nvPr/>
          </p:nvSpPr>
          <p:spPr>
            <a:xfrm>
              <a:off x="5218650" y="4670700"/>
              <a:ext cx="9475" cy="3250"/>
            </a:xfrm>
            <a:custGeom>
              <a:avLst/>
              <a:gdLst/>
              <a:ahLst/>
              <a:cxnLst/>
              <a:rect l="l" t="t" r="r" b="b"/>
              <a:pathLst>
                <a:path w="379" h="130" extrusionOk="0">
                  <a:moveTo>
                    <a:pt x="378" y="1"/>
                  </a:moveTo>
                  <a:cubicBezTo>
                    <a:pt x="219" y="1"/>
                    <a:pt x="100" y="1"/>
                    <a:pt x="0" y="120"/>
                  </a:cubicBezTo>
                  <a:cubicBezTo>
                    <a:pt x="38" y="126"/>
                    <a:pt x="78" y="130"/>
                    <a:pt x="117" y="130"/>
                  </a:cubicBezTo>
                  <a:cubicBezTo>
                    <a:pt x="221" y="130"/>
                    <a:pt x="320" y="102"/>
                    <a:pt x="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3" name="Google Shape;17083;p24"/>
            <p:cNvSpPr/>
            <p:nvPr/>
          </p:nvSpPr>
          <p:spPr>
            <a:xfrm>
              <a:off x="5228100" y="4666125"/>
              <a:ext cx="8475" cy="4600"/>
            </a:xfrm>
            <a:custGeom>
              <a:avLst/>
              <a:gdLst/>
              <a:ahLst/>
              <a:cxnLst/>
              <a:rect l="l" t="t" r="r" b="b"/>
              <a:pathLst>
                <a:path w="339" h="184" extrusionOk="0">
                  <a:moveTo>
                    <a:pt x="274" y="0"/>
                  </a:moveTo>
                  <a:cubicBezTo>
                    <a:pt x="158" y="0"/>
                    <a:pt x="50" y="49"/>
                    <a:pt x="0" y="184"/>
                  </a:cubicBezTo>
                  <a:cubicBezTo>
                    <a:pt x="99" y="184"/>
                    <a:pt x="219" y="144"/>
                    <a:pt x="318" y="144"/>
                  </a:cubicBezTo>
                  <a:cubicBezTo>
                    <a:pt x="338" y="104"/>
                    <a:pt x="338" y="45"/>
                    <a:pt x="338" y="5"/>
                  </a:cubicBezTo>
                  <a:cubicBezTo>
                    <a:pt x="317" y="2"/>
                    <a:pt x="295"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s 1">
  <p:cSld name="CUSTOM_1_1_1_1_1_1_1_1_1_1_1_1_1_1_1">
    <p:bg>
      <p:bgPr>
        <a:solidFill>
          <a:schemeClr val="accent3"/>
        </a:solidFill>
        <a:effectLst/>
      </p:bgPr>
    </p:bg>
    <p:spTree>
      <p:nvGrpSpPr>
        <p:cNvPr id="1" name="Shape 17084"/>
        <p:cNvGrpSpPr/>
        <p:nvPr/>
      </p:nvGrpSpPr>
      <p:grpSpPr>
        <a:xfrm>
          <a:off x="0" y="0"/>
          <a:ext cx="0" cy="0"/>
          <a:chOff x="0" y="0"/>
          <a:chExt cx="0" cy="0"/>
        </a:xfrm>
      </p:grpSpPr>
      <p:pic>
        <p:nvPicPr>
          <p:cNvPr id="17085" name="Google Shape;17085;p25"/>
          <p:cNvPicPr preferRelativeResize="0"/>
          <p:nvPr/>
        </p:nvPicPr>
        <p:blipFill>
          <a:blip r:embed="rId2">
            <a:alphaModFix/>
          </a:blip>
          <a:stretch>
            <a:fillRect/>
          </a:stretch>
        </p:blipFill>
        <p:spPr>
          <a:xfrm>
            <a:off x="25" y="0"/>
            <a:ext cx="9143972" cy="5143501"/>
          </a:xfrm>
          <a:prstGeom prst="rect">
            <a:avLst/>
          </a:prstGeom>
          <a:noFill/>
          <a:ln>
            <a:noFill/>
          </a:ln>
        </p:spPr>
      </p:pic>
      <p:grpSp>
        <p:nvGrpSpPr>
          <p:cNvPr id="17086" name="Google Shape;17086;p25"/>
          <p:cNvGrpSpPr/>
          <p:nvPr/>
        </p:nvGrpSpPr>
        <p:grpSpPr>
          <a:xfrm rot="-3698963">
            <a:off x="589324" y="9488"/>
            <a:ext cx="1197972" cy="1357182"/>
            <a:chOff x="2807100" y="2138800"/>
            <a:chExt cx="649550" cy="735875"/>
          </a:xfrm>
        </p:grpSpPr>
        <p:sp>
          <p:nvSpPr>
            <p:cNvPr id="17087" name="Google Shape;17087;p25"/>
            <p:cNvSpPr/>
            <p:nvPr/>
          </p:nvSpPr>
          <p:spPr>
            <a:xfrm>
              <a:off x="2807100" y="2263275"/>
              <a:ext cx="649550" cy="611400"/>
            </a:xfrm>
            <a:custGeom>
              <a:avLst/>
              <a:gdLst/>
              <a:ahLst/>
              <a:cxnLst/>
              <a:rect l="l" t="t" r="r" b="b"/>
              <a:pathLst>
                <a:path w="25982" h="24456" extrusionOk="0">
                  <a:moveTo>
                    <a:pt x="8314" y="9306"/>
                  </a:moveTo>
                  <a:cubicBezTo>
                    <a:pt x="8329" y="9415"/>
                    <a:pt x="8329" y="9539"/>
                    <a:pt x="8360" y="9648"/>
                  </a:cubicBezTo>
                  <a:cubicBezTo>
                    <a:pt x="8314" y="9617"/>
                    <a:pt x="8283" y="9585"/>
                    <a:pt x="8252" y="9554"/>
                  </a:cubicBezTo>
                  <a:cubicBezTo>
                    <a:pt x="8283" y="9461"/>
                    <a:pt x="8298" y="9384"/>
                    <a:pt x="8314" y="9306"/>
                  </a:cubicBezTo>
                  <a:close/>
                  <a:moveTo>
                    <a:pt x="13820" y="16441"/>
                  </a:moveTo>
                  <a:cubicBezTo>
                    <a:pt x="13820" y="16456"/>
                    <a:pt x="13835" y="16472"/>
                    <a:pt x="13866" y="16487"/>
                  </a:cubicBezTo>
                  <a:lnTo>
                    <a:pt x="13820" y="16534"/>
                  </a:lnTo>
                  <a:lnTo>
                    <a:pt x="13820" y="16441"/>
                  </a:lnTo>
                  <a:close/>
                  <a:moveTo>
                    <a:pt x="18209" y="1"/>
                  </a:moveTo>
                  <a:cubicBezTo>
                    <a:pt x="15860" y="260"/>
                    <a:pt x="16061" y="3384"/>
                    <a:pt x="13368" y="3384"/>
                  </a:cubicBezTo>
                  <a:cubicBezTo>
                    <a:pt x="13323" y="3384"/>
                    <a:pt x="13277" y="3383"/>
                    <a:pt x="13230" y="3382"/>
                  </a:cubicBezTo>
                  <a:cubicBezTo>
                    <a:pt x="12702" y="3382"/>
                    <a:pt x="12812" y="2661"/>
                    <a:pt x="12328" y="2661"/>
                  </a:cubicBezTo>
                  <a:cubicBezTo>
                    <a:pt x="12300" y="2661"/>
                    <a:pt x="12270" y="2663"/>
                    <a:pt x="12238" y="2668"/>
                  </a:cubicBezTo>
                  <a:cubicBezTo>
                    <a:pt x="13137" y="3289"/>
                    <a:pt x="11710" y="3878"/>
                    <a:pt x="12207" y="4591"/>
                  </a:cubicBezTo>
                  <a:cubicBezTo>
                    <a:pt x="12160" y="4628"/>
                    <a:pt x="12111" y="4642"/>
                    <a:pt x="12060" y="4642"/>
                  </a:cubicBezTo>
                  <a:cubicBezTo>
                    <a:pt x="11891" y="4642"/>
                    <a:pt x="11701" y="4489"/>
                    <a:pt x="11531" y="4489"/>
                  </a:cubicBezTo>
                  <a:cubicBezTo>
                    <a:pt x="11425" y="4489"/>
                    <a:pt x="11326" y="4550"/>
                    <a:pt x="11245" y="4746"/>
                  </a:cubicBezTo>
                  <a:cubicBezTo>
                    <a:pt x="11865" y="5227"/>
                    <a:pt x="11478" y="5925"/>
                    <a:pt x="11353" y="6546"/>
                  </a:cubicBezTo>
                  <a:cubicBezTo>
                    <a:pt x="11338" y="6561"/>
                    <a:pt x="11291" y="6592"/>
                    <a:pt x="11260" y="6608"/>
                  </a:cubicBezTo>
                  <a:cubicBezTo>
                    <a:pt x="11034" y="6529"/>
                    <a:pt x="10817" y="6490"/>
                    <a:pt x="10607" y="6490"/>
                  </a:cubicBezTo>
                  <a:cubicBezTo>
                    <a:pt x="10443" y="6490"/>
                    <a:pt x="10284" y="6514"/>
                    <a:pt x="10128" y="6561"/>
                  </a:cubicBezTo>
                  <a:cubicBezTo>
                    <a:pt x="9616" y="6716"/>
                    <a:pt x="9322" y="7166"/>
                    <a:pt x="9151" y="7724"/>
                  </a:cubicBezTo>
                  <a:cubicBezTo>
                    <a:pt x="8856" y="7833"/>
                    <a:pt x="8655" y="8035"/>
                    <a:pt x="8500" y="8298"/>
                  </a:cubicBezTo>
                  <a:cubicBezTo>
                    <a:pt x="8624" y="7693"/>
                    <a:pt x="8686" y="7088"/>
                    <a:pt x="8608" y="6251"/>
                  </a:cubicBezTo>
                  <a:lnTo>
                    <a:pt x="8608" y="6251"/>
                  </a:lnTo>
                  <a:cubicBezTo>
                    <a:pt x="8329" y="6763"/>
                    <a:pt x="7461" y="7693"/>
                    <a:pt x="7616" y="8639"/>
                  </a:cubicBezTo>
                  <a:cubicBezTo>
                    <a:pt x="7414" y="7647"/>
                    <a:pt x="6747" y="6127"/>
                    <a:pt x="6995" y="4840"/>
                  </a:cubicBezTo>
                  <a:lnTo>
                    <a:pt x="6995" y="4840"/>
                  </a:lnTo>
                  <a:cubicBezTo>
                    <a:pt x="6220" y="5987"/>
                    <a:pt x="6871" y="7709"/>
                    <a:pt x="5677" y="8608"/>
                  </a:cubicBezTo>
                  <a:cubicBezTo>
                    <a:pt x="5666" y="8609"/>
                    <a:pt x="5654" y="8609"/>
                    <a:pt x="5643" y="8609"/>
                  </a:cubicBezTo>
                  <a:cubicBezTo>
                    <a:pt x="5303" y="8609"/>
                    <a:pt x="5035" y="8387"/>
                    <a:pt x="4855" y="8252"/>
                  </a:cubicBezTo>
                  <a:cubicBezTo>
                    <a:pt x="4842" y="8250"/>
                    <a:pt x="4830" y="8250"/>
                    <a:pt x="4818" y="8250"/>
                  </a:cubicBezTo>
                  <a:cubicBezTo>
                    <a:pt x="4516" y="8250"/>
                    <a:pt x="4541" y="8616"/>
                    <a:pt x="4452" y="8810"/>
                  </a:cubicBezTo>
                  <a:cubicBezTo>
                    <a:pt x="4434" y="8811"/>
                    <a:pt x="4416" y="8811"/>
                    <a:pt x="4399" y="8811"/>
                  </a:cubicBezTo>
                  <a:cubicBezTo>
                    <a:pt x="3011" y="8811"/>
                    <a:pt x="2467" y="7003"/>
                    <a:pt x="1272" y="6391"/>
                  </a:cubicBezTo>
                  <a:lnTo>
                    <a:pt x="1272" y="6391"/>
                  </a:lnTo>
                  <a:cubicBezTo>
                    <a:pt x="1203" y="6502"/>
                    <a:pt x="1308" y="6775"/>
                    <a:pt x="1096" y="6775"/>
                  </a:cubicBezTo>
                  <a:cubicBezTo>
                    <a:pt x="1071" y="6775"/>
                    <a:pt x="1043" y="6771"/>
                    <a:pt x="1009" y="6763"/>
                  </a:cubicBezTo>
                  <a:lnTo>
                    <a:pt x="1009" y="6763"/>
                  </a:lnTo>
                  <a:cubicBezTo>
                    <a:pt x="1567" y="7166"/>
                    <a:pt x="1722" y="7941"/>
                    <a:pt x="2451" y="8112"/>
                  </a:cubicBezTo>
                  <a:cubicBezTo>
                    <a:pt x="2513" y="8360"/>
                    <a:pt x="2684" y="8701"/>
                    <a:pt x="2435" y="8888"/>
                  </a:cubicBezTo>
                  <a:cubicBezTo>
                    <a:pt x="2322" y="8916"/>
                    <a:pt x="2221" y="8929"/>
                    <a:pt x="2130" y="8929"/>
                  </a:cubicBezTo>
                  <a:cubicBezTo>
                    <a:pt x="1337" y="8929"/>
                    <a:pt x="1300" y="7949"/>
                    <a:pt x="466" y="7879"/>
                  </a:cubicBezTo>
                  <a:cubicBezTo>
                    <a:pt x="202" y="7941"/>
                    <a:pt x="78" y="8190"/>
                    <a:pt x="0" y="8438"/>
                  </a:cubicBezTo>
                  <a:cubicBezTo>
                    <a:pt x="326" y="9120"/>
                    <a:pt x="1024" y="9167"/>
                    <a:pt x="1412" y="9787"/>
                  </a:cubicBezTo>
                  <a:cubicBezTo>
                    <a:pt x="2110" y="10609"/>
                    <a:pt x="1117" y="11524"/>
                    <a:pt x="1707" y="12346"/>
                  </a:cubicBezTo>
                  <a:cubicBezTo>
                    <a:pt x="1780" y="12529"/>
                    <a:pt x="1958" y="12740"/>
                    <a:pt x="2158" y="12740"/>
                  </a:cubicBezTo>
                  <a:cubicBezTo>
                    <a:pt x="2213" y="12740"/>
                    <a:pt x="2270" y="12724"/>
                    <a:pt x="2327" y="12687"/>
                  </a:cubicBezTo>
                  <a:cubicBezTo>
                    <a:pt x="2761" y="13385"/>
                    <a:pt x="3133" y="14161"/>
                    <a:pt x="2901" y="14983"/>
                  </a:cubicBezTo>
                  <a:cubicBezTo>
                    <a:pt x="2575" y="15293"/>
                    <a:pt x="2094" y="15417"/>
                    <a:pt x="1784" y="15960"/>
                  </a:cubicBezTo>
                  <a:cubicBezTo>
                    <a:pt x="1598" y="16115"/>
                    <a:pt x="1520" y="16503"/>
                    <a:pt x="1815" y="16611"/>
                  </a:cubicBezTo>
                  <a:cubicBezTo>
                    <a:pt x="2218" y="16580"/>
                    <a:pt x="2513" y="16084"/>
                    <a:pt x="2653" y="15712"/>
                  </a:cubicBezTo>
                  <a:cubicBezTo>
                    <a:pt x="3040" y="16224"/>
                    <a:pt x="3102" y="17201"/>
                    <a:pt x="3133" y="17961"/>
                  </a:cubicBezTo>
                  <a:cubicBezTo>
                    <a:pt x="2964" y="18119"/>
                    <a:pt x="2798" y="18179"/>
                    <a:pt x="2631" y="18179"/>
                  </a:cubicBezTo>
                  <a:cubicBezTo>
                    <a:pt x="2118" y="18179"/>
                    <a:pt x="1606" y="17610"/>
                    <a:pt x="1027" y="17610"/>
                  </a:cubicBezTo>
                  <a:cubicBezTo>
                    <a:pt x="985" y="17610"/>
                    <a:pt x="943" y="17613"/>
                    <a:pt x="900" y="17619"/>
                  </a:cubicBezTo>
                  <a:cubicBezTo>
                    <a:pt x="1350" y="18566"/>
                    <a:pt x="3071" y="18426"/>
                    <a:pt x="3056" y="19744"/>
                  </a:cubicBezTo>
                  <a:cubicBezTo>
                    <a:pt x="3056" y="20023"/>
                    <a:pt x="2958" y="20091"/>
                    <a:pt x="2826" y="20091"/>
                  </a:cubicBezTo>
                  <a:cubicBezTo>
                    <a:pt x="2702" y="20091"/>
                    <a:pt x="2549" y="20031"/>
                    <a:pt x="2420" y="20031"/>
                  </a:cubicBezTo>
                  <a:cubicBezTo>
                    <a:pt x="2320" y="20031"/>
                    <a:pt x="2234" y="20067"/>
                    <a:pt x="2187" y="20194"/>
                  </a:cubicBezTo>
                  <a:cubicBezTo>
                    <a:pt x="2404" y="20566"/>
                    <a:pt x="2947" y="20489"/>
                    <a:pt x="3211" y="20721"/>
                  </a:cubicBezTo>
                  <a:cubicBezTo>
                    <a:pt x="3428" y="21202"/>
                    <a:pt x="4312" y="21295"/>
                    <a:pt x="3831" y="21854"/>
                  </a:cubicBezTo>
                  <a:cubicBezTo>
                    <a:pt x="5099" y="22644"/>
                    <a:pt x="5879" y="24094"/>
                    <a:pt x="7592" y="24094"/>
                  </a:cubicBezTo>
                  <a:cubicBezTo>
                    <a:pt x="7660" y="24094"/>
                    <a:pt x="7730" y="24092"/>
                    <a:pt x="7802" y="24087"/>
                  </a:cubicBezTo>
                  <a:cubicBezTo>
                    <a:pt x="8015" y="24365"/>
                    <a:pt x="8293" y="24455"/>
                    <a:pt x="8589" y="24455"/>
                  </a:cubicBezTo>
                  <a:cubicBezTo>
                    <a:pt x="9136" y="24455"/>
                    <a:pt x="9746" y="24149"/>
                    <a:pt x="10128" y="24149"/>
                  </a:cubicBezTo>
                  <a:cubicBezTo>
                    <a:pt x="11167" y="23932"/>
                    <a:pt x="11865" y="23280"/>
                    <a:pt x="12439" y="22505"/>
                  </a:cubicBezTo>
                  <a:cubicBezTo>
                    <a:pt x="13297" y="22889"/>
                    <a:pt x="14084" y="23330"/>
                    <a:pt x="15002" y="23330"/>
                  </a:cubicBezTo>
                  <a:cubicBezTo>
                    <a:pt x="15047" y="23330"/>
                    <a:pt x="15092" y="23329"/>
                    <a:pt x="15138" y="23327"/>
                  </a:cubicBezTo>
                  <a:cubicBezTo>
                    <a:pt x="16921" y="23017"/>
                    <a:pt x="18348" y="22195"/>
                    <a:pt x="18845" y="20504"/>
                  </a:cubicBezTo>
                  <a:cubicBezTo>
                    <a:pt x="19387" y="19868"/>
                    <a:pt x="18457" y="19574"/>
                    <a:pt x="18178" y="19139"/>
                  </a:cubicBezTo>
                  <a:cubicBezTo>
                    <a:pt x="17170" y="18100"/>
                    <a:pt x="18767" y="17356"/>
                    <a:pt x="19170" y="16565"/>
                  </a:cubicBezTo>
                  <a:cubicBezTo>
                    <a:pt x="19403" y="16162"/>
                    <a:pt x="19108" y="15696"/>
                    <a:pt x="18643" y="15619"/>
                  </a:cubicBezTo>
                  <a:cubicBezTo>
                    <a:pt x="18562" y="15604"/>
                    <a:pt x="18485" y="15597"/>
                    <a:pt x="18410" y="15597"/>
                  </a:cubicBezTo>
                  <a:cubicBezTo>
                    <a:pt x="17271" y="15597"/>
                    <a:pt x="16889" y="17211"/>
                    <a:pt x="16043" y="17211"/>
                  </a:cubicBezTo>
                  <a:cubicBezTo>
                    <a:pt x="15888" y="17211"/>
                    <a:pt x="15718" y="17157"/>
                    <a:pt x="15526" y="17030"/>
                  </a:cubicBezTo>
                  <a:cubicBezTo>
                    <a:pt x="15541" y="16968"/>
                    <a:pt x="15557" y="16937"/>
                    <a:pt x="15557" y="16891"/>
                  </a:cubicBezTo>
                  <a:cubicBezTo>
                    <a:pt x="15696" y="16844"/>
                    <a:pt x="15820" y="16782"/>
                    <a:pt x="15929" y="16658"/>
                  </a:cubicBezTo>
                  <a:cubicBezTo>
                    <a:pt x="16177" y="16332"/>
                    <a:pt x="16673" y="16177"/>
                    <a:pt x="16472" y="15634"/>
                  </a:cubicBezTo>
                  <a:cubicBezTo>
                    <a:pt x="16565" y="15402"/>
                    <a:pt x="16611" y="15215"/>
                    <a:pt x="16611" y="15014"/>
                  </a:cubicBezTo>
                  <a:cubicBezTo>
                    <a:pt x="16828" y="14704"/>
                    <a:pt x="17061" y="14393"/>
                    <a:pt x="17263" y="14083"/>
                  </a:cubicBezTo>
                  <a:cubicBezTo>
                    <a:pt x="18395" y="13680"/>
                    <a:pt x="19046" y="12501"/>
                    <a:pt x="20396" y="12346"/>
                  </a:cubicBezTo>
                  <a:cubicBezTo>
                    <a:pt x="20474" y="12334"/>
                    <a:pt x="20551" y="12328"/>
                    <a:pt x="20627" y="12328"/>
                  </a:cubicBezTo>
                  <a:cubicBezTo>
                    <a:pt x="21417" y="12328"/>
                    <a:pt x="22053" y="12949"/>
                    <a:pt x="22675" y="13246"/>
                  </a:cubicBezTo>
                  <a:cubicBezTo>
                    <a:pt x="22846" y="13060"/>
                    <a:pt x="23036" y="12998"/>
                    <a:pt x="23235" y="12998"/>
                  </a:cubicBezTo>
                  <a:cubicBezTo>
                    <a:pt x="23638" y="12998"/>
                    <a:pt x="24075" y="13252"/>
                    <a:pt x="24450" y="13252"/>
                  </a:cubicBezTo>
                  <a:cubicBezTo>
                    <a:pt x="24632" y="13252"/>
                    <a:pt x="24799" y="13192"/>
                    <a:pt x="24940" y="13013"/>
                  </a:cubicBezTo>
                  <a:cubicBezTo>
                    <a:pt x="24071" y="12889"/>
                    <a:pt x="24630" y="11989"/>
                    <a:pt x="23746" y="11803"/>
                  </a:cubicBezTo>
                  <a:cubicBezTo>
                    <a:pt x="23609" y="11821"/>
                    <a:pt x="23474" y="11829"/>
                    <a:pt x="23341" y="11829"/>
                  </a:cubicBezTo>
                  <a:cubicBezTo>
                    <a:pt x="22642" y="11829"/>
                    <a:pt x="21983" y="11592"/>
                    <a:pt x="21280" y="11136"/>
                  </a:cubicBezTo>
                  <a:cubicBezTo>
                    <a:pt x="20551" y="10640"/>
                    <a:pt x="21280" y="9880"/>
                    <a:pt x="21342" y="9337"/>
                  </a:cubicBezTo>
                  <a:cubicBezTo>
                    <a:pt x="22769" y="8190"/>
                    <a:pt x="23296" y="6266"/>
                    <a:pt x="24118" y="4746"/>
                  </a:cubicBezTo>
                  <a:cubicBezTo>
                    <a:pt x="24133" y="4762"/>
                    <a:pt x="24180" y="4778"/>
                    <a:pt x="24195" y="4793"/>
                  </a:cubicBezTo>
                  <a:cubicBezTo>
                    <a:pt x="24253" y="4803"/>
                    <a:pt x="24313" y="4808"/>
                    <a:pt x="24374" y="4808"/>
                  </a:cubicBezTo>
                  <a:cubicBezTo>
                    <a:pt x="25086" y="4808"/>
                    <a:pt x="25981" y="4160"/>
                    <a:pt x="25824" y="3289"/>
                  </a:cubicBezTo>
                  <a:cubicBezTo>
                    <a:pt x="25467" y="2994"/>
                    <a:pt x="25700" y="2296"/>
                    <a:pt x="25079" y="2234"/>
                  </a:cubicBezTo>
                  <a:cubicBezTo>
                    <a:pt x="24537" y="2265"/>
                    <a:pt x="23885" y="2606"/>
                    <a:pt x="23575" y="3211"/>
                  </a:cubicBezTo>
                  <a:cubicBezTo>
                    <a:pt x="23466" y="3444"/>
                    <a:pt x="23451" y="3676"/>
                    <a:pt x="23497" y="3862"/>
                  </a:cubicBezTo>
                  <a:cubicBezTo>
                    <a:pt x="23280" y="3940"/>
                    <a:pt x="23063" y="4064"/>
                    <a:pt x="22908" y="4312"/>
                  </a:cubicBezTo>
                  <a:cubicBezTo>
                    <a:pt x="22536" y="4002"/>
                    <a:pt x="22489" y="3134"/>
                    <a:pt x="22040" y="2730"/>
                  </a:cubicBezTo>
                  <a:cubicBezTo>
                    <a:pt x="21608" y="2871"/>
                    <a:pt x="21108" y="3357"/>
                    <a:pt x="20552" y="3357"/>
                  </a:cubicBezTo>
                  <a:cubicBezTo>
                    <a:pt x="20309" y="3357"/>
                    <a:pt x="20055" y="3264"/>
                    <a:pt x="19791" y="3009"/>
                  </a:cubicBezTo>
                  <a:cubicBezTo>
                    <a:pt x="20070" y="1676"/>
                    <a:pt x="18441" y="1179"/>
                    <a:pt x="18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8" name="Google Shape;17088;p25"/>
            <p:cNvSpPr/>
            <p:nvPr/>
          </p:nvSpPr>
          <p:spPr>
            <a:xfrm>
              <a:off x="3250675" y="2138800"/>
              <a:ext cx="32975" cy="48275"/>
            </a:xfrm>
            <a:custGeom>
              <a:avLst/>
              <a:gdLst/>
              <a:ahLst/>
              <a:cxnLst/>
              <a:rect l="l" t="t" r="r" b="b"/>
              <a:pathLst>
                <a:path w="1319" h="1931" extrusionOk="0">
                  <a:moveTo>
                    <a:pt x="357" y="1"/>
                  </a:moveTo>
                  <a:cubicBezTo>
                    <a:pt x="47" y="218"/>
                    <a:pt x="47" y="606"/>
                    <a:pt x="0" y="1040"/>
                  </a:cubicBezTo>
                  <a:cubicBezTo>
                    <a:pt x="16" y="1381"/>
                    <a:pt x="233" y="1676"/>
                    <a:pt x="404" y="1893"/>
                  </a:cubicBezTo>
                  <a:cubicBezTo>
                    <a:pt x="474" y="1919"/>
                    <a:pt x="541" y="1931"/>
                    <a:pt x="606" y="1931"/>
                  </a:cubicBezTo>
                  <a:cubicBezTo>
                    <a:pt x="813" y="1931"/>
                    <a:pt x="991" y="1810"/>
                    <a:pt x="1133" y="1645"/>
                  </a:cubicBezTo>
                  <a:cubicBezTo>
                    <a:pt x="1319" y="1350"/>
                    <a:pt x="1257" y="1149"/>
                    <a:pt x="1241" y="807"/>
                  </a:cubicBezTo>
                  <a:cubicBezTo>
                    <a:pt x="1164" y="373"/>
                    <a:pt x="714" y="110"/>
                    <a:pt x="3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9" name="Google Shape;17089;p25"/>
            <p:cNvSpPr/>
            <p:nvPr/>
          </p:nvSpPr>
          <p:spPr>
            <a:xfrm>
              <a:off x="3048275" y="2170950"/>
              <a:ext cx="67500" cy="74250"/>
            </a:xfrm>
            <a:custGeom>
              <a:avLst/>
              <a:gdLst/>
              <a:ahLst/>
              <a:cxnLst/>
              <a:rect l="l" t="t" r="r" b="b"/>
              <a:pathLst>
                <a:path w="2700" h="2970" extrusionOk="0">
                  <a:moveTo>
                    <a:pt x="580" y="1"/>
                  </a:moveTo>
                  <a:cubicBezTo>
                    <a:pt x="557" y="1"/>
                    <a:pt x="535" y="1"/>
                    <a:pt x="512" y="2"/>
                  </a:cubicBezTo>
                  <a:cubicBezTo>
                    <a:pt x="156" y="871"/>
                    <a:pt x="0" y="2065"/>
                    <a:pt x="822" y="2794"/>
                  </a:cubicBezTo>
                  <a:cubicBezTo>
                    <a:pt x="988" y="2918"/>
                    <a:pt x="1142" y="2969"/>
                    <a:pt x="1289" y="2969"/>
                  </a:cubicBezTo>
                  <a:cubicBezTo>
                    <a:pt x="1693" y="2969"/>
                    <a:pt x="2040" y="2581"/>
                    <a:pt x="2404" y="2251"/>
                  </a:cubicBezTo>
                  <a:cubicBezTo>
                    <a:pt x="2591" y="1910"/>
                    <a:pt x="2699" y="1305"/>
                    <a:pt x="2528" y="917"/>
                  </a:cubicBezTo>
                  <a:cubicBezTo>
                    <a:pt x="2016" y="496"/>
                    <a:pt x="1329" y="1"/>
                    <a:pt x="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0" name="Google Shape;17090;p25"/>
            <p:cNvSpPr/>
            <p:nvPr/>
          </p:nvSpPr>
          <p:spPr>
            <a:xfrm>
              <a:off x="2910250" y="2203025"/>
              <a:ext cx="97325" cy="164050"/>
            </a:xfrm>
            <a:custGeom>
              <a:avLst/>
              <a:gdLst/>
              <a:ahLst/>
              <a:cxnLst/>
              <a:rect l="l" t="t" r="r" b="b"/>
              <a:pathLst>
                <a:path w="3893" h="6562" extrusionOk="0">
                  <a:moveTo>
                    <a:pt x="375" y="0"/>
                  </a:moveTo>
                  <a:cubicBezTo>
                    <a:pt x="101" y="0"/>
                    <a:pt x="240" y="442"/>
                    <a:pt x="0" y="642"/>
                  </a:cubicBezTo>
                  <a:cubicBezTo>
                    <a:pt x="543" y="2302"/>
                    <a:pt x="1086" y="3884"/>
                    <a:pt x="2295" y="5249"/>
                  </a:cubicBezTo>
                  <a:cubicBezTo>
                    <a:pt x="2322" y="5625"/>
                    <a:pt x="2454" y="6561"/>
                    <a:pt x="3014" y="6561"/>
                  </a:cubicBezTo>
                  <a:cubicBezTo>
                    <a:pt x="3100" y="6561"/>
                    <a:pt x="3196" y="6539"/>
                    <a:pt x="3304" y="6490"/>
                  </a:cubicBezTo>
                  <a:cubicBezTo>
                    <a:pt x="3893" y="6086"/>
                    <a:pt x="3397" y="5590"/>
                    <a:pt x="3226" y="5202"/>
                  </a:cubicBezTo>
                  <a:cubicBezTo>
                    <a:pt x="2342" y="3884"/>
                    <a:pt x="1954" y="2224"/>
                    <a:pt x="1303" y="751"/>
                  </a:cubicBezTo>
                  <a:cubicBezTo>
                    <a:pt x="1055" y="549"/>
                    <a:pt x="977" y="100"/>
                    <a:pt x="543" y="38"/>
                  </a:cubicBezTo>
                  <a:cubicBezTo>
                    <a:pt x="474" y="12"/>
                    <a:pt x="419"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1" name="Google Shape;17091;p25"/>
            <p:cNvSpPr/>
            <p:nvPr/>
          </p:nvSpPr>
          <p:spPr>
            <a:xfrm>
              <a:off x="3343725" y="2675025"/>
              <a:ext cx="48875" cy="32475"/>
            </a:xfrm>
            <a:custGeom>
              <a:avLst/>
              <a:gdLst/>
              <a:ahLst/>
              <a:cxnLst/>
              <a:rect l="l" t="t" r="r" b="b"/>
              <a:pathLst>
                <a:path w="1955" h="1299" extrusionOk="0">
                  <a:moveTo>
                    <a:pt x="892" y="0"/>
                  </a:moveTo>
                  <a:cubicBezTo>
                    <a:pt x="838" y="0"/>
                    <a:pt x="761" y="12"/>
                    <a:pt x="637" y="48"/>
                  </a:cubicBezTo>
                  <a:cubicBezTo>
                    <a:pt x="249" y="141"/>
                    <a:pt x="280" y="234"/>
                    <a:pt x="1" y="374"/>
                  </a:cubicBezTo>
                  <a:cubicBezTo>
                    <a:pt x="16" y="700"/>
                    <a:pt x="78" y="994"/>
                    <a:pt x="745" y="1072"/>
                  </a:cubicBezTo>
                  <a:cubicBezTo>
                    <a:pt x="694" y="1144"/>
                    <a:pt x="601" y="1298"/>
                    <a:pt x="777" y="1298"/>
                  </a:cubicBezTo>
                  <a:cubicBezTo>
                    <a:pt x="865" y="1298"/>
                    <a:pt x="1022" y="1259"/>
                    <a:pt x="1288" y="1149"/>
                  </a:cubicBezTo>
                  <a:cubicBezTo>
                    <a:pt x="1955" y="855"/>
                    <a:pt x="1629" y="855"/>
                    <a:pt x="1583" y="793"/>
                  </a:cubicBezTo>
                  <a:cubicBezTo>
                    <a:pt x="1179" y="669"/>
                    <a:pt x="1273" y="296"/>
                    <a:pt x="1117" y="48"/>
                  </a:cubicBezTo>
                  <a:cubicBezTo>
                    <a:pt x="1014" y="48"/>
                    <a:pt x="1000" y="0"/>
                    <a:pt x="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92" name="Google Shape;17092;p25"/>
          <p:cNvGrpSpPr/>
          <p:nvPr/>
        </p:nvGrpSpPr>
        <p:grpSpPr>
          <a:xfrm rot="2455371">
            <a:off x="8368677" y="-94839"/>
            <a:ext cx="1127692" cy="1167549"/>
            <a:chOff x="3212275" y="349350"/>
            <a:chExt cx="486650" cy="503850"/>
          </a:xfrm>
        </p:grpSpPr>
        <p:sp>
          <p:nvSpPr>
            <p:cNvPr id="17093" name="Google Shape;17093;p25"/>
            <p:cNvSpPr/>
            <p:nvPr/>
          </p:nvSpPr>
          <p:spPr>
            <a:xfrm>
              <a:off x="3212275" y="349350"/>
              <a:ext cx="392050" cy="503850"/>
            </a:xfrm>
            <a:custGeom>
              <a:avLst/>
              <a:gdLst/>
              <a:ahLst/>
              <a:cxnLst/>
              <a:rect l="l" t="t" r="r" b="b"/>
              <a:pathLst>
                <a:path w="15682" h="20154" extrusionOk="0">
                  <a:moveTo>
                    <a:pt x="11106" y="7695"/>
                  </a:moveTo>
                  <a:cubicBezTo>
                    <a:pt x="11152" y="7726"/>
                    <a:pt x="11183" y="7788"/>
                    <a:pt x="11230" y="7819"/>
                  </a:cubicBezTo>
                  <a:cubicBezTo>
                    <a:pt x="11168" y="7788"/>
                    <a:pt x="11090" y="7742"/>
                    <a:pt x="11013" y="7711"/>
                  </a:cubicBezTo>
                  <a:cubicBezTo>
                    <a:pt x="11044" y="7711"/>
                    <a:pt x="11075" y="7695"/>
                    <a:pt x="11106" y="7695"/>
                  </a:cubicBezTo>
                  <a:close/>
                  <a:moveTo>
                    <a:pt x="4995" y="7897"/>
                  </a:moveTo>
                  <a:cubicBezTo>
                    <a:pt x="5026" y="7928"/>
                    <a:pt x="5042" y="7928"/>
                    <a:pt x="5057" y="7943"/>
                  </a:cubicBezTo>
                  <a:lnTo>
                    <a:pt x="4995" y="7943"/>
                  </a:lnTo>
                  <a:lnTo>
                    <a:pt x="4995" y="7897"/>
                  </a:lnTo>
                  <a:close/>
                  <a:moveTo>
                    <a:pt x="7701" y="0"/>
                  </a:moveTo>
                  <a:cubicBezTo>
                    <a:pt x="7430" y="0"/>
                    <a:pt x="7263" y="300"/>
                    <a:pt x="7011" y="359"/>
                  </a:cubicBezTo>
                  <a:cubicBezTo>
                    <a:pt x="6983" y="353"/>
                    <a:pt x="6954" y="350"/>
                    <a:pt x="6924" y="350"/>
                  </a:cubicBezTo>
                  <a:cubicBezTo>
                    <a:pt x="6730" y="350"/>
                    <a:pt x="6518" y="472"/>
                    <a:pt x="6358" y="472"/>
                  </a:cubicBezTo>
                  <a:cubicBezTo>
                    <a:pt x="6251" y="472"/>
                    <a:pt x="6167" y="417"/>
                    <a:pt x="6127" y="235"/>
                  </a:cubicBezTo>
                  <a:cubicBezTo>
                    <a:pt x="5135" y="623"/>
                    <a:pt x="3971" y="452"/>
                    <a:pt x="3274" y="1522"/>
                  </a:cubicBezTo>
                  <a:cubicBezTo>
                    <a:pt x="2591" y="1538"/>
                    <a:pt x="2545" y="2453"/>
                    <a:pt x="2281" y="2778"/>
                  </a:cubicBezTo>
                  <a:cubicBezTo>
                    <a:pt x="2002" y="3414"/>
                    <a:pt x="2048" y="4081"/>
                    <a:pt x="2250" y="4717"/>
                  </a:cubicBezTo>
                  <a:cubicBezTo>
                    <a:pt x="1661" y="5043"/>
                    <a:pt x="1071" y="5307"/>
                    <a:pt x="699" y="5865"/>
                  </a:cubicBezTo>
                  <a:cubicBezTo>
                    <a:pt x="141" y="6982"/>
                    <a:pt x="1" y="8098"/>
                    <a:pt x="730" y="9060"/>
                  </a:cubicBezTo>
                  <a:cubicBezTo>
                    <a:pt x="789" y="9298"/>
                    <a:pt x="922" y="9364"/>
                    <a:pt x="1080" y="9364"/>
                  </a:cubicBezTo>
                  <a:cubicBezTo>
                    <a:pt x="1278" y="9364"/>
                    <a:pt x="1516" y="9260"/>
                    <a:pt x="1698" y="9260"/>
                  </a:cubicBezTo>
                  <a:cubicBezTo>
                    <a:pt x="1712" y="9260"/>
                    <a:pt x="1725" y="9260"/>
                    <a:pt x="1738" y="9261"/>
                  </a:cubicBezTo>
                  <a:cubicBezTo>
                    <a:pt x="1793" y="9254"/>
                    <a:pt x="1844" y="9250"/>
                    <a:pt x="1891" y="9250"/>
                  </a:cubicBezTo>
                  <a:cubicBezTo>
                    <a:pt x="2706" y="9250"/>
                    <a:pt x="2512" y="10331"/>
                    <a:pt x="2746" y="10859"/>
                  </a:cubicBezTo>
                  <a:cubicBezTo>
                    <a:pt x="2817" y="11028"/>
                    <a:pt x="2975" y="11115"/>
                    <a:pt x="3141" y="11115"/>
                  </a:cubicBezTo>
                  <a:cubicBezTo>
                    <a:pt x="3264" y="11115"/>
                    <a:pt x="3391" y="11067"/>
                    <a:pt x="3491" y="10968"/>
                  </a:cubicBezTo>
                  <a:cubicBezTo>
                    <a:pt x="4282" y="10223"/>
                    <a:pt x="2963" y="9044"/>
                    <a:pt x="3971" y="8672"/>
                  </a:cubicBezTo>
                  <a:lnTo>
                    <a:pt x="3971" y="8672"/>
                  </a:lnTo>
                  <a:cubicBezTo>
                    <a:pt x="3987" y="8688"/>
                    <a:pt x="4018" y="8734"/>
                    <a:pt x="4033" y="8750"/>
                  </a:cubicBezTo>
                  <a:cubicBezTo>
                    <a:pt x="4018" y="8843"/>
                    <a:pt x="3987" y="8951"/>
                    <a:pt x="4018" y="9044"/>
                  </a:cubicBezTo>
                  <a:cubicBezTo>
                    <a:pt x="4096" y="9324"/>
                    <a:pt x="3971" y="9649"/>
                    <a:pt x="4359" y="9758"/>
                  </a:cubicBezTo>
                  <a:cubicBezTo>
                    <a:pt x="4437" y="9897"/>
                    <a:pt x="4561" y="10006"/>
                    <a:pt x="4654" y="10099"/>
                  </a:cubicBezTo>
                  <a:cubicBezTo>
                    <a:pt x="4731" y="10347"/>
                    <a:pt x="4809" y="10595"/>
                    <a:pt x="4902" y="10843"/>
                  </a:cubicBezTo>
                  <a:cubicBezTo>
                    <a:pt x="4669" y="11619"/>
                    <a:pt x="5042" y="12472"/>
                    <a:pt x="4576" y="13294"/>
                  </a:cubicBezTo>
                  <a:cubicBezTo>
                    <a:pt x="4282" y="13837"/>
                    <a:pt x="3599" y="13930"/>
                    <a:pt x="3134" y="14178"/>
                  </a:cubicBezTo>
                  <a:cubicBezTo>
                    <a:pt x="3274" y="14860"/>
                    <a:pt x="2188" y="14922"/>
                    <a:pt x="2343" y="15527"/>
                  </a:cubicBezTo>
                  <a:cubicBezTo>
                    <a:pt x="2457" y="15413"/>
                    <a:pt x="2559" y="15376"/>
                    <a:pt x="2656" y="15376"/>
                  </a:cubicBezTo>
                  <a:cubicBezTo>
                    <a:pt x="2837" y="15376"/>
                    <a:pt x="3001" y="15506"/>
                    <a:pt x="3191" y="15506"/>
                  </a:cubicBezTo>
                  <a:cubicBezTo>
                    <a:pt x="3288" y="15506"/>
                    <a:pt x="3391" y="15472"/>
                    <a:pt x="3506" y="15372"/>
                  </a:cubicBezTo>
                  <a:cubicBezTo>
                    <a:pt x="3801" y="14860"/>
                    <a:pt x="4251" y="14519"/>
                    <a:pt x="4871" y="14287"/>
                  </a:cubicBezTo>
                  <a:cubicBezTo>
                    <a:pt x="4944" y="14259"/>
                    <a:pt x="5009" y="14247"/>
                    <a:pt x="5069" y="14247"/>
                  </a:cubicBezTo>
                  <a:cubicBezTo>
                    <a:pt x="5479" y="14247"/>
                    <a:pt x="5602" y="14832"/>
                    <a:pt x="5833" y="15062"/>
                  </a:cubicBezTo>
                  <a:cubicBezTo>
                    <a:pt x="5879" y="16318"/>
                    <a:pt x="6732" y="17388"/>
                    <a:pt x="7228" y="18474"/>
                  </a:cubicBezTo>
                  <a:cubicBezTo>
                    <a:pt x="7213" y="18474"/>
                    <a:pt x="7197" y="18490"/>
                    <a:pt x="7166" y="18490"/>
                  </a:cubicBezTo>
                  <a:cubicBezTo>
                    <a:pt x="6810" y="18831"/>
                    <a:pt x="6748" y="19715"/>
                    <a:pt x="7353" y="19994"/>
                  </a:cubicBezTo>
                  <a:cubicBezTo>
                    <a:pt x="7370" y="19992"/>
                    <a:pt x="7387" y="19990"/>
                    <a:pt x="7404" y="19990"/>
                  </a:cubicBezTo>
                  <a:cubicBezTo>
                    <a:pt x="7604" y="19990"/>
                    <a:pt x="7792" y="20153"/>
                    <a:pt x="7975" y="20153"/>
                  </a:cubicBezTo>
                  <a:cubicBezTo>
                    <a:pt x="8058" y="20153"/>
                    <a:pt x="8139" y="20120"/>
                    <a:pt x="8221" y="20025"/>
                  </a:cubicBezTo>
                  <a:cubicBezTo>
                    <a:pt x="8438" y="19715"/>
                    <a:pt x="8516" y="19203"/>
                    <a:pt x="8299" y="18800"/>
                  </a:cubicBezTo>
                  <a:cubicBezTo>
                    <a:pt x="8206" y="18645"/>
                    <a:pt x="8081" y="18552"/>
                    <a:pt x="7973" y="18490"/>
                  </a:cubicBezTo>
                  <a:cubicBezTo>
                    <a:pt x="8019" y="18335"/>
                    <a:pt x="8019" y="18179"/>
                    <a:pt x="7942" y="17978"/>
                  </a:cubicBezTo>
                  <a:cubicBezTo>
                    <a:pt x="7977" y="17970"/>
                    <a:pt x="8014" y="17966"/>
                    <a:pt x="8052" y="17966"/>
                  </a:cubicBezTo>
                  <a:cubicBezTo>
                    <a:pt x="8344" y="17966"/>
                    <a:pt x="8710" y="18176"/>
                    <a:pt x="9051" y="18176"/>
                  </a:cubicBezTo>
                  <a:cubicBezTo>
                    <a:pt x="9096" y="18176"/>
                    <a:pt x="9139" y="18172"/>
                    <a:pt x="9183" y="18164"/>
                  </a:cubicBezTo>
                  <a:cubicBezTo>
                    <a:pt x="9322" y="17730"/>
                    <a:pt x="9136" y="16939"/>
                    <a:pt x="9943" y="16799"/>
                  </a:cubicBezTo>
                  <a:cubicBezTo>
                    <a:pt x="10170" y="17001"/>
                    <a:pt x="10427" y="17058"/>
                    <a:pt x="10696" y="17058"/>
                  </a:cubicBezTo>
                  <a:cubicBezTo>
                    <a:pt x="11044" y="17058"/>
                    <a:pt x="11412" y="16962"/>
                    <a:pt x="11763" y="16962"/>
                  </a:cubicBezTo>
                  <a:cubicBezTo>
                    <a:pt x="11954" y="16962"/>
                    <a:pt x="12140" y="16991"/>
                    <a:pt x="12316" y="17078"/>
                  </a:cubicBezTo>
                  <a:cubicBezTo>
                    <a:pt x="13122" y="15651"/>
                    <a:pt x="11261" y="14473"/>
                    <a:pt x="12471" y="12968"/>
                  </a:cubicBezTo>
                  <a:cubicBezTo>
                    <a:pt x="12548" y="12865"/>
                    <a:pt x="12643" y="12841"/>
                    <a:pt x="12742" y="12841"/>
                  </a:cubicBezTo>
                  <a:cubicBezTo>
                    <a:pt x="12828" y="12841"/>
                    <a:pt x="12918" y="12859"/>
                    <a:pt x="13002" y="12859"/>
                  </a:cubicBezTo>
                  <a:cubicBezTo>
                    <a:pt x="13109" y="12859"/>
                    <a:pt x="13207" y="12829"/>
                    <a:pt x="13277" y="12689"/>
                  </a:cubicBezTo>
                  <a:lnTo>
                    <a:pt x="13277" y="12689"/>
                  </a:lnTo>
                  <a:cubicBezTo>
                    <a:pt x="13200" y="12716"/>
                    <a:pt x="13134" y="12728"/>
                    <a:pt x="13078" y="12728"/>
                  </a:cubicBezTo>
                  <a:cubicBezTo>
                    <a:pt x="12611" y="12728"/>
                    <a:pt x="12764" y="11912"/>
                    <a:pt x="12238" y="11898"/>
                  </a:cubicBezTo>
                  <a:cubicBezTo>
                    <a:pt x="12238" y="11650"/>
                    <a:pt x="12781" y="11681"/>
                    <a:pt x="12548" y="11309"/>
                  </a:cubicBezTo>
                  <a:lnTo>
                    <a:pt x="12548" y="11309"/>
                  </a:lnTo>
                  <a:cubicBezTo>
                    <a:pt x="12487" y="11325"/>
                    <a:pt x="12430" y="11332"/>
                    <a:pt x="12376" y="11332"/>
                  </a:cubicBezTo>
                  <a:cubicBezTo>
                    <a:pt x="11966" y="11332"/>
                    <a:pt x="11754" y="10904"/>
                    <a:pt x="11494" y="10657"/>
                  </a:cubicBezTo>
                  <a:lnTo>
                    <a:pt x="11494" y="10580"/>
                  </a:lnTo>
                  <a:cubicBezTo>
                    <a:pt x="11726" y="10394"/>
                    <a:pt x="11897" y="10208"/>
                    <a:pt x="11974" y="9975"/>
                  </a:cubicBezTo>
                  <a:cubicBezTo>
                    <a:pt x="12114" y="9618"/>
                    <a:pt x="11974" y="9277"/>
                    <a:pt x="11742" y="8951"/>
                  </a:cubicBezTo>
                  <a:cubicBezTo>
                    <a:pt x="11804" y="8750"/>
                    <a:pt x="11788" y="8564"/>
                    <a:pt x="11695" y="8362"/>
                  </a:cubicBezTo>
                  <a:lnTo>
                    <a:pt x="11695" y="8362"/>
                  </a:lnTo>
                  <a:cubicBezTo>
                    <a:pt x="11974" y="8672"/>
                    <a:pt x="12269" y="8951"/>
                    <a:pt x="12750" y="9261"/>
                  </a:cubicBezTo>
                  <a:cubicBezTo>
                    <a:pt x="12595" y="8905"/>
                    <a:pt x="12424" y="8036"/>
                    <a:pt x="11850" y="7742"/>
                  </a:cubicBezTo>
                  <a:lnTo>
                    <a:pt x="11850" y="7742"/>
                  </a:lnTo>
                  <a:cubicBezTo>
                    <a:pt x="12471" y="8052"/>
                    <a:pt x="13587" y="8315"/>
                    <a:pt x="14192" y="8951"/>
                  </a:cubicBezTo>
                  <a:cubicBezTo>
                    <a:pt x="13882" y="8052"/>
                    <a:pt x="12657" y="7711"/>
                    <a:pt x="12657" y="6671"/>
                  </a:cubicBezTo>
                  <a:cubicBezTo>
                    <a:pt x="12796" y="6485"/>
                    <a:pt x="13029" y="6423"/>
                    <a:pt x="13184" y="6361"/>
                  </a:cubicBezTo>
                  <a:cubicBezTo>
                    <a:pt x="13355" y="6191"/>
                    <a:pt x="13122" y="6051"/>
                    <a:pt x="13045" y="5927"/>
                  </a:cubicBezTo>
                  <a:cubicBezTo>
                    <a:pt x="13603" y="5105"/>
                    <a:pt x="14844" y="5570"/>
                    <a:pt x="15681" y="5167"/>
                  </a:cubicBezTo>
                  <a:cubicBezTo>
                    <a:pt x="15650" y="5074"/>
                    <a:pt x="15418" y="5012"/>
                    <a:pt x="15588" y="4857"/>
                  </a:cubicBezTo>
                  <a:lnTo>
                    <a:pt x="15588" y="4857"/>
                  </a:lnTo>
                  <a:cubicBezTo>
                    <a:pt x="15438" y="4903"/>
                    <a:pt x="15283" y="4910"/>
                    <a:pt x="15129" y="4910"/>
                  </a:cubicBezTo>
                  <a:cubicBezTo>
                    <a:pt x="15064" y="4910"/>
                    <a:pt x="14999" y="4909"/>
                    <a:pt x="14934" y="4909"/>
                  </a:cubicBezTo>
                  <a:cubicBezTo>
                    <a:pt x="14693" y="4909"/>
                    <a:pt x="14458" y="4926"/>
                    <a:pt x="14254" y="5089"/>
                  </a:cubicBezTo>
                  <a:cubicBezTo>
                    <a:pt x="14099" y="5012"/>
                    <a:pt x="13820" y="4965"/>
                    <a:pt x="13836" y="4764"/>
                  </a:cubicBezTo>
                  <a:cubicBezTo>
                    <a:pt x="14130" y="4035"/>
                    <a:pt x="14797" y="4562"/>
                    <a:pt x="15200" y="4081"/>
                  </a:cubicBezTo>
                  <a:cubicBezTo>
                    <a:pt x="15278" y="3926"/>
                    <a:pt x="15200" y="3740"/>
                    <a:pt x="15076" y="3600"/>
                  </a:cubicBezTo>
                  <a:cubicBezTo>
                    <a:pt x="15013" y="3587"/>
                    <a:pt x="14952" y="3581"/>
                    <a:pt x="14894" y="3581"/>
                  </a:cubicBezTo>
                  <a:cubicBezTo>
                    <a:pt x="14516" y="3581"/>
                    <a:pt x="14232" y="3835"/>
                    <a:pt x="13819" y="3835"/>
                  </a:cubicBezTo>
                  <a:cubicBezTo>
                    <a:pt x="13799" y="3835"/>
                    <a:pt x="13779" y="3834"/>
                    <a:pt x="13758" y="3833"/>
                  </a:cubicBezTo>
                  <a:cubicBezTo>
                    <a:pt x="13740" y="3834"/>
                    <a:pt x="13723" y="3835"/>
                    <a:pt x="13706" y="3835"/>
                  </a:cubicBezTo>
                  <a:cubicBezTo>
                    <a:pt x="13023" y="3835"/>
                    <a:pt x="12889" y="2949"/>
                    <a:pt x="12238" y="2934"/>
                  </a:cubicBezTo>
                  <a:cubicBezTo>
                    <a:pt x="12202" y="2926"/>
                    <a:pt x="12158" y="2922"/>
                    <a:pt x="12112" y="2922"/>
                  </a:cubicBezTo>
                  <a:cubicBezTo>
                    <a:pt x="11961" y="2922"/>
                    <a:pt x="11788" y="2972"/>
                    <a:pt x="11788" y="3151"/>
                  </a:cubicBezTo>
                  <a:cubicBezTo>
                    <a:pt x="11230" y="3104"/>
                    <a:pt x="10641" y="2996"/>
                    <a:pt x="10299" y="2530"/>
                  </a:cubicBezTo>
                  <a:cubicBezTo>
                    <a:pt x="10253" y="2220"/>
                    <a:pt x="10377" y="1894"/>
                    <a:pt x="10222" y="1507"/>
                  </a:cubicBezTo>
                  <a:cubicBezTo>
                    <a:pt x="10198" y="1385"/>
                    <a:pt x="10088" y="1235"/>
                    <a:pt x="9959" y="1235"/>
                  </a:cubicBezTo>
                  <a:cubicBezTo>
                    <a:pt x="9924" y="1235"/>
                    <a:pt x="9887" y="1247"/>
                    <a:pt x="9850" y="1274"/>
                  </a:cubicBezTo>
                  <a:cubicBezTo>
                    <a:pt x="9694" y="1507"/>
                    <a:pt x="9850" y="1863"/>
                    <a:pt x="10005" y="2096"/>
                  </a:cubicBezTo>
                  <a:cubicBezTo>
                    <a:pt x="9988" y="2097"/>
                    <a:pt x="9970" y="2098"/>
                    <a:pt x="9953" y="2098"/>
                  </a:cubicBezTo>
                  <a:cubicBezTo>
                    <a:pt x="9525" y="2098"/>
                    <a:pt x="8979" y="1743"/>
                    <a:pt x="8562" y="1445"/>
                  </a:cubicBezTo>
                  <a:cubicBezTo>
                    <a:pt x="8485" y="762"/>
                    <a:pt x="9400" y="855"/>
                    <a:pt x="9679" y="359"/>
                  </a:cubicBezTo>
                  <a:cubicBezTo>
                    <a:pt x="9633" y="350"/>
                    <a:pt x="9587" y="346"/>
                    <a:pt x="9541" y="346"/>
                  </a:cubicBezTo>
                  <a:cubicBezTo>
                    <a:pt x="9047" y="346"/>
                    <a:pt x="8573" y="839"/>
                    <a:pt x="8080" y="839"/>
                  </a:cubicBezTo>
                  <a:cubicBezTo>
                    <a:pt x="7927" y="839"/>
                    <a:pt x="7773" y="792"/>
                    <a:pt x="7616" y="669"/>
                  </a:cubicBezTo>
                  <a:cubicBezTo>
                    <a:pt x="7213" y="374"/>
                    <a:pt x="7926" y="297"/>
                    <a:pt x="7740" y="2"/>
                  </a:cubicBezTo>
                  <a:cubicBezTo>
                    <a:pt x="7727" y="1"/>
                    <a:pt x="7714" y="0"/>
                    <a:pt x="7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4" name="Google Shape;17094;p25"/>
            <p:cNvSpPr/>
            <p:nvPr/>
          </p:nvSpPr>
          <p:spPr>
            <a:xfrm>
              <a:off x="3557775" y="806900"/>
              <a:ext cx="32200" cy="24375"/>
            </a:xfrm>
            <a:custGeom>
              <a:avLst/>
              <a:gdLst/>
              <a:ahLst/>
              <a:cxnLst/>
              <a:rect l="l" t="t" r="r" b="b"/>
              <a:pathLst>
                <a:path w="1288" h="975" extrusionOk="0">
                  <a:moveTo>
                    <a:pt x="415" y="0"/>
                  </a:moveTo>
                  <a:cubicBezTo>
                    <a:pt x="344" y="0"/>
                    <a:pt x="277" y="7"/>
                    <a:pt x="217" y="17"/>
                  </a:cubicBezTo>
                  <a:cubicBezTo>
                    <a:pt x="47" y="126"/>
                    <a:pt x="0" y="327"/>
                    <a:pt x="62" y="529"/>
                  </a:cubicBezTo>
                  <a:cubicBezTo>
                    <a:pt x="140" y="746"/>
                    <a:pt x="279" y="793"/>
                    <a:pt x="481" y="917"/>
                  </a:cubicBezTo>
                  <a:cubicBezTo>
                    <a:pt x="562" y="957"/>
                    <a:pt x="646" y="974"/>
                    <a:pt x="731" y="974"/>
                  </a:cubicBezTo>
                  <a:cubicBezTo>
                    <a:pt x="938" y="974"/>
                    <a:pt x="1144" y="872"/>
                    <a:pt x="1287" y="762"/>
                  </a:cubicBezTo>
                  <a:cubicBezTo>
                    <a:pt x="1256" y="498"/>
                    <a:pt x="1070" y="327"/>
                    <a:pt x="853" y="126"/>
                  </a:cubicBezTo>
                  <a:cubicBezTo>
                    <a:pt x="727" y="31"/>
                    <a:pt x="564" y="0"/>
                    <a:pt x="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5" name="Google Shape;17095;p25"/>
            <p:cNvSpPr/>
            <p:nvPr/>
          </p:nvSpPr>
          <p:spPr>
            <a:xfrm>
              <a:off x="3598875" y="678150"/>
              <a:ext cx="54300" cy="43100"/>
            </a:xfrm>
            <a:custGeom>
              <a:avLst/>
              <a:gdLst/>
              <a:ahLst/>
              <a:cxnLst/>
              <a:rect l="l" t="t" r="r" b="b"/>
              <a:pathLst>
                <a:path w="2172" h="1724" extrusionOk="0">
                  <a:moveTo>
                    <a:pt x="721" y="0"/>
                  </a:moveTo>
                  <a:cubicBezTo>
                    <a:pt x="653" y="0"/>
                    <a:pt x="583" y="6"/>
                    <a:pt x="512" y="18"/>
                  </a:cubicBezTo>
                  <a:cubicBezTo>
                    <a:pt x="0" y="173"/>
                    <a:pt x="124" y="669"/>
                    <a:pt x="155" y="1135"/>
                  </a:cubicBezTo>
                  <a:cubicBezTo>
                    <a:pt x="279" y="1367"/>
                    <a:pt x="574" y="1677"/>
                    <a:pt x="853" y="1724"/>
                  </a:cubicBezTo>
                  <a:cubicBezTo>
                    <a:pt x="1303" y="1615"/>
                    <a:pt x="1892" y="1445"/>
                    <a:pt x="2171" y="995"/>
                  </a:cubicBezTo>
                  <a:cubicBezTo>
                    <a:pt x="1864" y="491"/>
                    <a:pt x="1354" y="0"/>
                    <a:pt x="7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6" name="Google Shape;17096;p25"/>
            <p:cNvSpPr/>
            <p:nvPr/>
          </p:nvSpPr>
          <p:spPr>
            <a:xfrm>
              <a:off x="3573275" y="577950"/>
              <a:ext cx="125650" cy="39450"/>
            </a:xfrm>
            <a:custGeom>
              <a:avLst/>
              <a:gdLst/>
              <a:ahLst/>
              <a:cxnLst/>
              <a:rect l="l" t="t" r="r" b="b"/>
              <a:pathLst>
                <a:path w="5026" h="1578" extrusionOk="0">
                  <a:moveTo>
                    <a:pt x="414" y="0"/>
                  </a:moveTo>
                  <a:cubicBezTo>
                    <a:pt x="245" y="0"/>
                    <a:pt x="105" y="77"/>
                    <a:pt x="62" y="304"/>
                  </a:cubicBezTo>
                  <a:cubicBezTo>
                    <a:pt x="0" y="815"/>
                    <a:pt x="481" y="738"/>
                    <a:pt x="776" y="815"/>
                  </a:cubicBezTo>
                  <a:cubicBezTo>
                    <a:pt x="1862" y="862"/>
                    <a:pt x="2932" y="1343"/>
                    <a:pt x="4017" y="1575"/>
                  </a:cubicBezTo>
                  <a:cubicBezTo>
                    <a:pt x="4053" y="1568"/>
                    <a:pt x="4090" y="1565"/>
                    <a:pt x="4129" y="1565"/>
                  </a:cubicBezTo>
                  <a:cubicBezTo>
                    <a:pt x="4212" y="1565"/>
                    <a:pt x="4301" y="1577"/>
                    <a:pt x="4388" y="1577"/>
                  </a:cubicBezTo>
                  <a:cubicBezTo>
                    <a:pt x="4505" y="1577"/>
                    <a:pt x="4619" y="1555"/>
                    <a:pt x="4715" y="1451"/>
                  </a:cubicBezTo>
                  <a:cubicBezTo>
                    <a:pt x="5026" y="1265"/>
                    <a:pt x="4622" y="1141"/>
                    <a:pt x="4622" y="908"/>
                  </a:cubicBezTo>
                  <a:cubicBezTo>
                    <a:pt x="3590" y="560"/>
                    <a:pt x="2608" y="261"/>
                    <a:pt x="1517" y="261"/>
                  </a:cubicBezTo>
                  <a:cubicBezTo>
                    <a:pt x="1396" y="261"/>
                    <a:pt x="1273" y="265"/>
                    <a:pt x="1148" y="273"/>
                  </a:cubicBezTo>
                  <a:cubicBezTo>
                    <a:pt x="998" y="179"/>
                    <a:pt x="672" y="0"/>
                    <a:pt x="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7" name="Google Shape;17097;p25"/>
            <p:cNvSpPr/>
            <p:nvPr/>
          </p:nvSpPr>
          <p:spPr>
            <a:xfrm>
              <a:off x="3228875" y="645950"/>
              <a:ext cx="26475" cy="21800"/>
            </a:xfrm>
            <a:custGeom>
              <a:avLst/>
              <a:gdLst/>
              <a:ahLst/>
              <a:cxnLst/>
              <a:rect l="l" t="t" r="r" b="b"/>
              <a:pathLst>
                <a:path w="1059" h="872" extrusionOk="0">
                  <a:moveTo>
                    <a:pt x="757" y="1"/>
                  </a:moveTo>
                  <a:cubicBezTo>
                    <a:pt x="644" y="1"/>
                    <a:pt x="516" y="64"/>
                    <a:pt x="345" y="251"/>
                  </a:cubicBezTo>
                  <a:cubicBezTo>
                    <a:pt x="330" y="213"/>
                    <a:pt x="300" y="139"/>
                    <a:pt x="255" y="139"/>
                  </a:cubicBezTo>
                  <a:cubicBezTo>
                    <a:pt x="209" y="139"/>
                    <a:pt x="145" y="221"/>
                    <a:pt x="66" y="515"/>
                  </a:cubicBezTo>
                  <a:cubicBezTo>
                    <a:pt x="1" y="794"/>
                    <a:pt x="25" y="850"/>
                    <a:pt x="65" y="850"/>
                  </a:cubicBezTo>
                  <a:cubicBezTo>
                    <a:pt x="91" y="850"/>
                    <a:pt x="125" y="825"/>
                    <a:pt x="143" y="825"/>
                  </a:cubicBezTo>
                  <a:cubicBezTo>
                    <a:pt x="209" y="777"/>
                    <a:pt x="271" y="760"/>
                    <a:pt x="330" y="760"/>
                  </a:cubicBezTo>
                  <a:cubicBezTo>
                    <a:pt x="481" y="760"/>
                    <a:pt x="615" y="872"/>
                    <a:pt x="748" y="872"/>
                  </a:cubicBezTo>
                  <a:cubicBezTo>
                    <a:pt x="810" y="763"/>
                    <a:pt x="841" y="841"/>
                    <a:pt x="950" y="592"/>
                  </a:cubicBezTo>
                  <a:cubicBezTo>
                    <a:pt x="1059" y="344"/>
                    <a:pt x="997" y="344"/>
                    <a:pt x="1043" y="112"/>
                  </a:cubicBezTo>
                  <a:cubicBezTo>
                    <a:pt x="947" y="53"/>
                    <a:pt x="858" y="1"/>
                    <a:pt x="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98" name="Google Shape;17098;p25"/>
          <p:cNvGrpSpPr/>
          <p:nvPr/>
        </p:nvGrpSpPr>
        <p:grpSpPr>
          <a:xfrm rot="-6126719">
            <a:off x="983" y="3572331"/>
            <a:ext cx="1535043" cy="1923566"/>
            <a:chOff x="4082775" y="914425"/>
            <a:chExt cx="777050" cy="973675"/>
          </a:xfrm>
        </p:grpSpPr>
        <p:sp>
          <p:nvSpPr>
            <p:cNvPr id="17099" name="Google Shape;17099;p25"/>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0" name="Google Shape;17100;p25"/>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1" name="Google Shape;17101;p25"/>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2" name="Google Shape;17102;p25"/>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3" name="Google Shape;17103;p25"/>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4" name="Google Shape;17104;p25"/>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5" name="Google Shape;17105;p25"/>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6" name="Google Shape;17106;p25"/>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7" name="Google Shape;17107;p25"/>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8" name="Google Shape;17108;p25"/>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09" name="Google Shape;17109;p25"/>
          <p:cNvSpPr txBox="1">
            <a:spLocks noGrp="1"/>
          </p:cNvSpPr>
          <p:nvPr>
            <p:ph type="title"/>
          </p:nvPr>
        </p:nvSpPr>
        <p:spPr>
          <a:xfrm>
            <a:off x="660225" y="382675"/>
            <a:ext cx="7937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10" name="Google Shape;17110;p25"/>
          <p:cNvSpPr txBox="1">
            <a:spLocks noGrp="1"/>
          </p:cNvSpPr>
          <p:nvPr>
            <p:ph type="subTitle" idx="1"/>
          </p:nvPr>
        </p:nvSpPr>
        <p:spPr>
          <a:xfrm>
            <a:off x="1472995" y="1309650"/>
            <a:ext cx="29655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solidFill>
                  <a:schemeClr val="dk1"/>
                </a:solidFill>
              </a:defRPr>
            </a:lvl1pPr>
            <a:lvl2pPr lvl="1" rtl="0">
              <a:spcBef>
                <a:spcPts val="1600"/>
              </a:spcBef>
              <a:spcAft>
                <a:spcPts val="0"/>
              </a:spcAft>
              <a:buNone/>
              <a:defRPr sz="1800">
                <a:solidFill>
                  <a:schemeClr val="dk1"/>
                </a:solidFill>
                <a:latin typeface="Quicksand"/>
                <a:ea typeface="Quicksand"/>
                <a:cs typeface="Quicksand"/>
                <a:sym typeface="Quicksand"/>
              </a:defRPr>
            </a:lvl2pPr>
            <a:lvl3pPr lvl="2" rtl="0">
              <a:spcBef>
                <a:spcPts val="1600"/>
              </a:spcBef>
              <a:spcAft>
                <a:spcPts val="0"/>
              </a:spcAft>
              <a:buNone/>
              <a:defRPr sz="1800">
                <a:solidFill>
                  <a:schemeClr val="dk1"/>
                </a:solidFill>
                <a:latin typeface="Quicksand"/>
                <a:ea typeface="Quicksand"/>
                <a:cs typeface="Quicksand"/>
                <a:sym typeface="Quicksand"/>
              </a:defRPr>
            </a:lvl3pPr>
            <a:lvl4pPr lvl="3" rtl="0">
              <a:spcBef>
                <a:spcPts val="1600"/>
              </a:spcBef>
              <a:spcAft>
                <a:spcPts val="0"/>
              </a:spcAft>
              <a:buNone/>
              <a:defRPr sz="1800">
                <a:solidFill>
                  <a:schemeClr val="dk1"/>
                </a:solidFill>
                <a:latin typeface="Quicksand"/>
                <a:ea typeface="Quicksand"/>
                <a:cs typeface="Quicksand"/>
                <a:sym typeface="Quicksand"/>
              </a:defRPr>
            </a:lvl4pPr>
            <a:lvl5pPr lvl="4" rtl="0">
              <a:spcBef>
                <a:spcPts val="1600"/>
              </a:spcBef>
              <a:spcAft>
                <a:spcPts val="0"/>
              </a:spcAft>
              <a:buNone/>
              <a:defRPr sz="1800">
                <a:solidFill>
                  <a:schemeClr val="dk1"/>
                </a:solidFill>
                <a:latin typeface="Quicksand"/>
                <a:ea typeface="Quicksand"/>
                <a:cs typeface="Quicksand"/>
                <a:sym typeface="Quicksand"/>
              </a:defRPr>
            </a:lvl5pPr>
            <a:lvl6pPr lvl="5" rtl="0">
              <a:spcBef>
                <a:spcPts val="1600"/>
              </a:spcBef>
              <a:spcAft>
                <a:spcPts val="0"/>
              </a:spcAft>
              <a:buNone/>
              <a:defRPr sz="1800">
                <a:solidFill>
                  <a:schemeClr val="dk1"/>
                </a:solidFill>
                <a:latin typeface="Quicksand"/>
                <a:ea typeface="Quicksand"/>
                <a:cs typeface="Quicksand"/>
                <a:sym typeface="Quicksand"/>
              </a:defRPr>
            </a:lvl6pPr>
            <a:lvl7pPr lvl="6" rtl="0">
              <a:spcBef>
                <a:spcPts val="1600"/>
              </a:spcBef>
              <a:spcAft>
                <a:spcPts val="0"/>
              </a:spcAft>
              <a:buNone/>
              <a:defRPr sz="1800">
                <a:solidFill>
                  <a:schemeClr val="dk1"/>
                </a:solidFill>
                <a:latin typeface="Quicksand"/>
                <a:ea typeface="Quicksand"/>
                <a:cs typeface="Quicksand"/>
                <a:sym typeface="Quicksand"/>
              </a:defRPr>
            </a:lvl7pPr>
            <a:lvl8pPr lvl="7" rtl="0">
              <a:spcBef>
                <a:spcPts val="1600"/>
              </a:spcBef>
              <a:spcAft>
                <a:spcPts val="0"/>
              </a:spcAft>
              <a:buNone/>
              <a:defRPr sz="1800">
                <a:solidFill>
                  <a:schemeClr val="dk1"/>
                </a:solidFill>
                <a:latin typeface="Quicksand"/>
                <a:ea typeface="Quicksand"/>
                <a:cs typeface="Quicksand"/>
                <a:sym typeface="Quicksand"/>
              </a:defRPr>
            </a:lvl8pPr>
            <a:lvl9pPr lvl="8" rtl="0">
              <a:spcBef>
                <a:spcPts val="1600"/>
              </a:spcBef>
              <a:spcAft>
                <a:spcPts val="1600"/>
              </a:spcAft>
              <a:buNone/>
              <a:defRPr sz="1800">
                <a:solidFill>
                  <a:schemeClr val="dk1"/>
                </a:solidFill>
                <a:latin typeface="Quicksand"/>
                <a:ea typeface="Quicksand"/>
                <a:cs typeface="Quicksand"/>
                <a:sym typeface="Quicksand"/>
              </a:defRPr>
            </a:lvl9pPr>
          </a:lstStyle>
          <a:p>
            <a:endParaRPr/>
          </a:p>
        </p:txBody>
      </p:sp>
      <p:sp>
        <p:nvSpPr>
          <p:cNvPr id="17111" name="Google Shape;17111;p25"/>
          <p:cNvSpPr txBox="1">
            <a:spLocks noGrp="1"/>
          </p:cNvSpPr>
          <p:nvPr>
            <p:ph type="subTitle" idx="2"/>
          </p:nvPr>
        </p:nvSpPr>
        <p:spPr>
          <a:xfrm>
            <a:off x="1317701" y="1816000"/>
            <a:ext cx="2965500" cy="232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b="0">
                <a:solidFill>
                  <a:srgbClr val="5A3015"/>
                </a:solidFill>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a:endParaRPr/>
          </a:p>
        </p:txBody>
      </p:sp>
      <p:sp>
        <p:nvSpPr>
          <p:cNvPr id="17112" name="Google Shape;17112;p25"/>
          <p:cNvSpPr txBox="1">
            <a:spLocks noGrp="1"/>
          </p:cNvSpPr>
          <p:nvPr>
            <p:ph type="subTitle" idx="3"/>
          </p:nvPr>
        </p:nvSpPr>
        <p:spPr>
          <a:xfrm>
            <a:off x="4939598" y="1309650"/>
            <a:ext cx="34848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solidFill>
                  <a:schemeClr val="dk1"/>
                </a:solidFill>
              </a:defRPr>
            </a:lvl1pPr>
            <a:lvl2pPr lvl="1" rtl="0">
              <a:spcBef>
                <a:spcPts val="1600"/>
              </a:spcBef>
              <a:spcAft>
                <a:spcPts val="0"/>
              </a:spcAft>
              <a:buNone/>
              <a:defRPr sz="1800">
                <a:solidFill>
                  <a:schemeClr val="dk1"/>
                </a:solidFill>
                <a:latin typeface="Quicksand"/>
                <a:ea typeface="Quicksand"/>
                <a:cs typeface="Quicksand"/>
                <a:sym typeface="Quicksand"/>
              </a:defRPr>
            </a:lvl2pPr>
            <a:lvl3pPr lvl="2" rtl="0">
              <a:spcBef>
                <a:spcPts val="1600"/>
              </a:spcBef>
              <a:spcAft>
                <a:spcPts val="0"/>
              </a:spcAft>
              <a:buNone/>
              <a:defRPr sz="1800">
                <a:solidFill>
                  <a:schemeClr val="dk1"/>
                </a:solidFill>
                <a:latin typeface="Quicksand"/>
                <a:ea typeface="Quicksand"/>
                <a:cs typeface="Quicksand"/>
                <a:sym typeface="Quicksand"/>
              </a:defRPr>
            </a:lvl3pPr>
            <a:lvl4pPr lvl="3" rtl="0">
              <a:spcBef>
                <a:spcPts val="1600"/>
              </a:spcBef>
              <a:spcAft>
                <a:spcPts val="0"/>
              </a:spcAft>
              <a:buNone/>
              <a:defRPr sz="1800">
                <a:solidFill>
                  <a:schemeClr val="dk1"/>
                </a:solidFill>
                <a:latin typeface="Quicksand"/>
                <a:ea typeface="Quicksand"/>
                <a:cs typeface="Quicksand"/>
                <a:sym typeface="Quicksand"/>
              </a:defRPr>
            </a:lvl4pPr>
            <a:lvl5pPr lvl="4" rtl="0">
              <a:spcBef>
                <a:spcPts val="1600"/>
              </a:spcBef>
              <a:spcAft>
                <a:spcPts val="0"/>
              </a:spcAft>
              <a:buNone/>
              <a:defRPr sz="1800">
                <a:solidFill>
                  <a:schemeClr val="dk1"/>
                </a:solidFill>
                <a:latin typeface="Quicksand"/>
                <a:ea typeface="Quicksand"/>
                <a:cs typeface="Quicksand"/>
                <a:sym typeface="Quicksand"/>
              </a:defRPr>
            </a:lvl5pPr>
            <a:lvl6pPr lvl="5" rtl="0">
              <a:spcBef>
                <a:spcPts val="1600"/>
              </a:spcBef>
              <a:spcAft>
                <a:spcPts val="0"/>
              </a:spcAft>
              <a:buNone/>
              <a:defRPr sz="1800">
                <a:solidFill>
                  <a:schemeClr val="dk1"/>
                </a:solidFill>
                <a:latin typeface="Quicksand"/>
                <a:ea typeface="Quicksand"/>
                <a:cs typeface="Quicksand"/>
                <a:sym typeface="Quicksand"/>
              </a:defRPr>
            </a:lvl6pPr>
            <a:lvl7pPr lvl="6" rtl="0">
              <a:spcBef>
                <a:spcPts val="1600"/>
              </a:spcBef>
              <a:spcAft>
                <a:spcPts val="0"/>
              </a:spcAft>
              <a:buNone/>
              <a:defRPr sz="1800">
                <a:solidFill>
                  <a:schemeClr val="dk1"/>
                </a:solidFill>
                <a:latin typeface="Quicksand"/>
                <a:ea typeface="Quicksand"/>
                <a:cs typeface="Quicksand"/>
                <a:sym typeface="Quicksand"/>
              </a:defRPr>
            </a:lvl7pPr>
            <a:lvl8pPr lvl="7" rtl="0">
              <a:spcBef>
                <a:spcPts val="1600"/>
              </a:spcBef>
              <a:spcAft>
                <a:spcPts val="0"/>
              </a:spcAft>
              <a:buNone/>
              <a:defRPr sz="1800">
                <a:solidFill>
                  <a:schemeClr val="dk1"/>
                </a:solidFill>
                <a:latin typeface="Quicksand"/>
                <a:ea typeface="Quicksand"/>
                <a:cs typeface="Quicksand"/>
                <a:sym typeface="Quicksand"/>
              </a:defRPr>
            </a:lvl8pPr>
            <a:lvl9pPr lvl="8" rtl="0">
              <a:spcBef>
                <a:spcPts val="1600"/>
              </a:spcBef>
              <a:spcAft>
                <a:spcPts val="1600"/>
              </a:spcAft>
              <a:buNone/>
              <a:defRPr sz="1800">
                <a:solidFill>
                  <a:schemeClr val="dk1"/>
                </a:solidFill>
                <a:latin typeface="Quicksand"/>
                <a:ea typeface="Quicksand"/>
                <a:cs typeface="Quicksand"/>
                <a:sym typeface="Quicksand"/>
              </a:defRPr>
            </a:lvl9pPr>
          </a:lstStyle>
          <a:p>
            <a:endParaRPr/>
          </a:p>
        </p:txBody>
      </p:sp>
      <p:sp>
        <p:nvSpPr>
          <p:cNvPr id="17113" name="Google Shape;17113;p25"/>
          <p:cNvSpPr txBox="1">
            <a:spLocks noGrp="1"/>
          </p:cNvSpPr>
          <p:nvPr>
            <p:ph type="subTitle" idx="4"/>
          </p:nvPr>
        </p:nvSpPr>
        <p:spPr>
          <a:xfrm>
            <a:off x="4775700" y="1816000"/>
            <a:ext cx="3484800" cy="307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b="0">
                <a:solidFill>
                  <a:srgbClr val="5A3015"/>
                </a:solidFill>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2">
    <p:spTree>
      <p:nvGrpSpPr>
        <p:cNvPr id="1" name="Shape 17114"/>
        <p:cNvGrpSpPr/>
        <p:nvPr/>
      </p:nvGrpSpPr>
      <p:grpSpPr>
        <a:xfrm>
          <a:off x="0" y="0"/>
          <a:ext cx="0" cy="0"/>
          <a:chOff x="0" y="0"/>
          <a:chExt cx="0" cy="0"/>
        </a:xfrm>
      </p:grpSpPr>
      <p:pic>
        <p:nvPicPr>
          <p:cNvPr id="17115" name="Google Shape;17115;p26"/>
          <p:cNvPicPr preferRelativeResize="0"/>
          <p:nvPr/>
        </p:nvPicPr>
        <p:blipFill>
          <a:blip r:embed="rId2">
            <a:alphaModFix/>
          </a:blip>
          <a:stretch>
            <a:fillRect/>
          </a:stretch>
        </p:blipFill>
        <p:spPr>
          <a:xfrm>
            <a:off x="2" y="0"/>
            <a:ext cx="9144003" cy="5143513"/>
          </a:xfrm>
          <a:prstGeom prst="rect">
            <a:avLst/>
          </a:prstGeom>
          <a:noFill/>
          <a:ln>
            <a:noFill/>
          </a:ln>
        </p:spPr>
      </p:pic>
      <p:grpSp>
        <p:nvGrpSpPr>
          <p:cNvPr id="17116" name="Google Shape;17116;p26"/>
          <p:cNvGrpSpPr/>
          <p:nvPr/>
        </p:nvGrpSpPr>
        <p:grpSpPr>
          <a:xfrm rot="-2163406" flipH="1">
            <a:off x="-453098" y="1495513"/>
            <a:ext cx="1513644" cy="1567071"/>
            <a:chOff x="3212275" y="349350"/>
            <a:chExt cx="486650" cy="503850"/>
          </a:xfrm>
        </p:grpSpPr>
        <p:sp>
          <p:nvSpPr>
            <p:cNvPr id="17117" name="Google Shape;17117;p26"/>
            <p:cNvSpPr/>
            <p:nvPr/>
          </p:nvSpPr>
          <p:spPr>
            <a:xfrm>
              <a:off x="3212275" y="349350"/>
              <a:ext cx="392050" cy="503850"/>
            </a:xfrm>
            <a:custGeom>
              <a:avLst/>
              <a:gdLst/>
              <a:ahLst/>
              <a:cxnLst/>
              <a:rect l="l" t="t" r="r" b="b"/>
              <a:pathLst>
                <a:path w="15682" h="20154" extrusionOk="0">
                  <a:moveTo>
                    <a:pt x="11106" y="7695"/>
                  </a:moveTo>
                  <a:cubicBezTo>
                    <a:pt x="11152" y="7726"/>
                    <a:pt x="11183" y="7788"/>
                    <a:pt x="11230" y="7819"/>
                  </a:cubicBezTo>
                  <a:cubicBezTo>
                    <a:pt x="11168" y="7788"/>
                    <a:pt x="11090" y="7742"/>
                    <a:pt x="11013" y="7711"/>
                  </a:cubicBezTo>
                  <a:cubicBezTo>
                    <a:pt x="11044" y="7711"/>
                    <a:pt x="11075" y="7695"/>
                    <a:pt x="11106" y="7695"/>
                  </a:cubicBezTo>
                  <a:close/>
                  <a:moveTo>
                    <a:pt x="4995" y="7897"/>
                  </a:moveTo>
                  <a:cubicBezTo>
                    <a:pt x="5026" y="7928"/>
                    <a:pt x="5042" y="7928"/>
                    <a:pt x="5057" y="7943"/>
                  </a:cubicBezTo>
                  <a:lnTo>
                    <a:pt x="4995" y="7943"/>
                  </a:lnTo>
                  <a:lnTo>
                    <a:pt x="4995" y="7897"/>
                  </a:lnTo>
                  <a:close/>
                  <a:moveTo>
                    <a:pt x="7701" y="0"/>
                  </a:moveTo>
                  <a:cubicBezTo>
                    <a:pt x="7430" y="0"/>
                    <a:pt x="7263" y="300"/>
                    <a:pt x="7011" y="359"/>
                  </a:cubicBezTo>
                  <a:cubicBezTo>
                    <a:pt x="6983" y="353"/>
                    <a:pt x="6954" y="350"/>
                    <a:pt x="6924" y="350"/>
                  </a:cubicBezTo>
                  <a:cubicBezTo>
                    <a:pt x="6730" y="350"/>
                    <a:pt x="6518" y="472"/>
                    <a:pt x="6358" y="472"/>
                  </a:cubicBezTo>
                  <a:cubicBezTo>
                    <a:pt x="6251" y="472"/>
                    <a:pt x="6167" y="417"/>
                    <a:pt x="6127" y="235"/>
                  </a:cubicBezTo>
                  <a:cubicBezTo>
                    <a:pt x="5135" y="623"/>
                    <a:pt x="3971" y="452"/>
                    <a:pt x="3274" y="1522"/>
                  </a:cubicBezTo>
                  <a:cubicBezTo>
                    <a:pt x="2591" y="1538"/>
                    <a:pt x="2545" y="2453"/>
                    <a:pt x="2281" y="2778"/>
                  </a:cubicBezTo>
                  <a:cubicBezTo>
                    <a:pt x="2002" y="3414"/>
                    <a:pt x="2048" y="4081"/>
                    <a:pt x="2250" y="4717"/>
                  </a:cubicBezTo>
                  <a:cubicBezTo>
                    <a:pt x="1661" y="5043"/>
                    <a:pt x="1071" y="5307"/>
                    <a:pt x="699" y="5865"/>
                  </a:cubicBezTo>
                  <a:cubicBezTo>
                    <a:pt x="141" y="6982"/>
                    <a:pt x="1" y="8098"/>
                    <a:pt x="730" y="9060"/>
                  </a:cubicBezTo>
                  <a:cubicBezTo>
                    <a:pt x="789" y="9298"/>
                    <a:pt x="922" y="9364"/>
                    <a:pt x="1080" y="9364"/>
                  </a:cubicBezTo>
                  <a:cubicBezTo>
                    <a:pt x="1278" y="9364"/>
                    <a:pt x="1516" y="9260"/>
                    <a:pt x="1698" y="9260"/>
                  </a:cubicBezTo>
                  <a:cubicBezTo>
                    <a:pt x="1712" y="9260"/>
                    <a:pt x="1725" y="9260"/>
                    <a:pt x="1738" y="9261"/>
                  </a:cubicBezTo>
                  <a:cubicBezTo>
                    <a:pt x="1793" y="9254"/>
                    <a:pt x="1844" y="9250"/>
                    <a:pt x="1891" y="9250"/>
                  </a:cubicBezTo>
                  <a:cubicBezTo>
                    <a:pt x="2706" y="9250"/>
                    <a:pt x="2512" y="10331"/>
                    <a:pt x="2746" y="10859"/>
                  </a:cubicBezTo>
                  <a:cubicBezTo>
                    <a:pt x="2817" y="11028"/>
                    <a:pt x="2975" y="11115"/>
                    <a:pt x="3141" y="11115"/>
                  </a:cubicBezTo>
                  <a:cubicBezTo>
                    <a:pt x="3264" y="11115"/>
                    <a:pt x="3391" y="11067"/>
                    <a:pt x="3491" y="10968"/>
                  </a:cubicBezTo>
                  <a:cubicBezTo>
                    <a:pt x="4282" y="10223"/>
                    <a:pt x="2963" y="9044"/>
                    <a:pt x="3971" y="8672"/>
                  </a:cubicBezTo>
                  <a:lnTo>
                    <a:pt x="3971" y="8672"/>
                  </a:lnTo>
                  <a:cubicBezTo>
                    <a:pt x="3987" y="8688"/>
                    <a:pt x="4018" y="8734"/>
                    <a:pt x="4033" y="8750"/>
                  </a:cubicBezTo>
                  <a:cubicBezTo>
                    <a:pt x="4018" y="8843"/>
                    <a:pt x="3987" y="8951"/>
                    <a:pt x="4018" y="9044"/>
                  </a:cubicBezTo>
                  <a:cubicBezTo>
                    <a:pt x="4096" y="9324"/>
                    <a:pt x="3971" y="9649"/>
                    <a:pt x="4359" y="9758"/>
                  </a:cubicBezTo>
                  <a:cubicBezTo>
                    <a:pt x="4437" y="9897"/>
                    <a:pt x="4561" y="10006"/>
                    <a:pt x="4654" y="10099"/>
                  </a:cubicBezTo>
                  <a:cubicBezTo>
                    <a:pt x="4731" y="10347"/>
                    <a:pt x="4809" y="10595"/>
                    <a:pt x="4902" y="10843"/>
                  </a:cubicBezTo>
                  <a:cubicBezTo>
                    <a:pt x="4669" y="11619"/>
                    <a:pt x="5042" y="12472"/>
                    <a:pt x="4576" y="13294"/>
                  </a:cubicBezTo>
                  <a:cubicBezTo>
                    <a:pt x="4282" y="13837"/>
                    <a:pt x="3599" y="13930"/>
                    <a:pt x="3134" y="14178"/>
                  </a:cubicBezTo>
                  <a:cubicBezTo>
                    <a:pt x="3274" y="14860"/>
                    <a:pt x="2188" y="14922"/>
                    <a:pt x="2343" y="15527"/>
                  </a:cubicBezTo>
                  <a:cubicBezTo>
                    <a:pt x="2457" y="15413"/>
                    <a:pt x="2559" y="15376"/>
                    <a:pt x="2656" y="15376"/>
                  </a:cubicBezTo>
                  <a:cubicBezTo>
                    <a:pt x="2837" y="15376"/>
                    <a:pt x="3001" y="15506"/>
                    <a:pt x="3191" y="15506"/>
                  </a:cubicBezTo>
                  <a:cubicBezTo>
                    <a:pt x="3288" y="15506"/>
                    <a:pt x="3391" y="15472"/>
                    <a:pt x="3506" y="15372"/>
                  </a:cubicBezTo>
                  <a:cubicBezTo>
                    <a:pt x="3801" y="14860"/>
                    <a:pt x="4251" y="14519"/>
                    <a:pt x="4871" y="14287"/>
                  </a:cubicBezTo>
                  <a:cubicBezTo>
                    <a:pt x="4944" y="14259"/>
                    <a:pt x="5009" y="14247"/>
                    <a:pt x="5069" y="14247"/>
                  </a:cubicBezTo>
                  <a:cubicBezTo>
                    <a:pt x="5479" y="14247"/>
                    <a:pt x="5602" y="14832"/>
                    <a:pt x="5833" y="15062"/>
                  </a:cubicBezTo>
                  <a:cubicBezTo>
                    <a:pt x="5879" y="16318"/>
                    <a:pt x="6732" y="17388"/>
                    <a:pt x="7228" y="18474"/>
                  </a:cubicBezTo>
                  <a:cubicBezTo>
                    <a:pt x="7213" y="18474"/>
                    <a:pt x="7197" y="18490"/>
                    <a:pt x="7166" y="18490"/>
                  </a:cubicBezTo>
                  <a:cubicBezTo>
                    <a:pt x="6810" y="18831"/>
                    <a:pt x="6748" y="19715"/>
                    <a:pt x="7353" y="19994"/>
                  </a:cubicBezTo>
                  <a:cubicBezTo>
                    <a:pt x="7370" y="19992"/>
                    <a:pt x="7387" y="19990"/>
                    <a:pt x="7404" y="19990"/>
                  </a:cubicBezTo>
                  <a:cubicBezTo>
                    <a:pt x="7604" y="19990"/>
                    <a:pt x="7792" y="20153"/>
                    <a:pt x="7975" y="20153"/>
                  </a:cubicBezTo>
                  <a:cubicBezTo>
                    <a:pt x="8058" y="20153"/>
                    <a:pt x="8139" y="20120"/>
                    <a:pt x="8221" y="20025"/>
                  </a:cubicBezTo>
                  <a:cubicBezTo>
                    <a:pt x="8438" y="19715"/>
                    <a:pt x="8516" y="19203"/>
                    <a:pt x="8299" y="18800"/>
                  </a:cubicBezTo>
                  <a:cubicBezTo>
                    <a:pt x="8206" y="18645"/>
                    <a:pt x="8081" y="18552"/>
                    <a:pt x="7973" y="18490"/>
                  </a:cubicBezTo>
                  <a:cubicBezTo>
                    <a:pt x="8019" y="18335"/>
                    <a:pt x="8019" y="18179"/>
                    <a:pt x="7942" y="17978"/>
                  </a:cubicBezTo>
                  <a:cubicBezTo>
                    <a:pt x="7977" y="17970"/>
                    <a:pt x="8014" y="17966"/>
                    <a:pt x="8052" y="17966"/>
                  </a:cubicBezTo>
                  <a:cubicBezTo>
                    <a:pt x="8344" y="17966"/>
                    <a:pt x="8710" y="18176"/>
                    <a:pt x="9051" y="18176"/>
                  </a:cubicBezTo>
                  <a:cubicBezTo>
                    <a:pt x="9096" y="18176"/>
                    <a:pt x="9139" y="18172"/>
                    <a:pt x="9183" y="18164"/>
                  </a:cubicBezTo>
                  <a:cubicBezTo>
                    <a:pt x="9322" y="17730"/>
                    <a:pt x="9136" y="16939"/>
                    <a:pt x="9943" y="16799"/>
                  </a:cubicBezTo>
                  <a:cubicBezTo>
                    <a:pt x="10170" y="17001"/>
                    <a:pt x="10427" y="17058"/>
                    <a:pt x="10696" y="17058"/>
                  </a:cubicBezTo>
                  <a:cubicBezTo>
                    <a:pt x="11044" y="17058"/>
                    <a:pt x="11412" y="16962"/>
                    <a:pt x="11763" y="16962"/>
                  </a:cubicBezTo>
                  <a:cubicBezTo>
                    <a:pt x="11954" y="16962"/>
                    <a:pt x="12140" y="16991"/>
                    <a:pt x="12316" y="17078"/>
                  </a:cubicBezTo>
                  <a:cubicBezTo>
                    <a:pt x="13122" y="15651"/>
                    <a:pt x="11261" y="14473"/>
                    <a:pt x="12471" y="12968"/>
                  </a:cubicBezTo>
                  <a:cubicBezTo>
                    <a:pt x="12548" y="12865"/>
                    <a:pt x="12643" y="12841"/>
                    <a:pt x="12742" y="12841"/>
                  </a:cubicBezTo>
                  <a:cubicBezTo>
                    <a:pt x="12828" y="12841"/>
                    <a:pt x="12918" y="12859"/>
                    <a:pt x="13002" y="12859"/>
                  </a:cubicBezTo>
                  <a:cubicBezTo>
                    <a:pt x="13109" y="12859"/>
                    <a:pt x="13207" y="12829"/>
                    <a:pt x="13277" y="12689"/>
                  </a:cubicBezTo>
                  <a:lnTo>
                    <a:pt x="13277" y="12689"/>
                  </a:lnTo>
                  <a:cubicBezTo>
                    <a:pt x="13200" y="12716"/>
                    <a:pt x="13134" y="12728"/>
                    <a:pt x="13078" y="12728"/>
                  </a:cubicBezTo>
                  <a:cubicBezTo>
                    <a:pt x="12611" y="12728"/>
                    <a:pt x="12764" y="11912"/>
                    <a:pt x="12238" y="11898"/>
                  </a:cubicBezTo>
                  <a:cubicBezTo>
                    <a:pt x="12238" y="11650"/>
                    <a:pt x="12781" y="11681"/>
                    <a:pt x="12548" y="11309"/>
                  </a:cubicBezTo>
                  <a:lnTo>
                    <a:pt x="12548" y="11309"/>
                  </a:lnTo>
                  <a:cubicBezTo>
                    <a:pt x="12487" y="11325"/>
                    <a:pt x="12430" y="11332"/>
                    <a:pt x="12376" y="11332"/>
                  </a:cubicBezTo>
                  <a:cubicBezTo>
                    <a:pt x="11966" y="11332"/>
                    <a:pt x="11754" y="10904"/>
                    <a:pt x="11494" y="10657"/>
                  </a:cubicBezTo>
                  <a:lnTo>
                    <a:pt x="11494" y="10580"/>
                  </a:lnTo>
                  <a:cubicBezTo>
                    <a:pt x="11726" y="10394"/>
                    <a:pt x="11897" y="10208"/>
                    <a:pt x="11974" y="9975"/>
                  </a:cubicBezTo>
                  <a:cubicBezTo>
                    <a:pt x="12114" y="9618"/>
                    <a:pt x="11974" y="9277"/>
                    <a:pt x="11742" y="8951"/>
                  </a:cubicBezTo>
                  <a:cubicBezTo>
                    <a:pt x="11804" y="8750"/>
                    <a:pt x="11788" y="8564"/>
                    <a:pt x="11695" y="8362"/>
                  </a:cubicBezTo>
                  <a:lnTo>
                    <a:pt x="11695" y="8362"/>
                  </a:lnTo>
                  <a:cubicBezTo>
                    <a:pt x="11974" y="8672"/>
                    <a:pt x="12269" y="8951"/>
                    <a:pt x="12750" y="9261"/>
                  </a:cubicBezTo>
                  <a:cubicBezTo>
                    <a:pt x="12595" y="8905"/>
                    <a:pt x="12424" y="8036"/>
                    <a:pt x="11850" y="7742"/>
                  </a:cubicBezTo>
                  <a:lnTo>
                    <a:pt x="11850" y="7742"/>
                  </a:lnTo>
                  <a:cubicBezTo>
                    <a:pt x="12471" y="8052"/>
                    <a:pt x="13587" y="8315"/>
                    <a:pt x="14192" y="8951"/>
                  </a:cubicBezTo>
                  <a:cubicBezTo>
                    <a:pt x="13882" y="8052"/>
                    <a:pt x="12657" y="7711"/>
                    <a:pt x="12657" y="6671"/>
                  </a:cubicBezTo>
                  <a:cubicBezTo>
                    <a:pt x="12796" y="6485"/>
                    <a:pt x="13029" y="6423"/>
                    <a:pt x="13184" y="6361"/>
                  </a:cubicBezTo>
                  <a:cubicBezTo>
                    <a:pt x="13355" y="6191"/>
                    <a:pt x="13122" y="6051"/>
                    <a:pt x="13045" y="5927"/>
                  </a:cubicBezTo>
                  <a:cubicBezTo>
                    <a:pt x="13603" y="5105"/>
                    <a:pt x="14844" y="5570"/>
                    <a:pt x="15681" y="5167"/>
                  </a:cubicBezTo>
                  <a:cubicBezTo>
                    <a:pt x="15650" y="5074"/>
                    <a:pt x="15418" y="5012"/>
                    <a:pt x="15588" y="4857"/>
                  </a:cubicBezTo>
                  <a:lnTo>
                    <a:pt x="15588" y="4857"/>
                  </a:lnTo>
                  <a:cubicBezTo>
                    <a:pt x="15438" y="4903"/>
                    <a:pt x="15283" y="4910"/>
                    <a:pt x="15129" y="4910"/>
                  </a:cubicBezTo>
                  <a:cubicBezTo>
                    <a:pt x="15064" y="4910"/>
                    <a:pt x="14999" y="4909"/>
                    <a:pt x="14934" y="4909"/>
                  </a:cubicBezTo>
                  <a:cubicBezTo>
                    <a:pt x="14693" y="4909"/>
                    <a:pt x="14458" y="4926"/>
                    <a:pt x="14254" y="5089"/>
                  </a:cubicBezTo>
                  <a:cubicBezTo>
                    <a:pt x="14099" y="5012"/>
                    <a:pt x="13820" y="4965"/>
                    <a:pt x="13836" y="4764"/>
                  </a:cubicBezTo>
                  <a:cubicBezTo>
                    <a:pt x="14130" y="4035"/>
                    <a:pt x="14797" y="4562"/>
                    <a:pt x="15200" y="4081"/>
                  </a:cubicBezTo>
                  <a:cubicBezTo>
                    <a:pt x="15278" y="3926"/>
                    <a:pt x="15200" y="3740"/>
                    <a:pt x="15076" y="3600"/>
                  </a:cubicBezTo>
                  <a:cubicBezTo>
                    <a:pt x="15013" y="3587"/>
                    <a:pt x="14952" y="3581"/>
                    <a:pt x="14894" y="3581"/>
                  </a:cubicBezTo>
                  <a:cubicBezTo>
                    <a:pt x="14516" y="3581"/>
                    <a:pt x="14232" y="3835"/>
                    <a:pt x="13819" y="3835"/>
                  </a:cubicBezTo>
                  <a:cubicBezTo>
                    <a:pt x="13799" y="3835"/>
                    <a:pt x="13779" y="3834"/>
                    <a:pt x="13758" y="3833"/>
                  </a:cubicBezTo>
                  <a:cubicBezTo>
                    <a:pt x="13740" y="3834"/>
                    <a:pt x="13723" y="3835"/>
                    <a:pt x="13706" y="3835"/>
                  </a:cubicBezTo>
                  <a:cubicBezTo>
                    <a:pt x="13023" y="3835"/>
                    <a:pt x="12889" y="2949"/>
                    <a:pt x="12238" y="2934"/>
                  </a:cubicBezTo>
                  <a:cubicBezTo>
                    <a:pt x="12202" y="2926"/>
                    <a:pt x="12158" y="2922"/>
                    <a:pt x="12112" y="2922"/>
                  </a:cubicBezTo>
                  <a:cubicBezTo>
                    <a:pt x="11961" y="2922"/>
                    <a:pt x="11788" y="2972"/>
                    <a:pt x="11788" y="3151"/>
                  </a:cubicBezTo>
                  <a:cubicBezTo>
                    <a:pt x="11230" y="3104"/>
                    <a:pt x="10641" y="2996"/>
                    <a:pt x="10299" y="2530"/>
                  </a:cubicBezTo>
                  <a:cubicBezTo>
                    <a:pt x="10253" y="2220"/>
                    <a:pt x="10377" y="1894"/>
                    <a:pt x="10222" y="1507"/>
                  </a:cubicBezTo>
                  <a:cubicBezTo>
                    <a:pt x="10198" y="1385"/>
                    <a:pt x="10088" y="1235"/>
                    <a:pt x="9959" y="1235"/>
                  </a:cubicBezTo>
                  <a:cubicBezTo>
                    <a:pt x="9924" y="1235"/>
                    <a:pt x="9887" y="1247"/>
                    <a:pt x="9850" y="1274"/>
                  </a:cubicBezTo>
                  <a:cubicBezTo>
                    <a:pt x="9694" y="1507"/>
                    <a:pt x="9850" y="1863"/>
                    <a:pt x="10005" y="2096"/>
                  </a:cubicBezTo>
                  <a:cubicBezTo>
                    <a:pt x="9988" y="2097"/>
                    <a:pt x="9970" y="2098"/>
                    <a:pt x="9953" y="2098"/>
                  </a:cubicBezTo>
                  <a:cubicBezTo>
                    <a:pt x="9525" y="2098"/>
                    <a:pt x="8979" y="1743"/>
                    <a:pt x="8562" y="1445"/>
                  </a:cubicBezTo>
                  <a:cubicBezTo>
                    <a:pt x="8485" y="762"/>
                    <a:pt x="9400" y="855"/>
                    <a:pt x="9679" y="359"/>
                  </a:cubicBezTo>
                  <a:cubicBezTo>
                    <a:pt x="9633" y="350"/>
                    <a:pt x="9587" y="346"/>
                    <a:pt x="9541" y="346"/>
                  </a:cubicBezTo>
                  <a:cubicBezTo>
                    <a:pt x="9047" y="346"/>
                    <a:pt x="8573" y="839"/>
                    <a:pt x="8080" y="839"/>
                  </a:cubicBezTo>
                  <a:cubicBezTo>
                    <a:pt x="7927" y="839"/>
                    <a:pt x="7773" y="792"/>
                    <a:pt x="7616" y="669"/>
                  </a:cubicBezTo>
                  <a:cubicBezTo>
                    <a:pt x="7213" y="374"/>
                    <a:pt x="7926" y="297"/>
                    <a:pt x="7740" y="2"/>
                  </a:cubicBezTo>
                  <a:cubicBezTo>
                    <a:pt x="7727" y="1"/>
                    <a:pt x="7714" y="0"/>
                    <a:pt x="7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8" name="Google Shape;17118;p26"/>
            <p:cNvSpPr/>
            <p:nvPr/>
          </p:nvSpPr>
          <p:spPr>
            <a:xfrm>
              <a:off x="3557775" y="806900"/>
              <a:ext cx="32200" cy="24375"/>
            </a:xfrm>
            <a:custGeom>
              <a:avLst/>
              <a:gdLst/>
              <a:ahLst/>
              <a:cxnLst/>
              <a:rect l="l" t="t" r="r" b="b"/>
              <a:pathLst>
                <a:path w="1288" h="975" extrusionOk="0">
                  <a:moveTo>
                    <a:pt x="415" y="0"/>
                  </a:moveTo>
                  <a:cubicBezTo>
                    <a:pt x="344" y="0"/>
                    <a:pt x="277" y="7"/>
                    <a:pt x="217" y="17"/>
                  </a:cubicBezTo>
                  <a:cubicBezTo>
                    <a:pt x="47" y="126"/>
                    <a:pt x="0" y="327"/>
                    <a:pt x="62" y="529"/>
                  </a:cubicBezTo>
                  <a:cubicBezTo>
                    <a:pt x="140" y="746"/>
                    <a:pt x="279" y="793"/>
                    <a:pt x="481" y="917"/>
                  </a:cubicBezTo>
                  <a:cubicBezTo>
                    <a:pt x="562" y="957"/>
                    <a:pt x="646" y="974"/>
                    <a:pt x="731" y="974"/>
                  </a:cubicBezTo>
                  <a:cubicBezTo>
                    <a:pt x="938" y="974"/>
                    <a:pt x="1144" y="872"/>
                    <a:pt x="1287" y="762"/>
                  </a:cubicBezTo>
                  <a:cubicBezTo>
                    <a:pt x="1256" y="498"/>
                    <a:pt x="1070" y="327"/>
                    <a:pt x="853" y="126"/>
                  </a:cubicBezTo>
                  <a:cubicBezTo>
                    <a:pt x="727" y="31"/>
                    <a:pt x="564" y="0"/>
                    <a:pt x="4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9" name="Google Shape;17119;p26"/>
            <p:cNvSpPr/>
            <p:nvPr/>
          </p:nvSpPr>
          <p:spPr>
            <a:xfrm>
              <a:off x="3598875" y="678150"/>
              <a:ext cx="54300" cy="43100"/>
            </a:xfrm>
            <a:custGeom>
              <a:avLst/>
              <a:gdLst/>
              <a:ahLst/>
              <a:cxnLst/>
              <a:rect l="l" t="t" r="r" b="b"/>
              <a:pathLst>
                <a:path w="2172" h="1724" extrusionOk="0">
                  <a:moveTo>
                    <a:pt x="721" y="0"/>
                  </a:moveTo>
                  <a:cubicBezTo>
                    <a:pt x="653" y="0"/>
                    <a:pt x="583" y="6"/>
                    <a:pt x="512" y="18"/>
                  </a:cubicBezTo>
                  <a:cubicBezTo>
                    <a:pt x="0" y="173"/>
                    <a:pt x="124" y="669"/>
                    <a:pt x="155" y="1135"/>
                  </a:cubicBezTo>
                  <a:cubicBezTo>
                    <a:pt x="279" y="1367"/>
                    <a:pt x="574" y="1677"/>
                    <a:pt x="853" y="1724"/>
                  </a:cubicBezTo>
                  <a:cubicBezTo>
                    <a:pt x="1303" y="1615"/>
                    <a:pt x="1892" y="1445"/>
                    <a:pt x="2171" y="995"/>
                  </a:cubicBezTo>
                  <a:cubicBezTo>
                    <a:pt x="1864" y="491"/>
                    <a:pt x="1354" y="0"/>
                    <a:pt x="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0" name="Google Shape;17120;p26"/>
            <p:cNvSpPr/>
            <p:nvPr/>
          </p:nvSpPr>
          <p:spPr>
            <a:xfrm>
              <a:off x="3573275" y="577950"/>
              <a:ext cx="125650" cy="39450"/>
            </a:xfrm>
            <a:custGeom>
              <a:avLst/>
              <a:gdLst/>
              <a:ahLst/>
              <a:cxnLst/>
              <a:rect l="l" t="t" r="r" b="b"/>
              <a:pathLst>
                <a:path w="5026" h="1578" extrusionOk="0">
                  <a:moveTo>
                    <a:pt x="414" y="0"/>
                  </a:moveTo>
                  <a:cubicBezTo>
                    <a:pt x="245" y="0"/>
                    <a:pt x="105" y="77"/>
                    <a:pt x="62" y="304"/>
                  </a:cubicBezTo>
                  <a:cubicBezTo>
                    <a:pt x="0" y="815"/>
                    <a:pt x="481" y="738"/>
                    <a:pt x="776" y="815"/>
                  </a:cubicBezTo>
                  <a:cubicBezTo>
                    <a:pt x="1862" y="862"/>
                    <a:pt x="2932" y="1343"/>
                    <a:pt x="4017" y="1575"/>
                  </a:cubicBezTo>
                  <a:cubicBezTo>
                    <a:pt x="4053" y="1568"/>
                    <a:pt x="4090" y="1565"/>
                    <a:pt x="4129" y="1565"/>
                  </a:cubicBezTo>
                  <a:cubicBezTo>
                    <a:pt x="4212" y="1565"/>
                    <a:pt x="4301" y="1577"/>
                    <a:pt x="4388" y="1577"/>
                  </a:cubicBezTo>
                  <a:cubicBezTo>
                    <a:pt x="4505" y="1577"/>
                    <a:pt x="4619" y="1555"/>
                    <a:pt x="4715" y="1451"/>
                  </a:cubicBezTo>
                  <a:cubicBezTo>
                    <a:pt x="5026" y="1265"/>
                    <a:pt x="4622" y="1141"/>
                    <a:pt x="4622" y="908"/>
                  </a:cubicBezTo>
                  <a:cubicBezTo>
                    <a:pt x="3590" y="560"/>
                    <a:pt x="2608" y="261"/>
                    <a:pt x="1517" y="261"/>
                  </a:cubicBezTo>
                  <a:cubicBezTo>
                    <a:pt x="1396" y="261"/>
                    <a:pt x="1273" y="265"/>
                    <a:pt x="1148" y="273"/>
                  </a:cubicBezTo>
                  <a:cubicBezTo>
                    <a:pt x="998" y="179"/>
                    <a:pt x="672" y="0"/>
                    <a:pt x="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1" name="Google Shape;17121;p26"/>
            <p:cNvSpPr/>
            <p:nvPr/>
          </p:nvSpPr>
          <p:spPr>
            <a:xfrm>
              <a:off x="3228875" y="645950"/>
              <a:ext cx="26475" cy="21800"/>
            </a:xfrm>
            <a:custGeom>
              <a:avLst/>
              <a:gdLst/>
              <a:ahLst/>
              <a:cxnLst/>
              <a:rect l="l" t="t" r="r" b="b"/>
              <a:pathLst>
                <a:path w="1059" h="872" extrusionOk="0">
                  <a:moveTo>
                    <a:pt x="757" y="1"/>
                  </a:moveTo>
                  <a:cubicBezTo>
                    <a:pt x="644" y="1"/>
                    <a:pt x="516" y="64"/>
                    <a:pt x="345" y="251"/>
                  </a:cubicBezTo>
                  <a:cubicBezTo>
                    <a:pt x="330" y="213"/>
                    <a:pt x="300" y="139"/>
                    <a:pt x="255" y="139"/>
                  </a:cubicBezTo>
                  <a:cubicBezTo>
                    <a:pt x="209" y="139"/>
                    <a:pt x="145" y="221"/>
                    <a:pt x="66" y="515"/>
                  </a:cubicBezTo>
                  <a:cubicBezTo>
                    <a:pt x="1" y="794"/>
                    <a:pt x="25" y="850"/>
                    <a:pt x="65" y="850"/>
                  </a:cubicBezTo>
                  <a:cubicBezTo>
                    <a:pt x="91" y="850"/>
                    <a:pt x="125" y="825"/>
                    <a:pt x="143" y="825"/>
                  </a:cubicBezTo>
                  <a:cubicBezTo>
                    <a:pt x="209" y="777"/>
                    <a:pt x="271" y="760"/>
                    <a:pt x="330" y="760"/>
                  </a:cubicBezTo>
                  <a:cubicBezTo>
                    <a:pt x="481" y="760"/>
                    <a:pt x="615" y="872"/>
                    <a:pt x="748" y="872"/>
                  </a:cubicBezTo>
                  <a:cubicBezTo>
                    <a:pt x="810" y="763"/>
                    <a:pt x="841" y="841"/>
                    <a:pt x="950" y="592"/>
                  </a:cubicBezTo>
                  <a:cubicBezTo>
                    <a:pt x="1059" y="344"/>
                    <a:pt x="997" y="344"/>
                    <a:pt x="1043" y="112"/>
                  </a:cubicBezTo>
                  <a:cubicBezTo>
                    <a:pt x="947" y="53"/>
                    <a:pt x="858" y="1"/>
                    <a:pt x="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22" name="Google Shape;17122;p26"/>
          <p:cNvGrpSpPr/>
          <p:nvPr/>
        </p:nvGrpSpPr>
        <p:grpSpPr>
          <a:xfrm rot="10654506" flipH="1">
            <a:off x="8424292" y="2327164"/>
            <a:ext cx="1513669" cy="1567069"/>
            <a:chOff x="3212275" y="349350"/>
            <a:chExt cx="486650" cy="503850"/>
          </a:xfrm>
        </p:grpSpPr>
        <p:sp>
          <p:nvSpPr>
            <p:cNvPr id="17123" name="Google Shape;17123;p26"/>
            <p:cNvSpPr/>
            <p:nvPr/>
          </p:nvSpPr>
          <p:spPr>
            <a:xfrm>
              <a:off x="3212275" y="349350"/>
              <a:ext cx="392050" cy="503850"/>
            </a:xfrm>
            <a:custGeom>
              <a:avLst/>
              <a:gdLst/>
              <a:ahLst/>
              <a:cxnLst/>
              <a:rect l="l" t="t" r="r" b="b"/>
              <a:pathLst>
                <a:path w="15682" h="20154" extrusionOk="0">
                  <a:moveTo>
                    <a:pt x="11106" y="7695"/>
                  </a:moveTo>
                  <a:cubicBezTo>
                    <a:pt x="11152" y="7726"/>
                    <a:pt x="11183" y="7788"/>
                    <a:pt x="11230" y="7819"/>
                  </a:cubicBezTo>
                  <a:cubicBezTo>
                    <a:pt x="11168" y="7788"/>
                    <a:pt x="11090" y="7742"/>
                    <a:pt x="11013" y="7711"/>
                  </a:cubicBezTo>
                  <a:cubicBezTo>
                    <a:pt x="11044" y="7711"/>
                    <a:pt x="11075" y="7695"/>
                    <a:pt x="11106" y="7695"/>
                  </a:cubicBezTo>
                  <a:close/>
                  <a:moveTo>
                    <a:pt x="4995" y="7897"/>
                  </a:moveTo>
                  <a:cubicBezTo>
                    <a:pt x="5026" y="7928"/>
                    <a:pt x="5042" y="7928"/>
                    <a:pt x="5057" y="7943"/>
                  </a:cubicBezTo>
                  <a:lnTo>
                    <a:pt x="4995" y="7943"/>
                  </a:lnTo>
                  <a:lnTo>
                    <a:pt x="4995" y="7897"/>
                  </a:lnTo>
                  <a:close/>
                  <a:moveTo>
                    <a:pt x="7701" y="0"/>
                  </a:moveTo>
                  <a:cubicBezTo>
                    <a:pt x="7430" y="0"/>
                    <a:pt x="7263" y="300"/>
                    <a:pt x="7011" y="359"/>
                  </a:cubicBezTo>
                  <a:cubicBezTo>
                    <a:pt x="6983" y="353"/>
                    <a:pt x="6954" y="350"/>
                    <a:pt x="6924" y="350"/>
                  </a:cubicBezTo>
                  <a:cubicBezTo>
                    <a:pt x="6730" y="350"/>
                    <a:pt x="6518" y="472"/>
                    <a:pt x="6358" y="472"/>
                  </a:cubicBezTo>
                  <a:cubicBezTo>
                    <a:pt x="6251" y="472"/>
                    <a:pt x="6167" y="417"/>
                    <a:pt x="6127" y="235"/>
                  </a:cubicBezTo>
                  <a:cubicBezTo>
                    <a:pt x="5135" y="623"/>
                    <a:pt x="3971" y="452"/>
                    <a:pt x="3274" y="1522"/>
                  </a:cubicBezTo>
                  <a:cubicBezTo>
                    <a:pt x="2591" y="1538"/>
                    <a:pt x="2545" y="2453"/>
                    <a:pt x="2281" y="2778"/>
                  </a:cubicBezTo>
                  <a:cubicBezTo>
                    <a:pt x="2002" y="3414"/>
                    <a:pt x="2048" y="4081"/>
                    <a:pt x="2250" y="4717"/>
                  </a:cubicBezTo>
                  <a:cubicBezTo>
                    <a:pt x="1661" y="5043"/>
                    <a:pt x="1071" y="5307"/>
                    <a:pt x="699" y="5865"/>
                  </a:cubicBezTo>
                  <a:cubicBezTo>
                    <a:pt x="141" y="6982"/>
                    <a:pt x="1" y="8098"/>
                    <a:pt x="730" y="9060"/>
                  </a:cubicBezTo>
                  <a:cubicBezTo>
                    <a:pt x="789" y="9298"/>
                    <a:pt x="922" y="9364"/>
                    <a:pt x="1080" y="9364"/>
                  </a:cubicBezTo>
                  <a:cubicBezTo>
                    <a:pt x="1278" y="9364"/>
                    <a:pt x="1516" y="9260"/>
                    <a:pt x="1698" y="9260"/>
                  </a:cubicBezTo>
                  <a:cubicBezTo>
                    <a:pt x="1712" y="9260"/>
                    <a:pt x="1725" y="9260"/>
                    <a:pt x="1738" y="9261"/>
                  </a:cubicBezTo>
                  <a:cubicBezTo>
                    <a:pt x="1793" y="9254"/>
                    <a:pt x="1844" y="9250"/>
                    <a:pt x="1891" y="9250"/>
                  </a:cubicBezTo>
                  <a:cubicBezTo>
                    <a:pt x="2706" y="9250"/>
                    <a:pt x="2512" y="10331"/>
                    <a:pt x="2746" y="10859"/>
                  </a:cubicBezTo>
                  <a:cubicBezTo>
                    <a:pt x="2817" y="11028"/>
                    <a:pt x="2975" y="11115"/>
                    <a:pt x="3141" y="11115"/>
                  </a:cubicBezTo>
                  <a:cubicBezTo>
                    <a:pt x="3264" y="11115"/>
                    <a:pt x="3391" y="11067"/>
                    <a:pt x="3491" y="10968"/>
                  </a:cubicBezTo>
                  <a:cubicBezTo>
                    <a:pt x="4282" y="10223"/>
                    <a:pt x="2963" y="9044"/>
                    <a:pt x="3971" y="8672"/>
                  </a:cubicBezTo>
                  <a:lnTo>
                    <a:pt x="3971" y="8672"/>
                  </a:lnTo>
                  <a:cubicBezTo>
                    <a:pt x="3987" y="8688"/>
                    <a:pt x="4018" y="8734"/>
                    <a:pt x="4033" y="8750"/>
                  </a:cubicBezTo>
                  <a:cubicBezTo>
                    <a:pt x="4018" y="8843"/>
                    <a:pt x="3987" y="8951"/>
                    <a:pt x="4018" y="9044"/>
                  </a:cubicBezTo>
                  <a:cubicBezTo>
                    <a:pt x="4096" y="9324"/>
                    <a:pt x="3971" y="9649"/>
                    <a:pt x="4359" y="9758"/>
                  </a:cubicBezTo>
                  <a:cubicBezTo>
                    <a:pt x="4437" y="9897"/>
                    <a:pt x="4561" y="10006"/>
                    <a:pt x="4654" y="10099"/>
                  </a:cubicBezTo>
                  <a:cubicBezTo>
                    <a:pt x="4731" y="10347"/>
                    <a:pt x="4809" y="10595"/>
                    <a:pt x="4902" y="10843"/>
                  </a:cubicBezTo>
                  <a:cubicBezTo>
                    <a:pt x="4669" y="11619"/>
                    <a:pt x="5042" y="12472"/>
                    <a:pt x="4576" y="13294"/>
                  </a:cubicBezTo>
                  <a:cubicBezTo>
                    <a:pt x="4282" y="13837"/>
                    <a:pt x="3599" y="13930"/>
                    <a:pt x="3134" y="14178"/>
                  </a:cubicBezTo>
                  <a:cubicBezTo>
                    <a:pt x="3274" y="14860"/>
                    <a:pt x="2188" y="14922"/>
                    <a:pt x="2343" y="15527"/>
                  </a:cubicBezTo>
                  <a:cubicBezTo>
                    <a:pt x="2457" y="15413"/>
                    <a:pt x="2559" y="15376"/>
                    <a:pt x="2656" y="15376"/>
                  </a:cubicBezTo>
                  <a:cubicBezTo>
                    <a:pt x="2837" y="15376"/>
                    <a:pt x="3001" y="15506"/>
                    <a:pt x="3191" y="15506"/>
                  </a:cubicBezTo>
                  <a:cubicBezTo>
                    <a:pt x="3288" y="15506"/>
                    <a:pt x="3391" y="15472"/>
                    <a:pt x="3506" y="15372"/>
                  </a:cubicBezTo>
                  <a:cubicBezTo>
                    <a:pt x="3801" y="14860"/>
                    <a:pt x="4251" y="14519"/>
                    <a:pt x="4871" y="14287"/>
                  </a:cubicBezTo>
                  <a:cubicBezTo>
                    <a:pt x="4944" y="14259"/>
                    <a:pt x="5009" y="14247"/>
                    <a:pt x="5069" y="14247"/>
                  </a:cubicBezTo>
                  <a:cubicBezTo>
                    <a:pt x="5479" y="14247"/>
                    <a:pt x="5602" y="14832"/>
                    <a:pt x="5833" y="15062"/>
                  </a:cubicBezTo>
                  <a:cubicBezTo>
                    <a:pt x="5879" y="16318"/>
                    <a:pt x="6732" y="17388"/>
                    <a:pt x="7228" y="18474"/>
                  </a:cubicBezTo>
                  <a:cubicBezTo>
                    <a:pt x="7213" y="18474"/>
                    <a:pt x="7197" y="18490"/>
                    <a:pt x="7166" y="18490"/>
                  </a:cubicBezTo>
                  <a:cubicBezTo>
                    <a:pt x="6810" y="18831"/>
                    <a:pt x="6748" y="19715"/>
                    <a:pt x="7353" y="19994"/>
                  </a:cubicBezTo>
                  <a:cubicBezTo>
                    <a:pt x="7370" y="19992"/>
                    <a:pt x="7387" y="19990"/>
                    <a:pt x="7404" y="19990"/>
                  </a:cubicBezTo>
                  <a:cubicBezTo>
                    <a:pt x="7604" y="19990"/>
                    <a:pt x="7792" y="20153"/>
                    <a:pt x="7975" y="20153"/>
                  </a:cubicBezTo>
                  <a:cubicBezTo>
                    <a:pt x="8058" y="20153"/>
                    <a:pt x="8139" y="20120"/>
                    <a:pt x="8221" y="20025"/>
                  </a:cubicBezTo>
                  <a:cubicBezTo>
                    <a:pt x="8438" y="19715"/>
                    <a:pt x="8516" y="19203"/>
                    <a:pt x="8299" y="18800"/>
                  </a:cubicBezTo>
                  <a:cubicBezTo>
                    <a:pt x="8206" y="18645"/>
                    <a:pt x="8081" y="18552"/>
                    <a:pt x="7973" y="18490"/>
                  </a:cubicBezTo>
                  <a:cubicBezTo>
                    <a:pt x="8019" y="18335"/>
                    <a:pt x="8019" y="18179"/>
                    <a:pt x="7942" y="17978"/>
                  </a:cubicBezTo>
                  <a:cubicBezTo>
                    <a:pt x="7977" y="17970"/>
                    <a:pt x="8014" y="17966"/>
                    <a:pt x="8052" y="17966"/>
                  </a:cubicBezTo>
                  <a:cubicBezTo>
                    <a:pt x="8344" y="17966"/>
                    <a:pt x="8710" y="18176"/>
                    <a:pt x="9051" y="18176"/>
                  </a:cubicBezTo>
                  <a:cubicBezTo>
                    <a:pt x="9096" y="18176"/>
                    <a:pt x="9139" y="18172"/>
                    <a:pt x="9183" y="18164"/>
                  </a:cubicBezTo>
                  <a:cubicBezTo>
                    <a:pt x="9322" y="17730"/>
                    <a:pt x="9136" y="16939"/>
                    <a:pt x="9943" y="16799"/>
                  </a:cubicBezTo>
                  <a:cubicBezTo>
                    <a:pt x="10170" y="17001"/>
                    <a:pt x="10427" y="17058"/>
                    <a:pt x="10696" y="17058"/>
                  </a:cubicBezTo>
                  <a:cubicBezTo>
                    <a:pt x="11044" y="17058"/>
                    <a:pt x="11412" y="16962"/>
                    <a:pt x="11763" y="16962"/>
                  </a:cubicBezTo>
                  <a:cubicBezTo>
                    <a:pt x="11954" y="16962"/>
                    <a:pt x="12140" y="16991"/>
                    <a:pt x="12316" y="17078"/>
                  </a:cubicBezTo>
                  <a:cubicBezTo>
                    <a:pt x="13122" y="15651"/>
                    <a:pt x="11261" y="14473"/>
                    <a:pt x="12471" y="12968"/>
                  </a:cubicBezTo>
                  <a:cubicBezTo>
                    <a:pt x="12548" y="12865"/>
                    <a:pt x="12643" y="12841"/>
                    <a:pt x="12742" y="12841"/>
                  </a:cubicBezTo>
                  <a:cubicBezTo>
                    <a:pt x="12828" y="12841"/>
                    <a:pt x="12918" y="12859"/>
                    <a:pt x="13002" y="12859"/>
                  </a:cubicBezTo>
                  <a:cubicBezTo>
                    <a:pt x="13109" y="12859"/>
                    <a:pt x="13207" y="12829"/>
                    <a:pt x="13277" y="12689"/>
                  </a:cubicBezTo>
                  <a:lnTo>
                    <a:pt x="13277" y="12689"/>
                  </a:lnTo>
                  <a:cubicBezTo>
                    <a:pt x="13200" y="12716"/>
                    <a:pt x="13134" y="12728"/>
                    <a:pt x="13078" y="12728"/>
                  </a:cubicBezTo>
                  <a:cubicBezTo>
                    <a:pt x="12611" y="12728"/>
                    <a:pt x="12764" y="11912"/>
                    <a:pt x="12238" y="11898"/>
                  </a:cubicBezTo>
                  <a:cubicBezTo>
                    <a:pt x="12238" y="11650"/>
                    <a:pt x="12781" y="11681"/>
                    <a:pt x="12548" y="11309"/>
                  </a:cubicBezTo>
                  <a:lnTo>
                    <a:pt x="12548" y="11309"/>
                  </a:lnTo>
                  <a:cubicBezTo>
                    <a:pt x="12487" y="11325"/>
                    <a:pt x="12430" y="11332"/>
                    <a:pt x="12376" y="11332"/>
                  </a:cubicBezTo>
                  <a:cubicBezTo>
                    <a:pt x="11966" y="11332"/>
                    <a:pt x="11754" y="10904"/>
                    <a:pt x="11494" y="10657"/>
                  </a:cubicBezTo>
                  <a:lnTo>
                    <a:pt x="11494" y="10580"/>
                  </a:lnTo>
                  <a:cubicBezTo>
                    <a:pt x="11726" y="10394"/>
                    <a:pt x="11897" y="10208"/>
                    <a:pt x="11974" y="9975"/>
                  </a:cubicBezTo>
                  <a:cubicBezTo>
                    <a:pt x="12114" y="9618"/>
                    <a:pt x="11974" y="9277"/>
                    <a:pt x="11742" y="8951"/>
                  </a:cubicBezTo>
                  <a:cubicBezTo>
                    <a:pt x="11804" y="8750"/>
                    <a:pt x="11788" y="8564"/>
                    <a:pt x="11695" y="8362"/>
                  </a:cubicBezTo>
                  <a:lnTo>
                    <a:pt x="11695" y="8362"/>
                  </a:lnTo>
                  <a:cubicBezTo>
                    <a:pt x="11974" y="8672"/>
                    <a:pt x="12269" y="8951"/>
                    <a:pt x="12750" y="9261"/>
                  </a:cubicBezTo>
                  <a:cubicBezTo>
                    <a:pt x="12595" y="8905"/>
                    <a:pt x="12424" y="8036"/>
                    <a:pt x="11850" y="7742"/>
                  </a:cubicBezTo>
                  <a:lnTo>
                    <a:pt x="11850" y="7742"/>
                  </a:lnTo>
                  <a:cubicBezTo>
                    <a:pt x="12471" y="8052"/>
                    <a:pt x="13587" y="8315"/>
                    <a:pt x="14192" y="8951"/>
                  </a:cubicBezTo>
                  <a:cubicBezTo>
                    <a:pt x="13882" y="8052"/>
                    <a:pt x="12657" y="7711"/>
                    <a:pt x="12657" y="6671"/>
                  </a:cubicBezTo>
                  <a:cubicBezTo>
                    <a:pt x="12796" y="6485"/>
                    <a:pt x="13029" y="6423"/>
                    <a:pt x="13184" y="6361"/>
                  </a:cubicBezTo>
                  <a:cubicBezTo>
                    <a:pt x="13355" y="6191"/>
                    <a:pt x="13122" y="6051"/>
                    <a:pt x="13045" y="5927"/>
                  </a:cubicBezTo>
                  <a:cubicBezTo>
                    <a:pt x="13603" y="5105"/>
                    <a:pt x="14844" y="5570"/>
                    <a:pt x="15681" y="5167"/>
                  </a:cubicBezTo>
                  <a:cubicBezTo>
                    <a:pt x="15650" y="5074"/>
                    <a:pt x="15418" y="5012"/>
                    <a:pt x="15588" y="4857"/>
                  </a:cubicBezTo>
                  <a:lnTo>
                    <a:pt x="15588" y="4857"/>
                  </a:lnTo>
                  <a:cubicBezTo>
                    <a:pt x="15438" y="4903"/>
                    <a:pt x="15283" y="4910"/>
                    <a:pt x="15129" y="4910"/>
                  </a:cubicBezTo>
                  <a:cubicBezTo>
                    <a:pt x="15064" y="4910"/>
                    <a:pt x="14999" y="4909"/>
                    <a:pt x="14934" y="4909"/>
                  </a:cubicBezTo>
                  <a:cubicBezTo>
                    <a:pt x="14693" y="4909"/>
                    <a:pt x="14458" y="4926"/>
                    <a:pt x="14254" y="5089"/>
                  </a:cubicBezTo>
                  <a:cubicBezTo>
                    <a:pt x="14099" y="5012"/>
                    <a:pt x="13820" y="4965"/>
                    <a:pt x="13836" y="4764"/>
                  </a:cubicBezTo>
                  <a:cubicBezTo>
                    <a:pt x="14130" y="4035"/>
                    <a:pt x="14797" y="4562"/>
                    <a:pt x="15200" y="4081"/>
                  </a:cubicBezTo>
                  <a:cubicBezTo>
                    <a:pt x="15278" y="3926"/>
                    <a:pt x="15200" y="3740"/>
                    <a:pt x="15076" y="3600"/>
                  </a:cubicBezTo>
                  <a:cubicBezTo>
                    <a:pt x="15013" y="3587"/>
                    <a:pt x="14952" y="3581"/>
                    <a:pt x="14894" y="3581"/>
                  </a:cubicBezTo>
                  <a:cubicBezTo>
                    <a:pt x="14516" y="3581"/>
                    <a:pt x="14232" y="3835"/>
                    <a:pt x="13819" y="3835"/>
                  </a:cubicBezTo>
                  <a:cubicBezTo>
                    <a:pt x="13799" y="3835"/>
                    <a:pt x="13779" y="3834"/>
                    <a:pt x="13758" y="3833"/>
                  </a:cubicBezTo>
                  <a:cubicBezTo>
                    <a:pt x="13740" y="3834"/>
                    <a:pt x="13723" y="3835"/>
                    <a:pt x="13706" y="3835"/>
                  </a:cubicBezTo>
                  <a:cubicBezTo>
                    <a:pt x="13023" y="3835"/>
                    <a:pt x="12889" y="2949"/>
                    <a:pt x="12238" y="2934"/>
                  </a:cubicBezTo>
                  <a:cubicBezTo>
                    <a:pt x="12202" y="2926"/>
                    <a:pt x="12158" y="2922"/>
                    <a:pt x="12112" y="2922"/>
                  </a:cubicBezTo>
                  <a:cubicBezTo>
                    <a:pt x="11961" y="2922"/>
                    <a:pt x="11788" y="2972"/>
                    <a:pt x="11788" y="3151"/>
                  </a:cubicBezTo>
                  <a:cubicBezTo>
                    <a:pt x="11230" y="3104"/>
                    <a:pt x="10641" y="2996"/>
                    <a:pt x="10299" y="2530"/>
                  </a:cubicBezTo>
                  <a:cubicBezTo>
                    <a:pt x="10253" y="2220"/>
                    <a:pt x="10377" y="1894"/>
                    <a:pt x="10222" y="1507"/>
                  </a:cubicBezTo>
                  <a:cubicBezTo>
                    <a:pt x="10198" y="1385"/>
                    <a:pt x="10088" y="1235"/>
                    <a:pt x="9959" y="1235"/>
                  </a:cubicBezTo>
                  <a:cubicBezTo>
                    <a:pt x="9924" y="1235"/>
                    <a:pt x="9887" y="1247"/>
                    <a:pt x="9850" y="1274"/>
                  </a:cubicBezTo>
                  <a:cubicBezTo>
                    <a:pt x="9694" y="1507"/>
                    <a:pt x="9850" y="1863"/>
                    <a:pt x="10005" y="2096"/>
                  </a:cubicBezTo>
                  <a:cubicBezTo>
                    <a:pt x="9988" y="2097"/>
                    <a:pt x="9970" y="2098"/>
                    <a:pt x="9953" y="2098"/>
                  </a:cubicBezTo>
                  <a:cubicBezTo>
                    <a:pt x="9525" y="2098"/>
                    <a:pt x="8979" y="1743"/>
                    <a:pt x="8562" y="1445"/>
                  </a:cubicBezTo>
                  <a:cubicBezTo>
                    <a:pt x="8485" y="762"/>
                    <a:pt x="9400" y="855"/>
                    <a:pt x="9679" y="359"/>
                  </a:cubicBezTo>
                  <a:cubicBezTo>
                    <a:pt x="9633" y="350"/>
                    <a:pt x="9587" y="346"/>
                    <a:pt x="9541" y="346"/>
                  </a:cubicBezTo>
                  <a:cubicBezTo>
                    <a:pt x="9047" y="346"/>
                    <a:pt x="8573" y="839"/>
                    <a:pt x="8080" y="839"/>
                  </a:cubicBezTo>
                  <a:cubicBezTo>
                    <a:pt x="7927" y="839"/>
                    <a:pt x="7773" y="792"/>
                    <a:pt x="7616" y="669"/>
                  </a:cubicBezTo>
                  <a:cubicBezTo>
                    <a:pt x="7213" y="374"/>
                    <a:pt x="7926" y="297"/>
                    <a:pt x="7740" y="2"/>
                  </a:cubicBezTo>
                  <a:cubicBezTo>
                    <a:pt x="7727" y="1"/>
                    <a:pt x="7714" y="0"/>
                    <a:pt x="7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4" name="Google Shape;17124;p26"/>
            <p:cNvSpPr/>
            <p:nvPr/>
          </p:nvSpPr>
          <p:spPr>
            <a:xfrm>
              <a:off x="3557775" y="806900"/>
              <a:ext cx="32200" cy="24375"/>
            </a:xfrm>
            <a:custGeom>
              <a:avLst/>
              <a:gdLst/>
              <a:ahLst/>
              <a:cxnLst/>
              <a:rect l="l" t="t" r="r" b="b"/>
              <a:pathLst>
                <a:path w="1288" h="975" extrusionOk="0">
                  <a:moveTo>
                    <a:pt x="415" y="0"/>
                  </a:moveTo>
                  <a:cubicBezTo>
                    <a:pt x="344" y="0"/>
                    <a:pt x="277" y="7"/>
                    <a:pt x="217" y="17"/>
                  </a:cubicBezTo>
                  <a:cubicBezTo>
                    <a:pt x="47" y="126"/>
                    <a:pt x="0" y="327"/>
                    <a:pt x="62" y="529"/>
                  </a:cubicBezTo>
                  <a:cubicBezTo>
                    <a:pt x="140" y="746"/>
                    <a:pt x="279" y="793"/>
                    <a:pt x="481" y="917"/>
                  </a:cubicBezTo>
                  <a:cubicBezTo>
                    <a:pt x="562" y="957"/>
                    <a:pt x="646" y="974"/>
                    <a:pt x="731" y="974"/>
                  </a:cubicBezTo>
                  <a:cubicBezTo>
                    <a:pt x="938" y="974"/>
                    <a:pt x="1144" y="872"/>
                    <a:pt x="1287" y="762"/>
                  </a:cubicBezTo>
                  <a:cubicBezTo>
                    <a:pt x="1256" y="498"/>
                    <a:pt x="1070" y="327"/>
                    <a:pt x="853" y="126"/>
                  </a:cubicBezTo>
                  <a:cubicBezTo>
                    <a:pt x="727" y="31"/>
                    <a:pt x="564" y="0"/>
                    <a:pt x="4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5" name="Google Shape;17125;p26"/>
            <p:cNvSpPr/>
            <p:nvPr/>
          </p:nvSpPr>
          <p:spPr>
            <a:xfrm>
              <a:off x="3598875" y="678150"/>
              <a:ext cx="54300" cy="43100"/>
            </a:xfrm>
            <a:custGeom>
              <a:avLst/>
              <a:gdLst/>
              <a:ahLst/>
              <a:cxnLst/>
              <a:rect l="l" t="t" r="r" b="b"/>
              <a:pathLst>
                <a:path w="2172" h="1724" extrusionOk="0">
                  <a:moveTo>
                    <a:pt x="721" y="0"/>
                  </a:moveTo>
                  <a:cubicBezTo>
                    <a:pt x="653" y="0"/>
                    <a:pt x="583" y="6"/>
                    <a:pt x="512" y="18"/>
                  </a:cubicBezTo>
                  <a:cubicBezTo>
                    <a:pt x="0" y="173"/>
                    <a:pt x="124" y="669"/>
                    <a:pt x="155" y="1135"/>
                  </a:cubicBezTo>
                  <a:cubicBezTo>
                    <a:pt x="279" y="1367"/>
                    <a:pt x="574" y="1677"/>
                    <a:pt x="853" y="1724"/>
                  </a:cubicBezTo>
                  <a:cubicBezTo>
                    <a:pt x="1303" y="1615"/>
                    <a:pt x="1892" y="1445"/>
                    <a:pt x="2171" y="995"/>
                  </a:cubicBezTo>
                  <a:cubicBezTo>
                    <a:pt x="1864" y="491"/>
                    <a:pt x="1354" y="0"/>
                    <a:pt x="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6" name="Google Shape;17126;p26"/>
            <p:cNvSpPr/>
            <p:nvPr/>
          </p:nvSpPr>
          <p:spPr>
            <a:xfrm>
              <a:off x="3573275" y="577950"/>
              <a:ext cx="125650" cy="39450"/>
            </a:xfrm>
            <a:custGeom>
              <a:avLst/>
              <a:gdLst/>
              <a:ahLst/>
              <a:cxnLst/>
              <a:rect l="l" t="t" r="r" b="b"/>
              <a:pathLst>
                <a:path w="5026" h="1578" extrusionOk="0">
                  <a:moveTo>
                    <a:pt x="414" y="0"/>
                  </a:moveTo>
                  <a:cubicBezTo>
                    <a:pt x="245" y="0"/>
                    <a:pt x="105" y="77"/>
                    <a:pt x="62" y="304"/>
                  </a:cubicBezTo>
                  <a:cubicBezTo>
                    <a:pt x="0" y="815"/>
                    <a:pt x="481" y="738"/>
                    <a:pt x="776" y="815"/>
                  </a:cubicBezTo>
                  <a:cubicBezTo>
                    <a:pt x="1862" y="862"/>
                    <a:pt x="2932" y="1343"/>
                    <a:pt x="4017" y="1575"/>
                  </a:cubicBezTo>
                  <a:cubicBezTo>
                    <a:pt x="4053" y="1568"/>
                    <a:pt x="4090" y="1565"/>
                    <a:pt x="4129" y="1565"/>
                  </a:cubicBezTo>
                  <a:cubicBezTo>
                    <a:pt x="4212" y="1565"/>
                    <a:pt x="4301" y="1577"/>
                    <a:pt x="4388" y="1577"/>
                  </a:cubicBezTo>
                  <a:cubicBezTo>
                    <a:pt x="4505" y="1577"/>
                    <a:pt x="4619" y="1555"/>
                    <a:pt x="4715" y="1451"/>
                  </a:cubicBezTo>
                  <a:cubicBezTo>
                    <a:pt x="5026" y="1265"/>
                    <a:pt x="4622" y="1141"/>
                    <a:pt x="4622" y="908"/>
                  </a:cubicBezTo>
                  <a:cubicBezTo>
                    <a:pt x="3590" y="560"/>
                    <a:pt x="2608" y="261"/>
                    <a:pt x="1517" y="261"/>
                  </a:cubicBezTo>
                  <a:cubicBezTo>
                    <a:pt x="1396" y="261"/>
                    <a:pt x="1273" y="265"/>
                    <a:pt x="1148" y="273"/>
                  </a:cubicBezTo>
                  <a:cubicBezTo>
                    <a:pt x="998" y="179"/>
                    <a:pt x="672" y="0"/>
                    <a:pt x="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7" name="Google Shape;17127;p26"/>
            <p:cNvSpPr/>
            <p:nvPr/>
          </p:nvSpPr>
          <p:spPr>
            <a:xfrm>
              <a:off x="3228875" y="645950"/>
              <a:ext cx="26475" cy="21800"/>
            </a:xfrm>
            <a:custGeom>
              <a:avLst/>
              <a:gdLst/>
              <a:ahLst/>
              <a:cxnLst/>
              <a:rect l="l" t="t" r="r" b="b"/>
              <a:pathLst>
                <a:path w="1059" h="872" extrusionOk="0">
                  <a:moveTo>
                    <a:pt x="757" y="1"/>
                  </a:moveTo>
                  <a:cubicBezTo>
                    <a:pt x="644" y="1"/>
                    <a:pt x="516" y="64"/>
                    <a:pt x="345" y="251"/>
                  </a:cubicBezTo>
                  <a:cubicBezTo>
                    <a:pt x="330" y="213"/>
                    <a:pt x="300" y="139"/>
                    <a:pt x="255" y="139"/>
                  </a:cubicBezTo>
                  <a:cubicBezTo>
                    <a:pt x="209" y="139"/>
                    <a:pt x="145" y="221"/>
                    <a:pt x="66" y="515"/>
                  </a:cubicBezTo>
                  <a:cubicBezTo>
                    <a:pt x="1" y="794"/>
                    <a:pt x="25" y="850"/>
                    <a:pt x="65" y="850"/>
                  </a:cubicBezTo>
                  <a:cubicBezTo>
                    <a:pt x="91" y="850"/>
                    <a:pt x="125" y="825"/>
                    <a:pt x="143" y="825"/>
                  </a:cubicBezTo>
                  <a:cubicBezTo>
                    <a:pt x="209" y="777"/>
                    <a:pt x="271" y="760"/>
                    <a:pt x="330" y="760"/>
                  </a:cubicBezTo>
                  <a:cubicBezTo>
                    <a:pt x="481" y="760"/>
                    <a:pt x="615" y="872"/>
                    <a:pt x="748" y="872"/>
                  </a:cubicBezTo>
                  <a:cubicBezTo>
                    <a:pt x="810" y="763"/>
                    <a:pt x="841" y="841"/>
                    <a:pt x="950" y="592"/>
                  </a:cubicBezTo>
                  <a:cubicBezTo>
                    <a:pt x="1059" y="344"/>
                    <a:pt x="997" y="344"/>
                    <a:pt x="1043" y="112"/>
                  </a:cubicBezTo>
                  <a:cubicBezTo>
                    <a:pt x="947" y="53"/>
                    <a:pt x="858" y="1"/>
                    <a:pt x="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3">
    <p:bg>
      <p:bgPr>
        <a:solidFill>
          <a:schemeClr val="accent3"/>
        </a:solidFill>
        <a:effectLst/>
      </p:bgPr>
    </p:bg>
    <p:spTree>
      <p:nvGrpSpPr>
        <p:cNvPr id="1" name="Shape 17128"/>
        <p:cNvGrpSpPr/>
        <p:nvPr/>
      </p:nvGrpSpPr>
      <p:grpSpPr>
        <a:xfrm>
          <a:off x="0" y="0"/>
          <a:ext cx="0" cy="0"/>
          <a:chOff x="0" y="0"/>
          <a:chExt cx="0" cy="0"/>
        </a:xfrm>
      </p:grpSpPr>
      <p:pic>
        <p:nvPicPr>
          <p:cNvPr id="17129" name="Google Shape;17129;p27"/>
          <p:cNvPicPr preferRelativeResize="0"/>
          <p:nvPr/>
        </p:nvPicPr>
        <p:blipFill>
          <a:blip r:embed="rId2">
            <a:alphaModFix/>
          </a:blip>
          <a:stretch>
            <a:fillRect/>
          </a:stretch>
        </p:blipFill>
        <p:spPr>
          <a:xfrm>
            <a:off x="11" y="0"/>
            <a:ext cx="9143982" cy="5143501"/>
          </a:xfrm>
          <a:prstGeom prst="rect">
            <a:avLst/>
          </a:prstGeom>
          <a:noFill/>
          <a:ln>
            <a:noFill/>
          </a:ln>
        </p:spPr>
      </p:pic>
      <p:grpSp>
        <p:nvGrpSpPr>
          <p:cNvPr id="17130" name="Google Shape;17130;p27"/>
          <p:cNvGrpSpPr/>
          <p:nvPr/>
        </p:nvGrpSpPr>
        <p:grpSpPr>
          <a:xfrm rot="-3698963">
            <a:off x="282649" y="-494512"/>
            <a:ext cx="1197972" cy="1357182"/>
            <a:chOff x="2807100" y="2138800"/>
            <a:chExt cx="649550" cy="735875"/>
          </a:xfrm>
        </p:grpSpPr>
        <p:sp>
          <p:nvSpPr>
            <p:cNvPr id="17131" name="Google Shape;17131;p27"/>
            <p:cNvSpPr/>
            <p:nvPr/>
          </p:nvSpPr>
          <p:spPr>
            <a:xfrm>
              <a:off x="2807100" y="2263275"/>
              <a:ext cx="649550" cy="611400"/>
            </a:xfrm>
            <a:custGeom>
              <a:avLst/>
              <a:gdLst/>
              <a:ahLst/>
              <a:cxnLst/>
              <a:rect l="l" t="t" r="r" b="b"/>
              <a:pathLst>
                <a:path w="25982" h="24456" extrusionOk="0">
                  <a:moveTo>
                    <a:pt x="8314" y="9306"/>
                  </a:moveTo>
                  <a:cubicBezTo>
                    <a:pt x="8329" y="9415"/>
                    <a:pt x="8329" y="9539"/>
                    <a:pt x="8360" y="9648"/>
                  </a:cubicBezTo>
                  <a:cubicBezTo>
                    <a:pt x="8314" y="9617"/>
                    <a:pt x="8283" y="9585"/>
                    <a:pt x="8252" y="9554"/>
                  </a:cubicBezTo>
                  <a:cubicBezTo>
                    <a:pt x="8283" y="9461"/>
                    <a:pt x="8298" y="9384"/>
                    <a:pt x="8314" y="9306"/>
                  </a:cubicBezTo>
                  <a:close/>
                  <a:moveTo>
                    <a:pt x="13820" y="16441"/>
                  </a:moveTo>
                  <a:cubicBezTo>
                    <a:pt x="13820" y="16456"/>
                    <a:pt x="13835" y="16472"/>
                    <a:pt x="13866" y="16487"/>
                  </a:cubicBezTo>
                  <a:lnTo>
                    <a:pt x="13820" y="16534"/>
                  </a:lnTo>
                  <a:lnTo>
                    <a:pt x="13820" y="16441"/>
                  </a:lnTo>
                  <a:close/>
                  <a:moveTo>
                    <a:pt x="18209" y="1"/>
                  </a:moveTo>
                  <a:cubicBezTo>
                    <a:pt x="15860" y="260"/>
                    <a:pt x="16061" y="3384"/>
                    <a:pt x="13368" y="3384"/>
                  </a:cubicBezTo>
                  <a:cubicBezTo>
                    <a:pt x="13323" y="3384"/>
                    <a:pt x="13277" y="3383"/>
                    <a:pt x="13230" y="3382"/>
                  </a:cubicBezTo>
                  <a:cubicBezTo>
                    <a:pt x="12702" y="3382"/>
                    <a:pt x="12812" y="2661"/>
                    <a:pt x="12328" y="2661"/>
                  </a:cubicBezTo>
                  <a:cubicBezTo>
                    <a:pt x="12300" y="2661"/>
                    <a:pt x="12270" y="2663"/>
                    <a:pt x="12238" y="2668"/>
                  </a:cubicBezTo>
                  <a:cubicBezTo>
                    <a:pt x="13137" y="3289"/>
                    <a:pt x="11710" y="3878"/>
                    <a:pt x="12207" y="4591"/>
                  </a:cubicBezTo>
                  <a:cubicBezTo>
                    <a:pt x="12160" y="4628"/>
                    <a:pt x="12111" y="4642"/>
                    <a:pt x="12060" y="4642"/>
                  </a:cubicBezTo>
                  <a:cubicBezTo>
                    <a:pt x="11891" y="4642"/>
                    <a:pt x="11701" y="4489"/>
                    <a:pt x="11531" y="4489"/>
                  </a:cubicBezTo>
                  <a:cubicBezTo>
                    <a:pt x="11425" y="4489"/>
                    <a:pt x="11326" y="4550"/>
                    <a:pt x="11245" y="4746"/>
                  </a:cubicBezTo>
                  <a:cubicBezTo>
                    <a:pt x="11865" y="5227"/>
                    <a:pt x="11478" y="5925"/>
                    <a:pt x="11353" y="6546"/>
                  </a:cubicBezTo>
                  <a:cubicBezTo>
                    <a:pt x="11338" y="6561"/>
                    <a:pt x="11291" y="6592"/>
                    <a:pt x="11260" y="6608"/>
                  </a:cubicBezTo>
                  <a:cubicBezTo>
                    <a:pt x="11034" y="6529"/>
                    <a:pt x="10817" y="6490"/>
                    <a:pt x="10607" y="6490"/>
                  </a:cubicBezTo>
                  <a:cubicBezTo>
                    <a:pt x="10443" y="6490"/>
                    <a:pt x="10284" y="6514"/>
                    <a:pt x="10128" y="6561"/>
                  </a:cubicBezTo>
                  <a:cubicBezTo>
                    <a:pt x="9616" y="6716"/>
                    <a:pt x="9322" y="7166"/>
                    <a:pt x="9151" y="7724"/>
                  </a:cubicBezTo>
                  <a:cubicBezTo>
                    <a:pt x="8856" y="7833"/>
                    <a:pt x="8655" y="8035"/>
                    <a:pt x="8500" y="8298"/>
                  </a:cubicBezTo>
                  <a:cubicBezTo>
                    <a:pt x="8624" y="7693"/>
                    <a:pt x="8686" y="7088"/>
                    <a:pt x="8608" y="6251"/>
                  </a:cubicBezTo>
                  <a:lnTo>
                    <a:pt x="8608" y="6251"/>
                  </a:lnTo>
                  <a:cubicBezTo>
                    <a:pt x="8329" y="6763"/>
                    <a:pt x="7461" y="7693"/>
                    <a:pt x="7616" y="8639"/>
                  </a:cubicBezTo>
                  <a:cubicBezTo>
                    <a:pt x="7414" y="7647"/>
                    <a:pt x="6747" y="6127"/>
                    <a:pt x="6995" y="4840"/>
                  </a:cubicBezTo>
                  <a:lnTo>
                    <a:pt x="6995" y="4840"/>
                  </a:lnTo>
                  <a:cubicBezTo>
                    <a:pt x="6220" y="5987"/>
                    <a:pt x="6871" y="7709"/>
                    <a:pt x="5677" y="8608"/>
                  </a:cubicBezTo>
                  <a:cubicBezTo>
                    <a:pt x="5666" y="8609"/>
                    <a:pt x="5654" y="8609"/>
                    <a:pt x="5643" y="8609"/>
                  </a:cubicBezTo>
                  <a:cubicBezTo>
                    <a:pt x="5303" y="8609"/>
                    <a:pt x="5035" y="8387"/>
                    <a:pt x="4855" y="8252"/>
                  </a:cubicBezTo>
                  <a:cubicBezTo>
                    <a:pt x="4842" y="8250"/>
                    <a:pt x="4830" y="8250"/>
                    <a:pt x="4818" y="8250"/>
                  </a:cubicBezTo>
                  <a:cubicBezTo>
                    <a:pt x="4516" y="8250"/>
                    <a:pt x="4541" y="8616"/>
                    <a:pt x="4452" y="8810"/>
                  </a:cubicBezTo>
                  <a:cubicBezTo>
                    <a:pt x="4434" y="8811"/>
                    <a:pt x="4416" y="8811"/>
                    <a:pt x="4399" y="8811"/>
                  </a:cubicBezTo>
                  <a:cubicBezTo>
                    <a:pt x="3011" y="8811"/>
                    <a:pt x="2467" y="7003"/>
                    <a:pt x="1272" y="6391"/>
                  </a:cubicBezTo>
                  <a:lnTo>
                    <a:pt x="1272" y="6391"/>
                  </a:lnTo>
                  <a:cubicBezTo>
                    <a:pt x="1203" y="6502"/>
                    <a:pt x="1308" y="6775"/>
                    <a:pt x="1096" y="6775"/>
                  </a:cubicBezTo>
                  <a:cubicBezTo>
                    <a:pt x="1071" y="6775"/>
                    <a:pt x="1043" y="6771"/>
                    <a:pt x="1009" y="6763"/>
                  </a:cubicBezTo>
                  <a:lnTo>
                    <a:pt x="1009" y="6763"/>
                  </a:lnTo>
                  <a:cubicBezTo>
                    <a:pt x="1567" y="7166"/>
                    <a:pt x="1722" y="7941"/>
                    <a:pt x="2451" y="8112"/>
                  </a:cubicBezTo>
                  <a:cubicBezTo>
                    <a:pt x="2513" y="8360"/>
                    <a:pt x="2684" y="8701"/>
                    <a:pt x="2435" y="8888"/>
                  </a:cubicBezTo>
                  <a:cubicBezTo>
                    <a:pt x="2322" y="8916"/>
                    <a:pt x="2221" y="8929"/>
                    <a:pt x="2130" y="8929"/>
                  </a:cubicBezTo>
                  <a:cubicBezTo>
                    <a:pt x="1337" y="8929"/>
                    <a:pt x="1300" y="7949"/>
                    <a:pt x="466" y="7879"/>
                  </a:cubicBezTo>
                  <a:cubicBezTo>
                    <a:pt x="202" y="7941"/>
                    <a:pt x="78" y="8190"/>
                    <a:pt x="0" y="8438"/>
                  </a:cubicBezTo>
                  <a:cubicBezTo>
                    <a:pt x="326" y="9120"/>
                    <a:pt x="1024" y="9167"/>
                    <a:pt x="1412" y="9787"/>
                  </a:cubicBezTo>
                  <a:cubicBezTo>
                    <a:pt x="2110" y="10609"/>
                    <a:pt x="1117" y="11524"/>
                    <a:pt x="1707" y="12346"/>
                  </a:cubicBezTo>
                  <a:cubicBezTo>
                    <a:pt x="1780" y="12529"/>
                    <a:pt x="1958" y="12740"/>
                    <a:pt x="2158" y="12740"/>
                  </a:cubicBezTo>
                  <a:cubicBezTo>
                    <a:pt x="2213" y="12740"/>
                    <a:pt x="2270" y="12724"/>
                    <a:pt x="2327" y="12687"/>
                  </a:cubicBezTo>
                  <a:cubicBezTo>
                    <a:pt x="2761" y="13385"/>
                    <a:pt x="3133" y="14161"/>
                    <a:pt x="2901" y="14983"/>
                  </a:cubicBezTo>
                  <a:cubicBezTo>
                    <a:pt x="2575" y="15293"/>
                    <a:pt x="2094" y="15417"/>
                    <a:pt x="1784" y="15960"/>
                  </a:cubicBezTo>
                  <a:cubicBezTo>
                    <a:pt x="1598" y="16115"/>
                    <a:pt x="1520" y="16503"/>
                    <a:pt x="1815" y="16611"/>
                  </a:cubicBezTo>
                  <a:cubicBezTo>
                    <a:pt x="2218" y="16580"/>
                    <a:pt x="2513" y="16084"/>
                    <a:pt x="2653" y="15712"/>
                  </a:cubicBezTo>
                  <a:cubicBezTo>
                    <a:pt x="3040" y="16224"/>
                    <a:pt x="3102" y="17201"/>
                    <a:pt x="3133" y="17961"/>
                  </a:cubicBezTo>
                  <a:cubicBezTo>
                    <a:pt x="2964" y="18119"/>
                    <a:pt x="2798" y="18179"/>
                    <a:pt x="2631" y="18179"/>
                  </a:cubicBezTo>
                  <a:cubicBezTo>
                    <a:pt x="2118" y="18179"/>
                    <a:pt x="1606" y="17610"/>
                    <a:pt x="1027" y="17610"/>
                  </a:cubicBezTo>
                  <a:cubicBezTo>
                    <a:pt x="985" y="17610"/>
                    <a:pt x="943" y="17613"/>
                    <a:pt x="900" y="17619"/>
                  </a:cubicBezTo>
                  <a:cubicBezTo>
                    <a:pt x="1350" y="18566"/>
                    <a:pt x="3071" y="18426"/>
                    <a:pt x="3056" y="19744"/>
                  </a:cubicBezTo>
                  <a:cubicBezTo>
                    <a:pt x="3056" y="20023"/>
                    <a:pt x="2958" y="20091"/>
                    <a:pt x="2826" y="20091"/>
                  </a:cubicBezTo>
                  <a:cubicBezTo>
                    <a:pt x="2702" y="20091"/>
                    <a:pt x="2549" y="20031"/>
                    <a:pt x="2420" y="20031"/>
                  </a:cubicBezTo>
                  <a:cubicBezTo>
                    <a:pt x="2320" y="20031"/>
                    <a:pt x="2234" y="20067"/>
                    <a:pt x="2187" y="20194"/>
                  </a:cubicBezTo>
                  <a:cubicBezTo>
                    <a:pt x="2404" y="20566"/>
                    <a:pt x="2947" y="20489"/>
                    <a:pt x="3211" y="20721"/>
                  </a:cubicBezTo>
                  <a:cubicBezTo>
                    <a:pt x="3428" y="21202"/>
                    <a:pt x="4312" y="21295"/>
                    <a:pt x="3831" y="21854"/>
                  </a:cubicBezTo>
                  <a:cubicBezTo>
                    <a:pt x="5099" y="22644"/>
                    <a:pt x="5879" y="24094"/>
                    <a:pt x="7592" y="24094"/>
                  </a:cubicBezTo>
                  <a:cubicBezTo>
                    <a:pt x="7660" y="24094"/>
                    <a:pt x="7730" y="24092"/>
                    <a:pt x="7802" y="24087"/>
                  </a:cubicBezTo>
                  <a:cubicBezTo>
                    <a:pt x="8015" y="24365"/>
                    <a:pt x="8293" y="24455"/>
                    <a:pt x="8589" y="24455"/>
                  </a:cubicBezTo>
                  <a:cubicBezTo>
                    <a:pt x="9136" y="24455"/>
                    <a:pt x="9746" y="24149"/>
                    <a:pt x="10128" y="24149"/>
                  </a:cubicBezTo>
                  <a:cubicBezTo>
                    <a:pt x="11167" y="23932"/>
                    <a:pt x="11865" y="23280"/>
                    <a:pt x="12439" y="22505"/>
                  </a:cubicBezTo>
                  <a:cubicBezTo>
                    <a:pt x="13297" y="22889"/>
                    <a:pt x="14084" y="23330"/>
                    <a:pt x="15002" y="23330"/>
                  </a:cubicBezTo>
                  <a:cubicBezTo>
                    <a:pt x="15047" y="23330"/>
                    <a:pt x="15092" y="23329"/>
                    <a:pt x="15138" y="23327"/>
                  </a:cubicBezTo>
                  <a:cubicBezTo>
                    <a:pt x="16921" y="23017"/>
                    <a:pt x="18348" y="22195"/>
                    <a:pt x="18845" y="20504"/>
                  </a:cubicBezTo>
                  <a:cubicBezTo>
                    <a:pt x="19387" y="19868"/>
                    <a:pt x="18457" y="19574"/>
                    <a:pt x="18178" y="19139"/>
                  </a:cubicBezTo>
                  <a:cubicBezTo>
                    <a:pt x="17170" y="18100"/>
                    <a:pt x="18767" y="17356"/>
                    <a:pt x="19170" y="16565"/>
                  </a:cubicBezTo>
                  <a:cubicBezTo>
                    <a:pt x="19403" y="16162"/>
                    <a:pt x="19108" y="15696"/>
                    <a:pt x="18643" y="15619"/>
                  </a:cubicBezTo>
                  <a:cubicBezTo>
                    <a:pt x="18562" y="15604"/>
                    <a:pt x="18485" y="15597"/>
                    <a:pt x="18410" y="15597"/>
                  </a:cubicBezTo>
                  <a:cubicBezTo>
                    <a:pt x="17271" y="15597"/>
                    <a:pt x="16889" y="17211"/>
                    <a:pt x="16043" y="17211"/>
                  </a:cubicBezTo>
                  <a:cubicBezTo>
                    <a:pt x="15888" y="17211"/>
                    <a:pt x="15718" y="17157"/>
                    <a:pt x="15526" y="17030"/>
                  </a:cubicBezTo>
                  <a:cubicBezTo>
                    <a:pt x="15541" y="16968"/>
                    <a:pt x="15557" y="16937"/>
                    <a:pt x="15557" y="16891"/>
                  </a:cubicBezTo>
                  <a:cubicBezTo>
                    <a:pt x="15696" y="16844"/>
                    <a:pt x="15820" y="16782"/>
                    <a:pt x="15929" y="16658"/>
                  </a:cubicBezTo>
                  <a:cubicBezTo>
                    <a:pt x="16177" y="16332"/>
                    <a:pt x="16673" y="16177"/>
                    <a:pt x="16472" y="15634"/>
                  </a:cubicBezTo>
                  <a:cubicBezTo>
                    <a:pt x="16565" y="15402"/>
                    <a:pt x="16611" y="15215"/>
                    <a:pt x="16611" y="15014"/>
                  </a:cubicBezTo>
                  <a:cubicBezTo>
                    <a:pt x="16828" y="14704"/>
                    <a:pt x="17061" y="14393"/>
                    <a:pt x="17263" y="14083"/>
                  </a:cubicBezTo>
                  <a:cubicBezTo>
                    <a:pt x="18395" y="13680"/>
                    <a:pt x="19046" y="12501"/>
                    <a:pt x="20396" y="12346"/>
                  </a:cubicBezTo>
                  <a:cubicBezTo>
                    <a:pt x="20474" y="12334"/>
                    <a:pt x="20551" y="12328"/>
                    <a:pt x="20627" y="12328"/>
                  </a:cubicBezTo>
                  <a:cubicBezTo>
                    <a:pt x="21417" y="12328"/>
                    <a:pt x="22053" y="12949"/>
                    <a:pt x="22675" y="13246"/>
                  </a:cubicBezTo>
                  <a:cubicBezTo>
                    <a:pt x="22846" y="13060"/>
                    <a:pt x="23036" y="12998"/>
                    <a:pt x="23235" y="12998"/>
                  </a:cubicBezTo>
                  <a:cubicBezTo>
                    <a:pt x="23638" y="12998"/>
                    <a:pt x="24075" y="13252"/>
                    <a:pt x="24450" y="13252"/>
                  </a:cubicBezTo>
                  <a:cubicBezTo>
                    <a:pt x="24632" y="13252"/>
                    <a:pt x="24799" y="13192"/>
                    <a:pt x="24940" y="13013"/>
                  </a:cubicBezTo>
                  <a:cubicBezTo>
                    <a:pt x="24071" y="12889"/>
                    <a:pt x="24630" y="11989"/>
                    <a:pt x="23746" y="11803"/>
                  </a:cubicBezTo>
                  <a:cubicBezTo>
                    <a:pt x="23609" y="11821"/>
                    <a:pt x="23474" y="11829"/>
                    <a:pt x="23341" y="11829"/>
                  </a:cubicBezTo>
                  <a:cubicBezTo>
                    <a:pt x="22642" y="11829"/>
                    <a:pt x="21983" y="11592"/>
                    <a:pt x="21280" y="11136"/>
                  </a:cubicBezTo>
                  <a:cubicBezTo>
                    <a:pt x="20551" y="10640"/>
                    <a:pt x="21280" y="9880"/>
                    <a:pt x="21342" y="9337"/>
                  </a:cubicBezTo>
                  <a:cubicBezTo>
                    <a:pt x="22769" y="8190"/>
                    <a:pt x="23296" y="6266"/>
                    <a:pt x="24118" y="4746"/>
                  </a:cubicBezTo>
                  <a:cubicBezTo>
                    <a:pt x="24133" y="4762"/>
                    <a:pt x="24180" y="4778"/>
                    <a:pt x="24195" y="4793"/>
                  </a:cubicBezTo>
                  <a:cubicBezTo>
                    <a:pt x="24253" y="4803"/>
                    <a:pt x="24313" y="4808"/>
                    <a:pt x="24374" y="4808"/>
                  </a:cubicBezTo>
                  <a:cubicBezTo>
                    <a:pt x="25086" y="4808"/>
                    <a:pt x="25981" y="4160"/>
                    <a:pt x="25824" y="3289"/>
                  </a:cubicBezTo>
                  <a:cubicBezTo>
                    <a:pt x="25467" y="2994"/>
                    <a:pt x="25700" y="2296"/>
                    <a:pt x="25079" y="2234"/>
                  </a:cubicBezTo>
                  <a:cubicBezTo>
                    <a:pt x="24537" y="2265"/>
                    <a:pt x="23885" y="2606"/>
                    <a:pt x="23575" y="3211"/>
                  </a:cubicBezTo>
                  <a:cubicBezTo>
                    <a:pt x="23466" y="3444"/>
                    <a:pt x="23451" y="3676"/>
                    <a:pt x="23497" y="3862"/>
                  </a:cubicBezTo>
                  <a:cubicBezTo>
                    <a:pt x="23280" y="3940"/>
                    <a:pt x="23063" y="4064"/>
                    <a:pt x="22908" y="4312"/>
                  </a:cubicBezTo>
                  <a:cubicBezTo>
                    <a:pt x="22536" y="4002"/>
                    <a:pt x="22489" y="3134"/>
                    <a:pt x="22040" y="2730"/>
                  </a:cubicBezTo>
                  <a:cubicBezTo>
                    <a:pt x="21608" y="2871"/>
                    <a:pt x="21108" y="3357"/>
                    <a:pt x="20552" y="3357"/>
                  </a:cubicBezTo>
                  <a:cubicBezTo>
                    <a:pt x="20309" y="3357"/>
                    <a:pt x="20055" y="3264"/>
                    <a:pt x="19791" y="3009"/>
                  </a:cubicBezTo>
                  <a:cubicBezTo>
                    <a:pt x="20070" y="1676"/>
                    <a:pt x="18441" y="1179"/>
                    <a:pt x="1820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2" name="Google Shape;17132;p27"/>
            <p:cNvSpPr/>
            <p:nvPr/>
          </p:nvSpPr>
          <p:spPr>
            <a:xfrm>
              <a:off x="3250675" y="2138800"/>
              <a:ext cx="32975" cy="48275"/>
            </a:xfrm>
            <a:custGeom>
              <a:avLst/>
              <a:gdLst/>
              <a:ahLst/>
              <a:cxnLst/>
              <a:rect l="l" t="t" r="r" b="b"/>
              <a:pathLst>
                <a:path w="1319" h="1931" extrusionOk="0">
                  <a:moveTo>
                    <a:pt x="357" y="1"/>
                  </a:moveTo>
                  <a:cubicBezTo>
                    <a:pt x="47" y="218"/>
                    <a:pt x="47" y="606"/>
                    <a:pt x="0" y="1040"/>
                  </a:cubicBezTo>
                  <a:cubicBezTo>
                    <a:pt x="16" y="1381"/>
                    <a:pt x="233" y="1676"/>
                    <a:pt x="404" y="1893"/>
                  </a:cubicBezTo>
                  <a:cubicBezTo>
                    <a:pt x="474" y="1919"/>
                    <a:pt x="541" y="1931"/>
                    <a:pt x="606" y="1931"/>
                  </a:cubicBezTo>
                  <a:cubicBezTo>
                    <a:pt x="813" y="1931"/>
                    <a:pt x="991" y="1810"/>
                    <a:pt x="1133" y="1645"/>
                  </a:cubicBezTo>
                  <a:cubicBezTo>
                    <a:pt x="1319" y="1350"/>
                    <a:pt x="1257" y="1149"/>
                    <a:pt x="1241" y="807"/>
                  </a:cubicBezTo>
                  <a:cubicBezTo>
                    <a:pt x="1164" y="373"/>
                    <a:pt x="714" y="110"/>
                    <a:pt x="35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3" name="Google Shape;17133;p27"/>
            <p:cNvSpPr/>
            <p:nvPr/>
          </p:nvSpPr>
          <p:spPr>
            <a:xfrm>
              <a:off x="3048275" y="2170950"/>
              <a:ext cx="67500" cy="74250"/>
            </a:xfrm>
            <a:custGeom>
              <a:avLst/>
              <a:gdLst/>
              <a:ahLst/>
              <a:cxnLst/>
              <a:rect l="l" t="t" r="r" b="b"/>
              <a:pathLst>
                <a:path w="2700" h="2970" extrusionOk="0">
                  <a:moveTo>
                    <a:pt x="580" y="1"/>
                  </a:moveTo>
                  <a:cubicBezTo>
                    <a:pt x="557" y="1"/>
                    <a:pt x="535" y="1"/>
                    <a:pt x="512" y="2"/>
                  </a:cubicBezTo>
                  <a:cubicBezTo>
                    <a:pt x="156" y="871"/>
                    <a:pt x="0" y="2065"/>
                    <a:pt x="822" y="2794"/>
                  </a:cubicBezTo>
                  <a:cubicBezTo>
                    <a:pt x="988" y="2918"/>
                    <a:pt x="1142" y="2969"/>
                    <a:pt x="1289" y="2969"/>
                  </a:cubicBezTo>
                  <a:cubicBezTo>
                    <a:pt x="1693" y="2969"/>
                    <a:pt x="2040" y="2581"/>
                    <a:pt x="2404" y="2251"/>
                  </a:cubicBezTo>
                  <a:cubicBezTo>
                    <a:pt x="2591" y="1910"/>
                    <a:pt x="2699" y="1305"/>
                    <a:pt x="2528" y="917"/>
                  </a:cubicBezTo>
                  <a:cubicBezTo>
                    <a:pt x="2016" y="496"/>
                    <a:pt x="1329" y="1"/>
                    <a:pt x="5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4" name="Google Shape;17134;p27"/>
            <p:cNvSpPr/>
            <p:nvPr/>
          </p:nvSpPr>
          <p:spPr>
            <a:xfrm>
              <a:off x="2910250" y="2203025"/>
              <a:ext cx="97325" cy="164050"/>
            </a:xfrm>
            <a:custGeom>
              <a:avLst/>
              <a:gdLst/>
              <a:ahLst/>
              <a:cxnLst/>
              <a:rect l="l" t="t" r="r" b="b"/>
              <a:pathLst>
                <a:path w="3893" h="6562" extrusionOk="0">
                  <a:moveTo>
                    <a:pt x="375" y="0"/>
                  </a:moveTo>
                  <a:cubicBezTo>
                    <a:pt x="101" y="0"/>
                    <a:pt x="240" y="442"/>
                    <a:pt x="0" y="642"/>
                  </a:cubicBezTo>
                  <a:cubicBezTo>
                    <a:pt x="543" y="2302"/>
                    <a:pt x="1086" y="3884"/>
                    <a:pt x="2295" y="5249"/>
                  </a:cubicBezTo>
                  <a:cubicBezTo>
                    <a:pt x="2322" y="5625"/>
                    <a:pt x="2454" y="6561"/>
                    <a:pt x="3014" y="6561"/>
                  </a:cubicBezTo>
                  <a:cubicBezTo>
                    <a:pt x="3100" y="6561"/>
                    <a:pt x="3196" y="6539"/>
                    <a:pt x="3304" y="6490"/>
                  </a:cubicBezTo>
                  <a:cubicBezTo>
                    <a:pt x="3893" y="6086"/>
                    <a:pt x="3397" y="5590"/>
                    <a:pt x="3226" y="5202"/>
                  </a:cubicBezTo>
                  <a:cubicBezTo>
                    <a:pt x="2342" y="3884"/>
                    <a:pt x="1954" y="2224"/>
                    <a:pt x="1303" y="751"/>
                  </a:cubicBezTo>
                  <a:cubicBezTo>
                    <a:pt x="1055" y="549"/>
                    <a:pt x="977" y="100"/>
                    <a:pt x="543" y="38"/>
                  </a:cubicBezTo>
                  <a:cubicBezTo>
                    <a:pt x="474" y="12"/>
                    <a:pt x="419" y="0"/>
                    <a:pt x="37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5" name="Google Shape;17135;p27"/>
            <p:cNvSpPr/>
            <p:nvPr/>
          </p:nvSpPr>
          <p:spPr>
            <a:xfrm>
              <a:off x="3343725" y="2675025"/>
              <a:ext cx="48875" cy="32475"/>
            </a:xfrm>
            <a:custGeom>
              <a:avLst/>
              <a:gdLst/>
              <a:ahLst/>
              <a:cxnLst/>
              <a:rect l="l" t="t" r="r" b="b"/>
              <a:pathLst>
                <a:path w="1955" h="1299" extrusionOk="0">
                  <a:moveTo>
                    <a:pt x="892" y="0"/>
                  </a:moveTo>
                  <a:cubicBezTo>
                    <a:pt x="838" y="0"/>
                    <a:pt x="761" y="12"/>
                    <a:pt x="637" y="48"/>
                  </a:cubicBezTo>
                  <a:cubicBezTo>
                    <a:pt x="249" y="141"/>
                    <a:pt x="280" y="234"/>
                    <a:pt x="1" y="374"/>
                  </a:cubicBezTo>
                  <a:cubicBezTo>
                    <a:pt x="16" y="700"/>
                    <a:pt x="78" y="994"/>
                    <a:pt x="745" y="1072"/>
                  </a:cubicBezTo>
                  <a:cubicBezTo>
                    <a:pt x="694" y="1144"/>
                    <a:pt x="601" y="1298"/>
                    <a:pt x="777" y="1298"/>
                  </a:cubicBezTo>
                  <a:cubicBezTo>
                    <a:pt x="865" y="1298"/>
                    <a:pt x="1022" y="1259"/>
                    <a:pt x="1288" y="1149"/>
                  </a:cubicBezTo>
                  <a:cubicBezTo>
                    <a:pt x="1955" y="855"/>
                    <a:pt x="1629" y="855"/>
                    <a:pt x="1583" y="793"/>
                  </a:cubicBezTo>
                  <a:cubicBezTo>
                    <a:pt x="1179" y="669"/>
                    <a:pt x="1273" y="296"/>
                    <a:pt x="1117" y="48"/>
                  </a:cubicBezTo>
                  <a:cubicBezTo>
                    <a:pt x="1014" y="48"/>
                    <a:pt x="1000" y="0"/>
                    <a:pt x="89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36" name="Google Shape;17136;p27"/>
          <p:cNvGrpSpPr/>
          <p:nvPr/>
        </p:nvGrpSpPr>
        <p:grpSpPr>
          <a:xfrm rot="2455371">
            <a:off x="8692677" y="697161"/>
            <a:ext cx="1127692" cy="1167549"/>
            <a:chOff x="3212275" y="349350"/>
            <a:chExt cx="486650" cy="503850"/>
          </a:xfrm>
        </p:grpSpPr>
        <p:sp>
          <p:nvSpPr>
            <p:cNvPr id="17137" name="Google Shape;17137;p27"/>
            <p:cNvSpPr/>
            <p:nvPr/>
          </p:nvSpPr>
          <p:spPr>
            <a:xfrm>
              <a:off x="3212275" y="349350"/>
              <a:ext cx="392050" cy="503850"/>
            </a:xfrm>
            <a:custGeom>
              <a:avLst/>
              <a:gdLst/>
              <a:ahLst/>
              <a:cxnLst/>
              <a:rect l="l" t="t" r="r" b="b"/>
              <a:pathLst>
                <a:path w="15682" h="20154" extrusionOk="0">
                  <a:moveTo>
                    <a:pt x="11106" y="7695"/>
                  </a:moveTo>
                  <a:cubicBezTo>
                    <a:pt x="11152" y="7726"/>
                    <a:pt x="11183" y="7788"/>
                    <a:pt x="11230" y="7819"/>
                  </a:cubicBezTo>
                  <a:cubicBezTo>
                    <a:pt x="11168" y="7788"/>
                    <a:pt x="11090" y="7742"/>
                    <a:pt x="11013" y="7711"/>
                  </a:cubicBezTo>
                  <a:cubicBezTo>
                    <a:pt x="11044" y="7711"/>
                    <a:pt x="11075" y="7695"/>
                    <a:pt x="11106" y="7695"/>
                  </a:cubicBezTo>
                  <a:close/>
                  <a:moveTo>
                    <a:pt x="4995" y="7897"/>
                  </a:moveTo>
                  <a:cubicBezTo>
                    <a:pt x="5026" y="7928"/>
                    <a:pt x="5042" y="7928"/>
                    <a:pt x="5057" y="7943"/>
                  </a:cubicBezTo>
                  <a:lnTo>
                    <a:pt x="4995" y="7943"/>
                  </a:lnTo>
                  <a:lnTo>
                    <a:pt x="4995" y="7897"/>
                  </a:lnTo>
                  <a:close/>
                  <a:moveTo>
                    <a:pt x="7701" y="0"/>
                  </a:moveTo>
                  <a:cubicBezTo>
                    <a:pt x="7430" y="0"/>
                    <a:pt x="7263" y="300"/>
                    <a:pt x="7011" y="359"/>
                  </a:cubicBezTo>
                  <a:cubicBezTo>
                    <a:pt x="6983" y="353"/>
                    <a:pt x="6954" y="350"/>
                    <a:pt x="6924" y="350"/>
                  </a:cubicBezTo>
                  <a:cubicBezTo>
                    <a:pt x="6730" y="350"/>
                    <a:pt x="6518" y="472"/>
                    <a:pt x="6358" y="472"/>
                  </a:cubicBezTo>
                  <a:cubicBezTo>
                    <a:pt x="6251" y="472"/>
                    <a:pt x="6167" y="417"/>
                    <a:pt x="6127" y="235"/>
                  </a:cubicBezTo>
                  <a:cubicBezTo>
                    <a:pt x="5135" y="623"/>
                    <a:pt x="3971" y="452"/>
                    <a:pt x="3274" y="1522"/>
                  </a:cubicBezTo>
                  <a:cubicBezTo>
                    <a:pt x="2591" y="1538"/>
                    <a:pt x="2545" y="2453"/>
                    <a:pt x="2281" y="2778"/>
                  </a:cubicBezTo>
                  <a:cubicBezTo>
                    <a:pt x="2002" y="3414"/>
                    <a:pt x="2048" y="4081"/>
                    <a:pt x="2250" y="4717"/>
                  </a:cubicBezTo>
                  <a:cubicBezTo>
                    <a:pt x="1661" y="5043"/>
                    <a:pt x="1071" y="5307"/>
                    <a:pt x="699" y="5865"/>
                  </a:cubicBezTo>
                  <a:cubicBezTo>
                    <a:pt x="141" y="6982"/>
                    <a:pt x="1" y="8098"/>
                    <a:pt x="730" y="9060"/>
                  </a:cubicBezTo>
                  <a:cubicBezTo>
                    <a:pt x="789" y="9298"/>
                    <a:pt x="922" y="9364"/>
                    <a:pt x="1080" y="9364"/>
                  </a:cubicBezTo>
                  <a:cubicBezTo>
                    <a:pt x="1278" y="9364"/>
                    <a:pt x="1516" y="9260"/>
                    <a:pt x="1698" y="9260"/>
                  </a:cubicBezTo>
                  <a:cubicBezTo>
                    <a:pt x="1712" y="9260"/>
                    <a:pt x="1725" y="9260"/>
                    <a:pt x="1738" y="9261"/>
                  </a:cubicBezTo>
                  <a:cubicBezTo>
                    <a:pt x="1793" y="9254"/>
                    <a:pt x="1844" y="9250"/>
                    <a:pt x="1891" y="9250"/>
                  </a:cubicBezTo>
                  <a:cubicBezTo>
                    <a:pt x="2706" y="9250"/>
                    <a:pt x="2512" y="10331"/>
                    <a:pt x="2746" y="10859"/>
                  </a:cubicBezTo>
                  <a:cubicBezTo>
                    <a:pt x="2817" y="11028"/>
                    <a:pt x="2975" y="11115"/>
                    <a:pt x="3141" y="11115"/>
                  </a:cubicBezTo>
                  <a:cubicBezTo>
                    <a:pt x="3264" y="11115"/>
                    <a:pt x="3391" y="11067"/>
                    <a:pt x="3491" y="10968"/>
                  </a:cubicBezTo>
                  <a:cubicBezTo>
                    <a:pt x="4282" y="10223"/>
                    <a:pt x="2963" y="9044"/>
                    <a:pt x="3971" y="8672"/>
                  </a:cubicBezTo>
                  <a:lnTo>
                    <a:pt x="3971" y="8672"/>
                  </a:lnTo>
                  <a:cubicBezTo>
                    <a:pt x="3987" y="8688"/>
                    <a:pt x="4018" y="8734"/>
                    <a:pt x="4033" y="8750"/>
                  </a:cubicBezTo>
                  <a:cubicBezTo>
                    <a:pt x="4018" y="8843"/>
                    <a:pt x="3987" y="8951"/>
                    <a:pt x="4018" y="9044"/>
                  </a:cubicBezTo>
                  <a:cubicBezTo>
                    <a:pt x="4096" y="9324"/>
                    <a:pt x="3971" y="9649"/>
                    <a:pt x="4359" y="9758"/>
                  </a:cubicBezTo>
                  <a:cubicBezTo>
                    <a:pt x="4437" y="9897"/>
                    <a:pt x="4561" y="10006"/>
                    <a:pt x="4654" y="10099"/>
                  </a:cubicBezTo>
                  <a:cubicBezTo>
                    <a:pt x="4731" y="10347"/>
                    <a:pt x="4809" y="10595"/>
                    <a:pt x="4902" y="10843"/>
                  </a:cubicBezTo>
                  <a:cubicBezTo>
                    <a:pt x="4669" y="11619"/>
                    <a:pt x="5042" y="12472"/>
                    <a:pt x="4576" y="13294"/>
                  </a:cubicBezTo>
                  <a:cubicBezTo>
                    <a:pt x="4282" y="13837"/>
                    <a:pt x="3599" y="13930"/>
                    <a:pt x="3134" y="14178"/>
                  </a:cubicBezTo>
                  <a:cubicBezTo>
                    <a:pt x="3274" y="14860"/>
                    <a:pt x="2188" y="14922"/>
                    <a:pt x="2343" y="15527"/>
                  </a:cubicBezTo>
                  <a:cubicBezTo>
                    <a:pt x="2457" y="15413"/>
                    <a:pt x="2559" y="15376"/>
                    <a:pt x="2656" y="15376"/>
                  </a:cubicBezTo>
                  <a:cubicBezTo>
                    <a:pt x="2837" y="15376"/>
                    <a:pt x="3001" y="15506"/>
                    <a:pt x="3191" y="15506"/>
                  </a:cubicBezTo>
                  <a:cubicBezTo>
                    <a:pt x="3288" y="15506"/>
                    <a:pt x="3391" y="15472"/>
                    <a:pt x="3506" y="15372"/>
                  </a:cubicBezTo>
                  <a:cubicBezTo>
                    <a:pt x="3801" y="14860"/>
                    <a:pt x="4251" y="14519"/>
                    <a:pt x="4871" y="14287"/>
                  </a:cubicBezTo>
                  <a:cubicBezTo>
                    <a:pt x="4944" y="14259"/>
                    <a:pt x="5009" y="14247"/>
                    <a:pt x="5069" y="14247"/>
                  </a:cubicBezTo>
                  <a:cubicBezTo>
                    <a:pt x="5479" y="14247"/>
                    <a:pt x="5602" y="14832"/>
                    <a:pt x="5833" y="15062"/>
                  </a:cubicBezTo>
                  <a:cubicBezTo>
                    <a:pt x="5879" y="16318"/>
                    <a:pt x="6732" y="17388"/>
                    <a:pt x="7228" y="18474"/>
                  </a:cubicBezTo>
                  <a:cubicBezTo>
                    <a:pt x="7213" y="18474"/>
                    <a:pt x="7197" y="18490"/>
                    <a:pt x="7166" y="18490"/>
                  </a:cubicBezTo>
                  <a:cubicBezTo>
                    <a:pt x="6810" y="18831"/>
                    <a:pt x="6748" y="19715"/>
                    <a:pt x="7353" y="19994"/>
                  </a:cubicBezTo>
                  <a:cubicBezTo>
                    <a:pt x="7370" y="19992"/>
                    <a:pt x="7387" y="19990"/>
                    <a:pt x="7404" y="19990"/>
                  </a:cubicBezTo>
                  <a:cubicBezTo>
                    <a:pt x="7604" y="19990"/>
                    <a:pt x="7792" y="20153"/>
                    <a:pt x="7975" y="20153"/>
                  </a:cubicBezTo>
                  <a:cubicBezTo>
                    <a:pt x="8058" y="20153"/>
                    <a:pt x="8139" y="20120"/>
                    <a:pt x="8221" y="20025"/>
                  </a:cubicBezTo>
                  <a:cubicBezTo>
                    <a:pt x="8438" y="19715"/>
                    <a:pt x="8516" y="19203"/>
                    <a:pt x="8299" y="18800"/>
                  </a:cubicBezTo>
                  <a:cubicBezTo>
                    <a:pt x="8206" y="18645"/>
                    <a:pt x="8081" y="18552"/>
                    <a:pt x="7973" y="18490"/>
                  </a:cubicBezTo>
                  <a:cubicBezTo>
                    <a:pt x="8019" y="18335"/>
                    <a:pt x="8019" y="18179"/>
                    <a:pt x="7942" y="17978"/>
                  </a:cubicBezTo>
                  <a:cubicBezTo>
                    <a:pt x="7977" y="17970"/>
                    <a:pt x="8014" y="17966"/>
                    <a:pt x="8052" y="17966"/>
                  </a:cubicBezTo>
                  <a:cubicBezTo>
                    <a:pt x="8344" y="17966"/>
                    <a:pt x="8710" y="18176"/>
                    <a:pt x="9051" y="18176"/>
                  </a:cubicBezTo>
                  <a:cubicBezTo>
                    <a:pt x="9096" y="18176"/>
                    <a:pt x="9139" y="18172"/>
                    <a:pt x="9183" y="18164"/>
                  </a:cubicBezTo>
                  <a:cubicBezTo>
                    <a:pt x="9322" y="17730"/>
                    <a:pt x="9136" y="16939"/>
                    <a:pt x="9943" y="16799"/>
                  </a:cubicBezTo>
                  <a:cubicBezTo>
                    <a:pt x="10170" y="17001"/>
                    <a:pt x="10427" y="17058"/>
                    <a:pt x="10696" y="17058"/>
                  </a:cubicBezTo>
                  <a:cubicBezTo>
                    <a:pt x="11044" y="17058"/>
                    <a:pt x="11412" y="16962"/>
                    <a:pt x="11763" y="16962"/>
                  </a:cubicBezTo>
                  <a:cubicBezTo>
                    <a:pt x="11954" y="16962"/>
                    <a:pt x="12140" y="16991"/>
                    <a:pt x="12316" y="17078"/>
                  </a:cubicBezTo>
                  <a:cubicBezTo>
                    <a:pt x="13122" y="15651"/>
                    <a:pt x="11261" y="14473"/>
                    <a:pt x="12471" y="12968"/>
                  </a:cubicBezTo>
                  <a:cubicBezTo>
                    <a:pt x="12548" y="12865"/>
                    <a:pt x="12643" y="12841"/>
                    <a:pt x="12742" y="12841"/>
                  </a:cubicBezTo>
                  <a:cubicBezTo>
                    <a:pt x="12828" y="12841"/>
                    <a:pt x="12918" y="12859"/>
                    <a:pt x="13002" y="12859"/>
                  </a:cubicBezTo>
                  <a:cubicBezTo>
                    <a:pt x="13109" y="12859"/>
                    <a:pt x="13207" y="12829"/>
                    <a:pt x="13277" y="12689"/>
                  </a:cubicBezTo>
                  <a:lnTo>
                    <a:pt x="13277" y="12689"/>
                  </a:lnTo>
                  <a:cubicBezTo>
                    <a:pt x="13200" y="12716"/>
                    <a:pt x="13134" y="12728"/>
                    <a:pt x="13078" y="12728"/>
                  </a:cubicBezTo>
                  <a:cubicBezTo>
                    <a:pt x="12611" y="12728"/>
                    <a:pt x="12764" y="11912"/>
                    <a:pt x="12238" y="11898"/>
                  </a:cubicBezTo>
                  <a:cubicBezTo>
                    <a:pt x="12238" y="11650"/>
                    <a:pt x="12781" y="11681"/>
                    <a:pt x="12548" y="11309"/>
                  </a:cubicBezTo>
                  <a:lnTo>
                    <a:pt x="12548" y="11309"/>
                  </a:lnTo>
                  <a:cubicBezTo>
                    <a:pt x="12487" y="11325"/>
                    <a:pt x="12430" y="11332"/>
                    <a:pt x="12376" y="11332"/>
                  </a:cubicBezTo>
                  <a:cubicBezTo>
                    <a:pt x="11966" y="11332"/>
                    <a:pt x="11754" y="10904"/>
                    <a:pt x="11494" y="10657"/>
                  </a:cubicBezTo>
                  <a:lnTo>
                    <a:pt x="11494" y="10580"/>
                  </a:lnTo>
                  <a:cubicBezTo>
                    <a:pt x="11726" y="10394"/>
                    <a:pt x="11897" y="10208"/>
                    <a:pt x="11974" y="9975"/>
                  </a:cubicBezTo>
                  <a:cubicBezTo>
                    <a:pt x="12114" y="9618"/>
                    <a:pt x="11974" y="9277"/>
                    <a:pt x="11742" y="8951"/>
                  </a:cubicBezTo>
                  <a:cubicBezTo>
                    <a:pt x="11804" y="8750"/>
                    <a:pt x="11788" y="8564"/>
                    <a:pt x="11695" y="8362"/>
                  </a:cubicBezTo>
                  <a:lnTo>
                    <a:pt x="11695" y="8362"/>
                  </a:lnTo>
                  <a:cubicBezTo>
                    <a:pt x="11974" y="8672"/>
                    <a:pt x="12269" y="8951"/>
                    <a:pt x="12750" y="9261"/>
                  </a:cubicBezTo>
                  <a:cubicBezTo>
                    <a:pt x="12595" y="8905"/>
                    <a:pt x="12424" y="8036"/>
                    <a:pt x="11850" y="7742"/>
                  </a:cubicBezTo>
                  <a:lnTo>
                    <a:pt x="11850" y="7742"/>
                  </a:lnTo>
                  <a:cubicBezTo>
                    <a:pt x="12471" y="8052"/>
                    <a:pt x="13587" y="8315"/>
                    <a:pt x="14192" y="8951"/>
                  </a:cubicBezTo>
                  <a:cubicBezTo>
                    <a:pt x="13882" y="8052"/>
                    <a:pt x="12657" y="7711"/>
                    <a:pt x="12657" y="6671"/>
                  </a:cubicBezTo>
                  <a:cubicBezTo>
                    <a:pt x="12796" y="6485"/>
                    <a:pt x="13029" y="6423"/>
                    <a:pt x="13184" y="6361"/>
                  </a:cubicBezTo>
                  <a:cubicBezTo>
                    <a:pt x="13355" y="6191"/>
                    <a:pt x="13122" y="6051"/>
                    <a:pt x="13045" y="5927"/>
                  </a:cubicBezTo>
                  <a:cubicBezTo>
                    <a:pt x="13603" y="5105"/>
                    <a:pt x="14844" y="5570"/>
                    <a:pt x="15681" y="5167"/>
                  </a:cubicBezTo>
                  <a:cubicBezTo>
                    <a:pt x="15650" y="5074"/>
                    <a:pt x="15418" y="5012"/>
                    <a:pt x="15588" y="4857"/>
                  </a:cubicBezTo>
                  <a:lnTo>
                    <a:pt x="15588" y="4857"/>
                  </a:lnTo>
                  <a:cubicBezTo>
                    <a:pt x="15438" y="4903"/>
                    <a:pt x="15283" y="4910"/>
                    <a:pt x="15129" y="4910"/>
                  </a:cubicBezTo>
                  <a:cubicBezTo>
                    <a:pt x="15064" y="4910"/>
                    <a:pt x="14999" y="4909"/>
                    <a:pt x="14934" y="4909"/>
                  </a:cubicBezTo>
                  <a:cubicBezTo>
                    <a:pt x="14693" y="4909"/>
                    <a:pt x="14458" y="4926"/>
                    <a:pt x="14254" y="5089"/>
                  </a:cubicBezTo>
                  <a:cubicBezTo>
                    <a:pt x="14099" y="5012"/>
                    <a:pt x="13820" y="4965"/>
                    <a:pt x="13836" y="4764"/>
                  </a:cubicBezTo>
                  <a:cubicBezTo>
                    <a:pt x="14130" y="4035"/>
                    <a:pt x="14797" y="4562"/>
                    <a:pt x="15200" y="4081"/>
                  </a:cubicBezTo>
                  <a:cubicBezTo>
                    <a:pt x="15278" y="3926"/>
                    <a:pt x="15200" y="3740"/>
                    <a:pt x="15076" y="3600"/>
                  </a:cubicBezTo>
                  <a:cubicBezTo>
                    <a:pt x="15013" y="3587"/>
                    <a:pt x="14952" y="3581"/>
                    <a:pt x="14894" y="3581"/>
                  </a:cubicBezTo>
                  <a:cubicBezTo>
                    <a:pt x="14516" y="3581"/>
                    <a:pt x="14232" y="3835"/>
                    <a:pt x="13819" y="3835"/>
                  </a:cubicBezTo>
                  <a:cubicBezTo>
                    <a:pt x="13799" y="3835"/>
                    <a:pt x="13779" y="3834"/>
                    <a:pt x="13758" y="3833"/>
                  </a:cubicBezTo>
                  <a:cubicBezTo>
                    <a:pt x="13740" y="3834"/>
                    <a:pt x="13723" y="3835"/>
                    <a:pt x="13706" y="3835"/>
                  </a:cubicBezTo>
                  <a:cubicBezTo>
                    <a:pt x="13023" y="3835"/>
                    <a:pt x="12889" y="2949"/>
                    <a:pt x="12238" y="2934"/>
                  </a:cubicBezTo>
                  <a:cubicBezTo>
                    <a:pt x="12202" y="2926"/>
                    <a:pt x="12158" y="2922"/>
                    <a:pt x="12112" y="2922"/>
                  </a:cubicBezTo>
                  <a:cubicBezTo>
                    <a:pt x="11961" y="2922"/>
                    <a:pt x="11788" y="2972"/>
                    <a:pt x="11788" y="3151"/>
                  </a:cubicBezTo>
                  <a:cubicBezTo>
                    <a:pt x="11230" y="3104"/>
                    <a:pt x="10641" y="2996"/>
                    <a:pt x="10299" y="2530"/>
                  </a:cubicBezTo>
                  <a:cubicBezTo>
                    <a:pt x="10253" y="2220"/>
                    <a:pt x="10377" y="1894"/>
                    <a:pt x="10222" y="1507"/>
                  </a:cubicBezTo>
                  <a:cubicBezTo>
                    <a:pt x="10198" y="1385"/>
                    <a:pt x="10088" y="1235"/>
                    <a:pt x="9959" y="1235"/>
                  </a:cubicBezTo>
                  <a:cubicBezTo>
                    <a:pt x="9924" y="1235"/>
                    <a:pt x="9887" y="1247"/>
                    <a:pt x="9850" y="1274"/>
                  </a:cubicBezTo>
                  <a:cubicBezTo>
                    <a:pt x="9694" y="1507"/>
                    <a:pt x="9850" y="1863"/>
                    <a:pt x="10005" y="2096"/>
                  </a:cubicBezTo>
                  <a:cubicBezTo>
                    <a:pt x="9988" y="2097"/>
                    <a:pt x="9970" y="2098"/>
                    <a:pt x="9953" y="2098"/>
                  </a:cubicBezTo>
                  <a:cubicBezTo>
                    <a:pt x="9525" y="2098"/>
                    <a:pt x="8979" y="1743"/>
                    <a:pt x="8562" y="1445"/>
                  </a:cubicBezTo>
                  <a:cubicBezTo>
                    <a:pt x="8485" y="762"/>
                    <a:pt x="9400" y="855"/>
                    <a:pt x="9679" y="359"/>
                  </a:cubicBezTo>
                  <a:cubicBezTo>
                    <a:pt x="9633" y="350"/>
                    <a:pt x="9587" y="346"/>
                    <a:pt x="9541" y="346"/>
                  </a:cubicBezTo>
                  <a:cubicBezTo>
                    <a:pt x="9047" y="346"/>
                    <a:pt x="8573" y="839"/>
                    <a:pt x="8080" y="839"/>
                  </a:cubicBezTo>
                  <a:cubicBezTo>
                    <a:pt x="7927" y="839"/>
                    <a:pt x="7773" y="792"/>
                    <a:pt x="7616" y="669"/>
                  </a:cubicBezTo>
                  <a:cubicBezTo>
                    <a:pt x="7213" y="374"/>
                    <a:pt x="7926" y="297"/>
                    <a:pt x="7740" y="2"/>
                  </a:cubicBezTo>
                  <a:cubicBezTo>
                    <a:pt x="7727" y="1"/>
                    <a:pt x="7714" y="0"/>
                    <a:pt x="770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8" name="Google Shape;17138;p27"/>
            <p:cNvSpPr/>
            <p:nvPr/>
          </p:nvSpPr>
          <p:spPr>
            <a:xfrm>
              <a:off x="3557775" y="806900"/>
              <a:ext cx="32200" cy="24375"/>
            </a:xfrm>
            <a:custGeom>
              <a:avLst/>
              <a:gdLst/>
              <a:ahLst/>
              <a:cxnLst/>
              <a:rect l="l" t="t" r="r" b="b"/>
              <a:pathLst>
                <a:path w="1288" h="975" extrusionOk="0">
                  <a:moveTo>
                    <a:pt x="415" y="0"/>
                  </a:moveTo>
                  <a:cubicBezTo>
                    <a:pt x="344" y="0"/>
                    <a:pt x="277" y="7"/>
                    <a:pt x="217" y="17"/>
                  </a:cubicBezTo>
                  <a:cubicBezTo>
                    <a:pt x="47" y="126"/>
                    <a:pt x="0" y="327"/>
                    <a:pt x="62" y="529"/>
                  </a:cubicBezTo>
                  <a:cubicBezTo>
                    <a:pt x="140" y="746"/>
                    <a:pt x="279" y="793"/>
                    <a:pt x="481" y="917"/>
                  </a:cubicBezTo>
                  <a:cubicBezTo>
                    <a:pt x="562" y="957"/>
                    <a:pt x="646" y="974"/>
                    <a:pt x="731" y="974"/>
                  </a:cubicBezTo>
                  <a:cubicBezTo>
                    <a:pt x="938" y="974"/>
                    <a:pt x="1144" y="872"/>
                    <a:pt x="1287" y="762"/>
                  </a:cubicBezTo>
                  <a:cubicBezTo>
                    <a:pt x="1256" y="498"/>
                    <a:pt x="1070" y="327"/>
                    <a:pt x="853" y="126"/>
                  </a:cubicBezTo>
                  <a:cubicBezTo>
                    <a:pt x="727" y="31"/>
                    <a:pt x="564" y="0"/>
                    <a:pt x="41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9" name="Google Shape;17139;p27"/>
            <p:cNvSpPr/>
            <p:nvPr/>
          </p:nvSpPr>
          <p:spPr>
            <a:xfrm>
              <a:off x="3598875" y="678150"/>
              <a:ext cx="54300" cy="43100"/>
            </a:xfrm>
            <a:custGeom>
              <a:avLst/>
              <a:gdLst/>
              <a:ahLst/>
              <a:cxnLst/>
              <a:rect l="l" t="t" r="r" b="b"/>
              <a:pathLst>
                <a:path w="2172" h="1724" extrusionOk="0">
                  <a:moveTo>
                    <a:pt x="721" y="0"/>
                  </a:moveTo>
                  <a:cubicBezTo>
                    <a:pt x="653" y="0"/>
                    <a:pt x="583" y="6"/>
                    <a:pt x="512" y="18"/>
                  </a:cubicBezTo>
                  <a:cubicBezTo>
                    <a:pt x="0" y="173"/>
                    <a:pt x="124" y="669"/>
                    <a:pt x="155" y="1135"/>
                  </a:cubicBezTo>
                  <a:cubicBezTo>
                    <a:pt x="279" y="1367"/>
                    <a:pt x="574" y="1677"/>
                    <a:pt x="853" y="1724"/>
                  </a:cubicBezTo>
                  <a:cubicBezTo>
                    <a:pt x="1303" y="1615"/>
                    <a:pt x="1892" y="1445"/>
                    <a:pt x="2171" y="995"/>
                  </a:cubicBezTo>
                  <a:cubicBezTo>
                    <a:pt x="1864" y="491"/>
                    <a:pt x="1354" y="0"/>
                    <a:pt x="72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0" name="Google Shape;17140;p27"/>
            <p:cNvSpPr/>
            <p:nvPr/>
          </p:nvSpPr>
          <p:spPr>
            <a:xfrm>
              <a:off x="3573275" y="577950"/>
              <a:ext cx="125650" cy="39450"/>
            </a:xfrm>
            <a:custGeom>
              <a:avLst/>
              <a:gdLst/>
              <a:ahLst/>
              <a:cxnLst/>
              <a:rect l="l" t="t" r="r" b="b"/>
              <a:pathLst>
                <a:path w="5026" h="1578" extrusionOk="0">
                  <a:moveTo>
                    <a:pt x="414" y="0"/>
                  </a:moveTo>
                  <a:cubicBezTo>
                    <a:pt x="245" y="0"/>
                    <a:pt x="105" y="77"/>
                    <a:pt x="62" y="304"/>
                  </a:cubicBezTo>
                  <a:cubicBezTo>
                    <a:pt x="0" y="815"/>
                    <a:pt x="481" y="738"/>
                    <a:pt x="776" y="815"/>
                  </a:cubicBezTo>
                  <a:cubicBezTo>
                    <a:pt x="1862" y="862"/>
                    <a:pt x="2932" y="1343"/>
                    <a:pt x="4017" y="1575"/>
                  </a:cubicBezTo>
                  <a:cubicBezTo>
                    <a:pt x="4053" y="1568"/>
                    <a:pt x="4090" y="1565"/>
                    <a:pt x="4129" y="1565"/>
                  </a:cubicBezTo>
                  <a:cubicBezTo>
                    <a:pt x="4212" y="1565"/>
                    <a:pt x="4301" y="1577"/>
                    <a:pt x="4388" y="1577"/>
                  </a:cubicBezTo>
                  <a:cubicBezTo>
                    <a:pt x="4505" y="1577"/>
                    <a:pt x="4619" y="1555"/>
                    <a:pt x="4715" y="1451"/>
                  </a:cubicBezTo>
                  <a:cubicBezTo>
                    <a:pt x="5026" y="1265"/>
                    <a:pt x="4622" y="1141"/>
                    <a:pt x="4622" y="908"/>
                  </a:cubicBezTo>
                  <a:cubicBezTo>
                    <a:pt x="3590" y="560"/>
                    <a:pt x="2608" y="261"/>
                    <a:pt x="1517" y="261"/>
                  </a:cubicBezTo>
                  <a:cubicBezTo>
                    <a:pt x="1396" y="261"/>
                    <a:pt x="1273" y="265"/>
                    <a:pt x="1148" y="273"/>
                  </a:cubicBezTo>
                  <a:cubicBezTo>
                    <a:pt x="998" y="179"/>
                    <a:pt x="672" y="0"/>
                    <a:pt x="41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1" name="Google Shape;17141;p27"/>
            <p:cNvSpPr/>
            <p:nvPr/>
          </p:nvSpPr>
          <p:spPr>
            <a:xfrm>
              <a:off x="3228875" y="645950"/>
              <a:ext cx="26475" cy="21800"/>
            </a:xfrm>
            <a:custGeom>
              <a:avLst/>
              <a:gdLst/>
              <a:ahLst/>
              <a:cxnLst/>
              <a:rect l="l" t="t" r="r" b="b"/>
              <a:pathLst>
                <a:path w="1059" h="872" extrusionOk="0">
                  <a:moveTo>
                    <a:pt x="757" y="1"/>
                  </a:moveTo>
                  <a:cubicBezTo>
                    <a:pt x="644" y="1"/>
                    <a:pt x="516" y="64"/>
                    <a:pt x="345" y="251"/>
                  </a:cubicBezTo>
                  <a:cubicBezTo>
                    <a:pt x="330" y="213"/>
                    <a:pt x="300" y="139"/>
                    <a:pt x="255" y="139"/>
                  </a:cubicBezTo>
                  <a:cubicBezTo>
                    <a:pt x="209" y="139"/>
                    <a:pt x="145" y="221"/>
                    <a:pt x="66" y="515"/>
                  </a:cubicBezTo>
                  <a:cubicBezTo>
                    <a:pt x="1" y="794"/>
                    <a:pt x="25" y="850"/>
                    <a:pt x="65" y="850"/>
                  </a:cubicBezTo>
                  <a:cubicBezTo>
                    <a:pt x="91" y="850"/>
                    <a:pt x="125" y="825"/>
                    <a:pt x="143" y="825"/>
                  </a:cubicBezTo>
                  <a:cubicBezTo>
                    <a:pt x="209" y="777"/>
                    <a:pt x="271" y="760"/>
                    <a:pt x="330" y="760"/>
                  </a:cubicBezTo>
                  <a:cubicBezTo>
                    <a:pt x="481" y="760"/>
                    <a:pt x="615" y="872"/>
                    <a:pt x="748" y="872"/>
                  </a:cubicBezTo>
                  <a:cubicBezTo>
                    <a:pt x="810" y="763"/>
                    <a:pt x="841" y="841"/>
                    <a:pt x="950" y="592"/>
                  </a:cubicBezTo>
                  <a:cubicBezTo>
                    <a:pt x="1059" y="344"/>
                    <a:pt x="997" y="344"/>
                    <a:pt x="1043" y="112"/>
                  </a:cubicBezTo>
                  <a:cubicBezTo>
                    <a:pt x="947" y="53"/>
                    <a:pt x="858" y="1"/>
                    <a:pt x="75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42" name="Google Shape;17142;p27"/>
          <p:cNvGrpSpPr/>
          <p:nvPr/>
        </p:nvGrpSpPr>
        <p:grpSpPr>
          <a:xfrm rot="-6126719">
            <a:off x="1728983" y="4208331"/>
            <a:ext cx="1535043" cy="1923566"/>
            <a:chOff x="4082775" y="914425"/>
            <a:chExt cx="777050" cy="973675"/>
          </a:xfrm>
        </p:grpSpPr>
        <p:sp>
          <p:nvSpPr>
            <p:cNvPr id="17143" name="Google Shape;17143;p27"/>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4" name="Google Shape;17144;p27"/>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5" name="Google Shape;17145;p27"/>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6" name="Google Shape;17146;p27"/>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7" name="Google Shape;17147;p27"/>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8" name="Google Shape;17148;p27"/>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9" name="Google Shape;17149;p27"/>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0" name="Google Shape;17150;p27"/>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1" name="Google Shape;17151;p27"/>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2" name="Google Shape;17152;p27"/>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 Column - Horizontal">
    <p:spTree>
      <p:nvGrpSpPr>
        <p:cNvPr id="1" name=""/>
        <p:cNvGrpSpPr/>
        <p:nvPr/>
      </p:nvGrpSpPr>
      <p:grpSpPr>
        <a:xfrm>
          <a:off x="0" y="0"/>
          <a:ext cx="0" cy="0"/>
          <a:chOff x="0" y="0"/>
          <a:chExt cx="0" cy="0"/>
        </a:xfrm>
      </p:grpSpPr>
      <p:pic>
        <p:nvPicPr>
          <p:cNvPr id="22" name="図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180" y="1535838"/>
            <a:ext cx="3312656" cy="236996"/>
          </a:xfrm>
          <a:prstGeom prst="rect">
            <a:avLst/>
          </a:prstGeom>
        </p:spPr>
      </p:pic>
      <p:sp>
        <p:nvSpPr>
          <p:cNvPr id="5" name="スライド番号プレースホルダー 4"/>
          <p:cNvSpPr>
            <a:spLocks noGrp="1"/>
          </p:cNvSpPr>
          <p:nvPr>
            <p:ph type="sldNum" sz="quarter" idx="12"/>
          </p:nvPr>
        </p:nvSpPr>
        <p:spPr>
          <a:xfrm>
            <a:off x="3809480" y="663539"/>
            <a:ext cx="1518669" cy="273844"/>
          </a:xfrm>
          <a:prstGeom prst="rect">
            <a:avLst/>
          </a:prstGeom>
        </p:spPr>
        <p:txBody>
          <a:bodyPr lIns="60963" tIns="30482" rIns="60963" bIns="30482" anchor="ctr"/>
          <a:lstStyle>
            <a:lvl1pPr algn="ctr">
              <a:defRPr sz="2025">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sp>
        <p:nvSpPr>
          <p:cNvPr id="23" name="テキスト プレースホルダー 22"/>
          <p:cNvSpPr>
            <a:spLocks noGrp="1"/>
          </p:cNvSpPr>
          <p:nvPr>
            <p:ph type="body" sz="quarter" idx="13" hasCustomPrompt="1"/>
          </p:nvPr>
        </p:nvSpPr>
        <p:spPr>
          <a:xfrm>
            <a:off x="467188" y="1239602"/>
            <a:ext cx="3968133" cy="540060"/>
          </a:xfrm>
          <a:prstGeom prst="rect">
            <a:avLst/>
          </a:prstGeom>
        </p:spPr>
        <p:txBody>
          <a:bodyPr lIns="60963" tIns="30482" rIns="60963" bIns="30482" anchor="ctr">
            <a:normAutofit/>
          </a:bodyPr>
          <a:lstStyle>
            <a:lvl1pPr algn="l">
              <a:defRPr sz="3000">
                <a:solidFill>
                  <a:srgbClr val="525252"/>
                </a:solidFill>
                <a:latin typeface="+mj-lt"/>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471870" y="1880847"/>
            <a:ext cx="3963607" cy="1915040"/>
          </a:xfrm>
          <a:prstGeom prst="rect">
            <a:avLst/>
          </a:prstGeom>
        </p:spPr>
        <p:txBody>
          <a:bodyPr lIns="60963" tIns="30482" rIns="60963" bIns="30482">
            <a:normAutofit/>
          </a:bodyPr>
          <a:lstStyle>
            <a:lvl1pPr algn="l">
              <a:defRPr sz="975"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5639" y="473025"/>
            <a:ext cx="5029631" cy="349982"/>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5461" y="486879"/>
            <a:ext cx="5029632" cy="359833"/>
          </a:xfrm>
          <a:prstGeom prst="rect">
            <a:avLst/>
          </a:prstGeom>
        </p:spPr>
      </p:pic>
      <p:sp>
        <p:nvSpPr>
          <p:cNvPr id="2" name="タイトル 1"/>
          <p:cNvSpPr>
            <a:spLocks noGrp="1"/>
          </p:cNvSpPr>
          <p:nvPr>
            <p:ph type="title" hasCustomPrompt="1"/>
          </p:nvPr>
        </p:nvSpPr>
        <p:spPr>
          <a:xfrm>
            <a:off x="0" y="159483"/>
            <a:ext cx="9144000" cy="493562"/>
          </a:xfrm>
          <a:prstGeom prst="rect">
            <a:avLst/>
          </a:prstGeom>
        </p:spPr>
        <p:txBody>
          <a:bodyPr lIns="60963" tIns="30482" rIns="60963" bIns="30482">
            <a:noAutofit/>
          </a:bodyPr>
          <a:lstStyle>
            <a:lvl1pPr algn="ctr">
              <a:defRPr sz="4425"/>
            </a:lvl1pPr>
          </a:lstStyle>
          <a:p>
            <a:r>
              <a:rPr lang="en-US" altLang="ja-JP" dirty="0"/>
              <a:t>SLIDE TITLE HERE</a:t>
            </a:r>
            <a:endParaRPr lang="en-US" dirty="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0021" y="2170158"/>
            <a:ext cx="3312656" cy="236996"/>
          </a:xfrm>
          <a:prstGeom prst="rect">
            <a:avLst/>
          </a:prstGeom>
        </p:spPr>
      </p:pic>
      <p:sp>
        <p:nvSpPr>
          <p:cNvPr id="10" name="テキスト プレースホルダー 22"/>
          <p:cNvSpPr>
            <a:spLocks noGrp="1"/>
          </p:cNvSpPr>
          <p:nvPr>
            <p:ph type="body" sz="quarter" idx="15" hasCustomPrompt="1"/>
          </p:nvPr>
        </p:nvSpPr>
        <p:spPr>
          <a:xfrm>
            <a:off x="4716029" y="1873922"/>
            <a:ext cx="3968133" cy="540060"/>
          </a:xfrm>
          <a:prstGeom prst="rect">
            <a:avLst/>
          </a:prstGeom>
        </p:spPr>
        <p:txBody>
          <a:bodyPr lIns="60963" tIns="30482" rIns="60963" bIns="30482" anchor="ctr">
            <a:normAutofit/>
          </a:bodyPr>
          <a:lstStyle>
            <a:lvl1pPr algn="l">
              <a:defRPr sz="3000">
                <a:solidFill>
                  <a:srgbClr val="525252"/>
                </a:solidFill>
                <a:latin typeface="+mj-lt"/>
              </a:defRPr>
            </a:lvl1pPr>
          </a:lstStyle>
          <a:p>
            <a:pPr lvl="0"/>
            <a:r>
              <a:rPr lang="en-US" dirty="0"/>
              <a:t>Text Here</a:t>
            </a:r>
          </a:p>
        </p:txBody>
      </p:sp>
      <p:sp>
        <p:nvSpPr>
          <p:cNvPr id="11" name="テキスト プレースホルダー 5"/>
          <p:cNvSpPr>
            <a:spLocks noGrp="1"/>
          </p:cNvSpPr>
          <p:nvPr>
            <p:ph type="body" sz="quarter" idx="16" hasCustomPrompt="1"/>
          </p:nvPr>
        </p:nvSpPr>
        <p:spPr>
          <a:xfrm>
            <a:off x="4720711" y="2515166"/>
            <a:ext cx="3963607" cy="1915040"/>
          </a:xfrm>
          <a:prstGeom prst="rect">
            <a:avLst/>
          </a:prstGeom>
        </p:spPr>
        <p:txBody>
          <a:bodyPr lIns="60963" tIns="30482" rIns="60963" bIns="30482">
            <a:normAutofit/>
          </a:bodyPr>
          <a:lstStyle>
            <a:lvl1pPr algn="l">
              <a:defRPr sz="975"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328877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8" decel="10000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0"/>
                                  </p:stCondLst>
                                  <p:iterate type="wd">
                                    <p:tmPct val="10000"/>
                                  </p:iterate>
                                  <p:childTnLst>
                                    <p:set>
                                      <p:cBhvr>
                                        <p:cTn id="27" dur="1" fill="hold">
                                          <p:stCondLst>
                                            <p:cond delay="0"/>
                                          </p:stCondLst>
                                        </p:cTn>
                                        <p:tgtEl>
                                          <p:spTgt spid="23">
                                            <p:txEl>
                                              <p:pRg st="0" end="0"/>
                                            </p:txEl>
                                          </p:spTgt>
                                        </p:tgtEl>
                                        <p:attrNameLst>
                                          <p:attrName>style.visibility</p:attrName>
                                        </p:attrNameLst>
                                      </p:cBhvr>
                                      <p:to>
                                        <p:strVal val="visible"/>
                                      </p:to>
                                    </p:set>
                                    <p:anim calcmode="lin" valueType="num">
                                      <p:cBhvr additive="base">
                                        <p:cTn id="2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3">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300"/>
                            </p:stCondLst>
                            <p:childTnLst>
                              <p:par>
                                <p:cTn id="35" presetID="2" presetClass="entr" presetSubtype="8" decel="100000" fill="hold" nodeType="afterEffect">
                                  <p:stCondLst>
                                    <p:cond delay="5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500"/>
                                  </p:stCondLst>
                                  <p:iterate type="wd">
                                    <p:tmPct val="10000"/>
                                  </p:iterate>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500"/>
                                  </p:stCondLst>
                                  <p:childTnLst>
                                    <p:set>
                                      <p:cBhvr>
                                        <p:cTn id="44" dur="1" fill="hold">
                                          <p:stCondLst>
                                            <p:cond delay="0"/>
                                          </p:stCondLst>
                                        </p:cTn>
                                        <p:tgtEl>
                                          <p:spTgt spid="11">
                                            <p:txEl>
                                              <p:pRg st="0" end="0"/>
                                            </p:txEl>
                                          </p:spTgt>
                                        </p:tgtEl>
                                        <p:attrNameLst>
                                          <p:attrName>style.visibility</p:attrName>
                                        </p:attrNameLst>
                                      </p:cBhvr>
                                      <p:to>
                                        <p:strVal val="visible"/>
                                      </p:to>
                                    </p:set>
                                    <p:anim calcmode="lin" valueType="num">
                                      <p:cBhvr additive="base">
                                        <p:cTn id="4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4"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2" grpId="0"/>
      <p:bldP spid="10" grpId="0" build="p">
        <p:tmplLst>
          <p:tmpl lvl="1">
            <p:tnLst>
              <p:par>
                <p:cTn presetID="2" presetClass="entr" presetSubtype="2" decel="100000" fill="hold" nodeType="withEffect">
                  <p:stCondLst>
                    <p:cond delay="50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4"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Lobster"/>
              <a:buNone/>
              <a:defRPr sz="2800">
                <a:solidFill>
                  <a:schemeClr val="dk1"/>
                </a:solidFill>
                <a:latin typeface="Lobster"/>
                <a:ea typeface="Lobster"/>
                <a:cs typeface="Lobster"/>
                <a:sym typeface="Lobste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Poppins"/>
              <a:buChar char="●"/>
              <a:defRPr sz="1800" b="1">
                <a:solidFill>
                  <a:schemeClr val="lt1"/>
                </a:solidFill>
                <a:latin typeface="Poppins"/>
                <a:ea typeface="Poppins"/>
                <a:cs typeface="Poppins"/>
                <a:sym typeface="Poppins"/>
              </a:defRPr>
            </a:lvl1pPr>
            <a:lvl2pPr marL="914400" lvl="1" indent="-317500">
              <a:lnSpc>
                <a:spcPct val="115000"/>
              </a:lnSpc>
              <a:spcBef>
                <a:spcPts val="1600"/>
              </a:spcBef>
              <a:spcAft>
                <a:spcPts val="0"/>
              </a:spcAft>
              <a:buClr>
                <a:schemeClr val="lt1"/>
              </a:buClr>
              <a:buSzPts val="1400"/>
              <a:buFont typeface="Poppins"/>
              <a:buChar char="○"/>
              <a:defRPr>
                <a:solidFill>
                  <a:schemeClr val="lt1"/>
                </a:solidFill>
                <a:latin typeface="Poppins"/>
                <a:ea typeface="Poppins"/>
                <a:cs typeface="Poppins"/>
                <a:sym typeface="Poppins"/>
              </a:defRPr>
            </a:lvl2pPr>
            <a:lvl3pPr marL="1371600" lvl="2" indent="-317500">
              <a:lnSpc>
                <a:spcPct val="115000"/>
              </a:lnSpc>
              <a:spcBef>
                <a:spcPts val="1600"/>
              </a:spcBef>
              <a:spcAft>
                <a:spcPts val="0"/>
              </a:spcAft>
              <a:buClr>
                <a:schemeClr val="lt1"/>
              </a:buClr>
              <a:buSzPts val="1400"/>
              <a:buFont typeface="Poppins"/>
              <a:buChar char="■"/>
              <a:defRPr>
                <a:solidFill>
                  <a:schemeClr val="lt1"/>
                </a:solidFill>
                <a:latin typeface="Poppins"/>
                <a:ea typeface="Poppins"/>
                <a:cs typeface="Poppins"/>
                <a:sym typeface="Poppins"/>
              </a:defRPr>
            </a:lvl3pPr>
            <a:lvl4pPr marL="1828800" lvl="3" indent="-317500">
              <a:lnSpc>
                <a:spcPct val="115000"/>
              </a:lnSpc>
              <a:spcBef>
                <a:spcPts val="1600"/>
              </a:spcBef>
              <a:spcAft>
                <a:spcPts val="0"/>
              </a:spcAft>
              <a:buClr>
                <a:schemeClr val="lt1"/>
              </a:buClr>
              <a:buSzPts val="1400"/>
              <a:buFont typeface="Poppins"/>
              <a:buChar char="●"/>
              <a:defRPr>
                <a:solidFill>
                  <a:schemeClr val="lt1"/>
                </a:solidFill>
                <a:latin typeface="Poppins"/>
                <a:ea typeface="Poppins"/>
                <a:cs typeface="Poppins"/>
                <a:sym typeface="Poppins"/>
              </a:defRPr>
            </a:lvl4pPr>
            <a:lvl5pPr marL="2286000" lvl="4" indent="-317500">
              <a:lnSpc>
                <a:spcPct val="115000"/>
              </a:lnSpc>
              <a:spcBef>
                <a:spcPts val="1600"/>
              </a:spcBef>
              <a:spcAft>
                <a:spcPts val="0"/>
              </a:spcAft>
              <a:buClr>
                <a:schemeClr val="lt1"/>
              </a:buClr>
              <a:buSzPts val="1400"/>
              <a:buFont typeface="Poppins"/>
              <a:buChar char="○"/>
              <a:defRPr>
                <a:solidFill>
                  <a:schemeClr val="lt1"/>
                </a:solidFill>
                <a:latin typeface="Poppins"/>
                <a:ea typeface="Poppins"/>
                <a:cs typeface="Poppins"/>
                <a:sym typeface="Poppins"/>
              </a:defRPr>
            </a:lvl5pPr>
            <a:lvl6pPr marL="2743200" lvl="5" indent="-317500">
              <a:lnSpc>
                <a:spcPct val="115000"/>
              </a:lnSpc>
              <a:spcBef>
                <a:spcPts val="1600"/>
              </a:spcBef>
              <a:spcAft>
                <a:spcPts val="0"/>
              </a:spcAft>
              <a:buClr>
                <a:schemeClr val="lt1"/>
              </a:buClr>
              <a:buSzPts val="1400"/>
              <a:buFont typeface="Poppins"/>
              <a:buChar char="■"/>
              <a:defRPr>
                <a:solidFill>
                  <a:schemeClr val="lt1"/>
                </a:solidFill>
                <a:latin typeface="Poppins"/>
                <a:ea typeface="Poppins"/>
                <a:cs typeface="Poppins"/>
                <a:sym typeface="Poppins"/>
              </a:defRPr>
            </a:lvl6pPr>
            <a:lvl7pPr marL="3200400" lvl="6" indent="-317500">
              <a:lnSpc>
                <a:spcPct val="115000"/>
              </a:lnSpc>
              <a:spcBef>
                <a:spcPts val="1600"/>
              </a:spcBef>
              <a:spcAft>
                <a:spcPts val="0"/>
              </a:spcAft>
              <a:buClr>
                <a:schemeClr val="lt1"/>
              </a:buClr>
              <a:buSzPts val="1400"/>
              <a:buFont typeface="Poppins"/>
              <a:buChar char="●"/>
              <a:defRPr>
                <a:solidFill>
                  <a:schemeClr val="lt1"/>
                </a:solidFill>
                <a:latin typeface="Poppins"/>
                <a:ea typeface="Poppins"/>
                <a:cs typeface="Poppins"/>
                <a:sym typeface="Poppins"/>
              </a:defRPr>
            </a:lvl7pPr>
            <a:lvl8pPr marL="3657600" lvl="7" indent="-317500">
              <a:lnSpc>
                <a:spcPct val="115000"/>
              </a:lnSpc>
              <a:spcBef>
                <a:spcPts val="1600"/>
              </a:spcBef>
              <a:spcAft>
                <a:spcPts val="0"/>
              </a:spcAft>
              <a:buClr>
                <a:schemeClr val="lt1"/>
              </a:buClr>
              <a:buSzPts val="1400"/>
              <a:buFont typeface="Poppins"/>
              <a:buChar char="○"/>
              <a:defRPr>
                <a:solidFill>
                  <a:schemeClr val="lt1"/>
                </a:solidFill>
                <a:latin typeface="Poppins"/>
                <a:ea typeface="Poppins"/>
                <a:cs typeface="Poppins"/>
                <a:sym typeface="Poppins"/>
              </a:defRPr>
            </a:lvl8pPr>
            <a:lvl9pPr marL="4114800" lvl="8" indent="-317500">
              <a:lnSpc>
                <a:spcPct val="115000"/>
              </a:lnSpc>
              <a:spcBef>
                <a:spcPts val="1600"/>
              </a:spcBef>
              <a:spcAft>
                <a:spcPts val="1600"/>
              </a:spcAft>
              <a:buClr>
                <a:schemeClr val="lt1"/>
              </a:buClr>
              <a:buSzPts val="1400"/>
              <a:buFont typeface="Poppins"/>
              <a:buChar char="■"/>
              <a:defRPr>
                <a:solidFill>
                  <a:schemeClr val="lt1"/>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70" r:id="rId4"/>
    <p:sldLayoutId id="2147483671" r:id="rId5"/>
    <p:sldLayoutId id="2147483672" r:id="rId6"/>
    <p:sldLayoutId id="2147483673" r:id="rId7"/>
    <p:sldLayoutId id="214748367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60"/>
        <p:cNvGrpSpPr/>
        <p:nvPr/>
      </p:nvGrpSpPr>
      <p:grpSpPr>
        <a:xfrm>
          <a:off x="0" y="0"/>
          <a:ext cx="0" cy="0"/>
          <a:chOff x="0" y="0"/>
          <a:chExt cx="0" cy="0"/>
        </a:xfrm>
      </p:grpSpPr>
      <p:grpSp>
        <p:nvGrpSpPr>
          <p:cNvPr id="17161" name="Google Shape;17161;p30"/>
          <p:cNvGrpSpPr/>
          <p:nvPr/>
        </p:nvGrpSpPr>
        <p:grpSpPr>
          <a:xfrm rot="8881706">
            <a:off x="-706068" y="3749095"/>
            <a:ext cx="1535027" cy="1923637"/>
            <a:chOff x="4082775" y="914425"/>
            <a:chExt cx="777050" cy="973675"/>
          </a:xfrm>
        </p:grpSpPr>
        <p:sp>
          <p:nvSpPr>
            <p:cNvPr id="17162" name="Google Shape;17162;p30"/>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3" name="Google Shape;17163;p30"/>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4" name="Google Shape;17164;p30"/>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5" name="Google Shape;17165;p30"/>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6" name="Google Shape;17166;p30"/>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7" name="Google Shape;17167;p30"/>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8" name="Google Shape;17168;p30"/>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9" name="Google Shape;17169;p30"/>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0" name="Google Shape;17170;p30"/>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1" name="Google Shape;17171;p30"/>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72" name="Google Shape;17172;p30"/>
          <p:cNvSpPr txBox="1">
            <a:spLocks noGrp="1"/>
          </p:cNvSpPr>
          <p:nvPr>
            <p:ph type="ctrTitle"/>
          </p:nvPr>
        </p:nvSpPr>
        <p:spPr>
          <a:xfrm>
            <a:off x="466561" y="-307853"/>
            <a:ext cx="8531913" cy="1685661"/>
          </a:xfrm>
          <a:prstGeom prst="rect">
            <a:avLst/>
          </a:prstGeom>
        </p:spPr>
        <p:txBody>
          <a:bodyPr spcFirstLastPara="1" wrap="square" lIns="91425" tIns="91425" rIns="91425" bIns="91425" anchor="b" anchorCtr="0">
            <a:noAutofit/>
          </a:bodyPr>
          <a:lstStyle/>
          <a:p>
            <a:r>
              <a:rPr lang="en-ID" sz="2400" b="1" dirty="0">
                <a:latin typeface="Times New Roman" panose="02020603050405020304" pitchFamily="18" charset="0"/>
                <a:cs typeface="Times New Roman" panose="02020603050405020304" pitchFamily="18" charset="0"/>
              </a:rPr>
              <a:t>THE EFFECT OF TRANSFORMATIONAL LEADERSHIP</a:t>
            </a:r>
            <a:br>
              <a:rPr lang="en-ID" sz="2400" dirty="0">
                <a:latin typeface="Times New Roman" panose="02020603050405020304" pitchFamily="18" charset="0"/>
                <a:cs typeface="Times New Roman" panose="02020603050405020304" pitchFamily="18" charset="0"/>
              </a:rPr>
            </a:br>
            <a:r>
              <a:rPr lang="en-ID" sz="2400" b="1" dirty="0">
                <a:latin typeface="Times New Roman" panose="02020603050405020304" pitchFamily="18" charset="0"/>
                <a:cs typeface="Times New Roman" panose="02020603050405020304" pitchFamily="18" charset="0"/>
              </a:rPr>
              <a:t>ON TEACHERS’ JOB SATISFACTION</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7173" name="Google Shape;17173;p30"/>
          <p:cNvSpPr txBox="1">
            <a:spLocks noGrp="1"/>
          </p:cNvSpPr>
          <p:nvPr>
            <p:ph type="subTitle" idx="1"/>
          </p:nvPr>
        </p:nvSpPr>
        <p:spPr>
          <a:xfrm>
            <a:off x="1353931" y="3687294"/>
            <a:ext cx="6427118" cy="683822"/>
          </a:xfrm>
          <a:prstGeom prst="rect">
            <a:avLst/>
          </a:prstGeom>
        </p:spPr>
        <p:txBody>
          <a:bodyPr spcFirstLastPara="1" wrap="square" lIns="91425" tIns="91425" rIns="91425" bIns="91425" anchor="t" anchorCtr="0">
            <a:noAutofit/>
          </a:bodyPr>
          <a:lstStyle/>
          <a:p>
            <a:pPr marL="0">
              <a:lnSpc>
                <a:spcPct val="115000"/>
              </a:lnSpc>
            </a:pPr>
            <a:r>
              <a:rPr lang="en-US" sz="1400" b="1" dirty="0">
                <a:solidFill>
                  <a:schemeClr val="tx1">
                    <a:lumMod val="75000"/>
                  </a:schemeClr>
                </a:solidFill>
                <a:latin typeface="Times New Roman" panose="02020603050405020304" pitchFamily="18" charset="0"/>
                <a:ea typeface="SimSun" panose="02010600030101010101" pitchFamily="2" charset="-122"/>
                <a:cs typeface="SimSun" panose="02010600030101010101" pitchFamily="2" charset="-122"/>
              </a:rPr>
              <a:t>EDUCATIONAL ADMINISTRATION POSTGRADUATE STUDY PROGRAM</a:t>
            </a:r>
          </a:p>
          <a:p>
            <a:pPr marL="0">
              <a:lnSpc>
                <a:spcPct val="115000"/>
              </a:lnSpc>
            </a:pPr>
            <a:r>
              <a:rPr lang="en-US" sz="1400" b="1" dirty="0">
                <a:solidFill>
                  <a:schemeClr val="tx1">
                    <a:lumMod val="75000"/>
                  </a:schemeClr>
                </a:solidFill>
                <a:latin typeface="Times New Roman" panose="02020603050405020304" pitchFamily="18" charset="0"/>
                <a:ea typeface="SimSun" panose="02010600030101010101" pitchFamily="2" charset="-122"/>
                <a:cs typeface="SimSun" panose="02010600030101010101" pitchFamily="2" charset="-122"/>
              </a:rPr>
              <a:t>FACULTY OF TEACHER TRAINING AND EDUCATION</a:t>
            </a:r>
          </a:p>
          <a:p>
            <a:pPr marL="0">
              <a:lnSpc>
                <a:spcPct val="115000"/>
              </a:lnSpc>
            </a:pPr>
            <a:r>
              <a:rPr lang="id-ID" sz="1400" b="1" dirty="0">
                <a:solidFill>
                  <a:schemeClr val="tx1">
                    <a:lumMod val="75000"/>
                  </a:schemeClr>
                </a:solidFill>
                <a:effectLst/>
                <a:latin typeface="Times New Roman" panose="02020603050405020304" pitchFamily="18" charset="0"/>
                <a:ea typeface="SimSun" panose="02010600030101010101" pitchFamily="2" charset="-122"/>
                <a:cs typeface="SimSun" panose="02010600030101010101" pitchFamily="2" charset="-122"/>
              </a:rPr>
              <a:t>UNIVERSIT</a:t>
            </a:r>
            <a:r>
              <a:rPr lang="en-US" sz="1400" b="1" dirty="0">
                <a:solidFill>
                  <a:schemeClr val="tx1">
                    <a:lumMod val="75000"/>
                  </a:schemeClr>
                </a:solidFill>
                <a:effectLst/>
                <a:latin typeface="Times New Roman" panose="02020603050405020304" pitchFamily="18" charset="0"/>
                <a:ea typeface="SimSun" panose="02010600030101010101" pitchFamily="2" charset="-122"/>
                <a:cs typeface="SimSun" panose="02010600030101010101" pitchFamily="2" charset="-122"/>
              </a:rPr>
              <a:t>Y OF </a:t>
            </a:r>
            <a:r>
              <a:rPr lang="id-ID" sz="1400" b="1" dirty="0">
                <a:solidFill>
                  <a:schemeClr val="tx1">
                    <a:lumMod val="75000"/>
                  </a:schemeClr>
                </a:solidFill>
                <a:effectLst/>
                <a:latin typeface="Times New Roman" panose="02020603050405020304" pitchFamily="18" charset="0"/>
                <a:ea typeface="SimSun" panose="02010600030101010101" pitchFamily="2" charset="-122"/>
                <a:cs typeface="SimSun" panose="02010600030101010101" pitchFamily="2" charset="-122"/>
              </a:rPr>
              <a:t>LAMPUNG</a:t>
            </a:r>
            <a:endParaRPr lang="en-US" sz="1400" dirty="0">
              <a:solidFill>
                <a:schemeClr val="tx1">
                  <a:lumMod val="75000"/>
                </a:schemeClr>
              </a:solidFill>
              <a:effectLst/>
              <a:latin typeface="Calibri" panose="020F0502020204030204" pitchFamily="34" charset="0"/>
              <a:ea typeface="SimSun" panose="02010600030101010101" pitchFamily="2" charset="-122"/>
              <a:cs typeface="SimSun" panose="02010600030101010101" pitchFamily="2" charset="-122"/>
            </a:endParaRPr>
          </a:p>
          <a:p>
            <a:endParaRPr sz="1400" dirty="0">
              <a:solidFill>
                <a:schemeClr val="tx1">
                  <a:lumMod val="75000"/>
                </a:schemeClr>
              </a:solidFill>
            </a:endParaRPr>
          </a:p>
        </p:txBody>
      </p:sp>
      <p:grpSp>
        <p:nvGrpSpPr>
          <p:cNvPr id="17174" name="Google Shape;17174;p30"/>
          <p:cNvGrpSpPr/>
          <p:nvPr/>
        </p:nvGrpSpPr>
        <p:grpSpPr>
          <a:xfrm>
            <a:off x="-478102" y="-1094040"/>
            <a:ext cx="1531915" cy="1730993"/>
            <a:chOff x="2299675" y="1481450"/>
            <a:chExt cx="2777725" cy="3138700"/>
          </a:xfrm>
        </p:grpSpPr>
        <p:sp>
          <p:nvSpPr>
            <p:cNvPr id="17175" name="Google Shape;17175;p30"/>
            <p:cNvSpPr/>
            <p:nvPr/>
          </p:nvSpPr>
          <p:spPr>
            <a:xfrm>
              <a:off x="2299675" y="1579200"/>
              <a:ext cx="354250" cy="512875"/>
            </a:xfrm>
            <a:custGeom>
              <a:avLst/>
              <a:gdLst/>
              <a:ahLst/>
              <a:cxnLst/>
              <a:rect l="l" t="t" r="r" b="b"/>
              <a:pathLst>
                <a:path w="14170" h="20515" extrusionOk="0">
                  <a:moveTo>
                    <a:pt x="3192" y="0"/>
                  </a:moveTo>
                  <a:cubicBezTo>
                    <a:pt x="3192" y="0"/>
                    <a:pt x="1" y="4025"/>
                    <a:pt x="1108" y="11537"/>
                  </a:cubicBezTo>
                  <a:cubicBezTo>
                    <a:pt x="2295" y="19665"/>
                    <a:pt x="5694" y="20514"/>
                    <a:pt x="7063" y="20514"/>
                  </a:cubicBezTo>
                  <a:cubicBezTo>
                    <a:pt x="7425" y="20514"/>
                    <a:pt x="7645" y="20455"/>
                    <a:pt x="7645" y="20455"/>
                  </a:cubicBezTo>
                  <a:lnTo>
                    <a:pt x="14169" y="19503"/>
                  </a:lnTo>
                  <a:lnTo>
                    <a:pt x="13681" y="3417"/>
                  </a:lnTo>
                  <a:lnTo>
                    <a:pt x="3192" y="0"/>
                  </a:lnTo>
                  <a:close/>
                </a:path>
              </a:pathLst>
            </a:custGeom>
            <a:solidFill>
              <a:srgbClr val="D4B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6" name="Google Shape;17176;p30"/>
            <p:cNvSpPr/>
            <p:nvPr/>
          </p:nvSpPr>
          <p:spPr>
            <a:xfrm>
              <a:off x="2408325" y="1939350"/>
              <a:ext cx="76225" cy="74450"/>
            </a:xfrm>
            <a:custGeom>
              <a:avLst/>
              <a:gdLst/>
              <a:ahLst/>
              <a:cxnLst/>
              <a:rect l="l" t="t" r="r" b="b"/>
              <a:pathLst>
                <a:path w="3049" h="2978" extrusionOk="0">
                  <a:moveTo>
                    <a:pt x="834" y="1"/>
                  </a:moveTo>
                  <a:cubicBezTo>
                    <a:pt x="834" y="1"/>
                    <a:pt x="0" y="477"/>
                    <a:pt x="0" y="1430"/>
                  </a:cubicBezTo>
                  <a:cubicBezTo>
                    <a:pt x="0" y="2382"/>
                    <a:pt x="417" y="2977"/>
                    <a:pt x="417" y="2977"/>
                  </a:cubicBezTo>
                  <a:lnTo>
                    <a:pt x="3048" y="2144"/>
                  </a:lnTo>
                  <a:lnTo>
                    <a:pt x="2751" y="656"/>
                  </a:lnTo>
                  <a:cubicBezTo>
                    <a:pt x="2751" y="656"/>
                    <a:pt x="2048" y="120"/>
                    <a:pt x="834" y="1"/>
                  </a:cubicBezTo>
                  <a:close/>
                </a:path>
              </a:pathLst>
            </a:custGeom>
            <a:solidFill>
              <a:srgbClr val="6E4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7" name="Google Shape;17177;p30"/>
            <p:cNvSpPr/>
            <p:nvPr/>
          </p:nvSpPr>
          <p:spPr>
            <a:xfrm>
              <a:off x="2409225" y="1898875"/>
              <a:ext cx="238725" cy="193050"/>
            </a:xfrm>
            <a:custGeom>
              <a:avLst/>
              <a:gdLst/>
              <a:ahLst/>
              <a:cxnLst/>
              <a:rect l="l" t="t" r="r" b="b"/>
              <a:pathLst>
                <a:path w="9549" h="7722" extrusionOk="0">
                  <a:moveTo>
                    <a:pt x="9549" y="1"/>
                  </a:moveTo>
                  <a:lnTo>
                    <a:pt x="9549" y="1"/>
                  </a:lnTo>
                  <a:cubicBezTo>
                    <a:pt x="9549" y="1"/>
                    <a:pt x="5084" y="262"/>
                    <a:pt x="3179" y="310"/>
                  </a:cubicBezTo>
                  <a:cubicBezTo>
                    <a:pt x="596" y="382"/>
                    <a:pt x="0" y="2548"/>
                    <a:pt x="0" y="2548"/>
                  </a:cubicBezTo>
                  <a:cubicBezTo>
                    <a:pt x="310" y="2163"/>
                    <a:pt x="794" y="1934"/>
                    <a:pt x="1248" y="1934"/>
                  </a:cubicBezTo>
                  <a:cubicBezTo>
                    <a:pt x="1944" y="1934"/>
                    <a:pt x="2569" y="2474"/>
                    <a:pt x="2381" y="3822"/>
                  </a:cubicBezTo>
                  <a:cubicBezTo>
                    <a:pt x="2072" y="6049"/>
                    <a:pt x="310" y="6847"/>
                    <a:pt x="310" y="6847"/>
                  </a:cubicBezTo>
                  <a:cubicBezTo>
                    <a:pt x="310" y="6847"/>
                    <a:pt x="1001" y="7722"/>
                    <a:pt x="2561" y="7722"/>
                  </a:cubicBezTo>
                  <a:cubicBezTo>
                    <a:pt x="2774" y="7722"/>
                    <a:pt x="3004" y="7705"/>
                    <a:pt x="3251" y="7668"/>
                  </a:cubicBezTo>
                  <a:cubicBezTo>
                    <a:pt x="6168" y="7239"/>
                    <a:pt x="8537" y="6989"/>
                    <a:pt x="9013" y="6037"/>
                  </a:cubicBezTo>
                  <a:cubicBezTo>
                    <a:pt x="9489" y="5084"/>
                    <a:pt x="9549" y="1"/>
                    <a:pt x="9549" y="1"/>
                  </a:cubicBezTo>
                  <a:close/>
                </a:path>
              </a:pathLst>
            </a:custGeom>
            <a:solidFill>
              <a:srgbClr val="CFB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8" name="Google Shape;17178;p30"/>
            <p:cNvSpPr/>
            <p:nvPr/>
          </p:nvSpPr>
          <p:spPr>
            <a:xfrm>
              <a:off x="2371125" y="1481450"/>
              <a:ext cx="2550625" cy="3130300"/>
            </a:xfrm>
            <a:custGeom>
              <a:avLst/>
              <a:gdLst/>
              <a:ahLst/>
              <a:cxnLst/>
              <a:rect l="l" t="t" r="r" b="b"/>
              <a:pathLst>
                <a:path w="102025" h="125212" extrusionOk="0">
                  <a:moveTo>
                    <a:pt x="75406" y="0"/>
                  </a:moveTo>
                  <a:cubicBezTo>
                    <a:pt x="74507" y="0"/>
                    <a:pt x="73364" y="323"/>
                    <a:pt x="71914" y="1112"/>
                  </a:cubicBezTo>
                  <a:cubicBezTo>
                    <a:pt x="71914" y="1112"/>
                    <a:pt x="63296" y="5022"/>
                    <a:pt x="51184" y="5022"/>
                  </a:cubicBezTo>
                  <a:cubicBezTo>
                    <a:pt x="50233" y="5022"/>
                    <a:pt x="49260" y="4998"/>
                    <a:pt x="48268" y="4946"/>
                  </a:cubicBezTo>
                  <a:cubicBezTo>
                    <a:pt x="35354" y="4257"/>
                    <a:pt x="18577" y="2285"/>
                    <a:pt x="10762" y="2285"/>
                  </a:cubicBezTo>
                  <a:cubicBezTo>
                    <a:pt x="10334" y="2285"/>
                    <a:pt x="9933" y="2291"/>
                    <a:pt x="9561" y="2303"/>
                  </a:cubicBezTo>
                  <a:cubicBezTo>
                    <a:pt x="2381" y="2541"/>
                    <a:pt x="619" y="3017"/>
                    <a:pt x="0" y="4470"/>
                  </a:cubicBezTo>
                  <a:cubicBezTo>
                    <a:pt x="0" y="4470"/>
                    <a:pt x="125" y="4187"/>
                    <a:pt x="442" y="4187"/>
                  </a:cubicBezTo>
                  <a:cubicBezTo>
                    <a:pt x="1001" y="4187"/>
                    <a:pt x="2162" y="5070"/>
                    <a:pt x="4298" y="9959"/>
                  </a:cubicBezTo>
                  <a:cubicBezTo>
                    <a:pt x="7656" y="17602"/>
                    <a:pt x="10752" y="45320"/>
                    <a:pt x="11478" y="51999"/>
                  </a:cubicBezTo>
                  <a:cubicBezTo>
                    <a:pt x="12192" y="58679"/>
                    <a:pt x="12192" y="64191"/>
                    <a:pt x="13145" y="65144"/>
                  </a:cubicBezTo>
                  <a:cubicBezTo>
                    <a:pt x="14097" y="66096"/>
                    <a:pt x="34647" y="73026"/>
                    <a:pt x="34647" y="73026"/>
                  </a:cubicBezTo>
                  <a:cubicBezTo>
                    <a:pt x="34647" y="73026"/>
                    <a:pt x="14823" y="68251"/>
                    <a:pt x="13621" y="68251"/>
                  </a:cubicBezTo>
                  <a:cubicBezTo>
                    <a:pt x="12430" y="68251"/>
                    <a:pt x="12192" y="70406"/>
                    <a:pt x="12907" y="73026"/>
                  </a:cubicBezTo>
                  <a:cubicBezTo>
                    <a:pt x="13621" y="75669"/>
                    <a:pt x="15776" y="86408"/>
                    <a:pt x="15776" y="90945"/>
                  </a:cubicBezTo>
                  <a:cubicBezTo>
                    <a:pt x="15776" y="95493"/>
                    <a:pt x="16014" y="98124"/>
                    <a:pt x="17919" y="100505"/>
                  </a:cubicBezTo>
                  <a:cubicBezTo>
                    <a:pt x="19824" y="102887"/>
                    <a:pt x="35124" y="103851"/>
                    <a:pt x="35124" y="103851"/>
                  </a:cubicBezTo>
                  <a:lnTo>
                    <a:pt x="19824" y="104089"/>
                  </a:lnTo>
                  <a:cubicBezTo>
                    <a:pt x="19824" y="104089"/>
                    <a:pt x="19824" y="106244"/>
                    <a:pt x="21491" y="110292"/>
                  </a:cubicBezTo>
                  <a:cubicBezTo>
                    <a:pt x="23158" y="114364"/>
                    <a:pt x="28182" y="123913"/>
                    <a:pt x="32730" y="125104"/>
                  </a:cubicBezTo>
                  <a:cubicBezTo>
                    <a:pt x="33010" y="125177"/>
                    <a:pt x="33376" y="125211"/>
                    <a:pt x="33820" y="125211"/>
                  </a:cubicBezTo>
                  <a:cubicBezTo>
                    <a:pt x="40591" y="125211"/>
                    <a:pt x="65468" y="117222"/>
                    <a:pt x="76462" y="117222"/>
                  </a:cubicBezTo>
                  <a:cubicBezTo>
                    <a:pt x="88166" y="117222"/>
                    <a:pt x="102025" y="116984"/>
                    <a:pt x="102025" y="116984"/>
                  </a:cubicBezTo>
                  <a:cubicBezTo>
                    <a:pt x="102025" y="116984"/>
                    <a:pt x="98203" y="98589"/>
                    <a:pt x="91500" y="79241"/>
                  </a:cubicBezTo>
                  <a:cubicBezTo>
                    <a:pt x="84820" y="59893"/>
                    <a:pt x="77403" y="33128"/>
                    <a:pt x="76926" y="24770"/>
                  </a:cubicBezTo>
                  <a:cubicBezTo>
                    <a:pt x="76450" y="16400"/>
                    <a:pt x="76688" y="11864"/>
                    <a:pt x="76926" y="8042"/>
                  </a:cubicBezTo>
                  <a:lnTo>
                    <a:pt x="76926" y="8042"/>
                  </a:lnTo>
                  <a:cubicBezTo>
                    <a:pt x="76926" y="8042"/>
                    <a:pt x="68568" y="10197"/>
                    <a:pt x="63556" y="10673"/>
                  </a:cubicBezTo>
                  <a:cubicBezTo>
                    <a:pt x="58531" y="11149"/>
                    <a:pt x="54471" y="11149"/>
                    <a:pt x="54471" y="11149"/>
                  </a:cubicBezTo>
                  <a:cubicBezTo>
                    <a:pt x="54471" y="11149"/>
                    <a:pt x="67140" y="9244"/>
                    <a:pt x="72866" y="7792"/>
                  </a:cubicBezTo>
                  <a:lnTo>
                    <a:pt x="78593" y="6363"/>
                  </a:lnTo>
                  <a:cubicBezTo>
                    <a:pt x="78593" y="6363"/>
                    <a:pt x="79403" y="0"/>
                    <a:pt x="754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79" name="Google Shape;17179;p30"/>
            <p:cNvSpPr/>
            <p:nvPr/>
          </p:nvSpPr>
          <p:spPr>
            <a:xfrm>
              <a:off x="3242950" y="4093375"/>
              <a:ext cx="352750" cy="354650"/>
            </a:xfrm>
            <a:custGeom>
              <a:avLst/>
              <a:gdLst/>
              <a:ahLst/>
              <a:cxnLst/>
              <a:rect l="l" t="t" r="r" b="b"/>
              <a:pathLst>
                <a:path w="14110" h="14186" extrusionOk="0">
                  <a:moveTo>
                    <a:pt x="6297" y="1"/>
                  </a:moveTo>
                  <a:cubicBezTo>
                    <a:pt x="4576" y="1"/>
                    <a:pt x="2423" y="338"/>
                    <a:pt x="1548" y="1874"/>
                  </a:cubicBezTo>
                  <a:cubicBezTo>
                    <a:pt x="1" y="4625"/>
                    <a:pt x="2144" y="14185"/>
                    <a:pt x="2144" y="14185"/>
                  </a:cubicBezTo>
                  <a:cubicBezTo>
                    <a:pt x="2144" y="14185"/>
                    <a:pt x="4894" y="9768"/>
                    <a:pt x="7156" y="9411"/>
                  </a:cubicBezTo>
                  <a:cubicBezTo>
                    <a:pt x="9418" y="9054"/>
                    <a:pt x="13252" y="8935"/>
                    <a:pt x="13252" y="8935"/>
                  </a:cubicBezTo>
                  <a:cubicBezTo>
                    <a:pt x="13252" y="8935"/>
                    <a:pt x="14110" y="922"/>
                    <a:pt x="8728" y="208"/>
                  </a:cubicBezTo>
                  <a:cubicBezTo>
                    <a:pt x="8728" y="208"/>
                    <a:pt x="7645" y="1"/>
                    <a:pt x="6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0" name="Google Shape;17180;p30"/>
            <p:cNvSpPr/>
            <p:nvPr/>
          </p:nvSpPr>
          <p:spPr>
            <a:xfrm>
              <a:off x="3095025" y="3852250"/>
              <a:ext cx="1982375" cy="767900"/>
            </a:xfrm>
            <a:custGeom>
              <a:avLst/>
              <a:gdLst/>
              <a:ahLst/>
              <a:cxnLst/>
              <a:rect l="l" t="t" r="r" b="b"/>
              <a:pathLst>
                <a:path w="79295" h="30716" extrusionOk="0">
                  <a:moveTo>
                    <a:pt x="65002" y="1"/>
                  </a:moveTo>
                  <a:cubicBezTo>
                    <a:pt x="61013" y="1"/>
                    <a:pt x="57507" y="1197"/>
                    <a:pt x="57507" y="1197"/>
                  </a:cubicBezTo>
                  <a:cubicBezTo>
                    <a:pt x="57507" y="1197"/>
                    <a:pt x="17205" y="7721"/>
                    <a:pt x="13228" y="8519"/>
                  </a:cubicBezTo>
                  <a:cubicBezTo>
                    <a:pt x="9263" y="9329"/>
                    <a:pt x="7501" y="10674"/>
                    <a:pt x="7144" y="12448"/>
                  </a:cubicBezTo>
                  <a:cubicBezTo>
                    <a:pt x="7144" y="12448"/>
                    <a:pt x="9386" y="10060"/>
                    <a:pt x="11417" y="10060"/>
                  </a:cubicBezTo>
                  <a:cubicBezTo>
                    <a:pt x="12557" y="10060"/>
                    <a:pt x="13631" y="10812"/>
                    <a:pt x="14204" y="13162"/>
                  </a:cubicBezTo>
                  <a:cubicBezTo>
                    <a:pt x="15800" y="19687"/>
                    <a:pt x="11502" y="29724"/>
                    <a:pt x="6561" y="29879"/>
                  </a:cubicBezTo>
                  <a:cubicBezTo>
                    <a:pt x="6392" y="29884"/>
                    <a:pt x="6227" y="29887"/>
                    <a:pt x="6066" y="29887"/>
                  </a:cubicBezTo>
                  <a:cubicBezTo>
                    <a:pt x="1511" y="29887"/>
                    <a:pt x="1" y="27689"/>
                    <a:pt x="0" y="27688"/>
                  </a:cubicBezTo>
                  <a:lnTo>
                    <a:pt x="0" y="27688"/>
                  </a:lnTo>
                  <a:cubicBezTo>
                    <a:pt x="1" y="27689"/>
                    <a:pt x="1714" y="30716"/>
                    <a:pt x="6543" y="30716"/>
                  </a:cubicBezTo>
                  <a:cubicBezTo>
                    <a:pt x="6854" y="30716"/>
                    <a:pt x="7177" y="30703"/>
                    <a:pt x="7513" y="30676"/>
                  </a:cubicBezTo>
                  <a:cubicBezTo>
                    <a:pt x="14978" y="30081"/>
                    <a:pt x="28682" y="26212"/>
                    <a:pt x="39839" y="24616"/>
                  </a:cubicBezTo>
                  <a:cubicBezTo>
                    <a:pt x="49340" y="23256"/>
                    <a:pt x="64527" y="22830"/>
                    <a:pt x="70569" y="22830"/>
                  </a:cubicBezTo>
                  <a:cubicBezTo>
                    <a:pt x="71614" y="22830"/>
                    <a:pt x="72386" y="22843"/>
                    <a:pt x="72807" y="22866"/>
                  </a:cubicBezTo>
                  <a:cubicBezTo>
                    <a:pt x="72832" y="22867"/>
                    <a:pt x="72858" y="22868"/>
                    <a:pt x="72884" y="22868"/>
                  </a:cubicBezTo>
                  <a:cubicBezTo>
                    <a:pt x="75741" y="22868"/>
                    <a:pt x="79295" y="14345"/>
                    <a:pt x="75188" y="5495"/>
                  </a:cubicBezTo>
                  <a:cubicBezTo>
                    <a:pt x="73153" y="1115"/>
                    <a:pt x="68852" y="1"/>
                    <a:pt x="650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1" name="Google Shape;17181;p30"/>
          <p:cNvGrpSpPr/>
          <p:nvPr/>
        </p:nvGrpSpPr>
        <p:grpSpPr>
          <a:xfrm rot="1625871">
            <a:off x="8213466" y="-583880"/>
            <a:ext cx="1001907" cy="1132108"/>
            <a:chOff x="2299675" y="1481450"/>
            <a:chExt cx="2777725" cy="3138700"/>
          </a:xfrm>
        </p:grpSpPr>
        <p:sp>
          <p:nvSpPr>
            <p:cNvPr id="17182" name="Google Shape;17182;p30"/>
            <p:cNvSpPr/>
            <p:nvPr/>
          </p:nvSpPr>
          <p:spPr>
            <a:xfrm>
              <a:off x="2299675" y="1579200"/>
              <a:ext cx="354250" cy="512875"/>
            </a:xfrm>
            <a:custGeom>
              <a:avLst/>
              <a:gdLst/>
              <a:ahLst/>
              <a:cxnLst/>
              <a:rect l="l" t="t" r="r" b="b"/>
              <a:pathLst>
                <a:path w="14170" h="20515" extrusionOk="0">
                  <a:moveTo>
                    <a:pt x="3192" y="0"/>
                  </a:moveTo>
                  <a:cubicBezTo>
                    <a:pt x="3192" y="0"/>
                    <a:pt x="1" y="4025"/>
                    <a:pt x="1108" y="11537"/>
                  </a:cubicBezTo>
                  <a:cubicBezTo>
                    <a:pt x="2295" y="19665"/>
                    <a:pt x="5694" y="20514"/>
                    <a:pt x="7063" y="20514"/>
                  </a:cubicBezTo>
                  <a:cubicBezTo>
                    <a:pt x="7425" y="20514"/>
                    <a:pt x="7645" y="20455"/>
                    <a:pt x="7645" y="20455"/>
                  </a:cubicBezTo>
                  <a:lnTo>
                    <a:pt x="14169" y="19503"/>
                  </a:lnTo>
                  <a:lnTo>
                    <a:pt x="13681" y="3417"/>
                  </a:lnTo>
                  <a:lnTo>
                    <a:pt x="31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3" name="Google Shape;17183;p30"/>
            <p:cNvSpPr/>
            <p:nvPr/>
          </p:nvSpPr>
          <p:spPr>
            <a:xfrm>
              <a:off x="2408325" y="1939350"/>
              <a:ext cx="76225" cy="74450"/>
            </a:xfrm>
            <a:custGeom>
              <a:avLst/>
              <a:gdLst/>
              <a:ahLst/>
              <a:cxnLst/>
              <a:rect l="l" t="t" r="r" b="b"/>
              <a:pathLst>
                <a:path w="3049" h="2978" extrusionOk="0">
                  <a:moveTo>
                    <a:pt x="834" y="1"/>
                  </a:moveTo>
                  <a:cubicBezTo>
                    <a:pt x="834" y="1"/>
                    <a:pt x="0" y="477"/>
                    <a:pt x="0" y="1430"/>
                  </a:cubicBezTo>
                  <a:cubicBezTo>
                    <a:pt x="0" y="2382"/>
                    <a:pt x="417" y="2977"/>
                    <a:pt x="417" y="2977"/>
                  </a:cubicBezTo>
                  <a:lnTo>
                    <a:pt x="3048" y="2144"/>
                  </a:lnTo>
                  <a:lnTo>
                    <a:pt x="2751" y="656"/>
                  </a:lnTo>
                  <a:cubicBezTo>
                    <a:pt x="2751" y="656"/>
                    <a:pt x="2048" y="120"/>
                    <a:pt x="834" y="1"/>
                  </a:cubicBezTo>
                  <a:close/>
                </a:path>
              </a:pathLst>
            </a:custGeom>
            <a:solidFill>
              <a:srgbClr val="6E4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4" name="Google Shape;17184;p30"/>
            <p:cNvSpPr/>
            <p:nvPr/>
          </p:nvSpPr>
          <p:spPr>
            <a:xfrm>
              <a:off x="2409225" y="1898875"/>
              <a:ext cx="238725" cy="193050"/>
            </a:xfrm>
            <a:custGeom>
              <a:avLst/>
              <a:gdLst/>
              <a:ahLst/>
              <a:cxnLst/>
              <a:rect l="l" t="t" r="r" b="b"/>
              <a:pathLst>
                <a:path w="9549" h="7722" extrusionOk="0">
                  <a:moveTo>
                    <a:pt x="9549" y="1"/>
                  </a:moveTo>
                  <a:lnTo>
                    <a:pt x="9549" y="1"/>
                  </a:lnTo>
                  <a:cubicBezTo>
                    <a:pt x="9549" y="1"/>
                    <a:pt x="5084" y="262"/>
                    <a:pt x="3179" y="310"/>
                  </a:cubicBezTo>
                  <a:cubicBezTo>
                    <a:pt x="596" y="382"/>
                    <a:pt x="0" y="2548"/>
                    <a:pt x="0" y="2548"/>
                  </a:cubicBezTo>
                  <a:cubicBezTo>
                    <a:pt x="310" y="2163"/>
                    <a:pt x="794" y="1934"/>
                    <a:pt x="1248" y="1934"/>
                  </a:cubicBezTo>
                  <a:cubicBezTo>
                    <a:pt x="1944" y="1934"/>
                    <a:pt x="2569" y="2474"/>
                    <a:pt x="2381" y="3822"/>
                  </a:cubicBezTo>
                  <a:cubicBezTo>
                    <a:pt x="2072" y="6049"/>
                    <a:pt x="310" y="6847"/>
                    <a:pt x="310" y="6847"/>
                  </a:cubicBezTo>
                  <a:cubicBezTo>
                    <a:pt x="310" y="6847"/>
                    <a:pt x="1001" y="7722"/>
                    <a:pt x="2561" y="7722"/>
                  </a:cubicBezTo>
                  <a:cubicBezTo>
                    <a:pt x="2774" y="7722"/>
                    <a:pt x="3004" y="7705"/>
                    <a:pt x="3251" y="7668"/>
                  </a:cubicBezTo>
                  <a:cubicBezTo>
                    <a:pt x="6168" y="7239"/>
                    <a:pt x="8537" y="6989"/>
                    <a:pt x="9013" y="6037"/>
                  </a:cubicBezTo>
                  <a:cubicBezTo>
                    <a:pt x="9489" y="5084"/>
                    <a:pt x="9549" y="1"/>
                    <a:pt x="9549" y="1"/>
                  </a:cubicBezTo>
                  <a:close/>
                </a:path>
              </a:pathLst>
            </a:custGeom>
            <a:solidFill>
              <a:srgbClr val="CFB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5" name="Google Shape;17185;p30"/>
            <p:cNvSpPr/>
            <p:nvPr/>
          </p:nvSpPr>
          <p:spPr>
            <a:xfrm>
              <a:off x="2371125" y="1481450"/>
              <a:ext cx="2550625" cy="3130300"/>
            </a:xfrm>
            <a:custGeom>
              <a:avLst/>
              <a:gdLst/>
              <a:ahLst/>
              <a:cxnLst/>
              <a:rect l="l" t="t" r="r" b="b"/>
              <a:pathLst>
                <a:path w="102025" h="125212" extrusionOk="0">
                  <a:moveTo>
                    <a:pt x="75406" y="0"/>
                  </a:moveTo>
                  <a:cubicBezTo>
                    <a:pt x="74507" y="0"/>
                    <a:pt x="73364" y="323"/>
                    <a:pt x="71914" y="1112"/>
                  </a:cubicBezTo>
                  <a:cubicBezTo>
                    <a:pt x="71914" y="1112"/>
                    <a:pt x="63296" y="5022"/>
                    <a:pt x="51184" y="5022"/>
                  </a:cubicBezTo>
                  <a:cubicBezTo>
                    <a:pt x="50233" y="5022"/>
                    <a:pt x="49260" y="4998"/>
                    <a:pt x="48268" y="4946"/>
                  </a:cubicBezTo>
                  <a:cubicBezTo>
                    <a:pt x="35354" y="4257"/>
                    <a:pt x="18577" y="2285"/>
                    <a:pt x="10762" y="2285"/>
                  </a:cubicBezTo>
                  <a:cubicBezTo>
                    <a:pt x="10334" y="2285"/>
                    <a:pt x="9933" y="2291"/>
                    <a:pt x="9561" y="2303"/>
                  </a:cubicBezTo>
                  <a:cubicBezTo>
                    <a:pt x="2381" y="2541"/>
                    <a:pt x="619" y="3017"/>
                    <a:pt x="0" y="4470"/>
                  </a:cubicBezTo>
                  <a:cubicBezTo>
                    <a:pt x="0" y="4470"/>
                    <a:pt x="125" y="4187"/>
                    <a:pt x="442" y="4187"/>
                  </a:cubicBezTo>
                  <a:cubicBezTo>
                    <a:pt x="1001" y="4187"/>
                    <a:pt x="2162" y="5070"/>
                    <a:pt x="4298" y="9959"/>
                  </a:cubicBezTo>
                  <a:cubicBezTo>
                    <a:pt x="7656" y="17602"/>
                    <a:pt x="10752" y="45320"/>
                    <a:pt x="11478" y="51999"/>
                  </a:cubicBezTo>
                  <a:cubicBezTo>
                    <a:pt x="12192" y="58679"/>
                    <a:pt x="12192" y="64191"/>
                    <a:pt x="13145" y="65144"/>
                  </a:cubicBezTo>
                  <a:cubicBezTo>
                    <a:pt x="14097" y="66096"/>
                    <a:pt x="34647" y="73026"/>
                    <a:pt x="34647" y="73026"/>
                  </a:cubicBezTo>
                  <a:cubicBezTo>
                    <a:pt x="34647" y="73026"/>
                    <a:pt x="14823" y="68251"/>
                    <a:pt x="13621" y="68251"/>
                  </a:cubicBezTo>
                  <a:cubicBezTo>
                    <a:pt x="12430" y="68251"/>
                    <a:pt x="12192" y="70406"/>
                    <a:pt x="12907" y="73026"/>
                  </a:cubicBezTo>
                  <a:cubicBezTo>
                    <a:pt x="13621" y="75669"/>
                    <a:pt x="15776" y="86408"/>
                    <a:pt x="15776" y="90945"/>
                  </a:cubicBezTo>
                  <a:cubicBezTo>
                    <a:pt x="15776" y="95493"/>
                    <a:pt x="16014" y="98124"/>
                    <a:pt x="17919" y="100505"/>
                  </a:cubicBezTo>
                  <a:cubicBezTo>
                    <a:pt x="19824" y="102887"/>
                    <a:pt x="35124" y="103851"/>
                    <a:pt x="35124" y="103851"/>
                  </a:cubicBezTo>
                  <a:lnTo>
                    <a:pt x="19824" y="104089"/>
                  </a:lnTo>
                  <a:cubicBezTo>
                    <a:pt x="19824" y="104089"/>
                    <a:pt x="19824" y="106244"/>
                    <a:pt x="21491" y="110292"/>
                  </a:cubicBezTo>
                  <a:cubicBezTo>
                    <a:pt x="23158" y="114364"/>
                    <a:pt x="28182" y="123913"/>
                    <a:pt x="32730" y="125104"/>
                  </a:cubicBezTo>
                  <a:cubicBezTo>
                    <a:pt x="33010" y="125177"/>
                    <a:pt x="33376" y="125211"/>
                    <a:pt x="33820" y="125211"/>
                  </a:cubicBezTo>
                  <a:cubicBezTo>
                    <a:pt x="40591" y="125211"/>
                    <a:pt x="65468" y="117222"/>
                    <a:pt x="76462" y="117222"/>
                  </a:cubicBezTo>
                  <a:cubicBezTo>
                    <a:pt x="88166" y="117222"/>
                    <a:pt x="102025" y="116984"/>
                    <a:pt x="102025" y="116984"/>
                  </a:cubicBezTo>
                  <a:cubicBezTo>
                    <a:pt x="102025" y="116984"/>
                    <a:pt x="98203" y="98589"/>
                    <a:pt x="91500" y="79241"/>
                  </a:cubicBezTo>
                  <a:cubicBezTo>
                    <a:pt x="84820" y="59893"/>
                    <a:pt x="77403" y="33128"/>
                    <a:pt x="76926" y="24770"/>
                  </a:cubicBezTo>
                  <a:cubicBezTo>
                    <a:pt x="76450" y="16400"/>
                    <a:pt x="76688" y="11864"/>
                    <a:pt x="76926" y="8042"/>
                  </a:cubicBezTo>
                  <a:lnTo>
                    <a:pt x="76926" y="8042"/>
                  </a:lnTo>
                  <a:cubicBezTo>
                    <a:pt x="76926" y="8042"/>
                    <a:pt x="68568" y="10197"/>
                    <a:pt x="63556" y="10673"/>
                  </a:cubicBezTo>
                  <a:cubicBezTo>
                    <a:pt x="58531" y="11149"/>
                    <a:pt x="54471" y="11149"/>
                    <a:pt x="54471" y="11149"/>
                  </a:cubicBezTo>
                  <a:cubicBezTo>
                    <a:pt x="54471" y="11149"/>
                    <a:pt x="67140" y="9244"/>
                    <a:pt x="72866" y="7792"/>
                  </a:cubicBezTo>
                  <a:lnTo>
                    <a:pt x="78593" y="6363"/>
                  </a:lnTo>
                  <a:cubicBezTo>
                    <a:pt x="78593" y="6363"/>
                    <a:pt x="79403" y="0"/>
                    <a:pt x="754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6" name="Google Shape;17186;p30"/>
            <p:cNvSpPr/>
            <p:nvPr/>
          </p:nvSpPr>
          <p:spPr>
            <a:xfrm>
              <a:off x="3242950" y="4093375"/>
              <a:ext cx="352750" cy="354650"/>
            </a:xfrm>
            <a:custGeom>
              <a:avLst/>
              <a:gdLst/>
              <a:ahLst/>
              <a:cxnLst/>
              <a:rect l="l" t="t" r="r" b="b"/>
              <a:pathLst>
                <a:path w="14110" h="14186" extrusionOk="0">
                  <a:moveTo>
                    <a:pt x="6297" y="1"/>
                  </a:moveTo>
                  <a:cubicBezTo>
                    <a:pt x="4576" y="1"/>
                    <a:pt x="2423" y="338"/>
                    <a:pt x="1548" y="1874"/>
                  </a:cubicBezTo>
                  <a:cubicBezTo>
                    <a:pt x="1" y="4625"/>
                    <a:pt x="2144" y="14185"/>
                    <a:pt x="2144" y="14185"/>
                  </a:cubicBezTo>
                  <a:cubicBezTo>
                    <a:pt x="2144" y="14185"/>
                    <a:pt x="4894" y="9768"/>
                    <a:pt x="7156" y="9411"/>
                  </a:cubicBezTo>
                  <a:cubicBezTo>
                    <a:pt x="9418" y="9054"/>
                    <a:pt x="13252" y="8935"/>
                    <a:pt x="13252" y="8935"/>
                  </a:cubicBezTo>
                  <a:cubicBezTo>
                    <a:pt x="13252" y="8935"/>
                    <a:pt x="14110" y="922"/>
                    <a:pt x="8728" y="208"/>
                  </a:cubicBezTo>
                  <a:cubicBezTo>
                    <a:pt x="8728" y="208"/>
                    <a:pt x="7645" y="1"/>
                    <a:pt x="6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7" name="Google Shape;17187;p30"/>
            <p:cNvSpPr/>
            <p:nvPr/>
          </p:nvSpPr>
          <p:spPr>
            <a:xfrm>
              <a:off x="3095025" y="3852250"/>
              <a:ext cx="1982375" cy="767900"/>
            </a:xfrm>
            <a:custGeom>
              <a:avLst/>
              <a:gdLst/>
              <a:ahLst/>
              <a:cxnLst/>
              <a:rect l="l" t="t" r="r" b="b"/>
              <a:pathLst>
                <a:path w="79295" h="30716" extrusionOk="0">
                  <a:moveTo>
                    <a:pt x="65002" y="1"/>
                  </a:moveTo>
                  <a:cubicBezTo>
                    <a:pt x="61013" y="1"/>
                    <a:pt x="57507" y="1197"/>
                    <a:pt x="57507" y="1197"/>
                  </a:cubicBezTo>
                  <a:cubicBezTo>
                    <a:pt x="57507" y="1197"/>
                    <a:pt x="17205" y="7721"/>
                    <a:pt x="13228" y="8519"/>
                  </a:cubicBezTo>
                  <a:cubicBezTo>
                    <a:pt x="9263" y="9329"/>
                    <a:pt x="7501" y="10674"/>
                    <a:pt x="7144" y="12448"/>
                  </a:cubicBezTo>
                  <a:cubicBezTo>
                    <a:pt x="7144" y="12448"/>
                    <a:pt x="9386" y="10060"/>
                    <a:pt x="11417" y="10060"/>
                  </a:cubicBezTo>
                  <a:cubicBezTo>
                    <a:pt x="12557" y="10060"/>
                    <a:pt x="13631" y="10812"/>
                    <a:pt x="14204" y="13162"/>
                  </a:cubicBezTo>
                  <a:cubicBezTo>
                    <a:pt x="15800" y="19687"/>
                    <a:pt x="11502" y="29724"/>
                    <a:pt x="6561" y="29879"/>
                  </a:cubicBezTo>
                  <a:cubicBezTo>
                    <a:pt x="6392" y="29884"/>
                    <a:pt x="6227" y="29887"/>
                    <a:pt x="6066" y="29887"/>
                  </a:cubicBezTo>
                  <a:cubicBezTo>
                    <a:pt x="1511" y="29887"/>
                    <a:pt x="1" y="27689"/>
                    <a:pt x="0" y="27688"/>
                  </a:cubicBezTo>
                  <a:lnTo>
                    <a:pt x="0" y="27688"/>
                  </a:lnTo>
                  <a:cubicBezTo>
                    <a:pt x="1" y="27689"/>
                    <a:pt x="1714" y="30716"/>
                    <a:pt x="6543" y="30716"/>
                  </a:cubicBezTo>
                  <a:cubicBezTo>
                    <a:pt x="6854" y="30716"/>
                    <a:pt x="7177" y="30703"/>
                    <a:pt x="7513" y="30676"/>
                  </a:cubicBezTo>
                  <a:cubicBezTo>
                    <a:pt x="14978" y="30081"/>
                    <a:pt x="28682" y="26212"/>
                    <a:pt x="39839" y="24616"/>
                  </a:cubicBezTo>
                  <a:cubicBezTo>
                    <a:pt x="49340" y="23256"/>
                    <a:pt x="64527" y="22830"/>
                    <a:pt x="70569" y="22830"/>
                  </a:cubicBezTo>
                  <a:cubicBezTo>
                    <a:pt x="71614" y="22830"/>
                    <a:pt x="72386" y="22843"/>
                    <a:pt x="72807" y="22866"/>
                  </a:cubicBezTo>
                  <a:cubicBezTo>
                    <a:pt x="72832" y="22867"/>
                    <a:pt x="72858" y="22868"/>
                    <a:pt x="72884" y="22868"/>
                  </a:cubicBezTo>
                  <a:cubicBezTo>
                    <a:pt x="75741" y="22868"/>
                    <a:pt x="79295" y="14345"/>
                    <a:pt x="75188" y="5495"/>
                  </a:cubicBezTo>
                  <a:cubicBezTo>
                    <a:pt x="73153" y="1115"/>
                    <a:pt x="68852" y="1"/>
                    <a:pt x="650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09" name="Google Shape;17209;p30"/>
          <p:cNvGrpSpPr/>
          <p:nvPr/>
        </p:nvGrpSpPr>
        <p:grpSpPr>
          <a:xfrm rot="3822518">
            <a:off x="8145447" y="3361661"/>
            <a:ext cx="1535027" cy="1923581"/>
            <a:chOff x="4082775" y="914425"/>
            <a:chExt cx="777050" cy="973675"/>
          </a:xfrm>
        </p:grpSpPr>
        <p:sp>
          <p:nvSpPr>
            <p:cNvPr id="17210" name="Google Shape;17210;p30"/>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1" name="Google Shape;17211;p30"/>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2" name="Google Shape;17212;p30"/>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3" name="Google Shape;17213;p30"/>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4" name="Google Shape;17214;p30"/>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5" name="Google Shape;17215;p30"/>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6" name="Google Shape;17216;p30"/>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7" name="Google Shape;17217;p30"/>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8" name="Google Shape;17218;p30"/>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9" name="Google Shape;17219;p30"/>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20" name="Google Shape;17220;p30"/>
          <p:cNvGrpSpPr/>
          <p:nvPr/>
        </p:nvGrpSpPr>
        <p:grpSpPr>
          <a:xfrm flipH="1">
            <a:off x="7646081" y="1159954"/>
            <a:ext cx="1530732" cy="2451302"/>
            <a:chOff x="3211400" y="1162425"/>
            <a:chExt cx="2155650" cy="3376375"/>
          </a:xfrm>
        </p:grpSpPr>
        <p:sp>
          <p:nvSpPr>
            <p:cNvPr id="17221" name="Google Shape;17221;p30"/>
            <p:cNvSpPr/>
            <p:nvPr/>
          </p:nvSpPr>
          <p:spPr>
            <a:xfrm>
              <a:off x="3211400" y="1162925"/>
              <a:ext cx="1619275" cy="2688600"/>
            </a:xfrm>
            <a:custGeom>
              <a:avLst/>
              <a:gdLst/>
              <a:ahLst/>
              <a:cxnLst/>
              <a:rect l="l" t="t" r="r" b="b"/>
              <a:pathLst>
                <a:path w="64771" h="107544" extrusionOk="0">
                  <a:moveTo>
                    <a:pt x="594" y="0"/>
                  </a:moveTo>
                  <a:cubicBezTo>
                    <a:pt x="206" y="0"/>
                    <a:pt x="1" y="6"/>
                    <a:pt x="1" y="6"/>
                  </a:cubicBezTo>
                  <a:cubicBezTo>
                    <a:pt x="3084" y="3138"/>
                    <a:pt x="6025" y="6555"/>
                    <a:pt x="8859" y="10150"/>
                  </a:cubicBezTo>
                  <a:lnTo>
                    <a:pt x="14157" y="9007"/>
                  </a:lnTo>
                  <a:lnTo>
                    <a:pt x="14157" y="9007"/>
                  </a:lnTo>
                  <a:lnTo>
                    <a:pt x="10657" y="12472"/>
                  </a:lnTo>
                  <a:cubicBezTo>
                    <a:pt x="14895" y="18080"/>
                    <a:pt x="18836" y="24116"/>
                    <a:pt x="22491" y="30320"/>
                  </a:cubicBezTo>
                  <a:lnTo>
                    <a:pt x="35862" y="28522"/>
                  </a:lnTo>
                  <a:lnTo>
                    <a:pt x="24408" y="33653"/>
                  </a:lnTo>
                  <a:cubicBezTo>
                    <a:pt x="25432" y="35463"/>
                    <a:pt x="26444" y="37297"/>
                    <a:pt x="27433" y="39130"/>
                  </a:cubicBezTo>
                  <a:lnTo>
                    <a:pt x="43208" y="37940"/>
                  </a:lnTo>
                  <a:lnTo>
                    <a:pt x="29457" y="43000"/>
                  </a:lnTo>
                  <a:cubicBezTo>
                    <a:pt x="34195" y="52251"/>
                    <a:pt x="38303" y="61526"/>
                    <a:pt x="41744" y="70039"/>
                  </a:cubicBezTo>
                  <a:lnTo>
                    <a:pt x="51745" y="70039"/>
                  </a:lnTo>
                  <a:lnTo>
                    <a:pt x="42446" y="71765"/>
                  </a:lnTo>
                  <a:cubicBezTo>
                    <a:pt x="43125" y="73492"/>
                    <a:pt x="43804" y="75194"/>
                    <a:pt x="44423" y="76861"/>
                  </a:cubicBezTo>
                  <a:lnTo>
                    <a:pt x="51971" y="78171"/>
                  </a:lnTo>
                  <a:lnTo>
                    <a:pt x="45268" y="79087"/>
                  </a:lnTo>
                  <a:cubicBezTo>
                    <a:pt x="45780" y="80457"/>
                    <a:pt x="46280" y="81802"/>
                    <a:pt x="46744" y="83088"/>
                  </a:cubicBezTo>
                  <a:lnTo>
                    <a:pt x="54055" y="84017"/>
                  </a:lnTo>
                  <a:lnTo>
                    <a:pt x="47459" y="85100"/>
                  </a:lnTo>
                  <a:cubicBezTo>
                    <a:pt x="52221" y="98447"/>
                    <a:pt x="54650" y="107543"/>
                    <a:pt x="54650" y="107543"/>
                  </a:cubicBezTo>
                  <a:cubicBezTo>
                    <a:pt x="58234" y="97709"/>
                    <a:pt x="60734" y="88779"/>
                    <a:pt x="62330" y="80671"/>
                  </a:cubicBezTo>
                  <a:lnTo>
                    <a:pt x="62330" y="80671"/>
                  </a:lnTo>
                  <a:lnTo>
                    <a:pt x="58222" y="81338"/>
                  </a:lnTo>
                  <a:lnTo>
                    <a:pt x="62794" y="78230"/>
                  </a:lnTo>
                  <a:cubicBezTo>
                    <a:pt x="63008" y="76944"/>
                    <a:pt x="63223" y="75682"/>
                    <a:pt x="63401" y="74444"/>
                  </a:cubicBezTo>
                  <a:lnTo>
                    <a:pt x="63401" y="74444"/>
                  </a:lnTo>
                  <a:lnTo>
                    <a:pt x="58222" y="78230"/>
                  </a:lnTo>
                  <a:lnTo>
                    <a:pt x="63663" y="72468"/>
                  </a:lnTo>
                  <a:cubicBezTo>
                    <a:pt x="63818" y="71277"/>
                    <a:pt x="63949" y="70098"/>
                    <a:pt x="64068" y="68955"/>
                  </a:cubicBezTo>
                  <a:lnTo>
                    <a:pt x="64068" y="68955"/>
                  </a:lnTo>
                  <a:lnTo>
                    <a:pt x="58222" y="72468"/>
                  </a:lnTo>
                  <a:lnTo>
                    <a:pt x="64187" y="67729"/>
                  </a:lnTo>
                  <a:cubicBezTo>
                    <a:pt x="64771" y="61038"/>
                    <a:pt x="64628" y="54989"/>
                    <a:pt x="63937" y="49560"/>
                  </a:cubicBezTo>
                  <a:lnTo>
                    <a:pt x="57293" y="56954"/>
                  </a:lnTo>
                  <a:lnTo>
                    <a:pt x="57293" y="56954"/>
                  </a:lnTo>
                  <a:lnTo>
                    <a:pt x="63592" y="47119"/>
                  </a:lnTo>
                  <a:cubicBezTo>
                    <a:pt x="63461" y="46286"/>
                    <a:pt x="63294" y="45488"/>
                    <a:pt x="63127" y="44678"/>
                  </a:cubicBezTo>
                  <a:lnTo>
                    <a:pt x="55031" y="52418"/>
                  </a:lnTo>
                  <a:lnTo>
                    <a:pt x="62723" y="42845"/>
                  </a:lnTo>
                  <a:cubicBezTo>
                    <a:pt x="60163" y="32046"/>
                    <a:pt x="55126" y="23974"/>
                    <a:pt x="48959" y="17925"/>
                  </a:cubicBezTo>
                  <a:lnTo>
                    <a:pt x="41732" y="23997"/>
                  </a:lnTo>
                  <a:lnTo>
                    <a:pt x="47030" y="16115"/>
                  </a:lnTo>
                  <a:cubicBezTo>
                    <a:pt x="46447" y="15603"/>
                    <a:pt x="45852" y="15092"/>
                    <a:pt x="45244" y="14615"/>
                  </a:cubicBezTo>
                  <a:lnTo>
                    <a:pt x="39553" y="23997"/>
                  </a:lnTo>
                  <a:lnTo>
                    <a:pt x="41732" y="12008"/>
                  </a:lnTo>
                  <a:cubicBezTo>
                    <a:pt x="38232" y="9627"/>
                    <a:pt x="34564" y="7722"/>
                    <a:pt x="30921" y="6198"/>
                  </a:cubicBezTo>
                  <a:lnTo>
                    <a:pt x="28647" y="10758"/>
                  </a:lnTo>
                  <a:lnTo>
                    <a:pt x="28647" y="5269"/>
                  </a:lnTo>
                  <a:cubicBezTo>
                    <a:pt x="15622" y="303"/>
                    <a:pt x="3386" y="0"/>
                    <a:pt x="5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2" name="Google Shape;17222;p30"/>
            <p:cNvSpPr/>
            <p:nvPr/>
          </p:nvSpPr>
          <p:spPr>
            <a:xfrm>
              <a:off x="5153600" y="4499200"/>
              <a:ext cx="213450" cy="39600"/>
            </a:xfrm>
            <a:custGeom>
              <a:avLst/>
              <a:gdLst/>
              <a:ahLst/>
              <a:cxnLst/>
              <a:rect l="l" t="t" r="r" b="b"/>
              <a:pathLst>
                <a:path w="8538" h="1584" extrusionOk="0">
                  <a:moveTo>
                    <a:pt x="4275" y="0"/>
                  </a:moveTo>
                  <a:cubicBezTo>
                    <a:pt x="1918" y="0"/>
                    <a:pt x="1" y="357"/>
                    <a:pt x="1" y="798"/>
                  </a:cubicBezTo>
                  <a:cubicBezTo>
                    <a:pt x="1" y="1227"/>
                    <a:pt x="1906" y="1584"/>
                    <a:pt x="4275" y="1584"/>
                  </a:cubicBezTo>
                  <a:cubicBezTo>
                    <a:pt x="6621" y="1584"/>
                    <a:pt x="8538" y="1227"/>
                    <a:pt x="8538" y="798"/>
                  </a:cubicBezTo>
                  <a:cubicBezTo>
                    <a:pt x="8538" y="357"/>
                    <a:pt x="6621" y="0"/>
                    <a:pt x="4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3" name="Google Shape;17223;p30"/>
            <p:cNvSpPr/>
            <p:nvPr/>
          </p:nvSpPr>
          <p:spPr>
            <a:xfrm>
              <a:off x="3211400" y="1163075"/>
              <a:ext cx="1554975" cy="2678025"/>
            </a:xfrm>
            <a:custGeom>
              <a:avLst/>
              <a:gdLst/>
              <a:ahLst/>
              <a:cxnLst/>
              <a:rect l="l" t="t" r="r" b="b"/>
              <a:pathLst>
                <a:path w="62199" h="107121" extrusionOk="0">
                  <a:moveTo>
                    <a:pt x="1" y="0"/>
                  </a:moveTo>
                  <a:cubicBezTo>
                    <a:pt x="3084" y="3132"/>
                    <a:pt x="6025" y="6549"/>
                    <a:pt x="8847" y="10144"/>
                  </a:cubicBezTo>
                  <a:lnTo>
                    <a:pt x="14157" y="9001"/>
                  </a:lnTo>
                  <a:lnTo>
                    <a:pt x="10657" y="12466"/>
                  </a:lnTo>
                  <a:cubicBezTo>
                    <a:pt x="11157" y="13133"/>
                    <a:pt x="11657" y="13812"/>
                    <a:pt x="12157" y="14490"/>
                  </a:cubicBezTo>
                  <a:cubicBezTo>
                    <a:pt x="12633" y="15145"/>
                    <a:pt x="13109" y="15812"/>
                    <a:pt x="13586" y="16490"/>
                  </a:cubicBezTo>
                  <a:cubicBezTo>
                    <a:pt x="14883" y="18300"/>
                    <a:pt x="16134" y="20158"/>
                    <a:pt x="17372" y="22051"/>
                  </a:cubicBezTo>
                  <a:cubicBezTo>
                    <a:pt x="18241" y="23396"/>
                    <a:pt x="19110" y="24741"/>
                    <a:pt x="19955" y="26111"/>
                  </a:cubicBezTo>
                  <a:cubicBezTo>
                    <a:pt x="19967" y="26146"/>
                    <a:pt x="19991" y="26170"/>
                    <a:pt x="20015" y="26206"/>
                  </a:cubicBezTo>
                  <a:cubicBezTo>
                    <a:pt x="20860" y="27563"/>
                    <a:pt x="21682" y="28944"/>
                    <a:pt x="22503" y="30314"/>
                  </a:cubicBezTo>
                  <a:lnTo>
                    <a:pt x="35886" y="28516"/>
                  </a:lnTo>
                  <a:lnTo>
                    <a:pt x="24420" y="33647"/>
                  </a:lnTo>
                  <a:cubicBezTo>
                    <a:pt x="25444" y="35457"/>
                    <a:pt x="26456" y="37291"/>
                    <a:pt x="27444" y="39124"/>
                  </a:cubicBezTo>
                  <a:lnTo>
                    <a:pt x="43220" y="37934"/>
                  </a:lnTo>
                  <a:lnTo>
                    <a:pt x="29469" y="42994"/>
                  </a:lnTo>
                  <a:cubicBezTo>
                    <a:pt x="30028" y="44077"/>
                    <a:pt x="30564" y="45161"/>
                    <a:pt x="31123" y="46256"/>
                  </a:cubicBezTo>
                  <a:cubicBezTo>
                    <a:pt x="31659" y="47328"/>
                    <a:pt x="32171" y="48399"/>
                    <a:pt x="32683" y="49471"/>
                  </a:cubicBezTo>
                  <a:cubicBezTo>
                    <a:pt x="33052" y="50221"/>
                    <a:pt x="33409" y="50983"/>
                    <a:pt x="33767" y="51733"/>
                  </a:cubicBezTo>
                  <a:cubicBezTo>
                    <a:pt x="34410" y="53066"/>
                    <a:pt x="35029" y="54412"/>
                    <a:pt x="35624" y="55745"/>
                  </a:cubicBezTo>
                  <a:cubicBezTo>
                    <a:pt x="37862" y="60639"/>
                    <a:pt x="39910" y="65449"/>
                    <a:pt x="41756" y="70033"/>
                  </a:cubicBezTo>
                  <a:lnTo>
                    <a:pt x="51757" y="70033"/>
                  </a:lnTo>
                  <a:lnTo>
                    <a:pt x="42458" y="71759"/>
                  </a:lnTo>
                  <a:cubicBezTo>
                    <a:pt x="43149" y="73486"/>
                    <a:pt x="43816" y="75188"/>
                    <a:pt x="44435" y="76855"/>
                  </a:cubicBezTo>
                  <a:lnTo>
                    <a:pt x="51983" y="78165"/>
                  </a:lnTo>
                  <a:lnTo>
                    <a:pt x="45292" y="79081"/>
                  </a:lnTo>
                  <a:cubicBezTo>
                    <a:pt x="45792" y="80451"/>
                    <a:pt x="46304" y="81796"/>
                    <a:pt x="46756" y="83082"/>
                  </a:cubicBezTo>
                  <a:lnTo>
                    <a:pt x="54067" y="84011"/>
                  </a:lnTo>
                  <a:lnTo>
                    <a:pt x="47471" y="85094"/>
                  </a:lnTo>
                  <a:cubicBezTo>
                    <a:pt x="51126" y="95333"/>
                    <a:pt x="53412" y="103073"/>
                    <a:pt x="54281" y="106109"/>
                  </a:cubicBezTo>
                  <a:cubicBezTo>
                    <a:pt x="54305" y="106228"/>
                    <a:pt x="54341" y="106335"/>
                    <a:pt x="54364" y="106418"/>
                  </a:cubicBezTo>
                  <a:lnTo>
                    <a:pt x="54364" y="106442"/>
                  </a:lnTo>
                  <a:cubicBezTo>
                    <a:pt x="54400" y="106513"/>
                    <a:pt x="54412" y="106585"/>
                    <a:pt x="54424" y="106656"/>
                  </a:cubicBezTo>
                  <a:cubicBezTo>
                    <a:pt x="54436" y="106704"/>
                    <a:pt x="54460" y="106763"/>
                    <a:pt x="54472" y="106811"/>
                  </a:cubicBezTo>
                  <a:cubicBezTo>
                    <a:pt x="54484" y="106835"/>
                    <a:pt x="54484" y="106883"/>
                    <a:pt x="54495" y="106918"/>
                  </a:cubicBezTo>
                  <a:cubicBezTo>
                    <a:pt x="54519" y="106978"/>
                    <a:pt x="54531" y="107037"/>
                    <a:pt x="54543" y="107073"/>
                  </a:cubicBezTo>
                  <a:cubicBezTo>
                    <a:pt x="54543" y="107097"/>
                    <a:pt x="54555" y="107109"/>
                    <a:pt x="54555" y="107121"/>
                  </a:cubicBezTo>
                  <a:cubicBezTo>
                    <a:pt x="62199" y="64377"/>
                    <a:pt x="43923" y="35005"/>
                    <a:pt x="43923" y="35005"/>
                  </a:cubicBezTo>
                  <a:cubicBezTo>
                    <a:pt x="33279" y="9835"/>
                    <a:pt x="48" y="0"/>
                    <a:pt x="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4" name="Google Shape;17224;p30"/>
            <p:cNvSpPr/>
            <p:nvPr/>
          </p:nvSpPr>
          <p:spPr>
            <a:xfrm>
              <a:off x="5043175" y="4438175"/>
              <a:ext cx="143500" cy="26225"/>
            </a:xfrm>
            <a:custGeom>
              <a:avLst/>
              <a:gdLst/>
              <a:ahLst/>
              <a:cxnLst/>
              <a:rect l="l" t="t" r="r" b="b"/>
              <a:pathLst>
                <a:path w="5740" h="1049" extrusionOk="0">
                  <a:moveTo>
                    <a:pt x="2984" y="0"/>
                  </a:moveTo>
                  <a:cubicBezTo>
                    <a:pt x="2946" y="0"/>
                    <a:pt x="2908" y="0"/>
                    <a:pt x="2870" y="1"/>
                  </a:cubicBezTo>
                  <a:cubicBezTo>
                    <a:pt x="1275" y="1"/>
                    <a:pt x="1" y="227"/>
                    <a:pt x="1" y="524"/>
                  </a:cubicBezTo>
                  <a:cubicBezTo>
                    <a:pt x="1" y="810"/>
                    <a:pt x="1286" y="1048"/>
                    <a:pt x="2870" y="1048"/>
                  </a:cubicBezTo>
                  <a:cubicBezTo>
                    <a:pt x="4465" y="1048"/>
                    <a:pt x="5739" y="822"/>
                    <a:pt x="5739" y="524"/>
                  </a:cubicBezTo>
                  <a:cubicBezTo>
                    <a:pt x="5739" y="234"/>
                    <a:pt x="4526" y="0"/>
                    <a:pt x="2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5" name="Google Shape;17225;p30"/>
            <p:cNvSpPr/>
            <p:nvPr/>
          </p:nvSpPr>
          <p:spPr>
            <a:xfrm>
              <a:off x="4056750" y="4350075"/>
              <a:ext cx="953125" cy="175350"/>
            </a:xfrm>
            <a:custGeom>
              <a:avLst/>
              <a:gdLst/>
              <a:ahLst/>
              <a:cxnLst/>
              <a:rect l="l" t="t" r="r" b="b"/>
              <a:pathLst>
                <a:path w="38125" h="7014" extrusionOk="0">
                  <a:moveTo>
                    <a:pt x="19062" y="0"/>
                  </a:moveTo>
                  <a:cubicBezTo>
                    <a:pt x="8537" y="0"/>
                    <a:pt x="0" y="1584"/>
                    <a:pt x="0" y="3513"/>
                  </a:cubicBezTo>
                  <a:cubicBezTo>
                    <a:pt x="0" y="5453"/>
                    <a:pt x="8525" y="7013"/>
                    <a:pt x="19062" y="7013"/>
                  </a:cubicBezTo>
                  <a:cubicBezTo>
                    <a:pt x="29587" y="7013"/>
                    <a:pt x="38124" y="5453"/>
                    <a:pt x="38124" y="3513"/>
                  </a:cubicBezTo>
                  <a:cubicBezTo>
                    <a:pt x="38124" y="1584"/>
                    <a:pt x="29599" y="12"/>
                    <a:pt x="190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6" name="Google Shape;17226;p30"/>
            <p:cNvSpPr/>
            <p:nvPr/>
          </p:nvSpPr>
          <p:spPr>
            <a:xfrm>
              <a:off x="3946900" y="1719675"/>
              <a:ext cx="673025" cy="680175"/>
            </a:xfrm>
            <a:custGeom>
              <a:avLst/>
              <a:gdLst/>
              <a:ahLst/>
              <a:cxnLst/>
              <a:rect l="l" t="t" r="r" b="b"/>
              <a:pathLst>
                <a:path w="26921" h="27207" extrusionOk="0">
                  <a:moveTo>
                    <a:pt x="23468" y="1"/>
                  </a:moveTo>
                  <a:lnTo>
                    <a:pt x="17396" y="17467"/>
                  </a:lnTo>
                  <a:lnTo>
                    <a:pt x="1" y="20730"/>
                  </a:lnTo>
                  <a:cubicBezTo>
                    <a:pt x="1120" y="22885"/>
                    <a:pt x="2180" y="25040"/>
                    <a:pt x="3216" y="27207"/>
                  </a:cubicBezTo>
                  <a:lnTo>
                    <a:pt x="20039" y="24087"/>
                  </a:lnTo>
                  <a:lnTo>
                    <a:pt x="26921" y="4942"/>
                  </a:lnTo>
                  <a:cubicBezTo>
                    <a:pt x="25861" y="3168"/>
                    <a:pt x="24694" y="1525"/>
                    <a:pt x="23468" y="1"/>
                  </a:cubicBezTo>
                  <a:close/>
                </a:path>
              </a:pathLst>
            </a:custGeom>
            <a:solidFill>
              <a:srgbClr val="B50808">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7" name="Google Shape;17227;p30"/>
            <p:cNvSpPr/>
            <p:nvPr/>
          </p:nvSpPr>
          <p:spPr>
            <a:xfrm>
              <a:off x="3211400" y="1162925"/>
              <a:ext cx="797750" cy="462125"/>
            </a:xfrm>
            <a:custGeom>
              <a:avLst/>
              <a:gdLst/>
              <a:ahLst/>
              <a:cxnLst/>
              <a:rect l="l" t="t" r="r" b="b"/>
              <a:pathLst>
                <a:path w="31910" h="18485" extrusionOk="0">
                  <a:moveTo>
                    <a:pt x="600" y="0"/>
                  </a:moveTo>
                  <a:cubicBezTo>
                    <a:pt x="208" y="0"/>
                    <a:pt x="1" y="6"/>
                    <a:pt x="1" y="6"/>
                  </a:cubicBezTo>
                  <a:cubicBezTo>
                    <a:pt x="3084" y="3138"/>
                    <a:pt x="6025" y="6555"/>
                    <a:pt x="8859" y="10150"/>
                  </a:cubicBezTo>
                  <a:lnTo>
                    <a:pt x="14157" y="9007"/>
                  </a:lnTo>
                  <a:lnTo>
                    <a:pt x="14157" y="9007"/>
                  </a:lnTo>
                  <a:lnTo>
                    <a:pt x="10657" y="12472"/>
                  </a:lnTo>
                  <a:cubicBezTo>
                    <a:pt x="11657" y="13794"/>
                    <a:pt x="12633" y="15151"/>
                    <a:pt x="13621" y="16520"/>
                  </a:cubicBezTo>
                  <a:lnTo>
                    <a:pt x="31147" y="18485"/>
                  </a:lnTo>
                  <a:lnTo>
                    <a:pt x="31909" y="6590"/>
                  </a:lnTo>
                  <a:cubicBezTo>
                    <a:pt x="31576" y="6448"/>
                    <a:pt x="31254" y="6317"/>
                    <a:pt x="30921" y="6162"/>
                  </a:cubicBezTo>
                  <a:lnTo>
                    <a:pt x="28647" y="10734"/>
                  </a:lnTo>
                  <a:lnTo>
                    <a:pt x="28647" y="5233"/>
                  </a:lnTo>
                  <a:cubicBezTo>
                    <a:pt x="15632" y="303"/>
                    <a:pt x="3405" y="0"/>
                    <a:pt x="600" y="0"/>
                  </a:cubicBezTo>
                  <a:close/>
                </a:path>
              </a:pathLst>
            </a:custGeom>
            <a:solidFill>
              <a:srgbClr val="B50808">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8" name="Google Shape;17228;p30"/>
            <p:cNvSpPr/>
            <p:nvPr/>
          </p:nvSpPr>
          <p:spPr>
            <a:xfrm>
              <a:off x="4054075" y="1881900"/>
              <a:ext cx="628375" cy="676000"/>
            </a:xfrm>
            <a:custGeom>
              <a:avLst/>
              <a:gdLst/>
              <a:ahLst/>
              <a:cxnLst/>
              <a:rect l="l" t="t" r="r" b="b"/>
              <a:pathLst>
                <a:path w="25135" h="27040" extrusionOk="0">
                  <a:moveTo>
                    <a:pt x="23575" y="1"/>
                  </a:moveTo>
                  <a:lnTo>
                    <a:pt x="15764" y="20170"/>
                  </a:lnTo>
                  <a:lnTo>
                    <a:pt x="0" y="22956"/>
                  </a:lnTo>
                  <a:cubicBezTo>
                    <a:pt x="643" y="24325"/>
                    <a:pt x="1274" y="25683"/>
                    <a:pt x="1893" y="27040"/>
                  </a:cubicBezTo>
                  <a:lnTo>
                    <a:pt x="18002" y="25040"/>
                  </a:lnTo>
                  <a:lnTo>
                    <a:pt x="25134" y="3049"/>
                  </a:lnTo>
                  <a:cubicBezTo>
                    <a:pt x="24646" y="1977"/>
                    <a:pt x="24122" y="965"/>
                    <a:pt x="23575" y="1"/>
                  </a:cubicBezTo>
                  <a:close/>
                </a:path>
              </a:pathLst>
            </a:custGeom>
            <a:solidFill>
              <a:srgbClr val="B50808">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9" name="Google Shape;17229;p30"/>
            <p:cNvSpPr/>
            <p:nvPr/>
          </p:nvSpPr>
          <p:spPr>
            <a:xfrm>
              <a:off x="3645075" y="1386900"/>
              <a:ext cx="852525" cy="665300"/>
            </a:xfrm>
            <a:custGeom>
              <a:avLst/>
              <a:gdLst/>
              <a:ahLst/>
              <a:cxnLst/>
              <a:rect l="l" t="t" r="r" b="b"/>
              <a:pathLst>
                <a:path w="34101" h="26612" extrusionOk="0">
                  <a:moveTo>
                    <a:pt x="19384" y="1"/>
                  </a:moveTo>
                  <a:lnTo>
                    <a:pt x="17122" y="13086"/>
                  </a:lnTo>
                  <a:lnTo>
                    <a:pt x="1" y="13086"/>
                  </a:lnTo>
                  <a:cubicBezTo>
                    <a:pt x="1775" y="15788"/>
                    <a:pt x="3489" y="18563"/>
                    <a:pt x="5133" y="21372"/>
                  </a:cubicBezTo>
                  <a:lnTo>
                    <a:pt x="18515" y="19575"/>
                  </a:lnTo>
                  <a:lnTo>
                    <a:pt x="18515" y="19575"/>
                  </a:lnTo>
                  <a:lnTo>
                    <a:pt x="7061" y="24706"/>
                  </a:lnTo>
                  <a:cubicBezTo>
                    <a:pt x="7419" y="25349"/>
                    <a:pt x="7776" y="25968"/>
                    <a:pt x="8133" y="26611"/>
                  </a:cubicBezTo>
                  <a:lnTo>
                    <a:pt x="26254" y="23277"/>
                  </a:lnTo>
                  <a:lnTo>
                    <a:pt x="34100" y="11562"/>
                  </a:lnTo>
                  <a:cubicBezTo>
                    <a:pt x="33291" y="10657"/>
                    <a:pt x="32481" y="9800"/>
                    <a:pt x="31648" y="8966"/>
                  </a:cubicBezTo>
                  <a:lnTo>
                    <a:pt x="24385" y="15015"/>
                  </a:lnTo>
                  <a:lnTo>
                    <a:pt x="24385" y="15015"/>
                  </a:lnTo>
                  <a:lnTo>
                    <a:pt x="29683" y="7145"/>
                  </a:lnTo>
                  <a:cubicBezTo>
                    <a:pt x="29100" y="6621"/>
                    <a:pt x="28505" y="6121"/>
                    <a:pt x="27897" y="5644"/>
                  </a:cubicBezTo>
                  <a:lnTo>
                    <a:pt x="22206" y="15015"/>
                  </a:lnTo>
                  <a:lnTo>
                    <a:pt x="24385" y="3037"/>
                  </a:lnTo>
                  <a:cubicBezTo>
                    <a:pt x="22742" y="1918"/>
                    <a:pt x="21063" y="906"/>
                    <a:pt x="19384" y="1"/>
                  </a:cubicBezTo>
                  <a:close/>
                </a:path>
              </a:pathLst>
            </a:custGeom>
            <a:solidFill>
              <a:srgbClr val="B50808">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0" name="Google Shape;17230;p30"/>
            <p:cNvSpPr/>
            <p:nvPr/>
          </p:nvSpPr>
          <p:spPr>
            <a:xfrm>
              <a:off x="4574675" y="3839300"/>
              <a:ext cx="7150" cy="12525"/>
            </a:xfrm>
            <a:custGeom>
              <a:avLst/>
              <a:gdLst/>
              <a:ahLst/>
              <a:cxnLst/>
              <a:rect l="l" t="t" r="r" b="b"/>
              <a:pathLst>
                <a:path w="286" h="501" extrusionOk="0">
                  <a:moveTo>
                    <a:pt x="286" y="0"/>
                  </a:moveTo>
                  <a:lnTo>
                    <a:pt x="0" y="107"/>
                  </a:lnTo>
                  <a:cubicBezTo>
                    <a:pt x="72" y="369"/>
                    <a:pt x="107" y="500"/>
                    <a:pt x="107" y="500"/>
                  </a:cubicBezTo>
                  <a:cubicBezTo>
                    <a:pt x="167" y="322"/>
                    <a:pt x="226" y="167"/>
                    <a:pt x="286" y="0"/>
                  </a:cubicBezTo>
                  <a:close/>
                </a:path>
              </a:pathLst>
            </a:custGeom>
            <a:solidFill>
              <a:srgbClr val="1D3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1" name="Google Shape;17231;p30"/>
            <p:cNvSpPr/>
            <p:nvPr/>
          </p:nvSpPr>
          <p:spPr>
            <a:xfrm>
              <a:off x="3211700" y="1162425"/>
              <a:ext cx="1443950" cy="2689100"/>
            </a:xfrm>
            <a:custGeom>
              <a:avLst/>
              <a:gdLst/>
              <a:ahLst/>
              <a:cxnLst/>
              <a:rect l="l" t="t" r="r" b="b"/>
              <a:pathLst>
                <a:path w="57758" h="107564" extrusionOk="0">
                  <a:moveTo>
                    <a:pt x="354" y="0"/>
                  </a:moveTo>
                  <a:cubicBezTo>
                    <a:pt x="122" y="0"/>
                    <a:pt x="0" y="3"/>
                    <a:pt x="0" y="3"/>
                  </a:cubicBezTo>
                  <a:cubicBezTo>
                    <a:pt x="501" y="526"/>
                    <a:pt x="1012" y="1050"/>
                    <a:pt x="1501" y="1586"/>
                  </a:cubicBezTo>
                  <a:cubicBezTo>
                    <a:pt x="30338" y="11290"/>
                    <a:pt x="47792" y="32923"/>
                    <a:pt x="53412" y="65987"/>
                  </a:cubicBezTo>
                  <a:cubicBezTo>
                    <a:pt x="56150" y="82132"/>
                    <a:pt x="55257" y="97264"/>
                    <a:pt x="54233" y="106147"/>
                  </a:cubicBezTo>
                  <a:cubicBezTo>
                    <a:pt x="54495" y="107075"/>
                    <a:pt x="54638" y="107563"/>
                    <a:pt x="54638" y="107563"/>
                  </a:cubicBezTo>
                  <a:cubicBezTo>
                    <a:pt x="55388" y="105492"/>
                    <a:pt x="56091" y="103468"/>
                    <a:pt x="56746" y="101479"/>
                  </a:cubicBezTo>
                  <a:cubicBezTo>
                    <a:pt x="57508" y="92323"/>
                    <a:pt x="57758" y="79357"/>
                    <a:pt x="55436" y="65689"/>
                  </a:cubicBezTo>
                  <a:cubicBezTo>
                    <a:pt x="52876" y="50580"/>
                    <a:pt x="47721" y="37555"/>
                    <a:pt x="40125" y="26970"/>
                  </a:cubicBezTo>
                  <a:cubicBezTo>
                    <a:pt x="31195" y="14564"/>
                    <a:pt x="18872" y="5527"/>
                    <a:pt x="3453" y="86"/>
                  </a:cubicBezTo>
                  <a:cubicBezTo>
                    <a:pt x="1953" y="12"/>
                    <a:pt x="875" y="0"/>
                    <a:pt x="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2" name="Google Shape;17232;p30"/>
            <p:cNvSpPr/>
            <p:nvPr/>
          </p:nvSpPr>
          <p:spPr>
            <a:xfrm>
              <a:off x="4090075" y="3635100"/>
              <a:ext cx="300075" cy="817100"/>
            </a:xfrm>
            <a:custGeom>
              <a:avLst/>
              <a:gdLst/>
              <a:ahLst/>
              <a:cxnLst/>
              <a:rect l="l" t="t" r="r" b="b"/>
              <a:pathLst>
                <a:path w="12003" h="32684" extrusionOk="0">
                  <a:moveTo>
                    <a:pt x="7371" y="1"/>
                  </a:moveTo>
                  <a:lnTo>
                    <a:pt x="1" y="9823"/>
                  </a:lnTo>
                  <a:lnTo>
                    <a:pt x="4728" y="31457"/>
                  </a:lnTo>
                  <a:lnTo>
                    <a:pt x="11526" y="32683"/>
                  </a:lnTo>
                  <a:lnTo>
                    <a:pt x="11526" y="32683"/>
                  </a:lnTo>
                  <a:lnTo>
                    <a:pt x="6811" y="10776"/>
                  </a:lnTo>
                  <a:lnTo>
                    <a:pt x="12002" y="1"/>
                  </a:lnTo>
                  <a:close/>
                </a:path>
              </a:pathLst>
            </a:custGeom>
            <a:solidFill>
              <a:srgbClr val="1D3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3" name="Google Shape;17233;p30"/>
            <p:cNvSpPr/>
            <p:nvPr/>
          </p:nvSpPr>
          <p:spPr>
            <a:xfrm>
              <a:off x="4260350" y="3635100"/>
              <a:ext cx="716175" cy="817100"/>
            </a:xfrm>
            <a:custGeom>
              <a:avLst/>
              <a:gdLst/>
              <a:ahLst/>
              <a:cxnLst/>
              <a:rect l="l" t="t" r="r" b="b"/>
              <a:pathLst>
                <a:path w="28647" h="32684" extrusionOk="0">
                  <a:moveTo>
                    <a:pt x="5191" y="1"/>
                  </a:moveTo>
                  <a:lnTo>
                    <a:pt x="0" y="10776"/>
                  </a:lnTo>
                  <a:lnTo>
                    <a:pt x="4715" y="32683"/>
                  </a:lnTo>
                  <a:lnTo>
                    <a:pt x="23932" y="32683"/>
                  </a:lnTo>
                  <a:lnTo>
                    <a:pt x="28647" y="10776"/>
                  </a:lnTo>
                  <a:lnTo>
                    <a:pt x="234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4" name="Google Shape;17234;p30"/>
            <p:cNvSpPr/>
            <p:nvPr/>
          </p:nvSpPr>
          <p:spPr>
            <a:xfrm>
              <a:off x="4304100" y="3939000"/>
              <a:ext cx="556925" cy="477475"/>
            </a:xfrm>
            <a:custGeom>
              <a:avLst/>
              <a:gdLst/>
              <a:ahLst/>
              <a:cxnLst/>
              <a:rect l="l" t="t" r="r" b="b"/>
              <a:pathLst>
                <a:path w="22277" h="19099" extrusionOk="0">
                  <a:moveTo>
                    <a:pt x="0" y="1"/>
                  </a:moveTo>
                  <a:lnTo>
                    <a:pt x="4120" y="19098"/>
                  </a:lnTo>
                  <a:lnTo>
                    <a:pt x="21015" y="19098"/>
                  </a:lnTo>
                  <a:lnTo>
                    <a:pt x="22277" y="13229"/>
                  </a:lnTo>
                  <a:lnTo>
                    <a:pt x="22277" y="13229"/>
                  </a:lnTo>
                  <a:cubicBezTo>
                    <a:pt x="21219" y="13406"/>
                    <a:pt x="20142" y="13496"/>
                    <a:pt x="19055" y="13496"/>
                  </a:cubicBezTo>
                  <a:cubicBezTo>
                    <a:pt x="16995" y="13496"/>
                    <a:pt x="14900" y="13172"/>
                    <a:pt x="12835" y="12502"/>
                  </a:cubicBezTo>
                  <a:cubicBezTo>
                    <a:pt x="6620" y="10478"/>
                    <a:pt x="2072" y="5740"/>
                    <a:pt x="0" y="1"/>
                  </a:cubicBezTo>
                  <a:close/>
                </a:path>
              </a:pathLst>
            </a:custGeom>
            <a:solidFill>
              <a:srgbClr val="1D3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5" name="Google Shape;17235;p30"/>
            <p:cNvSpPr/>
            <p:nvPr/>
          </p:nvSpPr>
          <p:spPr>
            <a:xfrm>
              <a:off x="4412450" y="3670825"/>
              <a:ext cx="526575" cy="238150"/>
            </a:xfrm>
            <a:custGeom>
              <a:avLst/>
              <a:gdLst/>
              <a:ahLst/>
              <a:cxnLst/>
              <a:rect l="l" t="t" r="r" b="b"/>
              <a:pathLst>
                <a:path w="21063" h="9526" extrusionOk="0">
                  <a:moveTo>
                    <a:pt x="0" y="0"/>
                  </a:moveTo>
                  <a:lnTo>
                    <a:pt x="15169" y="2417"/>
                  </a:lnTo>
                  <a:lnTo>
                    <a:pt x="21062" y="9525"/>
                  </a:lnTo>
                  <a:lnTo>
                    <a:pt x="16467" y="0"/>
                  </a:lnTo>
                  <a:close/>
                </a:path>
              </a:pathLst>
            </a:custGeom>
            <a:solidFill>
              <a:srgbClr val="1D3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6" name="Google Shape;17236;p30"/>
            <p:cNvSpPr/>
            <p:nvPr/>
          </p:nvSpPr>
          <p:spPr>
            <a:xfrm>
              <a:off x="4090075" y="3635100"/>
              <a:ext cx="300075" cy="269400"/>
            </a:xfrm>
            <a:custGeom>
              <a:avLst/>
              <a:gdLst/>
              <a:ahLst/>
              <a:cxnLst/>
              <a:rect l="l" t="t" r="r" b="b"/>
              <a:pathLst>
                <a:path w="12003" h="10776" extrusionOk="0">
                  <a:moveTo>
                    <a:pt x="7371" y="1"/>
                  </a:moveTo>
                  <a:lnTo>
                    <a:pt x="1" y="9823"/>
                  </a:lnTo>
                  <a:lnTo>
                    <a:pt x="6811" y="10776"/>
                  </a:lnTo>
                  <a:lnTo>
                    <a:pt x="12002" y="1"/>
                  </a:lnTo>
                  <a:close/>
                </a:path>
              </a:pathLst>
            </a:custGeom>
            <a:solidFill>
              <a:srgbClr val="233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7" name="Google Shape;17237;p30"/>
            <p:cNvSpPr/>
            <p:nvPr/>
          </p:nvSpPr>
          <p:spPr>
            <a:xfrm>
              <a:off x="4274331" y="3563671"/>
              <a:ext cx="572425" cy="78292"/>
            </a:xfrm>
            <a:custGeom>
              <a:avLst/>
              <a:gdLst/>
              <a:ahLst/>
              <a:cxnLst/>
              <a:rect l="l" t="t" r="r" b="b"/>
              <a:pathLst>
                <a:path w="22897" h="2537" extrusionOk="0">
                  <a:moveTo>
                    <a:pt x="1" y="1"/>
                  </a:moveTo>
                  <a:lnTo>
                    <a:pt x="1" y="2537"/>
                  </a:lnTo>
                  <a:lnTo>
                    <a:pt x="22896" y="2537"/>
                  </a:lnTo>
                  <a:lnTo>
                    <a:pt x="22896" y="1"/>
                  </a:lnTo>
                  <a:close/>
                </a:path>
              </a:pathLst>
            </a:custGeom>
            <a:solidFill>
              <a:srgbClr val="233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8" name="Google Shape;17238;p30"/>
            <p:cNvSpPr/>
            <p:nvPr/>
          </p:nvSpPr>
          <p:spPr>
            <a:xfrm>
              <a:off x="4274325" y="3571100"/>
              <a:ext cx="115825" cy="63425"/>
            </a:xfrm>
            <a:custGeom>
              <a:avLst/>
              <a:gdLst/>
              <a:ahLst/>
              <a:cxnLst/>
              <a:rect l="l" t="t" r="r" b="b"/>
              <a:pathLst>
                <a:path w="4633" h="2537" extrusionOk="0">
                  <a:moveTo>
                    <a:pt x="1" y="1"/>
                  </a:moveTo>
                  <a:lnTo>
                    <a:pt x="1" y="2537"/>
                  </a:lnTo>
                  <a:lnTo>
                    <a:pt x="4632" y="2537"/>
                  </a:lnTo>
                  <a:lnTo>
                    <a:pt x="4632" y="1"/>
                  </a:lnTo>
                  <a:close/>
                </a:path>
              </a:pathLst>
            </a:custGeom>
            <a:solidFill>
              <a:srgbClr val="1D3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9" name="Google Shape;17239;p30"/>
            <p:cNvSpPr/>
            <p:nvPr/>
          </p:nvSpPr>
          <p:spPr>
            <a:xfrm>
              <a:off x="4235925" y="3493125"/>
              <a:ext cx="659350" cy="78300"/>
            </a:xfrm>
            <a:custGeom>
              <a:avLst/>
              <a:gdLst/>
              <a:ahLst/>
              <a:cxnLst/>
              <a:rect l="l" t="t" r="r" b="b"/>
              <a:pathLst>
                <a:path w="26374" h="3132" extrusionOk="0">
                  <a:moveTo>
                    <a:pt x="1572" y="0"/>
                  </a:moveTo>
                  <a:cubicBezTo>
                    <a:pt x="703" y="0"/>
                    <a:pt x="1" y="703"/>
                    <a:pt x="1" y="1572"/>
                  </a:cubicBezTo>
                  <a:cubicBezTo>
                    <a:pt x="1" y="2429"/>
                    <a:pt x="703" y="3132"/>
                    <a:pt x="1572" y="3132"/>
                  </a:cubicBezTo>
                  <a:lnTo>
                    <a:pt x="24813" y="3132"/>
                  </a:lnTo>
                  <a:cubicBezTo>
                    <a:pt x="25683" y="3132"/>
                    <a:pt x="26373" y="2429"/>
                    <a:pt x="26373" y="1572"/>
                  </a:cubicBezTo>
                  <a:cubicBezTo>
                    <a:pt x="26373" y="703"/>
                    <a:pt x="25683" y="0"/>
                    <a:pt x="24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0" name="Google Shape;17240;p30"/>
            <p:cNvSpPr/>
            <p:nvPr/>
          </p:nvSpPr>
          <p:spPr>
            <a:xfrm>
              <a:off x="4236225" y="3493125"/>
              <a:ext cx="201850" cy="78300"/>
            </a:xfrm>
            <a:custGeom>
              <a:avLst/>
              <a:gdLst/>
              <a:ahLst/>
              <a:cxnLst/>
              <a:rect l="l" t="t" r="r" b="b"/>
              <a:pathLst>
                <a:path w="8074" h="3132" extrusionOk="0">
                  <a:moveTo>
                    <a:pt x="1572" y="0"/>
                  </a:moveTo>
                  <a:cubicBezTo>
                    <a:pt x="703" y="0"/>
                    <a:pt x="1" y="703"/>
                    <a:pt x="1" y="1572"/>
                  </a:cubicBezTo>
                  <a:cubicBezTo>
                    <a:pt x="1" y="2429"/>
                    <a:pt x="703" y="3132"/>
                    <a:pt x="1572" y="3132"/>
                  </a:cubicBezTo>
                  <a:lnTo>
                    <a:pt x="6513" y="3132"/>
                  </a:lnTo>
                  <a:cubicBezTo>
                    <a:pt x="7371" y="3120"/>
                    <a:pt x="8073" y="2429"/>
                    <a:pt x="8073" y="1572"/>
                  </a:cubicBezTo>
                  <a:cubicBezTo>
                    <a:pt x="8073" y="703"/>
                    <a:pt x="7371" y="0"/>
                    <a:pt x="6513" y="0"/>
                  </a:cubicBezTo>
                  <a:close/>
                </a:path>
              </a:pathLst>
            </a:custGeom>
            <a:solidFill>
              <a:srgbClr val="233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1" name="Google Shape;17241;p30"/>
            <p:cNvSpPr/>
            <p:nvPr/>
          </p:nvSpPr>
          <p:spPr>
            <a:xfrm>
              <a:off x="4090075" y="3799400"/>
              <a:ext cx="245000" cy="452175"/>
            </a:xfrm>
            <a:custGeom>
              <a:avLst/>
              <a:gdLst/>
              <a:ahLst/>
              <a:cxnLst/>
              <a:rect l="l" t="t" r="r" b="b"/>
              <a:pathLst>
                <a:path w="9800" h="18087" extrusionOk="0">
                  <a:moveTo>
                    <a:pt x="2430" y="1"/>
                  </a:moveTo>
                  <a:lnTo>
                    <a:pt x="1" y="3251"/>
                  </a:lnTo>
                  <a:lnTo>
                    <a:pt x="3239" y="18086"/>
                  </a:lnTo>
                  <a:lnTo>
                    <a:pt x="9800" y="18086"/>
                  </a:lnTo>
                  <a:lnTo>
                    <a:pt x="6811" y="4204"/>
                  </a:lnTo>
                  <a:lnTo>
                    <a:pt x="88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2" name="Google Shape;17242;p30"/>
            <p:cNvSpPr/>
            <p:nvPr/>
          </p:nvSpPr>
          <p:spPr>
            <a:xfrm>
              <a:off x="4090075" y="3799400"/>
              <a:ext cx="220300" cy="105100"/>
            </a:xfrm>
            <a:custGeom>
              <a:avLst/>
              <a:gdLst/>
              <a:ahLst/>
              <a:cxnLst/>
              <a:rect l="l" t="t" r="r" b="b"/>
              <a:pathLst>
                <a:path w="8812" h="4204" extrusionOk="0">
                  <a:moveTo>
                    <a:pt x="2430" y="1"/>
                  </a:moveTo>
                  <a:lnTo>
                    <a:pt x="1" y="3251"/>
                  </a:lnTo>
                  <a:lnTo>
                    <a:pt x="6811" y="4204"/>
                  </a:lnTo>
                  <a:lnTo>
                    <a:pt x="88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3" name="Google Shape;17243;p30"/>
            <p:cNvSpPr/>
            <p:nvPr/>
          </p:nvSpPr>
          <p:spPr>
            <a:xfrm>
              <a:off x="4260350" y="3799400"/>
              <a:ext cx="716175" cy="452175"/>
            </a:xfrm>
            <a:custGeom>
              <a:avLst/>
              <a:gdLst/>
              <a:ahLst/>
              <a:cxnLst/>
              <a:rect l="l" t="t" r="r" b="b"/>
              <a:pathLst>
                <a:path w="28647" h="18087" extrusionOk="0">
                  <a:moveTo>
                    <a:pt x="2000" y="1"/>
                  </a:moveTo>
                  <a:lnTo>
                    <a:pt x="0" y="4204"/>
                  </a:lnTo>
                  <a:lnTo>
                    <a:pt x="2989" y="18086"/>
                  </a:lnTo>
                  <a:lnTo>
                    <a:pt x="25658" y="18086"/>
                  </a:lnTo>
                  <a:lnTo>
                    <a:pt x="28647" y="4204"/>
                  </a:lnTo>
                  <a:lnTo>
                    <a:pt x="266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2">
            <a:extLst>
              <a:ext uri="{FF2B5EF4-FFF2-40B4-BE49-F238E27FC236}">
                <a16:creationId xmlns:a16="http://schemas.microsoft.com/office/drawing/2014/main" id="{26270304-A673-40A5-BF84-6A9698D8B3D6}"/>
              </a:ext>
            </a:extLst>
          </p:cNvPr>
          <p:cNvSpPr>
            <a:spLocks noChangeArrowheads="1"/>
          </p:cNvSpPr>
          <p:nvPr/>
        </p:nvSpPr>
        <p:spPr bwMode="auto">
          <a:xfrm>
            <a:off x="1766081" y="465504"/>
            <a:ext cx="4989347" cy="310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39409" tIns="1079160" rIns="1079160" bIns="107916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Presenter: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en-US"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r>
              <a:rPr kumimoji="0" lang="en-US" altLang="en-US"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nitia</a:t>
            </a:r>
            <a:r>
              <a:rPr kumimoji="0" lang="en-US" altLang="en-US"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Fadhila</a:t>
            </a:r>
            <a:r>
              <a:rPr kumimoji="0" lang="en-US" altLang="en-US"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Bumay</a:t>
            </a:r>
            <a:r>
              <a:rPr kumimoji="0" lang="en-US" altLang="en-US"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a:t>
            </a:r>
            <a:r>
              <a:rPr lang="en-US" altLang="en-US" b="1" dirty="0" err="1">
                <a:solidFill>
                  <a:schemeClr val="tx1"/>
                </a:solidFill>
                <a:latin typeface="Times New Roman" panose="02020603050405020304" pitchFamily="18" charset="0"/>
                <a:ea typeface="SimSun" panose="02010600030101010101" pitchFamily="2" charset="-122"/>
                <a:cs typeface="Times New Roman" panose="02020603050405020304" pitchFamily="18" charset="0"/>
              </a:rPr>
              <a:t>Pd</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3">
            <a:extLst>
              <a:ext uri="{FF2B5EF4-FFF2-40B4-BE49-F238E27FC236}">
                <a16:creationId xmlns:a16="http://schemas.microsoft.com/office/drawing/2014/main" id="{FBC99B63-0A31-4C72-AA90-6EAED90995AD}"/>
              </a:ext>
            </a:extLst>
          </p:cNvPr>
          <p:cNvSpPr>
            <a:spLocks noChangeArrowheads="1"/>
          </p:cNvSpPr>
          <p:nvPr/>
        </p:nvSpPr>
        <p:spPr bwMode="auto">
          <a:xfrm>
            <a:off x="553873" y="2084172"/>
            <a:ext cx="1847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d-ID" altLang="en-US" sz="1100" b="0" i="0" u="none" strike="noStrike" cap="none" normalizeH="0" baseline="0" dirty="0">
                <a:ln>
                  <a:noFill/>
                </a:ln>
                <a:solidFill>
                  <a:schemeClr val="tx1"/>
                </a:solidFill>
                <a:effectLst/>
                <a:latin typeface="Calibri" panose="020F0502020204030204" pitchFamily="34" charset="0"/>
                <a:ea typeface="SimSun" panose="02010600030101010101" pitchFamily="2" charset="-122"/>
                <a:cs typeface="Calibri" panose="020F0502020204030204" pitchFamily="34" charset="0"/>
              </a:rPr>
            </a:br>
            <a:br>
              <a:rPr kumimoji="0" lang="en-US" altLang="en-US"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0" name="Picture 89">
            <a:extLst>
              <a:ext uri="{FF2B5EF4-FFF2-40B4-BE49-F238E27FC236}">
                <a16:creationId xmlns:a16="http://schemas.microsoft.com/office/drawing/2014/main" id="{86269C0B-1A9B-46B0-9078-112DE82A75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0631" y="2365501"/>
            <a:ext cx="1362738" cy="1269236"/>
          </a:xfrm>
          <a:prstGeom prst="rect">
            <a:avLst/>
          </a:prstGeom>
          <a:noFill/>
          <a:ln>
            <a:noFill/>
          </a:ln>
        </p:spPr>
      </p:pic>
      <p:sp>
        <p:nvSpPr>
          <p:cNvPr id="91" name="TextBox 90">
            <a:extLst>
              <a:ext uri="{FF2B5EF4-FFF2-40B4-BE49-F238E27FC236}">
                <a16:creationId xmlns:a16="http://schemas.microsoft.com/office/drawing/2014/main" id="{ADE9FCB7-66B9-447A-BB3C-EB895A272528}"/>
              </a:ext>
            </a:extLst>
          </p:cNvPr>
          <p:cNvSpPr txBox="1"/>
          <p:nvPr/>
        </p:nvSpPr>
        <p:spPr>
          <a:xfrm>
            <a:off x="1968645" y="4603251"/>
            <a:ext cx="3024606"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Author 1</a:t>
            </a:r>
          </a:p>
          <a:p>
            <a:r>
              <a:rPr lang="en-US" sz="1200" dirty="0" err="1">
                <a:latin typeface="Times New Roman" panose="02020603050405020304" pitchFamily="18" charset="0"/>
                <a:cs typeface="Times New Roman" panose="02020603050405020304" pitchFamily="18" charset="0"/>
              </a:rPr>
              <a:t>Anitia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Fadhila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Bumay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S.Pd</a:t>
            </a:r>
            <a:r>
              <a:rPr lang="en-US" sz="1200" dirty="0">
                <a:latin typeface="Times New Roman" panose="02020603050405020304" pitchFamily="18" charset="0"/>
                <a:cs typeface="Times New Roman" panose="02020603050405020304" pitchFamily="18" charset="0"/>
              </a:rPr>
              <a:t>.</a:t>
            </a:r>
            <a:endParaRPr lang="en-ID" sz="1200" dirty="0">
              <a:latin typeface="Times New Roman" panose="02020603050405020304" pitchFamily="18" charset="0"/>
              <a:cs typeface="Times New Roman" panose="02020603050405020304" pitchFamily="18" charset="0"/>
            </a:endParaRPr>
          </a:p>
        </p:txBody>
      </p:sp>
      <p:sp>
        <p:nvSpPr>
          <p:cNvPr id="92" name="TextBox 91">
            <a:extLst>
              <a:ext uri="{FF2B5EF4-FFF2-40B4-BE49-F238E27FC236}">
                <a16:creationId xmlns:a16="http://schemas.microsoft.com/office/drawing/2014/main" id="{9BE76421-1767-4C3C-9F4A-7CFA8F4833CC}"/>
              </a:ext>
            </a:extLst>
          </p:cNvPr>
          <p:cNvSpPr txBox="1"/>
          <p:nvPr/>
        </p:nvSpPr>
        <p:spPr>
          <a:xfrm>
            <a:off x="5199665" y="4625643"/>
            <a:ext cx="2879297"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Author 2 </a:t>
            </a:r>
          </a:p>
          <a:p>
            <a:r>
              <a:rPr lang="en-US" sz="1200" dirty="0">
                <a:latin typeface="Times New Roman" panose="02020603050405020304" pitchFamily="18" charset="0"/>
                <a:cs typeface="Times New Roman" panose="02020603050405020304" pitchFamily="18" charset="0"/>
              </a:rPr>
              <a:t>Hasan Hariri, M.B.A., </a:t>
            </a:r>
            <a:r>
              <a:rPr lang="en-US" sz="1200" dirty="0" err="1">
                <a:latin typeface="Times New Roman" panose="02020603050405020304" pitchFamily="18" charset="0"/>
                <a:cs typeface="Times New Roman" panose="02020603050405020304" pitchFamily="18" charset="0"/>
              </a:rPr>
              <a:t>Ph.D</a:t>
            </a:r>
            <a:endParaRPr lang="en-ID"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9F61B2-16F7-43DD-BEC9-66E44356E570}"/>
              </a:ext>
            </a:extLst>
          </p:cNvPr>
          <p:cNvSpPr>
            <a:spLocks noGrp="1"/>
          </p:cNvSpPr>
          <p:nvPr>
            <p:ph type="body" idx="1"/>
          </p:nvPr>
        </p:nvSpPr>
        <p:spPr>
          <a:xfrm>
            <a:off x="954746" y="549856"/>
            <a:ext cx="6751500" cy="3416400"/>
          </a:xfrm>
        </p:spPr>
        <p:txBody>
          <a:bodyPr/>
          <a:lstStyle/>
          <a:p>
            <a:pPr marL="114300" indent="0" algn="just">
              <a:buNone/>
            </a:pPr>
            <a:r>
              <a:rPr lang="en-ID" sz="1600" dirty="0"/>
              <a:t>Based on the research findings and discussion, it can be concluded that there is a positive and significant influence of transformational leadership on teachers' job satisfaction. When the transformational leadership variable increases, the teachers' job satisfaction variable tends to increase as well, indicating that higher scores in transformational leadership correspond to higher levels of teachers' job satisfaction.</a:t>
            </a:r>
          </a:p>
        </p:txBody>
      </p:sp>
      <p:sp>
        <p:nvSpPr>
          <p:cNvPr id="3" name="Title 2">
            <a:extLst>
              <a:ext uri="{FF2B5EF4-FFF2-40B4-BE49-F238E27FC236}">
                <a16:creationId xmlns:a16="http://schemas.microsoft.com/office/drawing/2014/main" id="{15B835B0-A35F-41C1-A012-426E81D84AB3}"/>
              </a:ext>
            </a:extLst>
          </p:cNvPr>
          <p:cNvSpPr>
            <a:spLocks noGrp="1"/>
          </p:cNvSpPr>
          <p:nvPr>
            <p:ph type="title"/>
          </p:nvPr>
        </p:nvSpPr>
        <p:spPr>
          <a:xfrm>
            <a:off x="2264735" y="382675"/>
            <a:ext cx="4401879" cy="572700"/>
          </a:xfrm>
        </p:spPr>
        <p:txBody>
          <a:bodyPr/>
          <a:lstStyle/>
          <a:p>
            <a:pPr algn="ctr"/>
            <a:r>
              <a:rPr lang="en-US" dirty="0"/>
              <a:t>conclusion</a:t>
            </a:r>
          </a:p>
        </p:txBody>
      </p:sp>
    </p:spTree>
    <p:extLst>
      <p:ext uri="{BB962C8B-B14F-4D97-AF65-F5344CB8AC3E}">
        <p14:creationId xmlns:p14="http://schemas.microsoft.com/office/powerpoint/2010/main" val="3590227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37"/>
        <p:cNvGrpSpPr/>
        <p:nvPr/>
      </p:nvGrpSpPr>
      <p:grpSpPr>
        <a:xfrm>
          <a:off x="0" y="0"/>
          <a:ext cx="0" cy="0"/>
          <a:chOff x="0" y="0"/>
          <a:chExt cx="0" cy="0"/>
        </a:xfrm>
      </p:grpSpPr>
      <p:sp>
        <p:nvSpPr>
          <p:cNvPr id="28538" name="Google Shape;28538;p59"/>
          <p:cNvSpPr txBox="1">
            <a:spLocks noGrp="1"/>
          </p:cNvSpPr>
          <p:nvPr>
            <p:ph type="ctrTitle"/>
          </p:nvPr>
        </p:nvSpPr>
        <p:spPr>
          <a:xfrm flipH="1">
            <a:off x="2297789" y="1282834"/>
            <a:ext cx="4347096"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D" dirty="0"/>
              <a:t>Thank you</a:t>
            </a:r>
            <a:endParaRPr dirty="0"/>
          </a:p>
        </p:txBody>
      </p:sp>
      <p:grpSp>
        <p:nvGrpSpPr>
          <p:cNvPr id="28540" name="Google Shape;28540;p59"/>
          <p:cNvGrpSpPr/>
          <p:nvPr/>
        </p:nvGrpSpPr>
        <p:grpSpPr>
          <a:xfrm flipH="1">
            <a:off x="5748585" y="748969"/>
            <a:ext cx="1944261" cy="1904499"/>
            <a:chOff x="3081050" y="1638925"/>
            <a:chExt cx="2016450" cy="2058250"/>
          </a:xfrm>
        </p:grpSpPr>
        <p:sp>
          <p:nvSpPr>
            <p:cNvPr id="28541" name="Google Shape;28541;p59"/>
            <p:cNvSpPr/>
            <p:nvPr/>
          </p:nvSpPr>
          <p:spPr>
            <a:xfrm>
              <a:off x="3081050" y="3359800"/>
              <a:ext cx="582375" cy="337375"/>
            </a:xfrm>
            <a:custGeom>
              <a:avLst/>
              <a:gdLst/>
              <a:ahLst/>
              <a:cxnLst/>
              <a:rect l="l" t="t" r="r" b="b"/>
              <a:pathLst>
                <a:path w="23295" h="13495" extrusionOk="0">
                  <a:moveTo>
                    <a:pt x="7747" y="1"/>
                  </a:moveTo>
                  <a:lnTo>
                    <a:pt x="7747" y="590"/>
                  </a:lnTo>
                  <a:lnTo>
                    <a:pt x="7096" y="590"/>
                  </a:lnTo>
                  <a:cubicBezTo>
                    <a:pt x="7096" y="590"/>
                    <a:pt x="7158" y="2994"/>
                    <a:pt x="7669" y="3832"/>
                  </a:cubicBezTo>
                  <a:cubicBezTo>
                    <a:pt x="7669" y="3832"/>
                    <a:pt x="1233" y="6096"/>
                    <a:pt x="333" y="11679"/>
                  </a:cubicBezTo>
                  <a:cubicBezTo>
                    <a:pt x="333" y="11679"/>
                    <a:pt x="1" y="13495"/>
                    <a:pt x="2592" y="13495"/>
                  </a:cubicBezTo>
                  <a:cubicBezTo>
                    <a:pt x="2625" y="13495"/>
                    <a:pt x="2658" y="13495"/>
                    <a:pt x="2691" y="13494"/>
                  </a:cubicBezTo>
                  <a:lnTo>
                    <a:pt x="20558" y="13494"/>
                  </a:lnTo>
                  <a:cubicBezTo>
                    <a:pt x="20592" y="13495"/>
                    <a:pt x="20625" y="13495"/>
                    <a:pt x="20658" y="13495"/>
                  </a:cubicBezTo>
                  <a:cubicBezTo>
                    <a:pt x="23294" y="13495"/>
                    <a:pt x="22946" y="11679"/>
                    <a:pt x="22946" y="11679"/>
                  </a:cubicBezTo>
                  <a:cubicBezTo>
                    <a:pt x="22047" y="6096"/>
                    <a:pt x="15626" y="3832"/>
                    <a:pt x="15626" y="3832"/>
                  </a:cubicBezTo>
                  <a:cubicBezTo>
                    <a:pt x="16138" y="2994"/>
                    <a:pt x="16200" y="590"/>
                    <a:pt x="16200" y="590"/>
                  </a:cubicBezTo>
                  <a:lnTo>
                    <a:pt x="15548" y="590"/>
                  </a:lnTo>
                  <a:lnTo>
                    <a:pt x="15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2" name="Google Shape;28542;p59"/>
            <p:cNvSpPr/>
            <p:nvPr/>
          </p:nvSpPr>
          <p:spPr>
            <a:xfrm>
              <a:off x="3387150" y="1638925"/>
              <a:ext cx="1710350" cy="1327375"/>
            </a:xfrm>
            <a:custGeom>
              <a:avLst/>
              <a:gdLst/>
              <a:ahLst/>
              <a:cxnLst/>
              <a:rect l="l" t="t" r="r" b="b"/>
              <a:pathLst>
                <a:path w="68414" h="53095" extrusionOk="0">
                  <a:moveTo>
                    <a:pt x="45166" y="1"/>
                  </a:moveTo>
                  <a:cubicBezTo>
                    <a:pt x="43691" y="1"/>
                    <a:pt x="42807" y="113"/>
                    <a:pt x="42807" y="113"/>
                  </a:cubicBezTo>
                  <a:cubicBezTo>
                    <a:pt x="42001" y="1198"/>
                    <a:pt x="38868" y="3773"/>
                    <a:pt x="38868" y="3773"/>
                  </a:cubicBezTo>
                  <a:cubicBezTo>
                    <a:pt x="38682" y="3416"/>
                    <a:pt x="40760" y="438"/>
                    <a:pt x="40760" y="438"/>
                  </a:cubicBezTo>
                  <a:cubicBezTo>
                    <a:pt x="40696" y="422"/>
                    <a:pt x="40607" y="415"/>
                    <a:pt x="40507" y="415"/>
                  </a:cubicBezTo>
                  <a:cubicBezTo>
                    <a:pt x="40147" y="415"/>
                    <a:pt x="39643" y="500"/>
                    <a:pt x="39643" y="500"/>
                  </a:cubicBezTo>
                  <a:cubicBezTo>
                    <a:pt x="37891" y="1260"/>
                    <a:pt x="34324" y="6518"/>
                    <a:pt x="34324" y="6518"/>
                  </a:cubicBezTo>
                  <a:cubicBezTo>
                    <a:pt x="33905" y="4890"/>
                    <a:pt x="36371" y="1354"/>
                    <a:pt x="36371" y="1353"/>
                  </a:cubicBezTo>
                  <a:lnTo>
                    <a:pt x="36371" y="1353"/>
                  </a:lnTo>
                  <a:cubicBezTo>
                    <a:pt x="26615" y="3509"/>
                    <a:pt x="15014" y="16010"/>
                    <a:pt x="15014" y="16010"/>
                  </a:cubicBezTo>
                  <a:cubicBezTo>
                    <a:pt x="14052" y="17716"/>
                    <a:pt x="12269" y="31582"/>
                    <a:pt x="12269" y="31582"/>
                  </a:cubicBezTo>
                  <a:cubicBezTo>
                    <a:pt x="9617" y="27782"/>
                    <a:pt x="11788" y="20632"/>
                    <a:pt x="11788" y="20632"/>
                  </a:cubicBezTo>
                  <a:lnTo>
                    <a:pt x="11788" y="20632"/>
                  </a:lnTo>
                  <a:cubicBezTo>
                    <a:pt x="2234" y="33133"/>
                    <a:pt x="5677" y="42640"/>
                    <a:pt x="5677" y="42640"/>
                  </a:cubicBezTo>
                  <a:cubicBezTo>
                    <a:pt x="3103" y="40577"/>
                    <a:pt x="1598" y="36948"/>
                    <a:pt x="1598" y="36948"/>
                  </a:cubicBezTo>
                  <a:lnTo>
                    <a:pt x="1598" y="36948"/>
                  </a:lnTo>
                  <a:cubicBezTo>
                    <a:pt x="1940" y="40081"/>
                    <a:pt x="4948" y="44548"/>
                    <a:pt x="4948" y="44548"/>
                  </a:cubicBezTo>
                  <a:cubicBezTo>
                    <a:pt x="3506" y="43927"/>
                    <a:pt x="839" y="40981"/>
                    <a:pt x="838" y="40980"/>
                  </a:cubicBezTo>
                  <a:lnTo>
                    <a:pt x="838" y="40980"/>
                  </a:lnTo>
                  <a:cubicBezTo>
                    <a:pt x="1908" y="43989"/>
                    <a:pt x="5134" y="45975"/>
                    <a:pt x="5134" y="45975"/>
                  </a:cubicBezTo>
                  <a:cubicBezTo>
                    <a:pt x="3072" y="46331"/>
                    <a:pt x="1" y="49418"/>
                    <a:pt x="1" y="49418"/>
                  </a:cubicBezTo>
                  <a:cubicBezTo>
                    <a:pt x="2211" y="48579"/>
                    <a:pt x="4049" y="48329"/>
                    <a:pt x="5456" y="48329"/>
                  </a:cubicBezTo>
                  <a:cubicBezTo>
                    <a:pt x="7534" y="48329"/>
                    <a:pt x="8671" y="48875"/>
                    <a:pt x="8671" y="48875"/>
                  </a:cubicBezTo>
                  <a:cubicBezTo>
                    <a:pt x="11963" y="48890"/>
                    <a:pt x="13188" y="53010"/>
                    <a:pt x="13200" y="53093"/>
                  </a:cubicBezTo>
                  <a:lnTo>
                    <a:pt x="13200" y="53093"/>
                  </a:lnTo>
                  <a:cubicBezTo>
                    <a:pt x="14890" y="51030"/>
                    <a:pt x="15216" y="48099"/>
                    <a:pt x="15216" y="48099"/>
                  </a:cubicBezTo>
                  <a:cubicBezTo>
                    <a:pt x="20039" y="46006"/>
                    <a:pt x="23435" y="41881"/>
                    <a:pt x="23436" y="41880"/>
                  </a:cubicBezTo>
                  <a:lnTo>
                    <a:pt x="23436" y="41880"/>
                  </a:lnTo>
                  <a:cubicBezTo>
                    <a:pt x="22501" y="42722"/>
                    <a:pt x="20703" y="42963"/>
                    <a:pt x="18952" y="42963"/>
                  </a:cubicBezTo>
                  <a:cubicBezTo>
                    <a:pt x="16608" y="42963"/>
                    <a:pt x="14347" y="42531"/>
                    <a:pt x="14347" y="42531"/>
                  </a:cubicBezTo>
                  <a:cubicBezTo>
                    <a:pt x="24971" y="40143"/>
                    <a:pt x="28600" y="30714"/>
                    <a:pt x="28600" y="30713"/>
                  </a:cubicBezTo>
                  <a:lnTo>
                    <a:pt x="28600" y="30713"/>
                  </a:lnTo>
                  <a:cubicBezTo>
                    <a:pt x="27685" y="31256"/>
                    <a:pt x="24134" y="31520"/>
                    <a:pt x="24134" y="31520"/>
                  </a:cubicBezTo>
                  <a:cubicBezTo>
                    <a:pt x="25452" y="30899"/>
                    <a:pt x="29779" y="28619"/>
                    <a:pt x="29779" y="28619"/>
                  </a:cubicBezTo>
                  <a:lnTo>
                    <a:pt x="31951" y="24757"/>
                  </a:lnTo>
                  <a:lnTo>
                    <a:pt x="31951" y="24757"/>
                  </a:lnTo>
                  <a:cubicBezTo>
                    <a:pt x="31206" y="24944"/>
                    <a:pt x="27530" y="27689"/>
                    <a:pt x="27530" y="27689"/>
                  </a:cubicBezTo>
                  <a:cubicBezTo>
                    <a:pt x="33796" y="19096"/>
                    <a:pt x="38434" y="17701"/>
                    <a:pt x="39845" y="17080"/>
                  </a:cubicBezTo>
                  <a:cubicBezTo>
                    <a:pt x="40003" y="17011"/>
                    <a:pt x="40170" y="16980"/>
                    <a:pt x="40342" y="16980"/>
                  </a:cubicBezTo>
                  <a:cubicBezTo>
                    <a:pt x="41714" y="16980"/>
                    <a:pt x="43428" y="18926"/>
                    <a:pt x="43428" y="18926"/>
                  </a:cubicBezTo>
                  <a:cubicBezTo>
                    <a:pt x="44451" y="17716"/>
                    <a:pt x="50888" y="14056"/>
                    <a:pt x="50888" y="14056"/>
                  </a:cubicBezTo>
                  <a:cubicBezTo>
                    <a:pt x="50097" y="12179"/>
                    <a:pt x="47987" y="10551"/>
                    <a:pt x="47987" y="10551"/>
                  </a:cubicBezTo>
                  <a:lnTo>
                    <a:pt x="47987" y="10551"/>
                  </a:lnTo>
                  <a:cubicBezTo>
                    <a:pt x="50391" y="10566"/>
                    <a:pt x="53555" y="13963"/>
                    <a:pt x="53555" y="13963"/>
                  </a:cubicBezTo>
                  <a:cubicBezTo>
                    <a:pt x="68414" y="10504"/>
                    <a:pt x="64040" y="6627"/>
                    <a:pt x="64040" y="6627"/>
                  </a:cubicBezTo>
                  <a:cubicBezTo>
                    <a:pt x="57228" y="796"/>
                    <a:pt x="49096" y="1"/>
                    <a:pt x="45166" y="1"/>
                  </a:cubicBezTo>
                  <a:close/>
                  <a:moveTo>
                    <a:pt x="13200" y="53093"/>
                  </a:moveTo>
                  <a:lnTo>
                    <a:pt x="13200" y="53093"/>
                  </a:lnTo>
                  <a:cubicBezTo>
                    <a:pt x="13200" y="53093"/>
                    <a:pt x="13200" y="53093"/>
                    <a:pt x="13199" y="53093"/>
                  </a:cubicBezTo>
                  <a:cubicBezTo>
                    <a:pt x="13200" y="53094"/>
                    <a:pt x="13200" y="53094"/>
                    <a:pt x="13200" y="53094"/>
                  </a:cubicBezTo>
                  <a:cubicBezTo>
                    <a:pt x="13200" y="53094"/>
                    <a:pt x="13200" y="53094"/>
                    <a:pt x="13200" y="530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3" name="Google Shape;28543;p59"/>
            <p:cNvSpPr/>
            <p:nvPr/>
          </p:nvSpPr>
          <p:spPr>
            <a:xfrm>
              <a:off x="3381725" y="1777825"/>
              <a:ext cx="1251650" cy="1500575"/>
            </a:xfrm>
            <a:custGeom>
              <a:avLst/>
              <a:gdLst/>
              <a:ahLst/>
              <a:cxnLst/>
              <a:rect l="l" t="t" r="r" b="b"/>
              <a:pathLst>
                <a:path w="50066" h="60023" extrusionOk="0">
                  <a:moveTo>
                    <a:pt x="50066" y="1"/>
                  </a:moveTo>
                  <a:cubicBezTo>
                    <a:pt x="50065" y="1"/>
                    <a:pt x="49755" y="32"/>
                    <a:pt x="49182" y="140"/>
                  </a:cubicBezTo>
                  <a:cubicBezTo>
                    <a:pt x="48592" y="218"/>
                    <a:pt x="47739" y="373"/>
                    <a:pt x="46654" y="667"/>
                  </a:cubicBezTo>
                  <a:cubicBezTo>
                    <a:pt x="45568" y="947"/>
                    <a:pt x="44265" y="1365"/>
                    <a:pt x="42823" y="1955"/>
                  </a:cubicBezTo>
                  <a:cubicBezTo>
                    <a:pt x="41380" y="2560"/>
                    <a:pt x="39783" y="3335"/>
                    <a:pt x="38123" y="4281"/>
                  </a:cubicBezTo>
                  <a:cubicBezTo>
                    <a:pt x="36448" y="5258"/>
                    <a:pt x="34711" y="6406"/>
                    <a:pt x="32943" y="7740"/>
                  </a:cubicBezTo>
                  <a:cubicBezTo>
                    <a:pt x="32493" y="8066"/>
                    <a:pt x="32074" y="8422"/>
                    <a:pt x="31625" y="8763"/>
                  </a:cubicBezTo>
                  <a:cubicBezTo>
                    <a:pt x="31392" y="8934"/>
                    <a:pt x="31175" y="9120"/>
                    <a:pt x="30942" y="9291"/>
                  </a:cubicBezTo>
                  <a:cubicBezTo>
                    <a:pt x="30725" y="9477"/>
                    <a:pt x="30493" y="9663"/>
                    <a:pt x="30291" y="9849"/>
                  </a:cubicBezTo>
                  <a:cubicBezTo>
                    <a:pt x="29841" y="10221"/>
                    <a:pt x="29391" y="10609"/>
                    <a:pt x="28942" y="10997"/>
                  </a:cubicBezTo>
                  <a:cubicBezTo>
                    <a:pt x="28523" y="11400"/>
                    <a:pt x="28089" y="11803"/>
                    <a:pt x="27654" y="12222"/>
                  </a:cubicBezTo>
                  <a:cubicBezTo>
                    <a:pt x="26755" y="13029"/>
                    <a:pt x="25917" y="13928"/>
                    <a:pt x="25049" y="14797"/>
                  </a:cubicBezTo>
                  <a:cubicBezTo>
                    <a:pt x="24196" y="15681"/>
                    <a:pt x="23358" y="16611"/>
                    <a:pt x="22536" y="17573"/>
                  </a:cubicBezTo>
                  <a:lnTo>
                    <a:pt x="21311" y="19015"/>
                  </a:lnTo>
                  <a:cubicBezTo>
                    <a:pt x="20908" y="19512"/>
                    <a:pt x="20489" y="19992"/>
                    <a:pt x="20101" y="20489"/>
                  </a:cubicBezTo>
                  <a:cubicBezTo>
                    <a:pt x="19698" y="21001"/>
                    <a:pt x="19310" y="21497"/>
                    <a:pt x="18922" y="22009"/>
                  </a:cubicBezTo>
                  <a:lnTo>
                    <a:pt x="18349" y="22769"/>
                  </a:lnTo>
                  <a:lnTo>
                    <a:pt x="17775" y="23544"/>
                  </a:lnTo>
                  <a:cubicBezTo>
                    <a:pt x="16270" y="25607"/>
                    <a:pt x="14859" y="27747"/>
                    <a:pt x="13541" y="29872"/>
                  </a:cubicBezTo>
                  <a:cubicBezTo>
                    <a:pt x="12889" y="30958"/>
                    <a:pt x="12238" y="32012"/>
                    <a:pt x="11633" y="33098"/>
                  </a:cubicBezTo>
                  <a:cubicBezTo>
                    <a:pt x="11028" y="34168"/>
                    <a:pt x="10454" y="35223"/>
                    <a:pt x="9865" y="36277"/>
                  </a:cubicBezTo>
                  <a:cubicBezTo>
                    <a:pt x="8764" y="38387"/>
                    <a:pt x="7693" y="40450"/>
                    <a:pt x="6809" y="42435"/>
                  </a:cubicBezTo>
                  <a:cubicBezTo>
                    <a:pt x="6344" y="43427"/>
                    <a:pt x="5879" y="44373"/>
                    <a:pt x="5476" y="45335"/>
                  </a:cubicBezTo>
                  <a:cubicBezTo>
                    <a:pt x="5088" y="46281"/>
                    <a:pt x="4700" y="47212"/>
                    <a:pt x="4328" y="48080"/>
                  </a:cubicBezTo>
                  <a:cubicBezTo>
                    <a:pt x="3552" y="49833"/>
                    <a:pt x="2994" y="51477"/>
                    <a:pt x="2420" y="52935"/>
                  </a:cubicBezTo>
                  <a:cubicBezTo>
                    <a:pt x="2157" y="53664"/>
                    <a:pt x="1877" y="54331"/>
                    <a:pt x="1676" y="54967"/>
                  </a:cubicBezTo>
                  <a:lnTo>
                    <a:pt x="1086" y="56704"/>
                  </a:lnTo>
                  <a:cubicBezTo>
                    <a:pt x="714" y="57758"/>
                    <a:pt x="466" y="58596"/>
                    <a:pt x="280" y="59154"/>
                  </a:cubicBezTo>
                  <a:cubicBezTo>
                    <a:pt x="94" y="59712"/>
                    <a:pt x="1" y="60023"/>
                    <a:pt x="1" y="60023"/>
                  </a:cubicBezTo>
                  <a:cubicBezTo>
                    <a:pt x="1" y="60023"/>
                    <a:pt x="140" y="59759"/>
                    <a:pt x="388" y="59216"/>
                  </a:cubicBezTo>
                  <a:cubicBezTo>
                    <a:pt x="637" y="58673"/>
                    <a:pt x="1024" y="57898"/>
                    <a:pt x="1490" y="56890"/>
                  </a:cubicBezTo>
                  <a:cubicBezTo>
                    <a:pt x="1722" y="56378"/>
                    <a:pt x="2001" y="55820"/>
                    <a:pt x="2265" y="55215"/>
                  </a:cubicBezTo>
                  <a:cubicBezTo>
                    <a:pt x="2560" y="54610"/>
                    <a:pt x="2870" y="53974"/>
                    <a:pt x="3196" y="53276"/>
                  </a:cubicBezTo>
                  <a:cubicBezTo>
                    <a:pt x="3537" y="52578"/>
                    <a:pt x="3894" y="51849"/>
                    <a:pt x="4266" y="51074"/>
                  </a:cubicBezTo>
                  <a:cubicBezTo>
                    <a:pt x="4638" y="50267"/>
                    <a:pt x="5041" y="49461"/>
                    <a:pt x="5476" y="48623"/>
                  </a:cubicBezTo>
                  <a:cubicBezTo>
                    <a:pt x="5894" y="47770"/>
                    <a:pt x="6344" y="46902"/>
                    <a:pt x="6809" y="45986"/>
                  </a:cubicBezTo>
                  <a:cubicBezTo>
                    <a:pt x="7275" y="45071"/>
                    <a:pt x="7771" y="44141"/>
                    <a:pt x="8283" y="43195"/>
                  </a:cubicBezTo>
                  <a:cubicBezTo>
                    <a:pt x="9275" y="41272"/>
                    <a:pt x="10439" y="39317"/>
                    <a:pt x="11571" y="37239"/>
                  </a:cubicBezTo>
                  <a:cubicBezTo>
                    <a:pt x="12176" y="36231"/>
                    <a:pt x="12796" y="35207"/>
                    <a:pt x="13416" y="34168"/>
                  </a:cubicBezTo>
                  <a:cubicBezTo>
                    <a:pt x="13727" y="33641"/>
                    <a:pt x="14052" y="33129"/>
                    <a:pt x="14394" y="32617"/>
                  </a:cubicBezTo>
                  <a:lnTo>
                    <a:pt x="15371" y="31035"/>
                  </a:lnTo>
                  <a:cubicBezTo>
                    <a:pt x="16720" y="28972"/>
                    <a:pt x="18116" y="26879"/>
                    <a:pt x="19589" y="24862"/>
                  </a:cubicBezTo>
                  <a:lnTo>
                    <a:pt x="20132" y="24087"/>
                  </a:lnTo>
                  <a:lnTo>
                    <a:pt x="20690" y="23327"/>
                  </a:lnTo>
                  <a:cubicBezTo>
                    <a:pt x="21063" y="22831"/>
                    <a:pt x="21450" y="22334"/>
                    <a:pt x="21807" y="21838"/>
                  </a:cubicBezTo>
                  <a:cubicBezTo>
                    <a:pt x="22179" y="21326"/>
                    <a:pt x="22583" y="20861"/>
                    <a:pt x="22970" y="20380"/>
                  </a:cubicBezTo>
                  <a:cubicBezTo>
                    <a:pt x="23358" y="19899"/>
                    <a:pt x="23746" y="19434"/>
                    <a:pt x="24134" y="18953"/>
                  </a:cubicBezTo>
                  <a:cubicBezTo>
                    <a:pt x="24521" y="18457"/>
                    <a:pt x="24956" y="18023"/>
                    <a:pt x="25343" y="17557"/>
                  </a:cubicBezTo>
                  <a:cubicBezTo>
                    <a:pt x="25747" y="17077"/>
                    <a:pt x="26134" y="16627"/>
                    <a:pt x="26538" y="16177"/>
                  </a:cubicBezTo>
                  <a:cubicBezTo>
                    <a:pt x="27360" y="15278"/>
                    <a:pt x="28151" y="14393"/>
                    <a:pt x="28988" y="13571"/>
                  </a:cubicBezTo>
                  <a:lnTo>
                    <a:pt x="30229" y="12331"/>
                  </a:lnTo>
                  <a:cubicBezTo>
                    <a:pt x="30632" y="11943"/>
                    <a:pt x="31066" y="11555"/>
                    <a:pt x="31470" y="11167"/>
                  </a:cubicBezTo>
                  <a:cubicBezTo>
                    <a:pt x="31687" y="10981"/>
                    <a:pt x="31888" y="10780"/>
                    <a:pt x="32090" y="10594"/>
                  </a:cubicBezTo>
                  <a:cubicBezTo>
                    <a:pt x="32307" y="10423"/>
                    <a:pt x="32493" y="10221"/>
                    <a:pt x="32710" y="10051"/>
                  </a:cubicBezTo>
                  <a:cubicBezTo>
                    <a:pt x="33114" y="9694"/>
                    <a:pt x="33517" y="9337"/>
                    <a:pt x="33936" y="8981"/>
                  </a:cubicBezTo>
                  <a:cubicBezTo>
                    <a:pt x="35595" y="7600"/>
                    <a:pt x="37208" y="6391"/>
                    <a:pt x="38759" y="5320"/>
                  </a:cubicBezTo>
                  <a:cubicBezTo>
                    <a:pt x="40310" y="4297"/>
                    <a:pt x="41783" y="3397"/>
                    <a:pt x="43133" y="2684"/>
                  </a:cubicBezTo>
                  <a:cubicBezTo>
                    <a:pt x="44498" y="1986"/>
                    <a:pt x="45723" y="1443"/>
                    <a:pt x="46747" y="1040"/>
                  </a:cubicBezTo>
                  <a:cubicBezTo>
                    <a:pt x="47770" y="621"/>
                    <a:pt x="48592" y="373"/>
                    <a:pt x="49166" y="218"/>
                  </a:cubicBezTo>
                  <a:cubicBezTo>
                    <a:pt x="49755" y="63"/>
                    <a:pt x="50066" y="1"/>
                    <a:pt x="50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67">
            <a:extLst>
              <a:ext uri="{FF2B5EF4-FFF2-40B4-BE49-F238E27FC236}">
                <a16:creationId xmlns:a16="http://schemas.microsoft.com/office/drawing/2014/main" id="{132602E2-6691-4B61-B3D8-A288C6138DD6}"/>
              </a:ext>
            </a:extLst>
          </p:cNvPr>
          <p:cNvCxnSpPr/>
          <p:nvPr/>
        </p:nvCxnSpPr>
        <p:spPr>
          <a:xfrm>
            <a:off x="-67514" y="501520"/>
            <a:ext cx="9297935" cy="3830738"/>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円/楕円 6">
            <a:extLst>
              <a:ext uri="{FF2B5EF4-FFF2-40B4-BE49-F238E27FC236}">
                <a16:creationId xmlns:a16="http://schemas.microsoft.com/office/drawing/2014/main" id="{7911278B-E11D-446C-A5F6-A54667647F85}"/>
              </a:ext>
            </a:extLst>
          </p:cNvPr>
          <p:cNvSpPr/>
          <p:nvPr/>
        </p:nvSpPr>
        <p:spPr>
          <a:xfrm>
            <a:off x="1081707" y="571529"/>
            <a:ext cx="1501555" cy="1501424"/>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2" tIns="22862" rIns="45722" bIns="22862" numCol="1" spcCol="0" rtlCol="0" fromWordArt="0" anchor="ctr" anchorCtr="0" forceAA="0" compatLnSpc="1">
            <a:prstTxWarp prst="textNoShape">
              <a:avLst/>
            </a:prstTxWarp>
            <a:noAutofit/>
          </a:bodyPr>
          <a:lstStyle/>
          <a:p>
            <a:pPr algn="ctr"/>
            <a:endParaRPr kumimoji="1" lang="ja-JP" altLang="en-US" sz="1050"/>
          </a:p>
        </p:txBody>
      </p:sp>
      <p:sp>
        <p:nvSpPr>
          <p:cNvPr id="14" name="円/楕円 68">
            <a:extLst>
              <a:ext uri="{FF2B5EF4-FFF2-40B4-BE49-F238E27FC236}">
                <a16:creationId xmlns:a16="http://schemas.microsoft.com/office/drawing/2014/main" id="{E1E7BEDC-3557-443B-995C-F6E16D939B2F}"/>
              </a:ext>
            </a:extLst>
          </p:cNvPr>
          <p:cNvSpPr/>
          <p:nvPr/>
        </p:nvSpPr>
        <p:spPr>
          <a:xfrm>
            <a:off x="2969463" y="1312534"/>
            <a:ext cx="1501555" cy="1501424"/>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2" tIns="22862" rIns="45722" bIns="22862" numCol="1" spcCol="0" rtlCol="0" fromWordArt="0" anchor="ctr" anchorCtr="0" forceAA="0" compatLnSpc="1">
            <a:prstTxWarp prst="textNoShape">
              <a:avLst/>
            </a:prstTxWarp>
            <a:noAutofit/>
          </a:bodyPr>
          <a:lstStyle/>
          <a:p>
            <a:pPr algn="ctr"/>
            <a:endParaRPr kumimoji="1" lang="ja-JP" altLang="en-US" sz="1050"/>
          </a:p>
        </p:txBody>
      </p:sp>
      <p:sp>
        <p:nvSpPr>
          <p:cNvPr id="15" name="円/楕円 69">
            <a:extLst>
              <a:ext uri="{FF2B5EF4-FFF2-40B4-BE49-F238E27FC236}">
                <a16:creationId xmlns:a16="http://schemas.microsoft.com/office/drawing/2014/main" id="{A9103931-882F-41A9-89C3-9E469AE50449}"/>
              </a:ext>
            </a:extLst>
          </p:cNvPr>
          <p:cNvSpPr/>
          <p:nvPr/>
        </p:nvSpPr>
        <p:spPr>
          <a:xfrm>
            <a:off x="4792472" y="2080123"/>
            <a:ext cx="1501555" cy="1501424"/>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2" tIns="22862" rIns="45722" bIns="22862" numCol="1" spcCol="0" rtlCol="0" fromWordArt="0" anchor="ctr" anchorCtr="0" forceAA="0" compatLnSpc="1">
            <a:prstTxWarp prst="textNoShape">
              <a:avLst/>
            </a:prstTxWarp>
            <a:noAutofit/>
          </a:bodyPr>
          <a:lstStyle/>
          <a:p>
            <a:pPr algn="ctr"/>
            <a:endParaRPr kumimoji="1" lang="ja-JP" altLang="en-US" sz="1050"/>
          </a:p>
        </p:txBody>
      </p:sp>
      <p:sp>
        <p:nvSpPr>
          <p:cNvPr id="16" name="円/楕円 70">
            <a:extLst>
              <a:ext uri="{FF2B5EF4-FFF2-40B4-BE49-F238E27FC236}">
                <a16:creationId xmlns:a16="http://schemas.microsoft.com/office/drawing/2014/main" id="{DFA9A36B-DA56-4A44-8847-1B6F7CBB1E03}"/>
              </a:ext>
            </a:extLst>
          </p:cNvPr>
          <p:cNvSpPr/>
          <p:nvPr/>
        </p:nvSpPr>
        <p:spPr>
          <a:xfrm>
            <a:off x="6692055" y="2906080"/>
            <a:ext cx="1501555" cy="1501424"/>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2" tIns="22862" rIns="45722" bIns="22862" numCol="1" spcCol="0" rtlCol="0" fromWordArt="0" anchor="ctr" anchorCtr="0" forceAA="0" compatLnSpc="1">
            <a:prstTxWarp prst="textNoShape">
              <a:avLst/>
            </a:prstTxWarp>
            <a:noAutofit/>
          </a:bodyPr>
          <a:lstStyle/>
          <a:p>
            <a:pPr algn="ctr"/>
            <a:endParaRPr kumimoji="1" lang="ja-JP" altLang="en-US" sz="1050"/>
          </a:p>
        </p:txBody>
      </p:sp>
      <p:sp>
        <p:nvSpPr>
          <p:cNvPr id="17" name="円/楕円 71">
            <a:extLst>
              <a:ext uri="{FF2B5EF4-FFF2-40B4-BE49-F238E27FC236}">
                <a16:creationId xmlns:a16="http://schemas.microsoft.com/office/drawing/2014/main" id="{80CA35F5-E147-4345-8DD0-881B4AF6C0C5}"/>
              </a:ext>
            </a:extLst>
          </p:cNvPr>
          <p:cNvSpPr/>
          <p:nvPr/>
        </p:nvSpPr>
        <p:spPr>
          <a:xfrm>
            <a:off x="2350700" y="688707"/>
            <a:ext cx="495098" cy="49505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2" tIns="22862" rIns="45722" bIns="22862" numCol="1" spcCol="0" rtlCol="0" fromWordArt="0" anchor="ctr" anchorCtr="0" forceAA="0" compatLnSpc="1">
            <a:prstTxWarp prst="textNoShape">
              <a:avLst/>
            </a:prstTxWarp>
            <a:noAutofit/>
          </a:bodyPr>
          <a:lstStyle/>
          <a:p>
            <a:pPr algn="ctr"/>
            <a:endParaRPr kumimoji="1" lang="ja-JP" altLang="en-US" sz="1050"/>
          </a:p>
        </p:txBody>
      </p:sp>
      <p:sp>
        <p:nvSpPr>
          <p:cNvPr id="18" name="円/楕円 72">
            <a:extLst>
              <a:ext uri="{FF2B5EF4-FFF2-40B4-BE49-F238E27FC236}">
                <a16:creationId xmlns:a16="http://schemas.microsoft.com/office/drawing/2014/main" id="{E8C7C562-38E7-4324-8747-82CC19097892}"/>
              </a:ext>
            </a:extLst>
          </p:cNvPr>
          <p:cNvSpPr/>
          <p:nvPr/>
        </p:nvSpPr>
        <p:spPr>
          <a:xfrm>
            <a:off x="4272130" y="1419862"/>
            <a:ext cx="495098" cy="49505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2" tIns="22862" rIns="45722" bIns="22862" numCol="1" spcCol="0" rtlCol="0" fromWordArt="0" anchor="ctr" anchorCtr="0" forceAA="0" compatLnSpc="1">
            <a:prstTxWarp prst="textNoShape">
              <a:avLst/>
            </a:prstTxWarp>
            <a:noAutofit/>
          </a:bodyPr>
          <a:lstStyle/>
          <a:p>
            <a:pPr algn="ctr"/>
            <a:endParaRPr kumimoji="1" lang="ja-JP" altLang="en-US" sz="1050"/>
          </a:p>
        </p:txBody>
      </p:sp>
      <p:sp>
        <p:nvSpPr>
          <p:cNvPr id="19" name="円/楕円 73">
            <a:extLst>
              <a:ext uri="{FF2B5EF4-FFF2-40B4-BE49-F238E27FC236}">
                <a16:creationId xmlns:a16="http://schemas.microsoft.com/office/drawing/2014/main" id="{869C9421-6D9A-408D-8F6A-4AE4D5C6EA58}"/>
              </a:ext>
            </a:extLst>
          </p:cNvPr>
          <p:cNvSpPr/>
          <p:nvPr/>
        </p:nvSpPr>
        <p:spPr>
          <a:xfrm>
            <a:off x="6104536" y="2276402"/>
            <a:ext cx="495098" cy="49505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2" tIns="22862" rIns="45722" bIns="22862" numCol="1" spcCol="0" rtlCol="0" fromWordArt="0" anchor="ctr" anchorCtr="0" forceAA="0" compatLnSpc="1">
            <a:prstTxWarp prst="textNoShape">
              <a:avLst/>
            </a:prstTxWarp>
            <a:noAutofit/>
          </a:bodyPr>
          <a:lstStyle/>
          <a:p>
            <a:pPr algn="ctr"/>
            <a:endParaRPr kumimoji="1" lang="ja-JP" altLang="en-US" sz="1050"/>
          </a:p>
        </p:txBody>
      </p:sp>
      <p:sp>
        <p:nvSpPr>
          <p:cNvPr id="20" name="円/楕円 74">
            <a:extLst>
              <a:ext uri="{FF2B5EF4-FFF2-40B4-BE49-F238E27FC236}">
                <a16:creationId xmlns:a16="http://schemas.microsoft.com/office/drawing/2014/main" id="{E14569F3-19A5-4F23-88D7-52EC2557DD31}"/>
              </a:ext>
            </a:extLst>
          </p:cNvPr>
          <p:cNvSpPr/>
          <p:nvPr/>
        </p:nvSpPr>
        <p:spPr>
          <a:xfrm>
            <a:off x="7991070" y="3108602"/>
            <a:ext cx="495098" cy="49505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2" tIns="22862" rIns="45722" bIns="22862" numCol="1" spcCol="0" rtlCol="0" fromWordArt="0" anchor="ctr" anchorCtr="0" forceAA="0" compatLnSpc="1">
            <a:prstTxWarp prst="textNoShape">
              <a:avLst/>
            </a:prstTxWarp>
            <a:noAutofit/>
          </a:bodyPr>
          <a:lstStyle/>
          <a:p>
            <a:pPr algn="ctr"/>
            <a:endParaRPr kumimoji="1" lang="ja-JP" altLang="en-US" sz="1050"/>
          </a:p>
        </p:txBody>
      </p:sp>
      <p:cxnSp>
        <p:nvCxnSpPr>
          <p:cNvPr id="23" name="直線コネクタ 78">
            <a:extLst>
              <a:ext uri="{FF2B5EF4-FFF2-40B4-BE49-F238E27FC236}">
                <a16:creationId xmlns:a16="http://schemas.microsoft.com/office/drawing/2014/main" id="{8D7BB9AC-E8D8-4AA7-9068-28360DC9C7FE}"/>
              </a:ext>
            </a:extLst>
          </p:cNvPr>
          <p:cNvCxnSpPr/>
          <p:nvPr/>
        </p:nvCxnSpPr>
        <p:spPr>
          <a:xfrm flipH="1">
            <a:off x="0" y="3821259"/>
            <a:ext cx="470343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直角三角形 81">
            <a:extLst>
              <a:ext uri="{FF2B5EF4-FFF2-40B4-BE49-F238E27FC236}">
                <a16:creationId xmlns:a16="http://schemas.microsoft.com/office/drawing/2014/main" id="{A4C3FE50-BB5B-48AF-9EE8-F5114FFC3950}"/>
              </a:ext>
            </a:extLst>
          </p:cNvPr>
          <p:cNvSpPr/>
          <p:nvPr/>
        </p:nvSpPr>
        <p:spPr>
          <a:xfrm rot="14829042">
            <a:off x="-30189" y="-363042"/>
            <a:ext cx="200589" cy="200606"/>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2" tIns="22862" rIns="45722" bIns="22862" numCol="1" spcCol="0" rtlCol="0" fromWordArt="0" anchor="ctr" anchorCtr="0" forceAA="0" compatLnSpc="1">
            <a:prstTxWarp prst="textNoShape">
              <a:avLst/>
            </a:prstTxWarp>
            <a:noAutofit/>
          </a:bodyPr>
          <a:lstStyle/>
          <a:p>
            <a:pPr algn="ctr"/>
            <a:endParaRPr kumimoji="1" lang="ja-JP" altLang="en-US" sz="1050"/>
          </a:p>
        </p:txBody>
      </p:sp>
      <p:sp>
        <p:nvSpPr>
          <p:cNvPr id="25" name="直角三角形 82">
            <a:extLst>
              <a:ext uri="{FF2B5EF4-FFF2-40B4-BE49-F238E27FC236}">
                <a16:creationId xmlns:a16="http://schemas.microsoft.com/office/drawing/2014/main" id="{24C87B6F-E004-46B9-81AF-74D374D019C7}"/>
              </a:ext>
            </a:extLst>
          </p:cNvPr>
          <p:cNvSpPr/>
          <p:nvPr/>
        </p:nvSpPr>
        <p:spPr>
          <a:xfrm rot="14829042">
            <a:off x="400992" y="-363042"/>
            <a:ext cx="200589" cy="200606"/>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2" tIns="22862" rIns="45722" bIns="22862" numCol="1" spcCol="0" rtlCol="0" fromWordArt="0" anchor="ctr" anchorCtr="0" forceAA="0" compatLnSpc="1">
            <a:prstTxWarp prst="textNoShape">
              <a:avLst/>
            </a:prstTxWarp>
            <a:noAutofit/>
          </a:bodyPr>
          <a:lstStyle/>
          <a:p>
            <a:pPr algn="ctr"/>
            <a:endParaRPr kumimoji="1" lang="ja-JP" altLang="en-US" sz="1050"/>
          </a:p>
        </p:txBody>
      </p:sp>
      <p:sp>
        <p:nvSpPr>
          <p:cNvPr id="26" name="直角三角形 83">
            <a:extLst>
              <a:ext uri="{FF2B5EF4-FFF2-40B4-BE49-F238E27FC236}">
                <a16:creationId xmlns:a16="http://schemas.microsoft.com/office/drawing/2014/main" id="{21AB5D9F-5785-4D7B-B936-4E8CD8EF53C7}"/>
              </a:ext>
            </a:extLst>
          </p:cNvPr>
          <p:cNvSpPr/>
          <p:nvPr/>
        </p:nvSpPr>
        <p:spPr>
          <a:xfrm rot="14829042">
            <a:off x="798083" y="-363042"/>
            <a:ext cx="200589" cy="200606"/>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2" tIns="22862" rIns="45722" bIns="22862" numCol="1" spcCol="0" rtlCol="0" fromWordArt="0" anchor="ctr" anchorCtr="0" forceAA="0" compatLnSpc="1">
            <a:prstTxWarp prst="textNoShape">
              <a:avLst/>
            </a:prstTxWarp>
            <a:noAutofit/>
          </a:bodyPr>
          <a:lstStyle/>
          <a:p>
            <a:pPr algn="ctr"/>
            <a:endParaRPr kumimoji="1" lang="ja-JP" altLang="en-US" sz="1050"/>
          </a:p>
        </p:txBody>
      </p:sp>
      <p:sp>
        <p:nvSpPr>
          <p:cNvPr id="27" name="直角三角形 84">
            <a:extLst>
              <a:ext uri="{FF2B5EF4-FFF2-40B4-BE49-F238E27FC236}">
                <a16:creationId xmlns:a16="http://schemas.microsoft.com/office/drawing/2014/main" id="{8E822F35-8AB9-4EBB-9A0F-75C6FD3AEC29}"/>
              </a:ext>
            </a:extLst>
          </p:cNvPr>
          <p:cNvSpPr/>
          <p:nvPr/>
        </p:nvSpPr>
        <p:spPr>
          <a:xfrm rot="14829042">
            <a:off x="1182410" y="-363043"/>
            <a:ext cx="200589" cy="200606"/>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2" tIns="22862" rIns="45722" bIns="22862" numCol="1" spcCol="0" rtlCol="0" fromWordArt="0" anchor="ctr" anchorCtr="0" forceAA="0" compatLnSpc="1">
            <a:prstTxWarp prst="textNoShape">
              <a:avLst/>
            </a:prstTxWarp>
            <a:noAutofit/>
          </a:bodyPr>
          <a:lstStyle/>
          <a:p>
            <a:pPr algn="ctr"/>
            <a:endParaRPr kumimoji="1" lang="ja-JP" altLang="en-US" sz="1050"/>
          </a:p>
        </p:txBody>
      </p:sp>
      <p:sp>
        <p:nvSpPr>
          <p:cNvPr id="29" name="テキスト ボックス 86">
            <a:extLst>
              <a:ext uri="{FF2B5EF4-FFF2-40B4-BE49-F238E27FC236}">
                <a16:creationId xmlns:a16="http://schemas.microsoft.com/office/drawing/2014/main" id="{DD7C542E-8925-466B-BAEE-0289C2F2FB6E}"/>
              </a:ext>
            </a:extLst>
          </p:cNvPr>
          <p:cNvSpPr txBox="1"/>
          <p:nvPr/>
        </p:nvSpPr>
        <p:spPr>
          <a:xfrm>
            <a:off x="2495167" y="790040"/>
            <a:ext cx="167679" cy="207753"/>
          </a:xfrm>
          <a:prstGeom prst="rect">
            <a:avLst/>
          </a:prstGeom>
          <a:noFill/>
        </p:spPr>
        <p:txBody>
          <a:bodyPr wrap="none" lIns="45722" tIns="22862" rIns="45722" bIns="22862" rtlCol="0">
            <a:spAutoFit/>
          </a:bodyPr>
          <a:lstStyle/>
          <a:p>
            <a:r>
              <a:rPr kumimoji="1" lang="en-US" altLang="ja-JP" sz="1050" dirty="0">
                <a:solidFill>
                  <a:schemeClr val="bg1"/>
                </a:solidFill>
              </a:rPr>
              <a:t>1</a:t>
            </a:r>
            <a:endParaRPr kumimoji="1" lang="ja-JP" altLang="en-US" sz="1050" dirty="0">
              <a:solidFill>
                <a:schemeClr val="bg1"/>
              </a:solidFill>
            </a:endParaRPr>
          </a:p>
        </p:txBody>
      </p:sp>
      <p:sp>
        <p:nvSpPr>
          <p:cNvPr id="30" name="テキスト ボックス 87">
            <a:extLst>
              <a:ext uri="{FF2B5EF4-FFF2-40B4-BE49-F238E27FC236}">
                <a16:creationId xmlns:a16="http://schemas.microsoft.com/office/drawing/2014/main" id="{B253BFD6-4A42-4EB3-8CE9-4D14B7FB2657}"/>
              </a:ext>
            </a:extLst>
          </p:cNvPr>
          <p:cNvSpPr txBox="1"/>
          <p:nvPr/>
        </p:nvSpPr>
        <p:spPr>
          <a:xfrm>
            <a:off x="4419751" y="1593886"/>
            <a:ext cx="167679" cy="207753"/>
          </a:xfrm>
          <a:prstGeom prst="rect">
            <a:avLst/>
          </a:prstGeom>
          <a:noFill/>
        </p:spPr>
        <p:txBody>
          <a:bodyPr wrap="none" lIns="45722" tIns="22862" rIns="45722" bIns="22862" rtlCol="0">
            <a:spAutoFit/>
          </a:bodyPr>
          <a:lstStyle/>
          <a:p>
            <a:r>
              <a:rPr kumimoji="1" lang="en-US" altLang="ja-JP" sz="1050" dirty="0">
                <a:solidFill>
                  <a:schemeClr val="bg1"/>
                </a:solidFill>
              </a:rPr>
              <a:t>2</a:t>
            </a:r>
            <a:endParaRPr kumimoji="1" lang="ja-JP" altLang="en-US" sz="1050" dirty="0">
              <a:solidFill>
                <a:schemeClr val="bg1"/>
              </a:solidFill>
            </a:endParaRPr>
          </a:p>
        </p:txBody>
      </p:sp>
      <p:sp>
        <p:nvSpPr>
          <p:cNvPr id="31" name="テキスト ボックス 88">
            <a:extLst>
              <a:ext uri="{FF2B5EF4-FFF2-40B4-BE49-F238E27FC236}">
                <a16:creationId xmlns:a16="http://schemas.microsoft.com/office/drawing/2014/main" id="{03441513-BDCA-44BA-91A8-E8B4EC795759}"/>
              </a:ext>
            </a:extLst>
          </p:cNvPr>
          <p:cNvSpPr txBox="1"/>
          <p:nvPr/>
        </p:nvSpPr>
        <p:spPr>
          <a:xfrm>
            <a:off x="6249003" y="2377735"/>
            <a:ext cx="167679" cy="207753"/>
          </a:xfrm>
          <a:prstGeom prst="rect">
            <a:avLst/>
          </a:prstGeom>
          <a:noFill/>
        </p:spPr>
        <p:txBody>
          <a:bodyPr wrap="none" lIns="45722" tIns="22862" rIns="45722" bIns="22862" rtlCol="0">
            <a:spAutoFit/>
          </a:bodyPr>
          <a:lstStyle/>
          <a:p>
            <a:r>
              <a:rPr kumimoji="1" lang="en-US" altLang="ja-JP" sz="1050" dirty="0">
                <a:solidFill>
                  <a:schemeClr val="bg1"/>
                </a:solidFill>
              </a:rPr>
              <a:t>3</a:t>
            </a:r>
            <a:endParaRPr kumimoji="1" lang="ja-JP" altLang="en-US" sz="1050" dirty="0">
              <a:solidFill>
                <a:schemeClr val="bg1"/>
              </a:solidFill>
            </a:endParaRPr>
          </a:p>
        </p:txBody>
      </p:sp>
      <p:sp>
        <p:nvSpPr>
          <p:cNvPr id="32" name="テキスト ボックス 89">
            <a:extLst>
              <a:ext uri="{FF2B5EF4-FFF2-40B4-BE49-F238E27FC236}">
                <a16:creationId xmlns:a16="http://schemas.microsoft.com/office/drawing/2014/main" id="{ECAEB2B3-E1CE-4E3A-9F2E-8E99520260F9}"/>
              </a:ext>
            </a:extLst>
          </p:cNvPr>
          <p:cNvSpPr txBox="1"/>
          <p:nvPr/>
        </p:nvSpPr>
        <p:spPr>
          <a:xfrm>
            <a:off x="8135536" y="3209935"/>
            <a:ext cx="167679" cy="207753"/>
          </a:xfrm>
          <a:prstGeom prst="rect">
            <a:avLst/>
          </a:prstGeom>
          <a:noFill/>
        </p:spPr>
        <p:txBody>
          <a:bodyPr wrap="none" lIns="45722" tIns="22862" rIns="45722" bIns="22862" rtlCol="0">
            <a:spAutoFit/>
          </a:bodyPr>
          <a:lstStyle/>
          <a:p>
            <a:r>
              <a:rPr kumimoji="1" lang="en-US" altLang="ja-JP" sz="1050" dirty="0">
                <a:solidFill>
                  <a:schemeClr val="bg1"/>
                </a:solidFill>
              </a:rPr>
              <a:t>4</a:t>
            </a:r>
            <a:endParaRPr kumimoji="1" lang="ja-JP" altLang="en-US" sz="1050" dirty="0">
              <a:solidFill>
                <a:schemeClr val="bg1"/>
              </a:solidFill>
            </a:endParaRPr>
          </a:p>
        </p:txBody>
      </p:sp>
      <p:sp>
        <p:nvSpPr>
          <p:cNvPr id="34" name="テキスト プレースホルダー 11">
            <a:extLst>
              <a:ext uri="{FF2B5EF4-FFF2-40B4-BE49-F238E27FC236}">
                <a16:creationId xmlns:a16="http://schemas.microsoft.com/office/drawing/2014/main" id="{8C15D32E-C418-432F-B5B8-71C5B6343A94}"/>
              </a:ext>
            </a:extLst>
          </p:cNvPr>
          <p:cNvSpPr txBox="1">
            <a:spLocks/>
          </p:cNvSpPr>
          <p:nvPr/>
        </p:nvSpPr>
        <p:spPr>
          <a:xfrm>
            <a:off x="1377324" y="734806"/>
            <a:ext cx="1112735" cy="1045843"/>
          </a:xfrm>
          <a:prstGeom prst="rect">
            <a:avLst/>
          </a:prstGeom>
        </p:spPr>
        <p:txBody>
          <a:bodyPr lIns="45722" tIns="22862" rIns="45722" bIns="22862" anchor="ctr">
            <a:noAutofit/>
          </a:bodyPr>
          <a:lstStyle>
            <a:lvl1pPr marL="0" indent="0" algn="l" defTabSz="1632753" rtl="0" eaLnBrk="1" latinLnBrk="0" hangingPunct="1">
              <a:lnSpc>
                <a:spcPct val="120000"/>
              </a:lnSpc>
              <a:spcBef>
                <a:spcPct val="20000"/>
              </a:spcBef>
              <a:buFontTx/>
              <a:buNone/>
              <a:defRPr sz="18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lang="en-US" dirty="0">
                <a:solidFill>
                  <a:schemeClr val="tx2">
                    <a:lumMod val="20000"/>
                    <a:lumOff val="80000"/>
                  </a:schemeClr>
                </a:solidFill>
                <a:latin typeface="Agency FB" panose="020B0503020202020204" pitchFamily="34" charset="0"/>
              </a:rPr>
              <a:t>Introduction</a:t>
            </a:r>
          </a:p>
        </p:txBody>
      </p:sp>
      <p:sp>
        <p:nvSpPr>
          <p:cNvPr id="35" name="テキスト プレースホルダー 11">
            <a:extLst>
              <a:ext uri="{FF2B5EF4-FFF2-40B4-BE49-F238E27FC236}">
                <a16:creationId xmlns:a16="http://schemas.microsoft.com/office/drawing/2014/main" id="{3341BC6A-E4A4-4FC8-B20A-446273B82984}"/>
              </a:ext>
            </a:extLst>
          </p:cNvPr>
          <p:cNvSpPr txBox="1">
            <a:spLocks/>
          </p:cNvSpPr>
          <p:nvPr/>
        </p:nvSpPr>
        <p:spPr>
          <a:xfrm>
            <a:off x="3377525" y="1515935"/>
            <a:ext cx="1112735" cy="1045843"/>
          </a:xfrm>
          <a:prstGeom prst="rect">
            <a:avLst/>
          </a:prstGeom>
        </p:spPr>
        <p:txBody>
          <a:bodyPr lIns="45722" tIns="22862" rIns="45722" bIns="22862" anchor="ctr">
            <a:noAutofit/>
          </a:bodyPr>
          <a:lstStyle>
            <a:lvl1pPr marL="0" indent="0" algn="l" defTabSz="1632753" rtl="0" eaLnBrk="1" latinLnBrk="0" hangingPunct="1">
              <a:lnSpc>
                <a:spcPct val="120000"/>
              </a:lnSpc>
              <a:spcBef>
                <a:spcPct val="20000"/>
              </a:spcBef>
              <a:buFontTx/>
              <a:buNone/>
              <a:defRPr sz="18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lang="en-US" dirty="0">
                <a:solidFill>
                  <a:schemeClr val="tx2">
                    <a:lumMod val="20000"/>
                    <a:lumOff val="80000"/>
                  </a:schemeClr>
                </a:solidFill>
                <a:latin typeface="Agency FB" panose="020B0503020202020204" pitchFamily="34" charset="0"/>
              </a:rPr>
              <a:t>Method</a:t>
            </a:r>
          </a:p>
        </p:txBody>
      </p:sp>
      <p:sp>
        <p:nvSpPr>
          <p:cNvPr id="36" name="テキスト プレースホルダー 11">
            <a:extLst>
              <a:ext uri="{FF2B5EF4-FFF2-40B4-BE49-F238E27FC236}">
                <a16:creationId xmlns:a16="http://schemas.microsoft.com/office/drawing/2014/main" id="{D335C128-A763-4D38-987E-6FFC0D3A66C4}"/>
              </a:ext>
            </a:extLst>
          </p:cNvPr>
          <p:cNvSpPr txBox="1">
            <a:spLocks/>
          </p:cNvSpPr>
          <p:nvPr/>
        </p:nvSpPr>
        <p:spPr>
          <a:xfrm>
            <a:off x="5142808" y="2276402"/>
            <a:ext cx="1112735" cy="1045843"/>
          </a:xfrm>
          <a:prstGeom prst="rect">
            <a:avLst/>
          </a:prstGeom>
        </p:spPr>
        <p:txBody>
          <a:bodyPr lIns="45722" tIns="22862" rIns="45722" bIns="22862" anchor="ctr">
            <a:noAutofit/>
          </a:bodyPr>
          <a:lstStyle>
            <a:lvl1pPr marL="0" indent="0" algn="l" defTabSz="1632753" rtl="0" eaLnBrk="1" latinLnBrk="0" hangingPunct="1">
              <a:lnSpc>
                <a:spcPct val="120000"/>
              </a:lnSpc>
              <a:spcBef>
                <a:spcPct val="20000"/>
              </a:spcBef>
              <a:buFontTx/>
              <a:buNone/>
              <a:defRPr sz="18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lang="en-US" dirty="0">
                <a:solidFill>
                  <a:schemeClr val="tx2">
                    <a:lumMod val="20000"/>
                    <a:lumOff val="80000"/>
                  </a:schemeClr>
                </a:solidFill>
                <a:latin typeface="Agency FB" panose="020B0503020202020204" pitchFamily="34" charset="0"/>
              </a:rPr>
              <a:t>Result and Discussion</a:t>
            </a:r>
          </a:p>
        </p:txBody>
      </p:sp>
      <p:sp>
        <p:nvSpPr>
          <p:cNvPr id="37" name="テキスト プレースホルダー 11">
            <a:extLst>
              <a:ext uri="{FF2B5EF4-FFF2-40B4-BE49-F238E27FC236}">
                <a16:creationId xmlns:a16="http://schemas.microsoft.com/office/drawing/2014/main" id="{1E0A7E12-8336-44AC-BF74-CA2E022A3AAA}"/>
              </a:ext>
            </a:extLst>
          </p:cNvPr>
          <p:cNvSpPr txBox="1">
            <a:spLocks/>
          </p:cNvSpPr>
          <p:nvPr/>
        </p:nvSpPr>
        <p:spPr>
          <a:xfrm>
            <a:off x="7060407" y="3148192"/>
            <a:ext cx="1112735" cy="1045843"/>
          </a:xfrm>
          <a:prstGeom prst="rect">
            <a:avLst/>
          </a:prstGeom>
        </p:spPr>
        <p:txBody>
          <a:bodyPr lIns="45722" tIns="22862" rIns="45722" bIns="22862" anchor="ctr">
            <a:noAutofit/>
          </a:bodyPr>
          <a:lstStyle>
            <a:lvl1pPr marL="0" indent="0" algn="l" defTabSz="1632753" rtl="0" eaLnBrk="1" latinLnBrk="0" hangingPunct="1">
              <a:lnSpc>
                <a:spcPct val="120000"/>
              </a:lnSpc>
              <a:spcBef>
                <a:spcPct val="20000"/>
              </a:spcBef>
              <a:buFontTx/>
              <a:buNone/>
              <a:defRPr sz="18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lang="en-US" dirty="0">
                <a:solidFill>
                  <a:schemeClr val="tx2">
                    <a:lumMod val="20000"/>
                    <a:lumOff val="80000"/>
                  </a:schemeClr>
                </a:solidFill>
                <a:latin typeface="Agency FB" panose="020B0503020202020204" pitchFamily="34" charset="0"/>
              </a:rPr>
              <a:t>Conclusion</a:t>
            </a:r>
          </a:p>
        </p:txBody>
      </p:sp>
      <p:sp>
        <p:nvSpPr>
          <p:cNvPr id="38" name="Rectangle 37">
            <a:extLst>
              <a:ext uri="{FF2B5EF4-FFF2-40B4-BE49-F238E27FC236}">
                <a16:creationId xmlns:a16="http://schemas.microsoft.com/office/drawing/2014/main" id="{68BD4A90-5FB7-4CBB-B505-57858AED7297}"/>
              </a:ext>
            </a:extLst>
          </p:cNvPr>
          <p:cNvSpPr/>
          <p:nvPr/>
        </p:nvSpPr>
        <p:spPr>
          <a:xfrm>
            <a:off x="2663623" y="4840002"/>
            <a:ext cx="3816755" cy="303498"/>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45722" tIns="22862" rIns="45722" bIns="22862" rtlCol="0" anchor="ctr"/>
          <a:lstStyle/>
          <a:p>
            <a:pPr algn="ctr"/>
            <a:endParaRPr lang="en-ID" sz="1050"/>
          </a:p>
        </p:txBody>
      </p:sp>
    </p:spTree>
    <p:extLst>
      <p:ext uri="{BB962C8B-B14F-4D97-AF65-F5344CB8AC3E}">
        <p14:creationId xmlns:p14="http://schemas.microsoft.com/office/powerpoint/2010/main" val="86959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55"/>
        <p:cNvGrpSpPr/>
        <p:nvPr/>
      </p:nvGrpSpPr>
      <p:grpSpPr>
        <a:xfrm>
          <a:off x="0" y="0"/>
          <a:ext cx="0" cy="0"/>
          <a:chOff x="0" y="0"/>
          <a:chExt cx="0" cy="0"/>
        </a:xfrm>
      </p:grpSpPr>
      <p:cxnSp>
        <p:nvCxnSpPr>
          <p:cNvPr id="17456" name="Google Shape;17456;p41"/>
          <p:cNvCxnSpPr>
            <a:cxnSpLocks/>
          </p:cNvCxnSpPr>
          <p:nvPr/>
        </p:nvCxnSpPr>
        <p:spPr>
          <a:xfrm>
            <a:off x="1834407" y="3116002"/>
            <a:ext cx="5096786" cy="0"/>
          </a:xfrm>
          <a:prstGeom prst="straightConnector1">
            <a:avLst/>
          </a:prstGeom>
          <a:noFill/>
          <a:ln w="9525" cap="flat" cmpd="sng">
            <a:solidFill>
              <a:schemeClr val="accent5"/>
            </a:solidFill>
            <a:prstDash val="solid"/>
            <a:round/>
            <a:headEnd type="none" w="med" len="med"/>
            <a:tailEnd type="none" w="med" len="med"/>
          </a:ln>
        </p:spPr>
      </p:cxnSp>
      <p:grpSp>
        <p:nvGrpSpPr>
          <p:cNvPr id="17457" name="Google Shape;17457;p41"/>
          <p:cNvGrpSpPr/>
          <p:nvPr/>
        </p:nvGrpSpPr>
        <p:grpSpPr>
          <a:xfrm rot="-10799749" flipH="1">
            <a:off x="6651772" y="2725078"/>
            <a:ext cx="665737" cy="689166"/>
            <a:chOff x="3212275" y="349350"/>
            <a:chExt cx="486650" cy="503850"/>
          </a:xfrm>
        </p:grpSpPr>
        <p:sp>
          <p:nvSpPr>
            <p:cNvPr id="17458" name="Google Shape;17458;p41"/>
            <p:cNvSpPr/>
            <p:nvPr/>
          </p:nvSpPr>
          <p:spPr>
            <a:xfrm>
              <a:off x="3212275" y="349350"/>
              <a:ext cx="392050" cy="503850"/>
            </a:xfrm>
            <a:custGeom>
              <a:avLst/>
              <a:gdLst/>
              <a:ahLst/>
              <a:cxnLst/>
              <a:rect l="l" t="t" r="r" b="b"/>
              <a:pathLst>
                <a:path w="15682" h="20154" extrusionOk="0">
                  <a:moveTo>
                    <a:pt x="11106" y="7695"/>
                  </a:moveTo>
                  <a:cubicBezTo>
                    <a:pt x="11152" y="7726"/>
                    <a:pt x="11183" y="7788"/>
                    <a:pt x="11230" y="7819"/>
                  </a:cubicBezTo>
                  <a:cubicBezTo>
                    <a:pt x="11168" y="7788"/>
                    <a:pt x="11090" y="7742"/>
                    <a:pt x="11013" y="7711"/>
                  </a:cubicBezTo>
                  <a:cubicBezTo>
                    <a:pt x="11044" y="7711"/>
                    <a:pt x="11075" y="7695"/>
                    <a:pt x="11106" y="7695"/>
                  </a:cubicBezTo>
                  <a:close/>
                  <a:moveTo>
                    <a:pt x="4995" y="7897"/>
                  </a:moveTo>
                  <a:cubicBezTo>
                    <a:pt x="5026" y="7928"/>
                    <a:pt x="5042" y="7928"/>
                    <a:pt x="5057" y="7943"/>
                  </a:cubicBezTo>
                  <a:lnTo>
                    <a:pt x="4995" y="7943"/>
                  </a:lnTo>
                  <a:lnTo>
                    <a:pt x="4995" y="7897"/>
                  </a:lnTo>
                  <a:close/>
                  <a:moveTo>
                    <a:pt x="7701" y="0"/>
                  </a:moveTo>
                  <a:cubicBezTo>
                    <a:pt x="7430" y="0"/>
                    <a:pt x="7263" y="300"/>
                    <a:pt x="7011" y="359"/>
                  </a:cubicBezTo>
                  <a:cubicBezTo>
                    <a:pt x="6983" y="353"/>
                    <a:pt x="6954" y="350"/>
                    <a:pt x="6924" y="350"/>
                  </a:cubicBezTo>
                  <a:cubicBezTo>
                    <a:pt x="6730" y="350"/>
                    <a:pt x="6518" y="472"/>
                    <a:pt x="6358" y="472"/>
                  </a:cubicBezTo>
                  <a:cubicBezTo>
                    <a:pt x="6251" y="472"/>
                    <a:pt x="6167" y="417"/>
                    <a:pt x="6127" y="235"/>
                  </a:cubicBezTo>
                  <a:cubicBezTo>
                    <a:pt x="5135" y="623"/>
                    <a:pt x="3971" y="452"/>
                    <a:pt x="3274" y="1522"/>
                  </a:cubicBezTo>
                  <a:cubicBezTo>
                    <a:pt x="2591" y="1538"/>
                    <a:pt x="2545" y="2453"/>
                    <a:pt x="2281" y="2778"/>
                  </a:cubicBezTo>
                  <a:cubicBezTo>
                    <a:pt x="2002" y="3414"/>
                    <a:pt x="2048" y="4081"/>
                    <a:pt x="2250" y="4717"/>
                  </a:cubicBezTo>
                  <a:cubicBezTo>
                    <a:pt x="1661" y="5043"/>
                    <a:pt x="1071" y="5307"/>
                    <a:pt x="699" y="5865"/>
                  </a:cubicBezTo>
                  <a:cubicBezTo>
                    <a:pt x="141" y="6982"/>
                    <a:pt x="1" y="8098"/>
                    <a:pt x="730" y="9060"/>
                  </a:cubicBezTo>
                  <a:cubicBezTo>
                    <a:pt x="789" y="9298"/>
                    <a:pt x="922" y="9364"/>
                    <a:pt x="1080" y="9364"/>
                  </a:cubicBezTo>
                  <a:cubicBezTo>
                    <a:pt x="1278" y="9364"/>
                    <a:pt x="1516" y="9260"/>
                    <a:pt x="1698" y="9260"/>
                  </a:cubicBezTo>
                  <a:cubicBezTo>
                    <a:pt x="1712" y="9260"/>
                    <a:pt x="1725" y="9260"/>
                    <a:pt x="1738" y="9261"/>
                  </a:cubicBezTo>
                  <a:cubicBezTo>
                    <a:pt x="1793" y="9254"/>
                    <a:pt x="1844" y="9250"/>
                    <a:pt x="1891" y="9250"/>
                  </a:cubicBezTo>
                  <a:cubicBezTo>
                    <a:pt x="2706" y="9250"/>
                    <a:pt x="2512" y="10331"/>
                    <a:pt x="2746" y="10859"/>
                  </a:cubicBezTo>
                  <a:cubicBezTo>
                    <a:pt x="2817" y="11028"/>
                    <a:pt x="2975" y="11115"/>
                    <a:pt x="3141" y="11115"/>
                  </a:cubicBezTo>
                  <a:cubicBezTo>
                    <a:pt x="3264" y="11115"/>
                    <a:pt x="3391" y="11067"/>
                    <a:pt x="3491" y="10968"/>
                  </a:cubicBezTo>
                  <a:cubicBezTo>
                    <a:pt x="4282" y="10223"/>
                    <a:pt x="2963" y="9044"/>
                    <a:pt x="3971" y="8672"/>
                  </a:cubicBezTo>
                  <a:lnTo>
                    <a:pt x="3971" y="8672"/>
                  </a:lnTo>
                  <a:cubicBezTo>
                    <a:pt x="3987" y="8688"/>
                    <a:pt x="4018" y="8734"/>
                    <a:pt x="4033" y="8750"/>
                  </a:cubicBezTo>
                  <a:cubicBezTo>
                    <a:pt x="4018" y="8843"/>
                    <a:pt x="3987" y="8951"/>
                    <a:pt x="4018" y="9044"/>
                  </a:cubicBezTo>
                  <a:cubicBezTo>
                    <a:pt x="4096" y="9324"/>
                    <a:pt x="3971" y="9649"/>
                    <a:pt x="4359" y="9758"/>
                  </a:cubicBezTo>
                  <a:cubicBezTo>
                    <a:pt x="4437" y="9897"/>
                    <a:pt x="4561" y="10006"/>
                    <a:pt x="4654" y="10099"/>
                  </a:cubicBezTo>
                  <a:cubicBezTo>
                    <a:pt x="4731" y="10347"/>
                    <a:pt x="4809" y="10595"/>
                    <a:pt x="4902" y="10843"/>
                  </a:cubicBezTo>
                  <a:cubicBezTo>
                    <a:pt x="4669" y="11619"/>
                    <a:pt x="5042" y="12472"/>
                    <a:pt x="4576" y="13294"/>
                  </a:cubicBezTo>
                  <a:cubicBezTo>
                    <a:pt x="4282" y="13837"/>
                    <a:pt x="3599" y="13930"/>
                    <a:pt x="3134" y="14178"/>
                  </a:cubicBezTo>
                  <a:cubicBezTo>
                    <a:pt x="3274" y="14860"/>
                    <a:pt x="2188" y="14922"/>
                    <a:pt x="2343" y="15527"/>
                  </a:cubicBezTo>
                  <a:cubicBezTo>
                    <a:pt x="2457" y="15413"/>
                    <a:pt x="2559" y="15376"/>
                    <a:pt x="2656" y="15376"/>
                  </a:cubicBezTo>
                  <a:cubicBezTo>
                    <a:pt x="2837" y="15376"/>
                    <a:pt x="3001" y="15506"/>
                    <a:pt x="3191" y="15506"/>
                  </a:cubicBezTo>
                  <a:cubicBezTo>
                    <a:pt x="3288" y="15506"/>
                    <a:pt x="3391" y="15472"/>
                    <a:pt x="3506" y="15372"/>
                  </a:cubicBezTo>
                  <a:cubicBezTo>
                    <a:pt x="3801" y="14860"/>
                    <a:pt x="4251" y="14519"/>
                    <a:pt x="4871" y="14287"/>
                  </a:cubicBezTo>
                  <a:cubicBezTo>
                    <a:pt x="4944" y="14259"/>
                    <a:pt x="5009" y="14247"/>
                    <a:pt x="5069" y="14247"/>
                  </a:cubicBezTo>
                  <a:cubicBezTo>
                    <a:pt x="5479" y="14247"/>
                    <a:pt x="5602" y="14832"/>
                    <a:pt x="5833" y="15062"/>
                  </a:cubicBezTo>
                  <a:cubicBezTo>
                    <a:pt x="5879" y="16318"/>
                    <a:pt x="6732" y="17388"/>
                    <a:pt x="7228" y="18474"/>
                  </a:cubicBezTo>
                  <a:cubicBezTo>
                    <a:pt x="7213" y="18474"/>
                    <a:pt x="7197" y="18490"/>
                    <a:pt x="7166" y="18490"/>
                  </a:cubicBezTo>
                  <a:cubicBezTo>
                    <a:pt x="6810" y="18831"/>
                    <a:pt x="6748" y="19715"/>
                    <a:pt x="7353" y="19994"/>
                  </a:cubicBezTo>
                  <a:cubicBezTo>
                    <a:pt x="7370" y="19992"/>
                    <a:pt x="7387" y="19990"/>
                    <a:pt x="7404" y="19990"/>
                  </a:cubicBezTo>
                  <a:cubicBezTo>
                    <a:pt x="7604" y="19990"/>
                    <a:pt x="7792" y="20153"/>
                    <a:pt x="7975" y="20153"/>
                  </a:cubicBezTo>
                  <a:cubicBezTo>
                    <a:pt x="8058" y="20153"/>
                    <a:pt x="8139" y="20120"/>
                    <a:pt x="8221" y="20025"/>
                  </a:cubicBezTo>
                  <a:cubicBezTo>
                    <a:pt x="8438" y="19715"/>
                    <a:pt x="8516" y="19203"/>
                    <a:pt x="8299" y="18800"/>
                  </a:cubicBezTo>
                  <a:cubicBezTo>
                    <a:pt x="8206" y="18645"/>
                    <a:pt x="8081" y="18552"/>
                    <a:pt x="7973" y="18490"/>
                  </a:cubicBezTo>
                  <a:cubicBezTo>
                    <a:pt x="8019" y="18335"/>
                    <a:pt x="8019" y="18179"/>
                    <a:pt x="7942" y="17978"/>
                  </a:cubicBezTo>
                  <a:cubicBezTo>
                    <a:pt x="7977" y="17970"/>
                    <a:pt x="8014" y="17966"/>
                    <a:pt x="8052" y="17966"/>
                  </a:cubicBezTo>
                  <a:cubicBezTo>
                    <a:pt x="8344" y="17966"/>
                    <a:pt x="8710" y="18176"/>
                    <a:pt x="9051" y="18176"/>
                  </a:cubicBezTo>
                  <a:cubicBezTo>
                    <a:pt x="9096" y="18176"/>
                    <a:pt x="9139" y="18172"/>
                    <a:pt x="9183" y="18164"/>
                  </a:cubicBezTo>
                  <a:cubicBezTo>
                    <a:pt x="9322" y="17730"/>
                    <a:pt x="9136" y="16939"/>
                    <a:pt x="9943" y="16799"/>
                  </a:cubicBezTo>
                  <a:cubicBezTo>
                    <a:pt x="10170" y="17001"/>
                    <a:pt x="10427" y="17058"/>
                    <a:pt x="10696" y="17058"/>
                  </a:cubicBezTo>
                  <a:cubicBezTo>
                    <a:pt x="11044" y="17058"/>
                    <a:pt x="11412" y="16962"/>
                    <a:pt x="11763" y="16962"/>
                  </a:cubicBezTo>
                  <a:cubicBezTo>
                    <a:pt x="11954" y="16962"/>
                    <a:pt x="12140" y="16991"/>
                    <a:pt x="12316" y="17078"/>
                  </a:cubicBezTo>
                  <a:cubicBezTo>
                    <a:pt x="13122" y="15651"/>
                    <a:pt x="11261" y="14473"/>
                    <a:pt x="12471" y="12968"/>
                  </a:cubicBezTo>
                  <a:cubicBezTo>
                    <a:pt x="12548" y="12865"/>
                    <a:pt x="12643" y="12841"/>
                    <a:pt x="12742" y="12841"/>
                  </a:cubicBezTo>
                  <a:cubicBezTo>
                    <a:pt x="12828" y="12841"/>
                    <a:pt x="12918" y="12859"/>
                    <a:pt x="13002" y="12859"/>
                  </a:cubicBezTo>
                  <a:cubicBezTo>
                    <a:pt x="13109" y="12859"/>
                    <a:pt x="13207" y="12829"/>
                    <a:pt x="13277" y="12689"/>
                  </a:cubicBezTo>
                  <a:lnTo>
                    <a:pt x="13277" y="12689"/>
                  </a:lnTo>
                  <a:cubicBezTo>
                    <a:pt x="13200" y="12716"/>
                    <a:pt x="13134" y="12728"/>
                    <a:pt x="13078" y="12728"/>
                  </a:cubicBezTo>
                  <a:cubicBezTo>
                    <a:pt x="12611" y="12728"/>
                    <a:pt x="12764" y="11912"/>
                    <a:pt x="12238" y="11898"/>
                  </a:cubicBezTo>
                  <a:cubicBezTo>
                    <a:pt x="12238" y="11650"/>
                    <a:pt x="12781" y="11681"/>
                    <a:pt x="12548" y="11309"/>
                  </a:cubicBezTo>
                  <a:lnTo>
                    <a:pt x="12548" y="11309"/>
                  </a:lnTo>
                  <a:cubicBezTo>
                    <a:pt x="12487" y="11325"/>
                    <a:pt x="12430" y="11332"/>
                    <a:pt x="12376" y="11332"/>
                  </a:cubicBezTo>
                  <a:cubicBezTo>
                    <a:pt x="11966" y="11332"/>
                    <a:pt x="11754" y="10904"/>
                    <a:pt x="11494" y="10657"/>
                  </a:cubicBezTo>
                  <a:lnTo>
                    <a:pt x="11494" y="10580"/>
                  </a:lnTo>
                  <a:cubicBezTo>
                    <a:pt x="11726" y="10394"/>
                    <a:pt x="11897" y="10208"/>
                    <a:pt x="11974" y="9975"/>
                  </a:cubicBezTo>
                  <a:cubicBezTo>
                    <a:pt x="12114" y="9618"/>
                    <a:pt x="11974" y="9277"/>
                    <a:pt x="11742" y="8951"/>
                  </a:cubicBezTo>
                  <a:cubicBezTo>
                    <a:pt x="11804" y="8750"/>
                    <a:pt x="11788" y="8564"/>
                    <a:pt x="11695" y="8362"/>
                  </a:cubicBezTo>
                  <a:lnTo>
                    <a:pt x="11695" y="8362"/>
                  </a:lnTo>
                  <a:cubicBezTo>
                    <a:pt x="11974" y="8672"/>
                    <a:pt x="12269" y="8951"/>
                    <a:pt x="12750" y="9261"/>
                  </a:cubicBezTo>
                  <a:cubicBezTo>
                    <a:pt x="12595" y="8905"/>
                    <a:pt x="12424" y="8036"/>
                    <a:pt x="11850" y="7742"/>
                  </a:cubicBezTo>
                  <a:lnTo>
                    <a:pt x="11850" y="7742"/>
                  </a:lnTo>
                  <a:cubicBezTo>
                    <a:pt x="12471" y="8052"/>
                    <a:pt x="13587" y="8315"/>
                    <a:pt x="14192" y="8951"/>
                  </a:cubicBezTo>
                  <a:cubicBezTo>
                    <a:pt x="13882" y="8052"/>
                    <a:pt x="12657" y="7711"/>
                    <a:pt x="12657" y="6671"/>
                  </a:cubicBezTo>
                  <a:cubicBezTo>
                    <a:pt x="12796" y="6485"/>
                    <a:pt x="13029" y="6423"/>
                    <a:pt x="13184" y="6361"/>
                  </a:cubicBezTo>
                  <a:cubicBezTo>
                    <a:pt x="13355" y="6191"/>
                    <a:pt x="13122" y="6051"/>
                    <a:pt x="13045" y="5927"/>
                  </a:cubicBezTo>
                  <a:cubicBezTo>
                    <a:pt x="13603" y="5105"/>
                    <a:pt x="14844" y="5570"/>
                    <a:pt x="15681" y="5167"/>
                  </a:cubicBezTo>
                  <a:cubicBezTo>
                    <a:pt x="15650" y="5074"/>
                    <a:pt x="15418" y="5012"/>
                    <a:pt x="15588" y="4857"/>
                  </a:cubicBezTo>
                  <a:lnTo>
                    <a:pt x="15588" y="4857"/>
                  </a:lnTo>
                  <a:cubicBezTo>
                    <a:pt x="15438" y="4903"/>
                    <a:pt x="15283" y="4910"/>
                    <a:pt x="15129" y="4910"/>
                  </a:cubicBezTo>
                  <a:cubicBezTo>
                    <a:pt x="15064" y="4910"/>
                    <a:pt x="14999" y="4909"/>
                    <a:pt x="14934" y="4909"/>
                  </a:cubicBezTo>
                  <a:cubicBezTo>
                    <a:pt x="14693" y="4909"/>
                    <a:pt x="14458" y="4926"/>
                    <a:pt x="14254" y="5089"/>
                  </a:cubicBezTo>
                  <a:cubicBezTo>
                    <a:pt x="14099" y="5012"/>
                    <a:pt x="13820" y="4965"/>
                    <a:pt x="13836" y="4764"/>
                  </a:cubicBezTo>
                  <a:cubicBezTo>
                    <a:pt x="14130" y="4035"/>
                    <a:pt x="14797" y="4562"/>
                    <a:pt x="15200" y="4081"/>
                  </a:cubicBezTo>
                  <a:cubicBezTo>
                    <a:pt x="15278" y="3926"/>
                    <a:pt x="15200" y="3740"/>
                    <a:pt x="15076" y="3600"/>
                  </a:cubicBezTo>
                  <a:cubicBezTo>
                    <a:pt x="15013" y="3587"/>
                    <a:pt x="14952" y="3581"/>
                    <a:pt x="14894" y="3581"/>
                  </a:cubicBezTo>
                  <a:cubicBezTo>
                    <a:pt x="14516" y="3581"/>
                    <a:pt x="14232" y="3835"/>
                    <a:pt x="13819" y="3835"/>
                  </a:cubicBezTo>
                  <a:cubicBezTo>
                    <a:pt x="13799" y="3835"/>
                    <a:pt x="13779" y="3834"/>
                    <a:pt x="13758" y="3833"/>
                  </a:cubicBezTo>
                  <a:cubicBezTo>
                    <a:pt x="13740" y="3834"/>
                    <a:pt x="13723" y="3835"/>
                    <a:pt x="13706" y="3835"/>
                  </a:cubicBezTo>
                  <a:cubicBezTo>
                    <a:pt x="13023" y="3835"/>
                    <a:pt x="12889" y="2949"/>
                    <a:pt x="12238" y="2934"/>
                  </a:cubicBezTo>
                  <a:cubicBezTo>
                    <a:pt x="12202" y="2926"/>
                    <a:pt x="12158" y="2922"/>
                    <a:pt x="12112" y="2922"/>
                  </a:cubicBezTo>
                  <a:cubicBezTo>
                    <a:pt x="11961" y="2922"/>
                    <a:pt x="11788" y="2972"/>
                    <a:pt x="11788" y="3151"/>
                  </a:cubicBezTo>
                  <a:cubicBezTo>
                    <a:pt x="11230" y="3104"/>
                    <a:pt x="10641" y="2996"/>
                    <a:pt x="10299" y="2530"/>
                  </a:cubicBezTo>
                  <a:cubicBezTo>
                    <a:pt x="10253" y="2220"/>
                    <a:pt x="10377" y="1894"/>
                    <a:pt x="10222" y="1507"/>
                  </a:cubicBezTo>
                  <a:cubicBezTo>
                    <a:pt x="10198" y="1385"/>
                    <a:pt x="10088" y="1235"/>
                    <a:pt x="9959" y="1235"/>
                  </a:cubicBezTo>
                  <a:cubicBezTo>
                    <a:pt x="9924" y="1235"/>
                    <a:pt x="9887" y="1247"/>
                    <a:pt x="9850" y="1274"/>
                  </a:cubicBezTo>
                  <a:cubicBezTo>
                    <a:pt x="9694" y="1507"/>
                    <a:pt x="9850" y="1863"/>
                    <a:pt x="10005" y="2096"/>
                  </a:cubicBezTo>
                  <a:cubicBezTo>
                    <a:pt x="9988" y="2097"/>
                    <a:pt x="9970" y="2098"/>
                    <a:pt x="9953" y="2098"/>
                  </a:cubicBezTo>
                  <a:cubicBezTo>
                    <a:pt x="9525" y="2098"/>
                    <a:pt x="8979" y="1743"/>
                    <a:pt x="8562" y="1445"/>
                  </a:cubicBezTo>
                  <a:cubicBezTo>
                    <a:pt x="8485" y="762"/>
                    <a:pt x="9400" y="855"/>
                    <a:pt x="9679" y="359"/>
                  </a:cubicBezTo>
                  <a:cubicBezTo>
                    <a:pt x="9633" y="350"/>
                    <a:pt x="9587" y="346"/>
                    <a:pt x="9541" y="346"/>
                  </a:cubicBezTo>
                  <a:cubicBezTo>
                    <a:pt x="9047" y="346"/>
                    <a:pt x="8573" y="839"/>
                    <a:pt x="8080" y="839"/>
                  </a:cubicBezTo>
                  <a:cubicBezTo>
                    <a:pt x="7927" y="839"/>
                    <a:pt x="7773" y="792"/>
                    <a:pt x="7616" y="669"/>
                  </a:cubicBezTo>
                  <a:cubicBezTo>
                    <a:pt x="7213" y="374"/>
                    <a:pt x="7926" y="297"/>
                    <a:pt x="7740" y="2"/>
                  </a:cubicBezTo>
                  <a:cubicBezTo>
                    <a:pt x="7727" y="1"/>
                    <a:pt x="7714" y="0"/>
                    <a:pt x="7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9" name="Google Shape;17459;p41"/>
            <p:cNvSpPr/>
            <p:nvPr/>
          </p:nvSpPr>
          <p:spPr>
            <a:xfrm>
              <a:off x="3557775" y="806900"/>
              <a:ext cx="32200" cy="24375"/>
            </a:xfrm>
            <a:custGeom>
              <a:avLst/>
              <a:gdLst/>
              <a:ahLst/>
              <a:cxnLst/>
              <a:rect l="l" t="t" r="r" b="b"/>
              <a:pathLst>
                <a:path w="1288" h="975" extrusionOk="0">
                  <a:moveTo>
                    <a:pt x="415" y="0"/>
                  </a:moveTo>
                  <a:cubicBezTo>
                    <a:pt x="344" y="0"/>
                    <a:pt x="277" y="7"/>
                    <a:pt x="217" y="17"/>
                  </a:cubicBezTo>
                  <a:cubicBezTo>
                    <a:pt x="47" y="126"/>
                    <a:pt x="0" y="327"/>
                    <a:pt x="62" y="529"/>
                  </a:cubicBezTo>
                  <a:cubicBezTo>
                    <a:pt x="140" y="746"/>
                    <a:pt x="279" y="793"/>
                    <a:pt x="481" y="917"/>
                  </a:cubicBezTo>
                  <a:cubicBezTo>
                    <a:pt x="562" y="957"/>
                    <a:pt x="646" y="974"/>
                    <a:pt x="731" y="974"/>
                  </a:cubicBezTo>
                  <a:cubicBezTo>
                    <a:pt x="938" y="974"/>
                    <a:pt x="1144" y="872"/>
                    <a:pt x="1287" y="762"/>
                  </a:cubicBezTo>
                  <a:cubicBezTo>
                    <a:pt x="1256" y="498"/>
                    <a:pt x="1070" y="327"/>
                    <a:pt x="853" y="126"/>
                  </a:cubicBezTo>
                  <a:cubicBezTo>
                    <a:pt x="727" y="31"/>
                    <a:pt x="564" y="0"/>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0" name="Google Shape;17460;p41"/>
            <p:cNvSpPr/>
            <p:nvPr/>
          </p:nvSpPr>
          <p:spPr>
            <a:xfrm>
              <a:off x="3598875" y="678150"/>
              <a:ext cx="54300" cy="43100"/>
            </a:xfrm>
            <a:custGeom>
              <a:avLst/>
              <a:gdLst/>
              <a:ahLst/>
              <a:cxnLst/>
              <a:rect l="l" t="t" r="r" b="b"/>
              <a:pathLst>
                <a:path w="2172" h="1724" extrusionOk="0">
                  <a:moveTo>
                    <a:pt x="721" y="0"/>
                  </a:moveTo>
                  <a:cubicBezTo>
                    <a:pt x="653" y="0"/>
                    <a:pt x="583" y="6"/>
                    <a:pt x="512" y="18"/>
                  </a:cubicBezTo>
                  <a:cubicBezTo>
                    <a:pt x="0" y="173"/>
                    <a:pt x="124" y="669"/>
                    <a:pt x="155" y="1135"/>
                  </a:cubicBezTo>
                  <a:cubicBezTo>
                    <a:pt x="279" y="1367"/>
                    <a:pt x="574" y="1677"/>
                    <a:pt x="853" y="1724"/>
                  </a:cubicBezTo>
                  <a:cubicBezTo>
                    <a:pt x="1303" y="1615"/>
                    <a:pt x="1892" y="1445"/>
                    <a:pt x="2171" y="995"/>
                  </a:cubicBezTo>
                  <a:cubicBezTo>
                    <a:pt x="1864" y="491"/>
                    <a:pt x="1354" y="0"/>
                    <a:pt x="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1" name="Google Shape;17461;p41"/>
            <p:cNvSpPr/>
            <p:nvPr/>
          </p:nvSpPr>
          <p:spPr>
            <a:xfrm>
              <a:off x="3573275" y="577950"/>
              <a:ext cx="125650" cy="39450"/>
            </a:xfrm>
            <a:custGeom>
              <a:avLst/>
              <a:gdLst/>
              <a:ahLst/>
              <a:cxnLst/>
              <a:rect l="l" t="t" r="r" b="b"/>
              <a:pathLst>
                <a:path w="5026" h="1578" extrusionOk="0">
                  <a:moveTo>
                    <a:pt x="414" y="0"/>
                  </a:moveTo>
                  <a:cubicBezTo>
                    <a:pt x="245" y="0"/>
                    <a:pt x="105" y="77"/>
                    <a:pt x="62" y="304"/>
                  </a:cubicBezTo>
                  <a:cubicBezTo>
                    <a:pt x="0" y="815"/>
                    <a:pt x="481" y="738"/>
                    <a:pt x="776" y="815"/>
                  </a:cubicBezTo>
                  <a:cubicBezTo>
                    <a:pt x="1862" y="862"/>
                    <a:pt x="2932" y="1343"/>
                    <a:pt x="4017" y="1575"/>
                  </a:cubicBezTo>
                  <a:cubicBezTo>
                    <a:pt x="4053" y="1568"/>
                    <a:pt x="4090" y="1565"/>
                    <a:pt x="4129" y="1565"/>
                  </a:cubicBezTo>
                  <a:cubicBezTo>
                    <a:pt x="4212" y="1565"/>
                    <a:pt x="4301" y="1577"/>
                    <a:pt x="4388" y="1577"/>
                  </a:cubicBezTo>
                  <a:cubicBezTo>
                    <a:pt x="4505" y="1577"/>
                    <a:pt x="4619" y="1555"/>
                    <a:pt x="4715" y="1451"/>
                  </a:cubicBezTo>
                  <a:cubicBezTo>
                    <a:pt x="5026" y="1265"/>
                    <a:pt x="4622" y="1141"/>
                    <a:pt x="4622" y="908"/>
                  </a:cubicBezTo>
                  <a:cubicBezTo>
                    <a:pt x="3590" y="560"/>
                    <a:pt x="2608" y="261"/>
                    <a:pt x="1517" y="261"/>
                  </a:cubicBezTo>
                  <a:cubicBezTo>
                    <a:pt x="1396" y="261"/>
                    <a:pt x="1273" y="265"/>
                    <a:pt x="1148" y="273"/>
                  </a:cubicBezTo>
                  <a:cubicBezTo>
                    <a:pt x="998" y="179"/>
                    <a:pt x="672" y="0"/>
                    <a:pt x="4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2" name="Google Shape;17462;p41"/>
            <p:cNvSpPr/>
            <p:nvPr/>
          </p:nvSpPr>
          <p:spPr>
            <a:xfrm>
              <a:off x="3228875" y="645950"/>
              <a:ext cx="26475" cy="21800"/>
            </a:xfrm>
            <a:custGeom>
              <a:avLst/>
              <a:gdLst/>
              <a:ahLst/>
              <a:cxnLst/>
              <a:rect l="l" t="t" r="r" b="b"/>
              <a:pathLst>
                <a:path w="1059" h="872" extrusionOk="0">
                  <a:moveTo>
                    <a:pt x="757" y="1"/>
                  </a:moveTo>
                  <a:cubicBezTo>
                    <a:pt x="644" y="1"/>
                    <a:pt x="516" y="64"/>
                    <a:pt x="345" y="251"/>
                  </a:cubicBezTo>
                  <a:cubicBezTo>
                    <a:pt x="330" y="213"/>
                    <a:pt x="300" y="139"/>
                    <a:pt x="255" y="139"/>
                  </a:cubicBezTo>
                  <a:cubicBezTo>
                    <a:pt x="209" y="139"/>
                    <a:pt x="145" y="221"/>
                    <a:pt x="66" y="515"/>
                  </a:cubicBezTo>
                  <a:cubicBezTo>
                    <a:pt x="1" y="794"/>
                    <a:pt x="25" y="850"/>
                    <a:pt x="65" y="850"/>
                  </a:cubicBezTo>
                  <a:cubicBezTo>
                    <a:pt x="91" y="850"/>
                    <a:pt x="125" y="825"/>
                    <a:pt x="143" y="825"/>
                  </a:cubicBezTo>
                  <a:cubicBezTo>
                    <a:pt x="209" y="777"/>
                    <a:pt x="271" y="760"/>
                    <a:pt x="330" y="760"/>
                  </a:cubicBezTo>
                  <a:cubicBezTo>
                    <a:pt x="481" y="760"/>
                    <a:pt x="615" y="872"/>
                    <a:pt x="748" y="872"/>
                  </a:cubicBezTo>
                  <a:cubicBezTo>
                    <a:pt x="810" y="763"/>
                    <a:pt x="841" y="841"/>
                    <a:pt x="950" y="592"/>
                  </a:cubicBezTo>
                  <a:cubicBezTo>
                    <a:pt x="1059" y="344"/>
                    <a:pt x="997" y="344"/>
                    <a:pt x="1043" y="112"/>
                  </a:cubicBezTo>
                  <a:cubicBezTo>
                    <a:pt x="947" y="53"/>
                    <a:pt x="858" y="1"/>
                    <a:pt x="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3" name="Google Shape;17463;p41"/>
          <p:cNvGrpSpPr/>
          <p:nvPr/>
        </p:nvGrpSpPr>
        <p:grpSpPr>
          <a:xfrm rot="-6794654" flipH="1">
            <a:off x="3070595" y="2775911"/>
            <a:ext cx="665758" cy="689176"/>
            <a:chOff x="3212275" y="349350"/>
            <a:chExt cx="486650" cy="503850"/>
          </a:xfrm>
        </p:grpSpPr>
        <p:sp>
          <p:nvSpPr>
            <p:cNvPr id="17464" name="Google Shape;17464;p41"/>
            <p:cNvSpPr/>
            <p:nvPr/>
          </p:nvSpPr>
          <p:spPr>
            <a:xfrm>
              <a:off x="3212275" y="349350"/>
              <a:ext cx="392050" cy="503850"/>
            </a:xfrm>
            <a:custGeom>
              <a:avLst/>
              <a:gdLst/>
              <a:ahLst/>
              <a:cxnLst/>
              <a:rect l="l" t="t" r="r" b="b"/>
              <a:pathLst>
                <a:path w="15682" h="20154" extrusionOk="0">
                  <a:moveTo>
                    <a:pt x="11106" y="7695"/>
                  </a:moveTo>
                  <a:cubicBezTo>
                    <a:pt x="11152" y="7726"/>
                    <a:pt x="11183" y="7788"/>
                    <a:pt x="11230" y="7819"/>
                  </a:cubicBezTo>
                  <a:cubicBezTo>
                    <a:pt x="11168" y="7788"/>
                    <a:pt x="11090" y="7742"/>
                    <a:pt x="11013" y="7711"/>
                  </a:cubicBezTo>
                  <a:cubicBezTo>
                    <a:pt x="11044" y="7711"/>
                    <a:pt x="11075" y="7695"/>
                    <a:pt x="11106" y="7695"/>
                  </a:cubicBezTo>
                  <a:close/>
                  <a:moveTo>
                    <a:pt x="4995" y="7897"/>
                  </a:moveTo>
                  <a:cubicBezTo>
                    <a:pt x="5026" y="7928"/>
                    <a:pt x="5042" y="7928"/>
                    <a:pt x="5057" y="7943"/>
                  </a:cubicBezTo>
                  <a:lnTo>
                    <a:pt x="4995" y="7943"/>
                  </a:lnTo>
                  <a:lnTo>
                    <a:pt x="4995" y="7897"/>
                  </a:lnTo>
                  <a:close/>
                  <a:moveTo>
                    <a:pt x="7701" y="0"/>
                  </a:moveTo>
                  <a:cubicBezTo>
                    <a:pt x="7430" y="0"/>
                    <a:pt x="7263" y="300"/>
                    <a:pt x="7011" y="359"/>
                  </a:cubicBezTo>
                  <a:cubicBezTo>
                    <a:pt x="6983" y="353"/>
                    <a:pt x="6954" y="350"/>
                    <a:pt x="6924" y="350"/>
                  </a:cubicBezTo>
                  <a:cubicBezTo>
                    <a:pt x="6730" y="350"/>
                    <a:pt x="6518" y="472"/>
                    <a:pt x="6358" y="472"/>
                  </a:cubicBezTo>
                  <a:cubicBezTo>
                    <a:pt x="6251" y="472"/>
                    <a:pt x="6167" y="417"/>
                    <a:pt x="6127" y="235"/>
                  </a:cubicBezTo>
                  <a:cubicBezTo>
                    <a:pt x="5135" y="623"/>
                    <a:pt x="3971" y="452"/>
                    <a:pt x="3274" y="1522"/>
                  </a:cubicBezTo>
                  <a:cubicBezTo>
                    <a:pt x="2591" y="1538"/>
                    <a:pt x="2545" y="2453"/>
                    <a:pt x="2281" y="2778"/>
                  </a:cubicBezTo>
                  <a:cubicBezTo>
                    <a:pt x="2002" y="3414"/>
                    <a:pt x="2048" y="4081"/>
                    <a:pt x="2250" y="4717"/>
                  </a:cubicBezTo>
                  <a:cubicBezTo>
                    <a:pt x="1661" y="5043"/>
                    <a:pt x="1071" y="5307"/>
                    <a:pt x="699" y="5865"/>
                  </a:cubicBezTo>
                  <a:cubicBezTo>
                    <a:pt x="141" y="6982"/>
                    <a:pt x="1" y="8098"/>
                    <a:pt x="730" y="9060"/>
                  </a:cubicBezTo>
                  <a:cubicBezTo>
                    <a:pt x="789" y="9298"/>
                    <a:pt x="922" y="9364"/>
                    <a:pt x="1080" y="9364"/>
                  </a:cubicBezTo>
                  <a:cubicBezTo>
                    <a:pt x="1278" y="9364"/>
                    <a:pt x="1516" y="9260"/>
                    <a:pt x="1698" y="9260"/>
                  </a:cubicBezTo>
                  <a:cubicBezTo>
                    <a:pt x="1712" y="9260"/>
                    <a:pt x="1725" y="9260"/>
                    <a:pt x="1738" y="9261"/>
                  </a:cubicBezTo>
                  <a:cubicBezTo>
                    <a:pt x="1793" y="9254"/>
                    <a:pt x="1844" y="9250"/>
                    <a:pt x="1891" y="9250"/>
                  </a:cubicBezTo>
                  <a:cubicBezTo>
                    <a:pt x="2706" y="9250"/>
                    <a:pt x="2512" y="10331"/>
                    <a:pt x="2746" y="10859"/>
                  </a:cubicBezTo>
                  <a:cubicBezTo>
                    <a:pt x="2817" y="11028"/>
                    <a:pt x="2975" y="11115"/>
                    <a:pt x="3141" y="11115"/>
                  </a:cubicBezTo>
                  <a:cubicBezTo>
                    <a:pt x="3264" y="11115"/>
                    <a:pt x="3391" y="11067"/>
                    <a:pt x="3491" y="10968"/>
                  </a:cubicBezTo>
                  <a:cubicBezTo>
                    <a:pt x="4282" y="10223"/>
                    <a:pt x="2963" y="9044"/>
                    <a:pt x="3971" y="8672"/>
                  </a:cubicBezTo>
                  <a:lnTo>
                    <a:pt x="3971" y="8672"/>
                  </a:lnTo>
                  <a:cubicBezTo>
                    <a:pt x="3987" y="8688"/>
                    <a:pt x="4018" y="8734"/>
                    <a:pt x="4033" y="8750"/>
                  </a:cubicBezTo>
                  <a:cubicBezTo>
                    <a:pt x="4018" y="8843"/>
                    <a:pt x="3987" y="8951"/>
                    <a:pt x="4018" y="9044"/>
                  </a:cubicBezTo>
                  <a:cubicBezTo>
                    <a:pt x="4096" y="9324"/>
                    <a:pt x="3971" y="9649"/>
                    <a:pt x="4359" y="9758"/>
                  </a:cubicBezTo>
                  <a:cubicBezTo>
                    <a:pt x="4437" y="9897"/>
                    <a:pt x="4561" y="10006"/>
                    <a:pt x="4654" y="10099"/>
                  </a:cubicBezTo>
                  <a:cubicBezTo>
                    <a:pt x="4731" y="10347"/>
                    <a:pt x="4809" y="10595"/>
                    <a:pt x="4902" y="10843"/>
                  </a:cubicBezTo>
                  <a:cubicBezTo>
                    <a:pt x="4669" y="11619"/>
                    <a:pt x="5042" y="12472"/>
                    <a:pt x="4576" y="13294"/>
                  </a:cubicBezTo>
                  <a:cubicBezTo>
                    <a:pt x="4282" y="13837"/>
                    <a:pt x="3599" y="13930"/>
                    <a:pt x="3134" y="14178"/>
                  </a:cubicBezTo>
                  <a:cubicBezTo>
                    <a:pt x="3274" y="14860"/>
                    <a:pt x="2188" y="14922"/>
                    <a:pt x="2343" y="15527"/>
                  </a:cubicBezTo>
                  <a:cubicBezTo>
                    <a:pt x="2457" y="15413"/>
                    <a:pt x="2559" y="15376"/>
                    <a:pt x="2656" y="15376"/>
                  </a:cubicBezTo>
                  <a:cubicBezTo>
                    <a:pt x="2837" y="15376"/>
                    <a:pt x="3001" y="15506"/>
                    <a:pt x="3191" y="15506"/>
                  </a:cubicBezTo>
                  <a:cubicBezTo>
                    <a:pt x="3288" y="15506"/>
                    <a:pt x="3391" y="15472"/>
                    <a:pt x="3506" y="15372"/>
                  </a:cubicBezTo>
                  <a:cubicBezTo>
                    <a:pt x="3801" y="14860"/>
                    <a:pt x="4251" y="14519"/>
                    <a:pt x="4871" y="14287"/>
                  </a:cubicBezTo>
                  <a:cubicBezTo>
                    <a:pt x="4944" y="14259"/>
                    <a:pt x="5009" y="14247"/>
                    <a:pt x="5069" y="14247"/>
                  </a:cubicBezTo>
                  <a:cubicBezTo>
                    <a:pt x="5479" y="14247"/>
                    <a:pt x="5602" y="14832"/>
                    <a:pt x="5833" y="15062"/>
                  </a:cubicBezTo>
                  <a:cubicBezTo>
                    <a:pt x="5879" y="16318"/>
                    <a:pt x="6732" y="17388"/>
                    <a:pt x="7228" y="18474"/>
                  </a:cubicBezTo>
                  <a:cubicBezTo>
                    <a:pt x="7213" y="18474"/>
                    <a:pt x="7197" y="18490"/>
                    <a:pt x="7166" y="18490"/>
                  </a:cubicBezTo>
                  <a:cubicBezTo>
                    <a:pt x="6810" y="18831"/>
                    <a:pt x="6748" y="19715"/>
                    <a:pt x="7353" y="19994"/>
                  </a:cubicBezTo>
                  <a:cubicBezTo>
                    <a:pt x="7370" y="19992"/>
                    <a:pt x="7387" y="19990"/>
                    <a:pt x="7404" y="19990"/>
                  </a:cubicBezTo>
                  <a:cubicBezTo>
                    <a:pt x="7604" y="19990"/>
                    <a:pt x="7792" y="20153"/>
                    <a:pt x="7975" y="20153"/>
                  </a:cubicBezTo>
                  <a:cubicBezTo>
                    <a:pt x="8058" y="20153"/>
                    <a:pt x="8139" y="20120"/>
                    <a:pt x="8221" y="20025"/>
                  </a:cubicBezTo>
                  <a:cubicBezTo>
                    <a:pt x="8438" y="19715"/>
                    <a:pt x="8516" y="19203"/>
                    <a:pt x="8299" y="18800"/>
                  </a:cubicBezTo>
                  <a:cubicBezTo>
                    <a:pt x="8206" y="18645"/>
                    <a:pt x="8081" y="18552"/>
                    <a:pt x="7973" y="18490"/>
                  </a:cubicBezTo>
                  <a:cubicBezTo>
                    <a:pt x="8019" y="18335"/>
                    <a:pt x="8019" y="18179"/>
                    <a:pt x="7942" y="17978"/>
                  </a:cubicBezTo>
                  <a:cubicBezTo>
                    <a:pt x="7977" y="17970"/>
                    <a:pt x="8014" y="17966"/>
                    <a:pt x="8052" y="17966"/>
                  </a:cubicBezTo>
                  <a:cubicBezTo>
                    <a:pt x="8344" y="17966"/>
                    <a:pt x="8710" y="18176"/>
                    <a:pt x="9051" y="18176"/>
                  </a:cubicBezTo>
                  <a:cubicBezTo>
                    <a:pt x="9096" y="18176"/>
                    <a:pt x="9139" y="18172"/>
                    <a:pt x="9183" y="18164"/>
                  </a:cubicBezTo>
                  <a:cubicBezTo>
                    <a:pt x="9322" y="17730"/>
                    <a:pt x="9136" y="16939"/>
                    <a:pt x="9943" y="16799"/>
                  </a:cubicBezTo>
                  <a:cubicBezTo>
                    <a:pt x="10170" y="17001"/>
                    <a:pt x="10427" y="17058"/>
                    <a:pt x="10696" y="17058"/>
                  </a:cubicBezTo>
                  <a:cubicBezTo>
                    <a:pt x="11044" y="17058"/>
                    <a:pt x="11412" y="16962"/>
                    <a:pt x="11763" y="16962"/>
                  </a:cubicBezTo>
                  <a:cubicBezTo>
                    <a:pt x="11954" y="16962"/>
                    <a:pt x="12140" y="16991"/>
                    <a:pt x="12316" y="17078"/>
                  </a:cubicBezTo>
                  <a:cubicBezTo>
                    <a:pt x="13122" y="15651"/>
                    <a:pt x="11261" y="14473"/>
                    <a:pt x="12471" y="12968"/>
                  </a:cubicBezTo>
                  <a:cubicBezTo>
                    <a:pt x="12548" y="12865"/>
                    <a:pt x="12643" y="12841"/>
                    <a:pt x="12742" y="12841"/>
                  </a:cubicBezTo>
                  <a:cubicBezTo>
                    <a:pt x="12828" y="12841"/>
                    <a:pt x="12918" y="12859"/>
                    <a:pt x="13002" y="12859"/>
                  </a:cubicBezTo>
                  <a:cubicBezTo>
                    <a:pt x="13109" y="12859"/>
                    <a:pt x="13207" y="12829"/>
                    <a:pt x="13277" y="12689"/>
                  </a:cubicBezTo>
                  <a:lnTo>
                    <a:pt x="13277" y="12689"/>
                  </a:lnTo>
                  <a:cubicBezTo>
                    <a:pt x="13200" y="12716"/>
                    <a:pt x="13134" y="12728"/>
                    <a:pt x="13078" y="12728"/>
                  </a:cubicBezTo>
                  <a:cubicBezTo>
                    <a:pt x="12611" y="12728"/>
                    <a:pt x="12764" y="11912"/>
                    <a:pt x="12238" y="11898"/>
                  </a:cubicBezTo>
                  <a:cubicBezTo>
                    <a:pt x="12238" y="11650"/>
                    <a:pt x="12781" y="11681"/>
                    <a:pt x="12548" y="11309"/>
                  </a:cubicBezTo>
                  <a:lnTo>
                    <a:pt x="12548" y="11309"/>
                  </a:lnTo>
                  <a:cubicBezTo>
                    <a:pt x="12487" y="11325"/>
                    <a:pt x="12430" y="11332"/>
                    <a:pt x="12376" y="11332"/>
                  </a:cubicBezTo>
                  <a:cubicBezTo>
                    <a:pt x="11966" y="11332"/>
                    <a:pt x="11754" y="10904"/>
                    <a:pt x="11494" y="10657"/>
                  </a:cubicBezTo>
                  <a:lnTo>
                    <a:pt x="11494" y="10580"/>
                  </a:lnTo>
                  <a:cubicBezTo>
                    <a:pt x="11726" y="10394"/>
                    <a:pt x="11897" y="10208"/>
                    <a:pt x="11974" y="9975"/>
                  </a:cubicBezTo>
                  <a:cubicBezTo>
                    <a:pt x="12114" y="9618"/>
                    <a:pt x="11974" y="9277"/>
                    <a:pt x="11742" y="8951"/>
                  </a:cubicBezTo>
                  <a:cubicBezTo>
                    <a:pt x="11804" y="8750"/>
                    <a:pt x="11788" y="8564"/>
                    <a:pt x="11695" y="8362"/>
                  </a:cubicBezTo>
                  <a:lnTo>
                    <a:pt x="11695" y="8362"/>
                  </a:lnTo>
                  <a:cubicBezTo>
                    <a:pt x="11974" y="8672"/>
                    <a:pt x="12269" y="8951"/>
                    <a:pt x="12750" y="9261"/>
                  </a:cubicBezTo>
                  <a:cubicBezTo>
                    <a:pt x="12595" y="8905"/>
                    <a:pt x="12424" y="8036"/>
                    <a:pt x="11850" y="7742"/>
                  </a:cubicBezTo>
                  <a:lnTo>
                    <a:pt x="11850" y="7742"/>
                  </a:lnTo>
                  <a:cubicBezTo>
                    <a:pt x="12471" y="8052"/>
                    <a:pt x="13587" y="8315"/>
                    <a:pt x="14192" y="8951"/>
                  </a:cubicBezTo>
                  <a:cubicBezTo>
                    <a:pt x="13882" y="8052"/>
                    <a:pt x="12657" y="7711"/>
                    <a:pt x="12657" y="6671"/>
                  </a:cubicBezTo>
                  <a:cubicBezTo>
                    <a:pt x="12796" y="6485"/>
                    <a:pt x="13029" y="6423"/>
                    <a:pt x="13184" y="6361"/>
                  </a:cubicBezTo>
                  <a:cubicBezTo>
                    <a:pt x="13355" y="6191"/>
                    <a:pt x="13122" y="6051"/>
                    <a:pt x="13045" y="5927"/>
                  </a:cubicBezTo>
                  <a:cubicBezTo>
                    <a:pt x="13603" y="5105"/>
                    <a:pt x="14844" y="5570"/>
                    <a:pt x="15681" y="5167"/>
                  </a:cubicBezTo>
                  <a:cubicBezTo>
                    <a:pt x="15650" y="5074"/>
                    <a:pt x="15418" y="5012"/>
                    <a:pt x="15588" y="4857"/>
                  </a:cubicBezTo>
                  <a:lnTo>
                    <a:pt x="15588" y="4857"/>
                  </a:lnTo>
                  <a:cubicBezTo>
                    <a:pt x="15438" y="4903"/>
                    <a:pt x="15283" y="4910"/>
                    <a:pt x="15129" y="4910"/>
                  </a:cubicBezTo>
                  <a:cubicBezTo>
                    <a:pt x="15064" y="4910"/>
                    <a:pt x="14999" y="4909"/>
                    <a:pt x="14934" y="4909"/>
                  </a:cubicBezTo>
                  <a:cubicBezTo>
                    <a:pt x="14693" y="4909"/>
                    <a:pt x="14458" y="4926"/>
                    <a:pt x="14254" y="5089"/>
                  </a:cubicBezTo>
                  <a:cubicBezTo>
                    <a:pt x="14099" y="5012"/>
                    <a:pt x="13820" y="4965"/>
                    <a:pt x="13836" y="4764"/>
                  </a:cubicBezTo>
                  <a:cubicBezTo>
                    <a:pt x="14130" y="4035"/>
                    <a:pt x="14797" y="4562"/>
                    <a:pt x="15200" y="4081"/>
                  </a:cubicBezTo>
                  <a:cubicBezTo>
                    <a:pt x="15278" y="3926"/>
                    <a:pt x="15200" y="3740"/>
                    <a:pt x="15076" y="3600"/>
                  </a:cubicBezTo>
                  <a:cubicBezTo>
                    <a:pt x="15013" y="3587"/>
                    <a:pt x="14952" y="3581"/>
                    <a:pt x="14894" y="3581"/>
                  </a:cubicBezTo>
                  <a:cubicBezTo>
                    <a:pt x="14516" y="3581"/>
                    <a:pt x="14232" y="3835"/>
                    <a:pt x="13819" y="3835"/>
                  </a:cubicBezTo>
                  <a:cubicBezTo>
                    <a:pt x="13799" y="3835"/>
                    <a:pt x="13779" y="3834"/>
                    <a:pt x="13758" y="3833"/>
                  </a:cubicBezTo>
                  <a:cubicBezTo>
                    <a:pt x="13740" y="3834"/>
                    <a:pt x="13723" y="3835"/>
                    <a:pt x="13706" y="3835"/>
                  </a:cubicBezTo>
                  <a:cubicBezTo>
                    <a:pt x="13023" y="3835"/>
                    <a:pt x="12889" y="2949"/>
                    <a:pt x="12238" y="2934"/>
                  </a:cubicBezTo>
                  <a:cubicBezTo>
                    <a:pt x="12202" y="2926"/>
                    <a:pt x="12158" y="2922"/>
                    <a:pt x="12112" y="2922"/>
                  </a:cubicBezTo>
                  <a:cubicBezTo>
                    <a:pt x="11961" y="2922"/>
                    <a:pt x="11788" y="2972"/>
                    <a:pt x="11788" y="3151"/>
                  </a:cubicBezTo>
                  <a:cubicBezTo>
                    <a:pt x="11230" y="3104"/>
                    <a:pt x="10641" y="2996"/>
                    <a:pt x="10299" y="2530"/>
                  </a:cubicBezTo>
                  <a:cubicBezTo>
                    <a:pt x="10253" y="2220"/>
                    <a:pt x="10377" y="1894"/>
                    <a:pt x="10222" y="1507"/>
                  </a:cubicBezTo>
                  <a:cubicBezTo>
                    <a:pt x="10198" y="1385"/>
                    <a:pt x="10088" y="1235"/>
                    <a:pt x="9959" y="1235"/>
                  </a:cubicBezTo>
                  <a:cubicBezTo>
                    <a:pt x="9924" y="1235"/>
                    <a:pt x="9887" y="1247"/>
                    <a:pt x="9850" y="1274"/>
                  </a:cubicBezTo>
                  <a:cubicBezTo>
                    <a:pt x="9694" y="1507"/>
                    <a:pt x="9850" y="1863"/>
                    <a:pt x="10005" y="2096"/>
                  </a:cubicBezTo>
                  <a:cubicBezTo>
                    <a:pt x="9988" y="2097"/>
                    <a:pt x="9970" y="2098"/>
                    <a:pt x="9953" y="2098"/>
                  </a:cubicBezTo>
                  <a:cubicBezTo>
                    <a:pt x="9525" y="2098"/>
                    <a:pt x="8979" y="1743"/>
                    <a:pt x="8562" y="1445"/>
                  </a:cubicBezTo>
                  <a:cubicBezTo>
                    <a:pt x="8485" y="762"/>
                    <a:pt x="9400" y="855"/>
                    <a:pt x="9679" y="359"/>
                  </a:cubicBezTo>
                  <a:cubicBezTo>
                    <a:pt x="9633" y="350"/>
                    <a:pt x="9587" y="346"/>
                    <a:pt x="9541" y="346"/>
                  </a:cubicBezTo>
                  <a:cubicBezTo>
                    <a:pt x="9047" y="346"/>
                    <a:pt x="8573" y="839"/>
                    <a:pt x="8080" y="839"/>
                  </a:cubicBezTo>
                  <a:cubicBezTo>
                    <a:pt x="7927" y="839"/>
                    <a:pt x="7773" y="792"/>
                    <a:pt x="7616" y="669"/>
                  </a:cubicBezTo>
                  <a:cubicBezTo>
                    <a:pt x="7213" y="374"/>
                    <a:pt x="7926" y="297"/>
                    <a:pt x="7740" y="2"/>
                  </a:cubicBezTo>
                  <a:cubicBezTo>
                    <a:pt x="7727" y="1"/>
                    <a:pt x="7714" y="0"/>
                    <a:pt x="7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5" name="Google Shape;17465;p41"/>
            <p:cNvSpPr/>
            <p:nvPr/>
          </p:nvSpPr>
          <p:spPr>
            <a:xfrm>
              <a:off x="3557775" y="806900"/>
              <a:ext cx="32200" cy="24375"/>
            </a:xfrm>
            <a:custGeom>
              <a:avLst/>
              <a:gdLst/>
              <a:ahLst/>
              <a:cxnLst/>
              <a:rect l="l" t="t" r="r" b="b"/>
              <a:pathLst>
                <a:path w="1288" h="975" extrusionOk="0">
                  <a:moveTo>
                    <a:pt x="415" y="0"/>
                  </a:moveTo>
                  <a:cubicBezTo>
                    <a:pt x="344" y="0"/>
                    <a:pt x="277" y="7"/>
                    <a:pt x="217" y="17"/>
                  </a:cubicBezTo>
                  <a:cubicBezTo>
                    <a:pt x="47" y="126"/>
                    <a:pt x="0" y="327"/>
                    <a:pt x="62" y="529"/>
                  </a:cubicBezTo>
                  <a:cubicBezTo>
                    <a:pt x="140" y="746"/>
                    <a:pt x="279" y="793"/>
                    <a:pt x="481" y="917"/>
                  </a:cubicBezTo>
                  <a:cubicBezTo>
                    <a:pt x="562" y="957"/>
                    <a:pt x="646" y="974"/>
                    <a:pt x="731" y="974"/>
                  </a:cubicBezTo>
                  <a:cubicBezTo>
                    <a:pt x="938" y="974"/>
                    <a:pt x="1144" y="872"/>
                    <a:pt x="1287" y="762"/>
                  </a:cubicBezTo>
                  <a:cubicBezTo>
                    <a:pt x="1256" y="498"/>
                    <a:pt x="1070" y="327"/>
                    <a:pt x="853" y="126"/>
                  </a:cubicBezTo>
                  <a:cubicBezTo>
                    <a:pt x="727" y="31"/>
                    <a:pt x="564" y="0"/>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6" name="Google Shape;17466;p41"/>
            <p:cNvSpPr/>
            <p:nvPr/>
          </p:nvSpPr>
          <p:spPr>
            <a:xfrm>
              <a:off x="3598875" y="678150"/>
              <a:ext cx="54300" cy="43100"/>
            </a:xfrm>
            <a:custGeom>
              <a:avLst/>
              <a:gdLst/>
              <a:ahLst/>
              <a:cxnLst/>
              <a:rect l="l" t="t" r="r" b="b"/>
              <a:pathLst>
                <a:path w="2172" h="1724" extrusionOk="0">
                  <a:moveTo>
                    <a:pt x="721" y="0"/>
                  </a:moveTo>
                  <a:cubicBezTo>
                    <a:pt x="653" y="0"/>
                    <a:pt x="583" y="6"/>
                    <a:pt x="512" y="18"/>
                  </a:cubicBezTo>
                  <a:cubicBezTo>
                    <a:pt x="0" y="173"/>
                    <a:pt x="124" y="669"/>
                    <a:pt x="155" y="1135"/>
                  </a:cubicBezTo>
                  <a:cubicBezTo>
                    <a:pt x="279" y="1367"/>
                    <a:pt x="574" y="1677"/>
                    <a:pt x="853" y="1724"/>
                  </a:cubicBezTo>
                  <a:cubicBezTo>
                    <a:pt x="1303" y="1615"/>
                    <a:pt x="1892" y="1445"/>
                    <a:pt x="2171" y="995"/>
                  </a:cubicBezTo>
                  <a:cubicBezTo>
                    <a:pt x="1864" y="491"/>
                    <a:pt x="1354" y="0"/>
                    <a:pt x="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7" name="Google Shape;17467;p41"/>
            <p:cNvSpPr/>
            <p:nvPr/>
          </p:nvSpPr>
          <p:spPr>
            <a:xfrm>
              <a:off x="3573275" y="577950"/>
              <a:ext cx="125650" cy="39450"/>
            </a:xfrm>
            <a:custGeom>
              <a:avLst/>
              <a:gdLst/>
              <a:ahLst/>
              <a:cxnLst/>
              <a:rect l="l" t="t" r="r" b="b"/>
              <a:pathLst>
                <a:path w="5026" h="1578" extrusionOk="0">
                  <a:moveTo>
                    <a:pt x="414" y="0"/>
                  </a:moveTo>
                  <a:cubicBezTo>
                    <a:pt x="245" y="0"/>
                    <a:pt x="105" y="77"/>
                    <a:pt x="62" y="304"/>
                  </a:cubicBezTo>
                  <a:cubicBezTo>
                    <a:pt x="0" y="815"/>
                    <a:pt x="481" y="738"/>
                    <a:pt x="776" y="815"/>
                  </a:cubicBezTo>
                  <a:cubicBezTo>
                    <a:pt x="1862" y="862"/>
                    <a:pt x="2932" y="1343"/>
                    <a:pt x="4017" y="1575"/>
                  </a:cubicBezTo>
                  <a:cubicBezTo>
                    <a:pt x="4053" y="1568"/>
                    <a:pt x="4090" y="1565"/>
                    <a:pt x="4129" y="1565"/>
                  </a:cubicBezTo>
                  <a:cubicBezTo>
                    <a:pt x="4212" y="1565"/>
                    <a:pt x="4301" y="1577"/>
                    <a:pt x="4388" y="1577"/>
                  </a:cubicBezTo>
                  <a:cubicBezTo>
                    <a:pt x="4505" y="1577"/>
                    <a:pt x="4619" y="1555"/>
                    <a:pt x="4715" y="1451"/>
                  </a:cubicBezTo>
                  <a:cubicBezTo>
                    <a:pt x="5026" y="1265"/>
                    <a:pt x="4622" y="1141"/>
                    <a:pt x="4622" y="908"/>
                  </a:cubicBezTo>
                  <a:cubicBezTo>
                    <a:pt x="3590" y="560"/>
                    <a:pt x="2608" y="261"/>
                    <a:pt x="1517" y="261"/>
                  </a:cubicBezTo>
                  <a:cubicBezTo>
                    <a:pt x="1396" y="261"/>
                    <a:pt x="1273" y="265"/>
                    <a:pt x="1148" y="273"/>
                  </a:cubicBezTo>
                  <a:cubicBezTo>
                    <a:pt x="998" y="179"/>
                    <a:pt x="672" y="0"/>
                    <a:pt x="4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8" name="Google Shape;17468;p41"/>
            <p:cNvSpPr/>
            <p:nvPr/>
          </p:nvSpPr>
          <p:spPr>
            <a:xfrm>
              <a:off x="3228875" y="645950"/>
              <a:ext cx="26475" cy="21800"/>
            </a:xfrm>
            <a:custGeom>
              <a:avLst/>
              <a:gdLst/>
              <a:ahLst/>
              <a:cxnLst/>
              <a:rect l="l" t="t" r="r" b="b"/>
              <a:pathLst>
                <a:path w="1059" h="872" extrusionOk="0">
                  <a:moveTo>
                    <a:pt x="757" y="1"/>
                  </a:moveTo>
                  <a:cubicBezTo>
                    <a:pt x="644" y="1"/>
                    <a:pt x="516" y="64"/>
                    <a:pt x="345" y="251"/>
                  </a:cubicBezTo>
                  <a:cubicBezTo>
                    <a:pt x="330" y="213"/>
                    <a:pt x="300" y="139"/>
                    <a:pt x="255" y="139"/>
                  </a:cubicBezTo>
                  <a:cubicBezTo>
                    <a:pt x="209" y="139"/>
                    <a:pt x="145" y="221"/>
                    <a:pt x="66" y="515"/>
                  </a:cubicBezTo>
                  <a:cubicBezTo>
                    <a:pt x="1" y="794"/>
                    <a:pt x="25" y="850"/>
                    <a:pt x="65" y="850"/>
                  </a:cubicBezTo>
                  <a:cubicBezTo>
                    <a:pt x="91" y="850"/>
                    <a:pt x="125" y="825"/>
                    <a:pt x="143" y="825"/>
                  </a:cubicBezTo>
                  <a:cubicBezTo>
                    <a:pt x="209" y="777"/>
                    <a:pt x="271" y="760"/>
                    <a:pt x="330" y="760"/>
                  </a:cubicBezTo>
                  <a:cubicBezTo>
                    <a:pt x="481" y="760"/>
                    <a:pt x="615" y="872"/>
                    <a:pt x="748" y="872"/>
                  </a:cubicBezTo>
                  <a:cubicBezTo>
                    <a:pt x="810" y="763"/>
                    <a:pt x="841" y="841"/>
                    <a:pt x="950" y="592"/>
                  </a:cubicBezTo>
                  <a:cubicBezTo>
                    <a:pt x="1059" y="344"/>
                    <a:pt x="997" y="344"/>
                    <a:pt x="1043" y="112"/>
                  </a:cubicBezTo>
                  <a:cubicBezTo>
                    <a:pt x="947" y="53"/>
                    <a:pt x="858" y="1"/>
                    <a:pt x="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70" name="Google Shape;17470;p41"/>
          <p:cNvGrpSpPr/>
          <p:nvPr/>
        </p:nvGrpSpPr>
        <p:grpSpPr>
          <a:xfrm rot="19290747">
            <a:off x="4961512" y="2834846"/>
            <a:ext cx="793798" cy="690697"/>
            <a:chOff x="4082775" y="914425"/>
            <a:chExt cx="777050" cy="973675"/>
          </a:xfrm>
        </p:grpSpPr>
        <p:sp>
          <p:nvSpPr>
            <p:cNvPr id="17471" name="Google Shape;17471;p41"/>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2" name="Google Shape;17472;p41"/>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3" name="Google Shape;17473;p41"/>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4" name="Google Shape;17474;p41"/>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5" name="Google Shape;17475;p41"/>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6" name="Google Shape;17476;p41"/>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7" name="Google Shape;17477;p41"/>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8" name="Google Shape;17478;p41"/>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9" name="Google Shape;17479;p41"/>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0" name="Google Shape;17480;p41"/>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81" name="Google Shape;17481;p41"/>
          <p:cNvGrpSpPr/>
          <p:nvPr/>
        </p:nvGrpSpPr>
        <p:grpSpPr>
          <a:xfrm rot="-10645145">
            <a:off x="1165014" y="2662702"/>
            <a:ext cx="793785" cy="690709"/>
            <a:chOff x="4082775" y="914425"/>
            <a:chExt cx="777050" cy="973675"/>
          </a:xfrm>
        </p:grpSpPr>
        <p:sp>
          <p:nvSpPr>
            <p:cNvPr id="17482" name="Google Shape;17482;p41"/>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3" name="Google Shape;17483;p41"/>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4" name="Google Shape;17484;p41"/>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5" name="Google Shape;17485;p41"/>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6" name="Google Shape;17486;p41"/>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7" name="Google Shape;17487;p41"/>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8" name="Google Shape;17488;p41"/>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9" name="Google Shape;17489;p41"/>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0" name="Google Shape;17490;p41"/>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1" name="Google Shape;17491;p41"/>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92" name="Google Shape;17492;p41"/>
          <p:cNvSpPr txBox="1">
            <a:spLocks noGrp="1"/>
          </p:cNvSpPr>
          <p:nvPr>
            <p:ph type="title" idx="4294967295"/>
          </p:nvPr>
        </p:nvSpPr>
        <p:spPr>
          <a:xfrm>
            <a:off x="1376058" y="2892347"/>
            <a:ext cx="463500" cy="38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chemeClr val="accent2"/>
                </a:solidFill>
              </a:rPr>
              <a:t>01</a:t>
            </a:r>
            <a:endParaRPr sz="1600" dirty="0">
              <a:solidFill>
                <a:schemeClr val="accent2"/>
              </a:solidFill>
            </a:endParaRPr>
          </a:p>
        </p:txBody>
      </p:sp>
      <p:sp>
        <p:nvSpPr>
          <p:cNvPr id="17493" name="Google Shape;17493;p41"/>
          <p:cNvSpPr txBox="1">
            <a:spLocks noGrp="1"/>
          </p:cNvSpPr>
          <p:nvPr>
            <p:ph type="title" idx="4294967295"/>
          </p:nvPr>
        </p:nvSpPr>
        <p:spPr>
          <a:xfrm>
            <a:off x="3064727" y="2902805"/>
            <a:ext cx="463500" cy="38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chemeClr val="accent2"/>
                </a:solidFill>
              </a:rPr>
              <a:t>02</a:t>
            </a:r>
            <a:endParaRPr sz="1600" dirty="0">
              <a:solidFill>
                <a:schemeClr val="accent2"/>
              </a:solidFill>
            </a:endParaRPr>
          </a:p>
        </p:txBody>
      </p:sp>
      <p:sp>
        <p:nvSpPr>
          <p:cNvPr id="17494" name="Google Shape;17494;p41"/>
          <p:cNvSpPr txBox="1">
            <a:spLocks noGrp="1"/>
          </p:cNvSpPr>
          <p:nvPr>
            <p:ph type="title" idx="4294967295"/>
          </p:nvPr>
        </p:nvSpPr>
        <p:spPr>
          <a:xfrm>
            <a:off x="5034558" y="2914079"/>
            <a:ext cx="463500" cy="38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chemeClr val="accent2"/>
                </a:solidFill>
              </a:rPr>
              <a:t>03</a:t>
            </a:r>
            <a:endParaRPr sz="1600" dirty="0">
              <a:solidFill>
                <a:schemeClr val="accent2"/>
              </a:solidFill>
            </a:endParaRPr>
          </a:p>
        </p:txBody>
      </p:sp>
      <p:sp>
        <p:nvSpPr>
          <p:cNvPr id="17495" name="Google Shape;17495;p41"/>
          <p:cNvSpPr txBox="1">
            <a:spLocks noGrp="1"/>
          </p:cNvSpPr>
          <p:nvPr>
            <p:ph type="title" idx="4294967295"/>
          </p:nvPr>
        </p:nvSpPr>
        <p:spPr>
          <a:xfrm>
            <a:off x="6667545" y="2892347"/>
            <a:ext cx="463500" cy="38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chemeClr val="accent2"/>
                </a:solidFill>
              </a:rPr>
              <a:t>04</a:t>
            </a:r>
            <a:endParaRPr sz="1600" dirty="0">
              <a:solidFill>
                <a:schemeClr val="accent2"/>
              </a:solidFill>
            </a:endParaRPr>
          </a:p>
        </p:txBody>
      </p:sp>
      <p:sp>
        <p:nvSpPr>
          <p:cNvPr id="17496" name="Google Shape;17496;p41"/>
          <p:cNvSpPr txBox="1">
            <a:spLocks noGrp="1"/>
          </p:cNvSpPr>
          <p:nvPr>
            <p:ph type="subTitle" idx="4294967295"/>
          </p:nvPr>
        </p:nvSpPr>
        <p:spPr>
          <a:xfrm flipH="1">
            <a:off x="599084" y="2262456"/>
            <a:ext cx="2408566" cy="648000"/>
          </a:xfrm>
          <a:prstGeom prst="rect">
            <a:avLst/>
          </a:prstGeom>
        </p:spPr>
        <p:txBody>
          <a:bodyPr spcFirstLastPara="1" wrap="square" lIns="91425" tIns="91425" rIns="91425" bIns="91425" anchor="t" anchorCtr="0">
            <a:noAutofit/>
          </a:bodyPr>
          <a:lstStyle/>
          <a:p>
            <a:pPr marL="0" lvl="0" indent="0" algn="ctr">
              <a:spcAft>
                <a:spcPts val="1600"/>
              </a:spcAft>
              <a:buNone/>
            </a:pPr>
            <a:r>
              <a:rPr lang="en-US" sz="1400" b="0" dirty="0"/>
              <a:t>The importance of education</a:t>
            </a:r>
            <a:endParaRPr sz="1400" b="0" dirty="0"/>
          </a:p>
        </p:txBody>
      </p:sp>
      <p:sp>
        <p:nvSpPr>
          <p:cNvPr id="17497" name="Google Shape;17497;p41"/>
          <p:cNvSpPr txBox="1">
            <a:spLocks noGrp="1"/>
          </p:cNvSpPr>
          <p:nvPr>
            <p:ph type="subTitle" idx="4294967295"/>
          </p:nvPr>
        </p:nvSpPr>
        <p:spPr>
          <a:xfrm flipH="1">
            <a:off x="2351831" y="3346621"/>
            <a:ext cx="1867800" cy="648000"/>
          </a:xfrm>
          <a:prstGeom prst="rect">
            <a:avLst/>
          </a:prstGeom>
        </p:spPr>
        <p:txBody>
          <a:bodyPr spcFirstLastPara="1" wrap="square" lIns="91425" tIns="91425" rIns="91425" bIns="91425" anchor="t" anchorCtr="0">
            <a:noAutofit/>
          </a:bodyPr>
          <a:lstStyle/>
          <a:p>
            <a:pPr marL="0" lvl="0" indent="0" algn="ctr">
              <a:spcAft>
                <a:spcPts val="1600"/>
              </a:spcAft>
              <a:buNone/>
            </a:pPr>
            <a:r>
              <a:rPr lang="en-US" sz="1400" b="0" dirty="0"/>
              <a:t>The role of teachers</a:t>
            </a:r>
            <a:endParaRPr sz="1200" b="0" dirty="0"/>
          </a:p>
        </p:txBody>
      </p:sp>
      <p:sp>
        <p:nvSpPr>
          <p:cNvPr id="17498" name="Google Shape;17498;p41"/>
          <p:cNvSpPr txBox="1">
            <a:spLocks noGrp="1"/>
          </p:cNvSpPr>
          <p:nvPr>
            <p:ph type="subTitle" idx="4294967295"/>
          </p:nvPr>
        </p:nvSpPr>
        <p:spPr>
          <a:xfrm flipH="1">
            <a:off x="4301032" y="2178997"/>
            <a:ext cx="1867800" cy="648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1400" b="0" dirty="0"/>
              <a:t>Teacher Job Satisfaction</a:t>
            </a:r>
            <a:endParaRPr sz="1400" b="0" dirty="0"/>
          </a:p>
        </p:txBody>
      </p:sp>
      <p:sp>
        <p:nvSpPr>
          <p:cNvPr id="17499" name="Google Shape;17499;p41"/>
          <p:cNvSpPr txBox="1">
            <a:spLocks noGrp="1"/>
          </p:cNvSpPr>
          <p:nvPr>
            <p:ph type="subTitle" idx="4294967295"/>
          </p:nvPr>
        </p:nvSpPr>
        <p:spPr>
          <a:xfrm flipH="1">
            <a:off x="5964660" y="3401666"/>
            <a:ext cx="2081954" cy="50402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400" b="0" dirty="0"/>
              <a:t>Transformational Leadership </a:t>
            </a:r>
          </a:p>
          <a:p>
            <a:pPr marL="0" lvl="0" indent="0" algn="ctr" rtl="0">
              <a:spcBef>
                <a:spcPts val="1600"/>
              </a:spcBef>
              <a:spcAft>
                <a:spcPts val="1600"/>
              </a:spcAft>
              <a:buNone/>
            </a:pPr>
            <a:endParaRPr sz="1200" b="0" dirty="0"/>
          </a:p>
        </p:txBody>
      </p:sp>
      <p:grpSp>
        <p:nvGrpSpPr>
          <p:cNvPr id="17504" name="Google Shape;17504;p41"/>
          <p:cNvGrpSpPr/>
          <p:nvPr/>
        </p:nvGrpSpPr>
        <p:grpSpPr>
          <a:xfrm>
            <a:off x="7249600" y="283315"/>
            <a:ext cx="2032714" cy="1319515"/>
            <a:chOff x="5028175" y="2414375"/>
            <a:chExt cx="1729675" cy="1122800"/>
          </a:xfrm>
        </p:grpSpPr>
        <p:sp>
          <p:nvSpPr>
            <p:cNvPr id="17505" name="Google Shape;17505;p41"/>
            <p:cNvSpPr/>
            <p:nvPr/>
          </p:nvSpPr>
          <p:spPr>
            <a:xfrm>
              <a:off x="6266475" y="3283500"/>
              <a:ext cx="441650" cy="98525"/>
            </a:xfrm>
            <a:custGeom>
              <a:avLst/>
              <a:gdLst/>
              <a:ahLst/>
              <a:cxnLst/>
              <a:rect l="l" t="t" r="r" b="b"/>
              <a:pathLst>
                <a:path w="17666" h="3941" extrusionOk="0">
                  <a:moveTo>
                    <a:pt x="16741" y="1"/>
                  </a:moveTo>
                  <a:cubicBezTo>
                    <a:pt x="16531" y="1"/>
                    <a:pt x="16307" y="27"/>
                    <a:pt x="16094" y="88"/>
                  </a:cubicBezTo>
                  <a:cubicBezTo>
                    <a:pt x="12732" y="844"/>
                    <a:pt x="9311" y="1202"/>
                    <a:pt x="5929" y="1878"/>
                  </a:cubicBezTo>
                  <a:cubicBezTo>
                    <a:pt x="4417" y="2196"/>
                    <a:pt x="2846" y="2236"/>
                    <a:pt x="1393" y="2873"/>
                  </a:cubicBezTo>
                  <a:cubicBezTo>
                    <a:pt x="1195" y="2992"/>
                    <a:pt x="1016" y="3131"/>
                    <a:pt x="797" y="3211"/>
                  </a:cubicBezTo>
                  <a:cubicBezTo>
                    <a:pt x="618" y="3290"/>
                    <a:pt x="459" y="3330"/>
                    <a:pt x="279" y="3390"/>
                  </a:cubicBezTo>
                  <a:cubicBezTo>
                    <a:pt x="160" y="3469"/>
                    <a:pt x="1" y="3509"/>
                    <a:pt x="1" y="3688"/>
                  </a:cubicBezTo>
                  <a:cubicBezTo>
                    <a:pt x="114" y="3901"/>
                    <a:pt x="282" y="3941"/>
                    <a:pt x="465" y="3941"/>
                  </a:cubicBezTo>
                  <a:cubicBezTo>
                    <a:pt x="573" y="3941"/>
                    <a:pt x="686" y="3927"/>
                    <a:pt x="797" y="3927"/>
                  </a:cubicBezTo>
                  <a:cubicBezTo>
                    <a:pt x="996" y="3867"/>
                    <a:pt x="1195" y="3887"/>
                    <a:pt x="1374" y="3768"/>
                  </a:cubicBezTo>
                  <a:cubicBezTo>
                    <a:pt x="1493" y="3768"/>
                    <a:pt x="1592" y="3728"/>
                    <a:pt x="1712" y="3728"/>
                  </a:cubicBezTo>
                  <a:cubicBezTo>
                    <a:pt x="1753" y="3721"/>
                    <a:pt x="1795" y="3718"/>
                    <a:pt x="1838" y="3718"/>
                  </a:cubicBezTo>
                  <a:cubicBezTo>
                    <a:pt x="1991" y="3718"/>
                    <a:pt x="2151" y="3755"/>
                    <a:pt x="2301" y="3755"/>
                  </a:cubicBezTo>
                  <a:cubicBezTo>
                    <a:pt x="2452" y="3755"/>
                    <a:pt x="2593" y="3718"/>
                    <a:pt x="2706" y="3569"/>
                  </a:cubicBezTo>
                  <a:lnTo>
                    <a:pt x="2766" y="3529"/>
                  </a:lnTo>
                  <a:lnTo>
                    <a:pt x="2826" y="3569"/>
                  </a:lnTo>
                  <a:cubicBezTo>
                    <a:pt x="2944" y="3495"/>
                    <a:pt x="3073" y="3481"/>
                    <a:pt x="3205" y="3481"/>
                  </a:cubicBezTo>
                  <a:cubicBezTo>
                    <a:pt x="3280" y="3481"/>
                    <a:pt x="3355" y="3486"/>
                    <a:pt x="3430" y="3486"/>
                  </a:cubicBezTo>
                  <a:cubicBezTo>
                    <a:pt x="3575" y="3486"/>
                    <a:pt x="3716" y="3469"/>
                    <a:pt x="3840" y="3370"/>
                  </a:cubicBezTo>
                  <a:lnTo>
                    <a:pt x="3820" y="3370"/>
                  </a:lnTo>
                  <a:cubicBezTo>
                    <a:pt x="5611" y="2813"/>
                    <a:pt x="7441" y="2455"/>
                    <a:pt x="9291" y="2236"/>
                  </a:cubicBezTo>
                  <a:cubicBezTo>
                    <a:pt x="11718" y="1938"/>
                    <a:pt x="14085" y="1420"/>
                    <a:pt x="16492" y="1023"/>
                  </a:cubicBezTo>
                  <a:cubicBezTo>
                    <a:pt x="16552" y="1023"/>
                    <a:pt x="16592" y="943"/>
                    <a:pt x="16651" y="923"/>
                  </a:cubicBezTo>
                  <a:cubicBezTo>
                    <a:pt x="16651" y="585"/>
                    <a:pt x="17666" y="545"/>
                    <a:pt x="16930" y="8"/>
                  </a:cubicBezTo>
                  <a:cubicBezTo>
                    <a:pt x="16869" y="3"/>
                    <a:pt x="16805" y="1"/>
                    <a:pt x="16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6" name="Google Shape;17506;p41"/>
            <p:cNvSpPr/>
            <p:nvPr/>
          </p:nvSpPr>
          <p:spPr>
            <a:xfrm>
              <a:off x="5562525" y="3472150"/>
              <a:ext cx="173350" cy="51950"/>
            </a:xfrm>
            <a:custGeom>
              <a:avLst/>
              <a:gdLst/>
              <a:ahLst/>
              <a:cxnLst/>
              <a:rect l="l" t="t" r="r" b="b"/>
              <a:pathLst>
                <a:path w="6934" h="2078" extrusionOk="0">
                  <a:moveTo>
                    <a:pt x="6044" y="1"/>
                  </a:moveTo>
                  <a:cubicBezTo>
                    <a:pt x="5871" y="1"/>
                    <a:pt x="5699" y="28"/>
                    <a:pt x="5521" y="61"/>
                  </a:cubicBezTo>
                  <a:cubicBezTo>
                    <a:pt x="5362" y="101"/>
                    <a:pt x="5243" y="121"/>
                    <a:pt x="5083" y="161"/>
                  </a:cubicBezTo>
                  <a:cubicBezTo>
                    <a:pt x="3989" y="598"/>
                    <a:pt x="2736" y="459"/>
                    <a:pt x="1702" y="1195"/>
                  </a:cubicBezTo>
                  <a:cubicBezTo>
                    <a:pt x="1702" y="1235"/>
                    <a:pt x="1682" y="1294"/>
                    <a:pt x="1662" y="1334"/>
                  </a:cubicBezTo>
                  <a:cubicBezTo>
                    <a:pt x="1582" y="1438"/>
                    <a:pt x="1482" y="1459"/>
                    <a:pt x="1379" y="1459"/>
                  </a:cubicBezTo>
                  <a:cubicBezTo>
                    <a:pt x="1313" y="1459"/>
                    <a:pt x="1247" y="1451"/>
                    <a:pt x="1182" y="1451"/>
                  </a:cubicBezTo>
                  <a:cubicBezTo>
                    <a:pt x="1096" y="1451"/>
                    <a:pt x="1014" y="1465"/>
                    <a:pt x="946" y="1533"/>
                  </a:cubicBezTo>
                  <a:cubicBezTo>
                    <a:pt x="853" y="1639"/>
                    <a:pt x="760" y="1648"/>
                    <a:pt x="661" y="1648"/>
                  </a:cubicBezTo>
                  <a:cubicBezTo>
                    <a:pt x="642" y="1648"/>
                    <a:pt x="622" y="1648"/>
                    <a:pt x="601" y="1648"/>
                  </a:cubicBezTo>
                  <a:cubicBezTo>
                    <a:pt x="571" y="1648"/>
                    <a:pt x="540" y="1649"/>
                    <a:pt x="508" y="1653"/>
                  </a:cubicBezTo>
                  <a:cubicBezTo>
                    <a:pt x="488" y="1658"/>
                    <a:pt x="465" y="1659"/>
                    <a:pt x="439" y="1659"/>
                  </a:cubicBezTo>
                  <a:cubicBezTo>
                    <a:pt x="369" y="1659"/>
                    <a:pt x="282" y="1645"/>
                    <a:pt x="205" y="1645"/>
                  </a:cubicBezTo>
                  <a:cubicBezTo>
                    <a:pt x="92" y="1645"/>
                    <a:pt x="0" y="1676"/>
                    <a:pt x="11" y="1832"/>
                  </a:cubicBezTo>
                  <a:cubicBezTo>
                    <a:pt x="35" y="2023"/>
                    <a:pt x="160" y="2078"/>
                    <a:pt x="308" y="2078"/>
                  </a:cubicBezTo>
                  <a:cubicBezTo>
                    <a:pt x="405" y="2078"/>
                    <a:pt x="513" y="2054"/>
                    <a:pt x="608" y="2030"/>
                  </a:cubicBezTo>
                  <a:lnTo>
                    <a:pt x="1045" y="2030"/>
                  </a:lnTo>
                  <a:cubicBezTo>
                    <a:pt x="1066" y="2032"/>
                    <a:pt x="1087" y="2033"/>
                    <a:pt x="1108" y="2033"/>
                  </a:cubicBezTo>
                  <a:cubicBezTo>
                    <a:pt x="1319" y="2033"/>
                    <a:pt x="1502" y="1946"/>
                    <a:pt x="1702" y="1891"/>
                  </a:cubicBezTo>
                  <a:cubicBezTo>
                    <a:pt x="1841" y="1851"/>
                    <a:pt x="1960" y="1851"/>
                    <a:pt x="2080" y="1792"/>
                  </a:cubicBezTo>
                  <a:lnTo>
                    <a:pt x="2159" y="1732"/>
                  </a:lnTo>
                  <a:lnTo>
                    <a:pt x="2239" y="1732"/>
                  </a:lnTo>
                  <a:cubicBezTo>
                    <a:pt x="2398" y="1613"/>
                    <a:pt x="2657" y="1712"/>
                    <a:pt x="2836" y="1593"/>
                  </a:cubicBezTo>
                  <a:lnTo>
                    <a:pt x="2895" y="1553"/>
                  </a:lnTo>
                  <a:lnTo>
                    <a:pt x="2975" y="1553"/>
                  </a:lnTo>
                  <a:cubicBezTo>
                    <a:pt x="3085" y="1485"/>
                    <a:pt x="3202" y="1475"/>
                    <a:pt x="3318" y="1475"/>
                  </a:cubicBezTo>
                  <a:cubicBezTo>
                    <a:pt x="3368" y="1475"/>
                    <a:pt x="3418" y="1477"/>
                    <a:pt x="3468" y="1477"/>
                  </a:cubicBezTo>
                  <a:cubicBezTo>
                    <a:pt x="3574" y="1477"/>
                    <a:pt x="3677" y="1468"/>
                    <a:pt x="3771" y="1414"/>
                  </a:cubicBezTo>
                  <a:cubicBezTo>
                    <a:pt x="3890" y="1394"/>
                    <a:pt x="3989" y="1394"/>
                    <a:pt x="4129" y="1354"/>
                  </a:cubicBezTo>
                  <a:cubicBezTo>
                    <a:pt x="4288" y="1235"/>
                    <a:pt x="4566" y="1354"/>
                    <a:pt x="4745" y="1195"/>
                  </a:cubicBezTo>
                  <a:lnTo>
                    <a:pt x="4785" y="1155"/>
                  </a:lnTo>
                  <a:lnTo>
                    <a:pt x="4865" y="1195"/>
                  </a:lnTo>
                  <a:cubicBezTo>
                    <a:pt x="4984" y="1115"/>
                    <a:pt x="5143" y="1115"/>
                    <a:pt x="5282" y="1036"/>
                  </a:cubicBezTo>
                  <a:cubicBezTo>
                    <a:pt x="5362" y="1036"/>
                    <a:pt x="5422" y="1016"/>
                    <a:pt x="5481" y="1016"/>
                  </a:cubicBezTo>
                  <a:cubicBezTo>
                    <a:pt x="5595" y="932"/>
                    <a:pt x="5721" y="916"/>
                    <a:pt x="5849" y="916"/>
                  </a:cubicBezTo>
                  <a:cubicBezTo>
                    <a:pt x="5936" y="916"/>
                    <a:pt x="6024" y="923"/>
                    <a:pt x="6111" y="923"/>
                  </a:cubicBezTo>
                  <a:cubicBezTo>
                    <a:pt x="6231" y="923"/>
                    <a:pt x="6349" y="908"/>
                    <a:pt x="6456" y="837"/>
                  </a:cubicBezTo>
                  <a:cubicBezTo>
                    <a:pt x="6575" y="837"/>
                    <a:pt x="6715" y="817"/>
                    <a:pt x="6834" y="817"/>
                  </a:cubicBezTo>
                  <a:cubicBezTo>
                    <a:pt x="6914" y="757"/>
                    <a:pt x="6933" y="698"/>
                    <a:pt x="6914" y="618"/>
                  </a:cubicBezTo>
                  <a:cubicBezTo>
                    <a:pt x="6754" y="439"/>
                    <a:pt x="6735" y="141"/>
                    <a:pt x="6456" y="61"/>
                  </a:cubicBezTo>
                  <a:cubicBezTo>
                    <a:pt x="6316" y="17"/>
                    <a:pt x="6180" y="1"/>
                    <a:pt x="60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7" name="Google Shape;17507;p41"/>
            <p:cNvSpPr/>
            <p:nvPr/>
          </p:nvSpPr>
          <p:spPr>
            <a:xfrm>
              <a:off x="5121175" y="3299600"/>
              <a:ext cx="153200" cy="101975"/>
            </a:xfrm>
            <a:custGeom>
              <a:avLst/>
              <a:gdLst/>
              <a:ahLst/>
              <a:cxnLst/>
              <a:rect l="l" t="t" r="r" b="b"/>
              <a:pathLst>
                <a:path w="6128" h="4079" extrusionOk="0">
                  <a:moveTo>
                    <a:pt x="1134" y="1"/>
                  </a:moveTo>
                  <a:cubicBezTo>
                    <a:pt x="935" y="498"/>
                    <a:pt x="497" y="558"/>
                    <a:pt x="60" y="637"/>
                  </a:cubicBezTo>
                  <a:cubicBezTo>
                    <a:pt x="60" y="697"/>
                    <a:pt x="40" y="757"/>
                    <a:pt x="40" y="836"/>
                  </a:cubicBezTo>
                  <a:cubicBezTo>
                    <a:pt x="0" y="876"/>
                    <a:pt x="0" y="936"/>
                    <a:pt x="0" y="1035"/>
                  </a:cubicBezTo>
                  <a:lnTo>
                    <a:pt x="60" y="1055"/>
                  </a:lnTo>
                  <a:cubicBezTo>
                    <a:pt x="117" y="1084"/>
                    <a:pt x="172" y="1094"/>
                    <a:pt x="226" y="1094"/>
                  </a:cubicBezTo>
                  <a:cubicBezTo>
                    <a:pt x="322" y="1094"/>
                    <a:pt x="415" y="1061"/>
                    <a:pt x="517" y="1035"/>
                  </a:cubicBezTo>
                  <a:cubicBezTo>
                    <a:pt x="566" y="1003"/>
                    <a:pt x="628" y="970"/>
                    <a:pt x="703" y="970"/>
                  </a:cubicBezTo>
                  <a:cubicBezTo>
                    <a:pt x="720" y="970"/>
                    <a:pt x="738" y="972"/>
                    <a:pt x="756" y="975"/>
                  </a:cubicBezTo>
                  <a:cubicBezTo>
                    <a:pt x="676" y="1035"/>
                    <a:pt x="577" y="1035"/>
                    <a:pt x="537" y="1154"/>
                  </a:cubicBezTo>
                  <a:cubicBezTo>
                    <a:pt x="497" y="1274"/>
                    <a:pt x="517" y="1393"/>
                    <a:pt x="577" y="1493"/>
                  </a:cubicBezTo>
                  <a:cubicBezTo>
                    <a:pt x="2208" y="2547"/>
                    <a:pt x="3939" y="3363"/>
                    <a:pt x="5729" y="4079"/>
                  </a:cubicBezTo>
                  <a:cubicBezTo>
                    <a:pt x="5888" y="4059"/>
                    <a:pt x="6008" y="4039"/>
                    <a:pt x="6127" y="3939"/>
                  </a:cubicBezTo>
                  <a:cubicBezTo>
                    <a:pt x="6047" y="3164"/>
                    <a:pt x="5232" y="3243"/>
                    <a:pt x="4874" y="2806"/>
                  </a:cubicBezTo>
                  <a:cubicBezTo>
                    <a:pt x="4038" y="2348"/>
                    <a:pt x="3143" y="1990"/>
                    <a:pt x="2387" y="1393"/>
                  </a:cubicBezTo>
                  <a:cubicBezTo>
                    <a:pt x="2407" y="1333"/>
                    <a:pt x="2407" y="1254"/>
                    <a:pt x="2387" y="1174"/>
                  </a:cubicBezTo>
                  <a:cubicBezTo>
                    <a:pt x="2149" y="876"/>
                    <a:pt x="1711" y="856"/>
                    <a:pt x="1532" y="498"/>
                  </a:cubicBezTo>
                  <a:cubicBezTo>
                    <a:pt x="1432" y="299"/>
                    <a:pt x="1393" y="80"/>
                    <a:pt x="1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8" name="Google Shape;17508;p41"/>
            <p:cNvSpPr/>
            <p:nvPr/>
          </p:nvSpPr>
          <p:spPr>
            <a:xfrm>
              <a:off x="5767675" y="3432875"/>
              <a:ext cx="159675" cy="49550"/>
            </a:xfrm>
            <a:custGeom>
              <a:avLst/>
              <a:gdLst/>
              <a:ahLst/>
              <a:cxnLst/>
              <a:rect l="l" t="t" r="r" b="b"/>
              <a:pathLst>
                <a:path w="6387" h="1982" extrusionOk="0">
                  <a:moveTo>
                    <a:pt x="6008" y="1"/>
                  </a:moveTo>
                  <a:cubicBezTo>
                    <a:pt x="5809" y="41"/>
                    <a:pt x="5610" y="61"/>
                    <a:pt x="5411" y="120"/>
                  </a:cubicBezTo>
                  <a:lnTo>
                    <a:pt x="5193" y="200"/>
                  </a:lnTo>
                  <a:cubicBezTo>
                    <a:pt x="4994" y="240"/>
                    <a:pt x="4815" y="259"/>
                    <a:pt x="4616" y="299"/>
                  </a:cubicBezTo>
                  <a:cubicBezTo>
                    <a:pt x="4536" y="299"/>
                    <a:pt x="4457" y="319"/>
                    <a:pt x="4397" y="339"/>
                  </a:cubicBezTo>
                  <a:cubicBezTo>
                    <a:pt x="4297" y="359"/>
                    <a:pt x="4158" y="419"/>
                    <a:pt x="4059" y="439"/>
                  </a:cubicBezTo>
                  <a:cubicBezTo>
                    <a:pt x="3999" y="458"/>
                    <a:pt x="3919" y="458"/>
                    <a:pt x="3840" y="498"/>
                  </a:cubicBezTo>
                  <a:cubicBezTo>
                    <a:pt x="3780" y="498"/>
                    <a:pt x="3701" y="518"/>
                    <a:pt x="3621" y="538"/>
                  </a:cubicBezTo>
                  <a:cubicBezTo>
                    <a:pt x="3561" y="538"/>
                    <a:pt x="3542" y="558"/>
                    <a:pt x="3502" y="558"/>
                  </a:cubicBezTo>
                  <a:cubicBezTo>
                    <a:pt x="3053" y="612"/>
                    <a:pt x="2637" y="763"/>
                    <a:pt x="2195" y="763"/>
                  </a:cubicBezTo>
                  <a:cubicBezTo>
                    <a:pt x="2147" y="763"/>
                    <a:pt x="2098" y="761"/>
                    <a:pt x="2050" y="757"/>
                  </a:cubicBezTo>
                  <a:cubicBezTo>
                    <a:pt x="1333" y="816"/>
                    <a:pt x="597" y="757"/>
                    <a:pt x="60" y="1413"/>
                  </a:cubicBezTo>
                  <a:cubicBezTo>
                    <a:pt x="1" y="1652"/>
                    <a:pt x="100" y="1831"/>
                    <a:pt x="319" y="1930"/>
                  </a:cubicBezTo>
                  <a:cubicBezTo>
                    <a:pt x="424" y="1967"/>
                    <a:pt x="524" y="1982"/>
                    <a:pt x="622" y="1982"/>
                  </a:cubicBezTo>
                  <a:cubicBezTo>
                    <a:pt x="1058" y="1982"/>
                    <a:pt x="1428" y="1677"/>
                    <a:pt x="1851" y="1612"/>
                  </a:cubicBezTo>
                  <a:lnTo>
                    <a:pt x="1930" y="1592"/>
                  </a:lnTo>
                  <a:lnTo>
                    <a:pt x="2010" y="1592"/>
                  </a:lnTo>
                  <a:cubicBezTo>
                    <a:pt x="2388" y="1413"/>
                    <a:pt x="2805" y="1572"/>
                    <a:pt x="3144" y="1294"/>
                  </a:cubicBezTo>
                  <a:cubicBezTo>
                    <a:pt x="3304" y="1150"/>
                    <a:pt x="3503" y="1109"/>
                    <a:pt x="3700" y="1109"/>
                  </a:cubicBezTo>
                  <a:cubicBezTo>
                    <a:pt x="3747" y="1109"/>
                    <a:pt x="3794" y="1111"/>
                    <a:pt x="3840" y="1115"/>
                  </a:cubicBezTo>
                  <a:lnTo>
                    <a:pt x="4099" y="1115"/>
                  </a:lnTo>
                  <a:cubicBezTo>
                    <a:pt x="4238" y="1055"/>
                    <a:pt x="4417" y="1055"/>
                    <a:pt x="4556" y="1015"/>
                  </a:cubicBezTo>
                  <a:lnTo>
                    <a:pt x="4795" y="936"/>
                  </a:lnTo>
                  <a:cubicBezTo>
                    <a:pt x="4934" y="836"/>
                    <a:pt x="5133" y="816"/>
                    <a:pt x="5312" y="737"/>
                  </a:cubicBezTo>
                  <a:cubicBezTo>
                    <a:pt x="5392" y="717"/>
                    <a:pt x="5431" y="717"/>
                    <a:pt x="5511" y="657"/>
                  </a:cubicBezTo>
                  <a:cubicBezTo>
                    <a:pt x="5538" y="614"/>
                    <a:pt x="5559" y="599"/>
                    <a:pt x="5577" y="599"/>
                  </a:cubicBezTo>
                  <a:cubicBezTo>
                    <a:pt x="5622" y="599"/>
                    <a:pt x="5648" y="698"/>
                    <a:pt x="5700" y="698"/>
                  </a:cubicBezTo>
                  <a:cubicBezTo>
                    <a:pt x="5703" y="698"/>
                    <a:pt x="5706" y="698"/>
                    <a:pt x="5710" y="697"/>
                  </a:cubicBezTo>
                  <a:cubicBezTo>
                    <a:pt x="5789" y="697"/>
                    <a:pt x="5849" y="697"/>
                    <a:pt x="5929" y="657"/>
                  </a:cubicBezTo>
                  <a:cubicBezTo>
                    <a:pt x="6088" y="618"/>
                    <a:pt x="6227" y="558"/>
                    <a:pt x="6326" y="439"/>
                  </a:cubicBezTo>
                  <a:cubicBezTo>
                    <a:pt x="6346" y="359"/>
                    <a:pt x="6386" y="299"/>
                    <a:pt x="6386" y="220"/>
                  </a:cubicBezTo>
                  <a:cubicBezTo>
                    <a:pt x="6346" y="140"/>
                    <a:pt x="6307" y="61"/>
                    <a:pt x="6247" y="21"/>
                  </a:cubicBezTo>
                  <a:cubicBezTo>
                    <a:pt x="6187" y="1"/>
                    <a:pt x="6088" y="1"/>
                    <a:pt x="60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9" name="Google Shape;17509;p41"/>
            <p:cNvSpPr/>
            <p:nvPr/>
          </p:nvSpPr>
          <p:spPr>
            <a:xfrm>
              <a:off x="5405625" y="2584050"/>
              <a:ext cx="33850" cy="146150"/>
            </a:xfrm>
            <a:custGeom>
              <a:avLst/>
              <a:gdLst/>
              <a:ahLst/>
              <a:cxnLst/>
              <a:rect l="l" t="t" r="r" b="b"/>
              <a:pathLst>
                <a:path w="1354" h="5846" extrusionOk="0">
                  <a:moveTo>
                    <a:pt x="900" y="0"/>
                  </a:moveTo>
                  <a:cubicBezTo>
                    <a:pt x="873" y="0"/>
                    <a:pt x="845" y="5"/>
                    <a:pt x="816" y="17"/>
                  </a:cubicBezTo>
                  <a:cubicBezTo>
                    <a:pt x="697" y="57"/>
                    <a:pt x="598" y="156"/>
                    <a:pt x="498" y="256"/>
                  </a:cubicBezTo>
                  <a:cubicBezTo>
                    <a:pt x="359" y="1608"/>
                    <a:pt x="1" y="2901"/>
                    <a:pt x="120" y="4254"/>
                  </a:cubicBezTo>
                  <a:cubicBezTo>
                    <a:pt x="180" y="4314"/>
                    <a:pt x="180" y="4354"/>
                    <a:pt x="180" y="4413"/>
                  </a:cubicBezTo>
                  <a:cubicBezTo>
                    <a:pt x="418" y="4831"/>
                    <a:pt x="220" y="5368"/>
                    <a:pt x="558" y="5766"/>
                  </a:cubicBezTo>
                  <a:cubicBezTo>
                    <a:pt x="617" y="5826"/>
                    <a:pt x="697" y="5845"/>
                    <a:pt x="796" y="5845"/>
                  </a:cubicBezTo>
                  <a:cubicBezTo>
                    <a:pt x="876" y="5826"/>
                    <a:pt x="936" y="5746"/>
                    <a:pt x="995" y="5666"/>
                  </a:cubicBezTo>
                  <a:cubicBezTo>
                    <a:pt x="1174" y="4871"/>
                    <a:pt x="617" y="4155"/>
                    <a:pt x="777" y="3359"/>
                  </a:cubicBezTo>
                  <a:cubicBezTo>
                    <a:pt x="717" y="2643"/>
                    <a:pt x="896" y="1966"/>
                    <a:pt x="1055" y="1270"/>
                  </a:cubicBezTo>
                  <a:cubicBezTo>
                    <a:pt x="1075" y="872"/>
                    <a:pt x="1353" y="474"/>
                    <a:pt x="1095" y="57"/>
                  </a:cubicBezTo>
                  <a:cubicBezTo>
                    <a:pt x="1024" y="29"/>
                    <a:pt x="964" y="0"/>
                    <a:pt x="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0" name="Google Shape;17510;p41"/>
            <p:cNvSpPr/>
            <p:nvPr/>
          </p:nvSpPr>
          <p:spPr>
            <a:xfrm>
              <a:off x="5568750" y="2414375"/>
              <a:ext cx="77900" cy="31375"/>
            </a:xfrm>
            <a:custGeom>
              <a:avLst/>
              <a:gdLst/>
              <a:ahLst/>
              <a:cxnLst/>
              <a:rect l="l" t="t" r="r" b="b"/>
              <a:pathLst>
                <a:path w="3116" h="1255" extrusionOk="0">
                  <a:moveTo>
                    <a:pt x="1433" y="1"/>
                  </a:moveTo>
                  <a:cubicBezTo>
                    <a:pt x="1404" y="30"/>
                    <a:pt x="1364" y="48"/>
                    <a:pt x="1329" y="48"/>
                  </a:cubicBezTo>
                  <a:cubicBezTo>
                    <a:pt x="1316" y="48"/>
                    <a:pt x="1304" y="46"/>
                    <a:pt x="1294" y="40"/>
                  </a:cubicBezTo>
                  <a:cubicBezTo>
                    <a:pt x="1035" y="359"/>
                    <a:pt x="697" y="478"/>
                    <a:pt x="319" y="558"/>
                  </a:cubicBezTo>
                  <a:cubicBezTo>
                    <a:pt x="160" y="577"/>
                    <a:pt x="1" y="637"/>
                    <a:pt x="120" y="856"/>
                  </a:cubicBezTo>
                  <a:cubicBezTo>
                    <a:pt x="160" y="916"/>
                    <a:pt x="214" y="926"/>
                    <a:pt x="274" y="926"/>
                  </a:cubicBezTo>
                  <a:cubicBezTo>
                    <a:pt x="304" y="926"/>
                    <a:pt x="335" y="923"/>
                    <a:pt x="366" y="923"/>
                  </a:cubicBezTo>
                  <a:cubicBezTo>
                    <a:pt x="397" y="923"/>
                    <a:pt x="428" y="926"/>
                    <a:pt x="458" y="936"/>
                  </a:cubicBezTo>
                  <a:cubicBezTo>
                    <a:pt x="899" y="1156"/>
                    <a:pt x="1335" y="1255"/>
                    <a:pt x="1771" y="1255"/>
                  </a:cubicBezTo>
                  <a:cubicBezTo>
                    <a:pt x="2160" y="1255"/>
                    <a:pt x="2550" y="1176"/>
                    <a:pt x="2945" y="1035"/>
                  </a:cubicBezTo>
                  <a:cubicBezTo>
                    <a:pt x="3115" y="609"/>
                    <a:pt x="2981" y="497"/>
                    <a:pt x="2746" y="497"/>
                  </a:cubicBezTo>
                  <a:cubicBezTo>
                    <a:pt x="2652" y="497"/>
                    <a:pt x="2541" y="515"/>
                    <a:pt x="2427" y="538"/>
                  </a:cubicBezTo>
                  <a:cubicBezTo>
                    <a:pt x="2440" y="562"/>
                    <a:pt x="2441" y="571"/>
                    <a:pt x="2437" y="571"/>
                  </a:cubicBezTo>
                  <a:cubicBezTo>
                    <a:pt x="2425" y="571"/>
                    <a:pt x="2350" y="454"/>
                    <a:pt x="2463" y="454"/>
                  </a:cubicBezTo>
                  <a:cubicBezTo>
                    <a:pt x="2475" y="454"/>
                    <a:pt x="2490" y="455"/>
                    <a:pt x="2507" y="458"/>
                  </a:cubicBezTo>
                  <a:cubicBezTo>
                    <a:pt x="2523" y="449"/>
                    <a:pt x="2542" y="445"/>
                    <a:pt x="2563" y="445"/>
                  </a:cubicBezTo>
                  <a:cubicBezTo>
                    <a:pt x="2620" y="445"/>
                    <a:pt x="2696" y="471"/>
                    <a:pt x="2776" y="471"/>
                  </a:cubicBezTo>
                  <a:cubicBezTo>
                    <a:pt x="2851" y="471"/>
                    <a:pt x="2931" y="448"/>
                    <a:pt x="3004" y="359"/>
                  </a:cubicBezTo>
                  <a:cubicBezTo>
                    <a:pt x="2507" y="60"/>
                    <a:pt x="1930" y="200"/>
                    <a:pt x="14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1" name="Google Shape;17511;p41"/>
            <p:cNvSpPr/>
            <p:nvPr/>
          </p:nvSpPr>
          <p:spPr>
            <a:xfrm>
              <a:off x="5158475" y="3158850"/>
              <a:ext cx="23875" cy="123375"/>
            </a:xfrm>
            <a:custGeom>
              <a:avLst/>
              <a:gdLst/>
              <a:ahLst/>
              <a:cxnLst/>
              <a:rect l="l" t="t" r="r" b="b"/>
              <a:pathLst>
                <a:path w="955" h="4935" extrusionOk="0">
                  <a:moveTo>
                    <a:pt x="119" y="1"/>
                  </a:moveTo>
                  <a:lnTo>
                    <a:pt x="119" y="1"/>
                  </a:lnTo>
                  <a:cubicBezTo>
                    <a:pt x="318" y="657"/>
                    <a:pt x="259" y="1354"/>
                    <a:pt x="298" y="2050"/>
                  </a:cubicBezTo>
                  <a:cubicBezTo>
                    <a:pt x="298" y="2130"/>
                    <a:pt x="298" y="2189"/>
                    <a:pt x="259" y="2229"/>
                  </a:cubicBezTo>
                  <a:cubicBezTo>
                    <a:pt x="179" y="2945"/>
                    <a:pt x="40" y="3681"/>
                    <a:pt x="0" y="4417"/>
                  </a:cubicBezTo>
                  <a:cubicBezTo>
                    <a:pt x="40" y="4636"/>
                    <a:pt x="80" y="4875"/>
                    <a:pt x="338" y="4934"/>
                  </a:cubicBezTo>
                  <a:cubicBezTo>
                    <a:pt x="895" y="4596"/>
                    <a:pt x="696" y="3980"/>
                    <a:pt x="895" y="3482"/>
                  </a:cubicBezTo>
                  <a:cubicBezTo>
                    <a:pt x="955" y="2706"/>
                    <a:pt x="955" y="1911"/>
                    <a:pt x="915" y="1135"/>
                  </a:cubicBezTo>
                  <a:cubicBezTo>
                    <a:pt x="895" y="638"/>
                    <a:pt x="855" y="4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2" name="Google Shape;17512;p41"/>
            <p:cNvSpPr/>
            <p:nvPr/>
          </p:nvSpPr>
          <p:spPr>
            <a:xfrm>
              <a:off x="5497125" y="3510400"/>
              <a:ext cx="88050" cy="21975"/>
            </a:xfrm>
            <a:custGeom>
              <a:avLst/>
              <a:gdLst/>
              <a:ahLst/>
              <a:cxnLst/>
              <a:rect l="l" t="t" r="r" b="b"/>
              <a:pathLst>
                <a:path w="3522" h="879" extrusionOk="0">
                  <a:moveTo>
                    <a:pt x="3390" y="1"/>
                  </a:moveTo>
                  <a:cubicBezTo>
                    <a:pt x="2381" y="1"/>
                    <a:pt x="1389" y="421"/>
                    <a:pt x="379" y="421"/>
                  </a:cubicBezTo>
                  <a:cubicBezTo>
                    <a:pt x="180" y="421"/>
                    <a:pt x="1" y="580"/>
                    <a:pt x="299" y="779"/>
                  </a:cubicBezTo>
                  <a:cubicBezTo>
                    <a:pt x="717" y="779"/>
                    <a:pt x="1135" y="779"/>
                    <a:pt x="1573" y="878"/>
                  </a:cubicBezTo>
                  <a:cubicBezTo>
                    <a:pt x="2110" y="878"/>
                    <a:pt x="2667" y="799"/>
                    <a:pt x="3164" y="580"/>
                  </a:cubicBezTo>
                  <a:lnTo>
                    <a:pt x="3224" y="560"/>
                  </a:lnTo>
                  <a:lnTo>
                    <a:pt x="3303" y="580"/>
                  </a:lnTo>
                  <a:cubicBezTo>
                    <a:pt x="3383" y="560"/>
                    <a:pt x="3403" y="500"/>
                    <a:pt x="3403" y="421"/>
                  </a:cubicBezTo>
                  <a:cubicBezTo>
                    <a:pt x="3353" y="401"/>
                    <a:pt x="3301" y="396"/>
                    <a:pt x="3248" y="396"/>
                  </a:cubicBezTo>
                  <a:cubicBezTo>
                    <a:pt x="3194" y="396"/>
                    <a:pt x="3140" y="401"/>
                    <a:pt x="3087" y="401"/>
                  </a:cubicBezTo>
                  <a:cubicBezTo>
                    <a:pt x="2980" y="401"/>
                    <a:pt x="2875" y="381"/>
                    <a:pt x="2786" y="262"/>
                  </a:cubicBezTo>
                  <a:cubicBezTo>
                    <a:pt x="3025" y="162"/>
                    <a:pt x="3363" y="302"/>
                    <a:pt x="3522" y="3"/>
                  </a:cubicBezTo>
                  <a:cubicBezTo>
                    <a:pt x="3478" y="2"/>
                    <a:pt x="3434" y="1"/>
                    <a:pt x="3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3" name="Google Shape;17513;p41"/>
            <p:cNvSpPr/>
            <p:nvPr/>
          </p:nvSpPr>
          <p:spPr>
            <a:xfrm>
              <a:off x="5724400" y="3464425"/>
              <a:ext cx="53250" cy="25300"/>
            </a:xfrm>
            <a:custGeom>
              <a:avLst/>
              <a:gdLst/>
              <a:ahLst/>
              <a:cxnLst/>
              <a:rect l="l" t="t" r="r" b="b"/>
              <a:pathLst>
                <a:path w="2130" h="1012" extrusionOk="0">
                  <a:moveTo>
                    <a:pt x="1262" y="0"/>
                  </a:moveTo>
                  <a:cubicBezTo>
                    <a:pt x="857" y="0"/>
                    <a:pt x="505" y="191"/>
                    <a:pt x="180" y="529"/>
                  </a:cubicBezTo>
                  <a:cubicBezTo>
                    <a:pt x="1" y="828"/>
                    <a:pt x="160" y="927"/>
                    <a:pt x="439" y="947"/>
                  </a:cubicBezTo>
                  <a:cubicBezTo>
                    <a:pt x="568" y="987"/>
                    <a:pt x="707" y="1012"/>
                    <a:pt x="851" y="1012"/>
                  </a:cubicBezTo>
                  <a:cubicBezTo>
                    <a:pt x="996" y="1012"/>
                    <a:pt x="1145" y="987"/>
                    <a:pt x="1294" y="927"/>
                  </a:cubicBezTo>
                  <a:lnTo>
                    <a:pt x="1374" y="907"/>
                  </a:lnTo>
                  <a:lnTo>
                    <a:pt x="1453" y="907"/>
                  </a:lnTo>
                  <a:cubicBezTo>
                    <a:pt x="1652" y="708"/>
                    <a:pt x="2050" y="967"/>
                    <a:pt x="2129" y="549"/>
                  </a:cubicBezTo>
                  <a:cubicBezTo>
                    <a:pt x="1950" y="470"/>
                    <a:pt x="1871" y="310"/>
                    <a:pt x="1871" y="131"/>
                  </a:cubicBezTo>
                  <a:cubicBezTo>
                    <a:pt x="1654" y="42"/>
                    <a:pt x="1452" y="0"/>
                    <a:pt x="1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4" name="Google Shape;17514;p41"/>
            <p:cNvSpPr/>
            <p:nvPr/>
          </p:nvSpPr>
          <p:spPr>
            <a:xfrm>
              <a:off x="5123150" y="3318925"/>
              <a:ext cx="23900" cy="24475"/>
            </a:xfrm>
            <a:custGeom>
              <a:avLst/>
              <a:gdLst/>
              <a:ahLst/>
              <a:cxnLst/>
              <a:rect l="l" t="t" r="r" b="b"/>
              <a:pathLst>
                <a:path w="956" h="979" extrusionOk="0">
                  <a:moveTo>
                    <a:pt x="521" y="1"/>
                  </a:moveTo>
                  <a:cubicBezTo>
                    <a:pt x="338" y="1"/>
                    <a:pt x="167" y="71"/>
                    <a:pt x="21" y="262"/>
                  </a:cubicBezTo>
                  <a:cubicBezTo>
                    <a:pt x="40" y="302"/>
                    <a:pt x="40" y="322"/>
                    <a:pt x="1" y="401"/>
                  </a:cubicBezTo>
                  <a:cubicBezTo>
                    <a:pt x="239" y="560"/>
                    <a:pt x="259" y="899"/>
                    <a:pt x="558" y="978"/>
                  </a:cubicBezTo>
                  <a:cubicBezTo>
                    <a:pt x="657" y="859"/>
                    <a:pt x="657" y="759"/>
                    <a:pt x="558" y="620"/>
                  </a:cubicBezTo>
                  <a:cubicBezTo>
                    <a:pt x="458" y="282"/>
                    <a:pt x="856" y="302"/>
                    <a:pt x="956" y="103"/>
                  </a:cubicBezTo>
                  <a:cubicBezTo>
                    <a:pt x="808" y="42"/>
                    <a:pt x="661" y="1"/>
                    <a:pt x="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5" name="Google Shape;17515;p41"/>
            <p:cNvSpPr/>
            <p:nvPr/>
          </p:nvSpPr>
          <p:spPr>
            <a:xfrm>
              <a:off x="6004900" y="3414525"/>
              <a:ext cx="52750" cy="19375"/>
            </a:xfrm>
            <a:custGeom>
              <a:avLst/>
              <a:gdLst/>
              <a:ahLst/>
              <a:cxnLst/>
              <a:rect l="l" t="t" r="r" b="b"/>
              <a:pathLst>
                <a:path w="2110" h="775" extrusionOk="0">
                  <a:moveTo>
                    <a:pt x="1157" y="1"/>
                  </a:moveTo>
                  <a:cubicBezTo>
                    <a:pt x="694" y="1"/>
                    <a:pt x="292" y="211"/>
                    <a:pt x="0" y="635"/>
                  </a:cubicBezTo>
                  <a:cubicBezTo>
                    <a:pt x="160" y="675"/>
                    <a:pt x="279" y="735"/>
                    <a:pt x="418" y="775"/>
                  </a:cubicBezTo>
                  <a:cubicBezTo>
                    <a:pt x="418" y="775"/>
                    <a:pt x="462" y="766"/>
                    <a:pt x="486" y="766"/>
                  </a:cubicBezTo>
                  <a:cubicBezTo>
                    <a:pt x="498" y="766"/>
                    <a:pt x="504" y="768"/>
                    <a:pt x="498" y="775"/>
                  </a:cubicBezTo>
                  <a:cubicBezTo>
                    <a:pt x="975" y="337"/>
                    <a:pt x="1652" y="576"/>
                    <a:pt x="2109" y="257"/>
                  </a:cubicBezTo>
                  <a:cubicBezTo>
                    <a:pt x="1775" y="87"/>
                    <a:pt x="1454" y="1"/>
                    <a:pt x="1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6" name="Google Shape;17516;p41"/>
            <p:cNvSpPr/>
            <p:nvPr/>
          </p:nvSpPr>
          <p:spPr>
            <a:xfrm>
              <a:off x="5504600" y="3524450"/>
              <a:ext cx="27875" cy="12725"/>
            </a:xfrm>
            <a:custGeom>
              <a:avLst/>
              <a:gdLst/>
              <a:ahLst/>
              <a:cxnLst/>
              <a:rect l="l" t="t" r="r" b="b"/>
              <a:pathLst>
                <a:path w="1115" h="509" extrusionOk="0">
                  <a:moveTo>
                    <a:pt x="567" y="1"/>
                  </a:moveTo>
                  <a:cubicBezTo>
                    <a:pt x="380" y="1"/>
                    <a:pt x="193" y="75"/>
                    <a:pt x="0" y="217"/>
                  </a:cubicBezTo>
                  <a:cubicBezTo>
                    <a:pt x="40" y="277"/>
                    <a:pt x="120" y="336"/>
                    <a:pt x="179" y="416"/>
                  </a:cubicBezTo>
                  <a:cubicBezTo>
                    <a:pt x="242" y="478"/>
                    <a:pt x="304" y="508"/>
                    <a:pt x="367" y="508"/>
                  </a:cubicBezTo>
                  <a:cubicBezTo>
                    <a:pt x="424" y="508"/>
                    <a:pt x="481" y="483"/>
                    <a:pt x="537" y="436"/>
                  </a:cubicBezTo>
                  <a:lnTo>
                    <a:pt x="617" y="376"/>
                  </a:lnTo>
                  <a:lnTo>
                    <a:pt x="697" y="416"/>
                  </a:lnTo>
                  <a:cubicBezTo>
                    <a:pt x="836" y="336"/>
                    <a:pt x="975" y="277"/>
                    <a:pt x="1114" y="217"/>
                  </a:cubicBezTo>
                  <a:cubicBezTo>
                    <a:pt x="929" y="70"/>
                    <a:pt x="748" y="1"/>
                    <a:pt x="5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7" name="Google Shape;17517;p41"/>
            <p:cNvSpPr/>
            <p:nvPr/>
          </p:nvSpPr>
          <p:spPr>
            <a:xfrm>
              <a:off x="5847250" y="3458175"/>
              <a:ext cx="18925" cy="5575"/>
            </a:xfrm>
            <a:custGeom>
              <a:avLst/>
              <a:gdLst/>
              <a:ahLst/>
              <a:cxnLst/>
              <a:rect l="l" t="t" r="r" b="b"/>
              <a:pathLst>
                <a:path w="757" h="223" extrusionOk="0">
                  <a:moveTo>
                    <a:pt x="446" y="1"/>
                  </a:moveTo>
                  <a:cubicBezTo>
                    <a:pt x="287" y="1"/>
                    <a:pt x="133" y="26"/>
                    <a:pt x="0" y="182"/>
                  </a:cubicBezTo>
                  <a:cubicBezTo>
                    <a:pt x="60" y="202"/>
                    <a:pt x="120" y="202"/>
                    <a:pt x="199" y="222"/>
                  </a:cubicBezTo>
                  <a:cubicBezTo>
                    <a:pt x="359" y="202"/>
                    <a:pt x="538" y="182"/>
                    <a:pt x="657" y="143"/>
                  </a:cubicBezTo>
                  <a:cubicBezTo>
                    <a:pt x="697" y="103"/>
                    <a:pt x="736" y="43"/>
                    <a:pt x="756" y="3"/>
                  </a:cubicBezTo>
                  <a:lnTo>
                    <a:pt x="756" y="3"/>
                  </a:lnTo>
                  <a:cubicBezTo>
                    <a:pt x="729" y="6"/>
                    <a:pt x="701" y="6"/>
                    <a:pt x="674" y="6"/>
                  </a:cubicBezTo>
                  <a:cubicBezTo>
                    <a:pt x="598" y="6"/>
                    <a:pt x="522" y="1"/>
                    <a:pt x="4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8" name="Google Shape;17518;p41"/>
            <p:cNvSpPr/>
            <p:nvPr/>
          </p:nvSpPr>
          <p:spPr>
            <a:xfrm>
              <a:off x="5885550" y="3448375"/>
              <a:ext cx="19900" cy="4925"/>
            </a:xfrm>
            <a:custGeom>
              <a:avLst/>
              <a:gdLst/>
              <a:ahLst/>
              <a:cxnLst/>
              <a:rect l="l" t="t" r="r" b="b"/>
              <a:pathLst>
                <a:path w="796" h="197" extrusionOk="0">
                  <a:moveTo>
                    <a:pt x="445" y="0"/>
                  </a:moveTo>
                  <a:cubicBezTo>
                    <a:pt x="283" y="0"/>
                    <a:pt x="128" y="34"/>
                    <a:pt x="0" y="196"/>
                  </a:cubicBezTo>
                  <a:lnTo>
                    <a:pt x="577" y="196"/>
                  </a:lnTo>
                  <a:lnTo>
                    <a:pt x="657" y="177"/>
                  </a:lnTo>
                  <a:lnTo>
                    <a:pt x="716" y="177"/>
                  </a:lnTo>
                  <a:lnTo>
                    <a:pt x="796" y="17"/>
                  </a:lnTo>
                  <a:cubicBezTo>
                    <a:pt x="680" y="17"/>
                    <a:pt x="560" y="0"/>
                    <a:pt x="4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9" name="Google Shape;17519;p41"/>
            <p:cNvSpPr/>
            <p:nvPr/>
          </p:nvSpPr>
          <p:spPr>
            <a:xfrm>
              <a:off x="6074525" y="2916850"/>
              <a:ext cx="251175" cy="52750"/>
            </a:xfrm>
            <a:custGeom>
              <a:avLst/>
              <a:gdLst/>
              <a:ahLst/>
              <a:cxnLst/>
              <a:rect l="l" t="t" r="r" b="b"/>
              <a:pathLst>
                <a:path w="10047" h="2110" extrusionOk="0">
                  <a:moveTo>
                    <a:pt x="8626" y="1"/>
                  </a:moveTo>
                  <a:cubicBezTo>
                    <a:pt x="8287" y="1"/>
                    <a:pt x="7948" y="41"/>
                    <a:pt x="7619" y="93"/>
                  </a:cubicBezTo>
                  <a:cubicBezTo>
                    <a:pt x="5789" y="391"/>
                    <a:pt x="3979" y="510"/>
                    <a:pt x="2189" y="888"/>
                  </a:cubicBezTo>
                  <a:cubicBezTo>
                    <a:pt x="1512" y="1008"/>
                    <a:pt x="776" y="789"/>
                    <a:pt x="160" y="1207"/>
                  </a:cubicBezTo>
                  <a:cubicBezTo>
                    <a:pt x="80" y="1286"/>
                    <a:pt x="20" y="1386"/>
                    <a:pt x="0" y="1485"/>
                  </a:cubicBezTo>
                  <a:cubicBezTo>
                    <a:pt x="199" y="1983"/>
                    <a:pt x="736" y="1644"/>
                    <a:pt x="1055" y="1923"/>
                  </a:cubicBezTo>
                  <a:cubicBezTo>
                    <a:pt x="1124" y="1940"/>
                    <a:pt x="1197" y="1954"/>
                    <a:pt x="1270" y="1954"/>
                  </a:cubicBezTo>
                  <a:cubicBezTo>
                    <a:pt x="1366" y="1954"/>
                    <a:pt x="1462" y="1931"/>
                    <a:pt x="1552" y="1863"/>
                  </a:cubicBezTo>
                  <a:cubicBezTo>
                    <a:pt x="1755" y="1555"/>
                    <a:pt x="2027" y="1512"/>
                    <a:pt x="2313" y="1512"/>
                  </a:cubicBezTo>
                  <a:cubicBezTo>
                    <a:pt x="2421" y="1512"/>
                    <a:pt x="2530" y="1518"/>
                    <a:pt x="2638" y="1518"/>
                  </a:cubicBezTo>
                  <a:cubicBezTo>
                    <a:pt x="2836" y="1518"/>
                    <a:pt x="3031" y="1498"/>
                    <a:pt x="3203" y="1386"/>
                  </a:cubicBezTo>
                  <a:lnTo>
                    <a:pt x="3362" y="1326"/>
                  </a:lnTo>
                  <a:lnTo>
                    <a:pt x="3362" y="1326"/>
                  </a:lnTo>
                  <a:cubicBezTo>
                    <a:pt x="3303" y="1426"/>
                    <a:pt x="3183" y="1386"/>
                    <a:pt x="3143" y="1465"/>
                  </a:cubicBezTo>
                  <a:cubicBezTo>
                    <a:pt x="3014" y="1517"/>
                    <a:pt x="2872" y="1528"/>
                    <a:pt x="2726" y="1528"/>
                  </a:cubicBezTo>
                  <a:cubicBezTo>
                    <a:pt x="2613" y="1528"/>
                    <a:pt x="2498" y="1522"/>
                    <a:pt x="2384" y="1522"/>
                  </a:cubicBezTo>
                  <a:cubicBezTo>
                    <a:pt x="2080" y="1522"/>
                    <a:pt x="1786" y="1570"/>
                    <a:pt x="1572" y="1923"/>
                  </a:cubicBezTo>
                  <a:cubicBezTo>
                    <a:pt x="1669" y="2068"/>
                    <a:pt x="1775" y="2109"/>
                    <a:pt x="1888" y="2109"/>
                  </a:cubicBezTo>
                  <a:cubicBezTo>
                    <a:pt x="2007" y="2109"/>
                    <a:pt x="2135" y="2063"/>
                    <a:pt x="2268" y="2042"/>
                  </a:cubicBezTo>
                  <a:cubicBezTo>
                    <a:pt x="3203" y="1963"/>
                    <a:pt x="4138" y="1923"/>
                    <a:pt x="5073" y="1784"/>
                  </a:cubicBezTo>
                  <a:cubicBezTo>
                    <a:pt x="5889" y="1684"/>
                    <a:pt x="6744" y="1545"/>
                    <a:pt x="7540" y="1266"/>
                  </a:cubicBezTo>
                  <a:cubicBezTo>
                    <a:pt x="7480" y="1147"/>
                    <a:pt x="7420" y="1067"/>
                    <a:pt x="7301" y="988"/>
                  </a:cubicBezTo>
                  <a:cubicBezTo>
                    <a:pt x="7259" y="974"/>
                    <a:pt x="7227" y="960"/>
                    <a:pt x="7211" y="960"/>
                  </a:cubicBezTo>
                  <a:cubicBezTo>
                    <a:pt x="7205" y="960"/>
                    <a:pt x="7202" y="962"/>
                    <a:pt x="7202" y="968"/>
                  </a:cubicBezTo>
                  <a:cubicBezTo>
                    <a:pt x="7195" y="988"/>
                    <a:pt x="7188" y="997"/>
                    <a:pt x="7182" y="997"/>
                  </a:cubicBezTo>
                  <a:cubicBezTo>
                    <a:pt x="7157" y="997"/>
                    <a:pt x="7142" y="868"/>
                    <a:pt x="7174" y="868"/>
                  </a:cubicBezTo>
                  <a:cubicBezTo>
                    <a:pt x="7181" y="868"/>
                    <a:pt x="7190" y="874"/>
                    <a:pt x="7202" y="888"/>
                  </a:cubicBezTo>
                  <a:cubicBezTo>
                    <a:pt x="7918" y="849"/>
                    <a:pt x="8634" y="709"/>
                    <a:pt x="9350" y="670"/>
                  </a:cubicBezTo>
                  <a:cubicBezTo>
                    <a:pt x="9648" y="650"/>
                    <a:pt x="10046" y="550"/>
                    <a:pt x="9569" y="132"/>
                  </a:cubicBezTo>
                  <a:cubicBezTo>
                    <a:pt x="9261" y="36"/>
                    <a:pt x="8944" y="1"/>
                    <a:pt x="8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0" name="Google Shape;17520;p41"/>
            <p:cNvSpPr/>
            <p:nvPr/>
          </p:nvSpPr>
          <p:spPr>
            <a:xfrm>
              <a:off x="6237650" y="2907725"/>
              <a:ext cx="173075" cy="40800"/>
            </a:xfrm>
            <a:custGeom>
              <a:avLst/>
              <a:gdLst/>
              <a:ahLst/>
              <a:cxnLst/>
              <a:rect l="l" t="t" r="r" b="b"/>
              <a:pathLst>
                <a:path w="6923" h="1632" extrusionOk="0">
                  <a:moveTo>
                    <a:pt x="6087" y="60"/>
                  </a:moveTo>
                  <a:cubicBezTo>
                    <a:pt x="5988" y="60"/>
                    <a:pt x="5908" y="80"/>
                    <a:pt x="5809" y="120"/>
                  </a:cubicBezTo>
                  <a:cubicBezTo>
                    <a:pt x="5471" y="239"/>
                    <a:pt x="5113" y="239"/>
                    <a:pt x="4774" y="299"/>
                  </a:cubicBezTo>
                  <a:cubicBezTo>
                    <a:pt x="4695" y="318"/>
                    <a:pt x="4595" y="338"/>
                    <a:pt x="4516" y="358"/>
                  </a:cubicBezTo>
                  <a:cubicBezTo>
                    <a:pt x="4138" y="517"/>
                    <a:pt x="3740" y="398"/>
                    <a:pt x="3382" y="557"/>
                  </a:cubicBezTo>
                  <a:cubicBezTo>
                    <a:pt x="3342" y="597"/>
                    <a:pt x="3302" y="617"/>
                    <a:pt x="3283" y="637"/>
                  </a:cubicBezTo>
                  <a:cubicBezTo>
                    <a:pt x="3195" y="776"/>
                    <a:pt x="3077" y="839"/>
                    <a:pt x="2942" y="839"/>
                  </a:cubicBezTo>
                  <a:cubicBezTo>
                    <a:pt x="2924" y="839"/>
                    <a:pt x="2904" y="838"/>
                    <a:pt x="2885" y="836"/>
                  </a:cubicBezTo>
                  <a:cubicBezTo>
                    <a:pt x="2784" y="826"/>
                    <a:pt x="2684" y="822"/>
                    <a:pt x="2585" y="822"/>
                  </a:cubicBezTo>
                  <a:cubicBezTo>
                    <a:pt x="1842" y="822"/>
                    <a:pt x="1138" y="1054"/>
                    <a:pt x="418" y="1054"/>
                  </a:cubicBezTo>
                  <a:cubicBezTo>
                    <a:pt x="239" y="1054"/>
                    <a:pt x="20" y="1054"/>
                    <a:pt x="0" y="1313"/>
                  </a:cubicBezTo>
                  <a:cubicBezTo>
                    <a:pt x="101" y="1515"/>
                    <a:pt x="261" y="1547"/>
                    <a:pt x="433" y="1547"/>
                  </a:cubicBezTo>
                  <a:cubicBezTo>
                    <a:pt x="516" y="1547"/>
                    <a:pt x="602" y="1540"/>
                    <a:pt x="685" y="1540"/>
                  </a:cubicBezTo>
                  <a:cubicBezTo>
                    <a:pt x="805" y="1540"/>
                    <a:pt x="920" y="1555"/>
                    <a:pt x="1015" y="1631"/>
                  </a:cubicBezTo>
                  <a:cubicBezTo>
                    <a:pt x="1293" y="1611"/>
                    <a:pt x="1592" y="1611"/>
                    <a:pt x="1890" y="1512"/>
                  </a:cubicBezTo>
                  <a:cubicBezTo>
                    <a:pt x="3123" y="1293"/>
                    <a:pt x="4337" y="1035"/>
                    <a:pt x="5590" y="796"/>
                  </a:cubicBezTo>
                  <a:cubicBezTo>
                    <a:pt x="5680" y="716"/>
                    <a:pt x="5784" y="716"/>
                    <a:pt x="5888" y="716"/>
                  </a:cubicBezTo>
                  <a:cubicBezTo>
                    <a:pt x="5993" y="716"/>
                    <a:pt x="6097" y="716"/>
                    <a:pt x="6187" y="637"/>
                  </a:cubicBezTo>
                  <a:cubicBezTo>
                    <a:pt x="6306" y="637"/>
                    <a:pt x="6426" y="617"/>
                    <a:pt x="6565" y="617"/>
                  </a:cubicBezTo>
                  <a:cubicBezTo>
                    <a:pt x="6923" y="0"/>
                    <a:pt x="6406" y="120"/>
                    <a:pt x="6087"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1" name="Google Shape;17521;p41"/>
            <p:cNvSpPr/>
            <p:nvPr/>
          </p:nvSpPr>
          <p:spPr>
            <a:xfrm>
              <a:off x="6383350" y="2549225"/>
              <a:ext cx="48775" cy="94900"/>
            </a:xfrm>
            <a:custGeom>
              <a:avLst/>
              <a:gdLst/>
              <a:ahLst/>
              <a:cxnLst/>
              <a:rect l="l" t="t" r="r" b="b"/>
              <a:pathLst>
                <a:path w="1951" h="3796" extrusionOk="0">
                  <a:moveTo>
                    <a:pt x="968" y="1"/>
                  </a:moveTo>
                  <a:cubicBezTo>
                    <a:pt x="907" y="1"/>
                    <a:pt x="845" y="15"/>
                    <a:pt x="777" y="37"/>
                  </a:cubicBezTo>
                  <a:cubicBezTo>
                    <a:pt x="757" y="415"/>
                    <a:pt x="279" y="177"/>
                    <a:pt x="180" y="455"/>
                  </a:cubicBezTo>
                  <a:cubicBezTo>
                    <a:pt x="41" y="833"/>
                    <a:pt x="1" y="1251"/>
                    <a:pt x="200" y="1549"/>
                  </a:cubicBezTo>
                  <a:cubicBezTo>
                    <a:pt x="657" y="2225"/>
                    <a:pt x="777" y="3001"/>
                    <a:pt x="1035" y="3717"/>
                  </a:cubicBezTo>
                  <a:cubicBezTo>
                    <a:pt x="1080" y="3697"/>
                    <a:pt x="1126" y="3689"/>
                    <a:pt x="1172" y="3689"/>
                  </a:cubicBezTo>
                  <a:cubicBezTo>
                    <a:pt x="1338" y="3689"/>
                    <a:pt x="1512" y="3795"/>
                    <a:pt x="1686" y="3795"/>
                  </a:cubicBezTo>
                  <a:cubicBezTo>
                    <a:pt x="1741" y="3795"/>
                    <a:pt x="1796" y="3785"/>
                    <a:pt x="1851" y="3757"/>
                  </a:cubicBezTo>
                  <a:cubicBezTo>
                    <a:pt x="1950" y="2842"/>
                    <a:pt x="1533" y="2007"/>
                    <a:pt x="1453" y="1112"/>
                  </a:cubicBezTo>
                  <a:cubicBezTo>
                    <a:pt x="1393" y="833"/>
                    <a:pt x="1155" y="634"/>
                    <a:pt x="1274" y="336"/>
                  </a:cubicBezTo>
                  <a:cubicBezTo>
                    <a:pt x="1294" y="256"/>
                    <a:pt x="1294" y="216"/>
                    <a:pt x="1274" y="137"/>
                  </a:cubicBezTo>
                  <a:cubicBezTo>
                    <a:pt x="1163" y="38"/>
                    <a:pt x="1067" y="1"/>
                    <a:pt x="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2" name="Google Shape;17522;p41"/>
            <p:cNvSpPr/>
            <p:nvPr/>
          </p:nvSpPr>
          <p:spPr>
            <a:xfrm>
              <a:off x="6448000" y="2809750"/>
              <a:ext cx="52250" cy="104950"/>
            </a:xfrm>
            <a:custGeom>
              <a:avLst/>
              <a:gdLst/>
              <a:ahLst/>
              <a:cxnLst/>
              <a:rect l="l" t="t" r="r" b="b"/>
              <a:pathLst>
                <a:path w="2090" h="4198" extrusionOk="0">
                  <a:moveTo>
                    <a:pt x="777" y="0"/>
                  </a:moveTo>
                  <a:cubicBezTo>
                    <a:pt x="697" y="40"/>
                    <a:pt x="657" y="100"/>
                    <a:pt x="578" y="159"/>
                  </a:cubicBezTo>
                  <a:cubicBezTo>
                    <a:pt x="578" y="309"/>
                    <a:pt x="529" y="349"/>
                    <a:pt x="466" y="349"/>
                  </a:cubicBezTo>
                  <a:cubicBezTo>
                    <a:pt x="394" y="349"/>
                    <a:pt x="303" y="299"/>
                    <a:pt x="240" y="299"/>
                  </a:cubicBezTo>
                  <a:cubicBezTo>
                    <a:pt x="160" y="319"/>
                    <a:pt x="80" y="398"/>
                    <a:pt x="60" y="478"/>
                  </a:cubicBezTo>
                  <a:cubicBezTo>
                    <a:pt x="1" y="895"/>
                    <a:pt x="339" y="1154"/>
                    <a:pt x="458" y="1492"/>
                  </a:cubicBezTo>
                  <a:cubicBezTo>
                    <a:pt x="737" y="2248"/>
                    <a:pt x="956" y="2984"/>
                    <a:pt x="438" y="3700"/>
                  </a:cubicBezTo>
                  <a:cubicBezTo>
                    <a:pt x="359" y="3859"/>
                    <a:pt x="259" y="3999"/>
                    <a:pt x="359" y="4198"/>
                  </a:cubicBezTo>
                  <a:cubicBezTo>
                    <a:pt x="797" y="3939"/>
                    <a:pt x="1533" y="4158"/>
                    <a:pt x="1751" y="3462"/>
                  </a:cubicBezTo>
                  <a:cubicBezTo>
                    <a:pt x="1751" y="3382"/>
                    <a:pt x="1731" y="3342"/>
                    <a:pt x="1652" y="3342"/>
                  </a:cubicBezTo>
                  <a:cubicBezTo>
                    <a:pt x="1652" y="3203"/>
                    <a:pt x="1831" y="3263"/>
                    <a:pt x="1851" y="3163"/>
                  </a:cubicBezTo>
                  <a:cubicBezTo>
                    <a:pt x="2090" y="2885"/>
                    <a:pt x="1771" y="2507"/>
                    <a:pt x="2050" y="2248"/>
                  </a:cubicBezTo>
                  <a:cubicBezTo>
                    <a:pt x="1990" y="2189"/>
                    <a:pt x="1950" y="2109"/>
                    <a:pt x="1871" y="2069"/>
                  </a:cubicBezTo>
                  <a:cubicBezTo>
                    <a:pt x="1572" y="1632"/>
                    <a:pt x="1294" y="1174"/>
                    <a:pt x="1493" y="597"/>
                  </a:cubicBezTo>
                  <a:cubicBezTo>
                    <a:pt x="1473" y="557"/>
                    <a:pt x="1453" y="557"/>
                    <a:pt x="1393" y="557"/>
                  </a:cubicBezTo>
                  <a:cubicBezTo>
                    <a:pt x="1274" y="557"/>
                    <a:pt x="1194" y="478"/>
                    <a:pt x="1155" y="378"/>
                  </a:cubicBezTo>
                  <a:lnTo>
                    <a:pt x="7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3" name="Google Shape;17523;p41"/>
            <p:cNvSpPr/>
            <p:nvPr/>
          </p:nvSpPr>
          <p:spPr>
            <a:xfrm>
              <a:off x="6675775" y="3205125"/>
              <a:ext cx="67675" cy="101475"/>
            </a:xfrm>
            <a:custGeom>
              <a:avLst/>
              <a:gdLst/>
              <a:ahLst/>
              <a:cxnLst/>
              <a:rect l="l" t="t" r="r" b="b"/>
              <a:pathLst>
                <a:path w="2707" h="4059" extrusionOk="0">
                  <a:moveTo>
                    <a:pt x="2487" y="0"/>
                  </a:moveTo>
                  <a:cubicBezTo>
                    <a:pt x="1871" y="159"/>
                    <a:pt x="1791" y="756"/>
                    <a:pt x="1632" y="1233"/>
                  </a:cubicBezTo>
                  <a:cubicBezTo>
                    <a:pt x="1473" y="1790"/>
                    <a:pt x="1214" y="2347"/>
                    <a:pt x="896" y="2845"/>
                  </a:cubicBezTo>
                  <a:cubicBezTo>
                    <a:pt x="836" y="2944"/>
                    <a:pt x="816" y="3024"/>
                    <a:pt x="796" y="3123"/>
                  </a:cubicBezTo>
                  <a:cubicBezTo>
                    <a:pt x="776" y="3163"/>
                    <a:pt x="776" y="3223"/>
                    <a:pt x="776" y="3262"/>
                  </a:cubicBezTo>
                  <a:cubicBezTo>
                    <a:pt x="717" y="3541"/>
                    <a:pt x="498" y="3581"/>
                    <a:pt x="279" y="3680"/>
                  </a:cubicBezTo>
                  <a:cubicBezTo>
                    <a:pt x="1" y="3780"/>
                    <a:pt x="120" y="3939"/>
                    <a:pt x="279" y="4058"/>
                  </a:cubicBezTo>
                  <a:lnTo>
                    <a:pt x="379" y="4058"/>
                  </a:lnTo>
                  <a:lnTo>
                    <a:pt x="438" y="4038"/>
                  </a:lnTo>
                  <a:cubicBezTo>
                    <a:pt x="524" y="3960"/>
                    <a:pt x="628" y="3947"/>
                    <a:pt x="735" y="3947"/>
                  </a:cubicBezTo>
                  <a:cubicBezTo>
                    <a:pt x="796" y="3947"/>
                    <a:pt x="857" y="3951"/>
                    <a:pt x="917" y="3951"/>
                  </a:cubicBezTo>
                  <a:cubicBezTo>
                    <a:pt x="1025" y="3951"/>
                    <a:pt x="1129" y="3937"/>
                    <a:pt x="1214" y="3859"/>
                  </a:cubicBezTo>
                  <a:cubicBezTo>
                    <a:pt x="1552" y="3680"/>
                    <a:pt x="1552" y="3223"/>
                    <a:pt x="1910" y="3044"/>
                  </a:cubicBezTo>
                  <a:cubicBezTo>
                    <a:pt x="2129" y="2327"/>
                    <a:pt x="2627" y="1691"/>
                    <a:pt x="2547" y="875"/>
                  </a:cubicBezTo>
                  <a:cubicBezTo>
                    <a:pt x="2607" y="577"/>
                    <a:pt x="2706" y="279"/>
                    <a:pt x="24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4" name="Google Shape;17524;p41"/>
            <p:cNvSpPr/>
            <p:nvPr/>
          </p:nvSpPr>
          <p:spPr>
            <a:xfrm>
              <a:off x="6308750" y="2966175"/>
              <a:ext cx="174100" cy="26525"/>
            </a:xfrm>
            <a:custGeom>
              <a:avLst/>
              <a:gdLst/>
              <a:ahLst/>
              <a:cxnLst/>
              <a:rect l="l" t="t" r="r" b="b"/>
              <a:pathLst>
                <a:path w="6964" h="1061" extrusionOk="0">
                  <a:moveTo>
                    <a:pt x="6789" y="0"/>
                  </a:moveTo>
                  <a:cubicBezTo>
                    <a:pt x="6748" y="0"/>
                    <a:pt x="6706" y="16"/>
                    <a:pt x="6665" y="49"/>
                  </a:cubicBezTo>
                  <a:cubicBezTo>
                    <a:pt x="6399" y="32"/>
                    <a:pt x="6134" y="24"/>
                    <a:pt x="5869" y="24"/>
                  </a:cubicBezTo>
                  <a:cubicBezTo>
                    <a:pt x="4030" y="24"/>
                    <a:pt x="2202" y="397"/>
                    <a:pt x="359" y="467"/>
                  </a:cubicBezTo>
                  <a:cubicBezTo>
                    <a:pt x="240" y="467"/>
                    <a:pt x="140" y="547"/>
                    <a:pt x="1" y="586"/>
                  </a:cubicBezTo>
                  <a:cubicBezTo>
                    <a:pt x="61" y="765"/>
                    <a:pt x="180" y="885"/>
                    <a:pt x="339" y="1004"/>
                  </a:cubicBezTo>
                  <a:cubicBezTo>
                    <a:pt x="676" y="1044"/>
                    <a:pt x="1011" y="1060"/>
                    <a:pt x="1345" y="1060"/>
                  </a:cubicBezTo>
                  <a:cubicBezTo>
                    <a:pt x="2336" y="1060"/>
                    <a:pt x="3321" y="919"/>
                    <a:pt x="4318" y="845"/>
                  </a:cubicBezTo>
                  <a:cubicBezTo>
                    <a:pt x="5133" y="785"/>
                    <a:pt x="5969" y="905"/>
                    <a:pt x="6744" y="507"/>
                  </a:cubicBezTo>
                  <a:cubicBezTo>
                    <a:pt x="6844" y="447"/>
                    <a:pt x="6924" y="368"/>
                    <a:pt x="6963" y="268"/>
                  </a:cubicBezTo>
                  <a:lnTo>
                    <a:pt x="6963" y="89"/>
                  </a:lnTo>
                  <a:cubicBezTo>
                    <a:pt x="6905" y="31"/>
                    <a:pt x="6847" y="0"/>
                    <a:pt x="6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5" name="Google Shape;17525;p41"/>
            <p:cNvSpPr/>
            <p:nvPr/>
          </p:nvSpPr>
          <p:spPr>
            <a:xfrm>
              <a:off x="6375400" y="2451550"/>
              <a:ext cx="51750" cy="110600"/>
            </a:xfrm>
            <a:custGeom>
              <a:avLst/>
              <a:gdLst/>
              <a:ahLst/>
              <a:cxnLst/>
              <a:rect l="l" t="t" r="r" b="b"/>
              <a:pathLst>
                <a:path w="2070" h="4424" extrusionOk="0">
                  <a:moveTo>
                    <a:pt x="1652" y="1"/>
                  </a:moveTo>
                  <a:cubicBezTo>
                    <a:pt x="1617" y="1"/>
                    <a:pt x="1582" y="15"/>
                    <a:pt x="1552" y="45"/>
                  </a:cubicBezTo>
                  <a:cubicBezTo>
                    <a:pt x="1494" y="90"/>
                    <a:pt x="1432" y="102"/>
                    <a:pt x="1369" y="102"/>
                  </a:cubicBezTo>
                  <a:cubicBezTo>
                    <a:pt x="1299" y="102"/>
                    <a:pt x="1228" y="88"/>
                    <a:pt x="1159" y="88"/>
                  </a:cubicBezTo>
                  <a:cubicBezTo>
                    <a:pt x="1095" y="88"/>
                    <a:pt x="1033" y="100"/>
                    <a:pt x="975" y="145"/>
                  </a:cubicBezTo>
                  <a:cubicBezTo>
                    <a:pt x="856" y="165"/>
                    <a:pt x="756" y="204"/>
                    <a:pt x="717" y="364"/>
                  </a:cubicBezTo>
                  <a:cubicBezTo>
                    <a:pt x="717" y="483"/>
                    <a:pt x="776" y="602"/>
                    <a:pt x="796" y="742"/>
                  </a:cubicBezTo>
                  <a:cubicBezTo>
                    <a:pt x="856" y="1080"/>
                    <a:pt x="657" y="1378"/>
                    <a:pt x="518" y="1696"/>
                  </a:cubicBezTo>
                  <a:cubicBezTo>
                    <a:pt x="378" y="2094"/>
                    <a:pt x="0" y="2432"/>
                    <a:pt x="160" y="2930"/>
                  </a:cubicBezTo>
                  <a:cubicBezTo>
                    <a:pt x="378" y="3188"/>
                    <a:pt x="378" y="3546"/>
                    <a:pt x="418" y="3885"/>
                  </a:cubicBezTo>
                  <a:cubicBezTo>
                    <a:pt x="458" y="4024"/>
                    <a:pt x="498" y="4143"/>
                    <a:pt x="617" y="4223"/>
                  </a:cubicBezTo>
                  <a:cubicBezTo>
                    <a:pt x="711" y="4279"/>
                    <a:pt x="840" y="4423"/>
                    <a:pt x="888" y="4423"/>
                  </a:cubicBezTo>
                  <a:cubicBezTo>
                    <a:pt x="891" y="4423"/>
                    <a:pt x="893" y="4423"/>
                    <a:pt x="896" y="4422"/>
                  </a:cubicBezTo>
                  <a:cubicBezTo>
                    <a:pt x="1075" y="4362"/>
                    <a:pt x="955" y="4163"/>
                    <a:pt x="995" y="4044"/>
                  </a:cubicBezTo>
                  <a:cubicBezTo>
                    <a:pt x="995" y="4024"/>
                    <a:pt x="1015" y="3964"/>
                    <a:pt x="995" y="3924"/>
                  </a:cubicBezTo>
                  <a:cubicBezTo>
                    <a:pt x="1015" y="3566"/>
                    <a:pt x="975" y="3188"/>
                    <a:pt x="1154" y="2850"/>
                  </a:cubicBezTo>
                  <a:cubicBezTo>
                    <a:pt x="1393" y="2393"/>
                    <a:pt x="1393" y="1875"/>
                    <a:pt x="1572" y="1398"/>
                  </a:cubicBezTo>
                  <a:cubicBezTo>
                    <a:pt x="1652" y="1199"/>
                    <a:pt x="1652" y="940"/>
                    <a:pt x="1890" y="801"/>
                  </a:cubicBezTo>
                  <a:cubicBezTo>
                    <a:pt x="1910" y="702"/>
                    <a:pt x="1950" y="582"/>
                    <a:pt x="1970" y="483"/>
                  </a:cubicBezTo>
                  <a:cubicBezTo>
                    <a:pt x="2069" y="264"/>
                    <a:pt x="1870" y="165"/>
                    <a:pt x="1751" y="45"/>
                  </a:cubicBezTo>
                  <a:cubicBezTo>
                    <a:pt x="1721" y="15"/>
                    <a:pt x="1686" y="1"/>
                    <a:pt x="1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6" name="Google Shape;17526;p41"/>
            <p:cNvSpPr/>
            <p:nvPr/>
          </p:nvSpPr>
          <p:spPr>
            <a:xfrm>
              <a:off x="6011375" y="2955950"/>
              <a:ext cx="119375" cy="27700"/>
            </a:xfrm>
            <a:custGeom>
              <a:avLst/>
              <a:gdLst/>
              <a:ahLst/>
              <a:cxnLst/>
              <a:rect l="l" t="t" r="r" b="b"/>
              <a:pathLst>
                <a:path w="4775" h="1108" extrusionOk="0">
                  <a:moveTo>
                    <a:pt x="2009" y="1"/>
                  </a:moveTo>
                  <a:cubicBezTo>
                    <a:pt x="1830" y="1"/>
                    <a:pt x="1651" y="60"/>
                    <a:pt x="1512" y="140"/>
                  </a:cubicBezTo>
                  <a:cubicBezTo>
                    <a:pt x="1428" y="174"/>
                    <a:pt x="1472" y="336"/>
                    <a:pt x="1378" y="336"/>
                  </a:cubicBezTo>
                  <a:cubicBezTo>
                    <a:pt x="1361" y="336"/>
                    <a:pt x="1340" y="331"/>
                    <a:pt x="1313" y="319"/>
                  </a:cubicBezTo>
                  <a:cubicBezTo>
                    <a:pt x="1253" y="319"/>
                    <a:pt x="1194" y="319"/>
                    <a:pt x="1114" y="359"/>
                  </a:cubicBezTo>
                  <a:cubicBezTo>
                    <a:pt x="1036" y="378"/>
                    <a:pt x="957" y="385"/>
                    <a:pt x="878" y="385"/>
                  </a:cubicBezTo>
                  <a:cubicBezTo>
                    <a:pt x="725" y="385"/>
                    <a:pt x="571" y="361"/>
                    <a:pt x="418" y="361"/>
                  </a:cubicBezTo>
                  <a:cubicBezTo>
                    <a:pt x="324" y="361"/>
                    <a:pt x="231" y="370"/>
                    <a:pt x="139" y="399"/>
                  </a:cubicBezTo>
                  <a:cubicBezTo>
                    <a:pt x="40" y="498"/>
                    <a:pt x="0" y="617"/>
                    <a:pt x="0" y="777"/>
                  </a:cubicBezTo>
                  <a:cubicBezTo>
                    <a:pt x="42" y="1002"/>
                    <a:pt x="154" y="1108"/>
                    <a:pt x="315" y="1108"/>
                  </a:cubicBezTo>
                  <a:cubicBezTo>
                    <a:pt x="382" y="1108"/>
                    <a:pt x="456" y="1090"/>
                    <a:pt x="537" y="1055"/>
                  </a:cubicBezTo>
                  <a:cubicBezTo>
                    <a:pt x="1989" y="995"/>
                    <a:pt x="3382" y="816"/>
                    <a:pt x="4774" y="478"/>
                  </a:cubicBezTo>
                  <a:cubicBezTo>
                    <a:pt x="4536" y="419"/>
                    <a:pt x="4277" y="498"/>
                    <a:pt x="4118" y="259"/>
                  </a:cubicBezTo>
                  <a:cubicBezTo>
                    <a:pt x="3939" y="259"/>
                    <a:pt x="3740" y="259"/>
                    <a:pt x="3521" y="220"/>
                  </a:cubicBezTo>
                  <a:cubicBezTo>
                    <a:pt x="3024" y="41"/>
                    <a:pt x="2507" y="140"/>
                    <a:pt x="2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7" name="Google Shape;17527;p41"/>
            <p:cNvSpPr/>
            <p:nvPr/>
          </p:nvSpPr>
          <p:spPr>
            <a:xfrm>
              <a:off x="6723525" y="3070475"/>
              <a:ext cx="32850" cy="156050"/>
            </a:xfrm>
            <a:custGeom>
              <a:avLst/>
              <a:gdLst/>
              <a:ahLst/>
              <a:cxnLst/>
              <a:rect l="l" t="t" r="r" b="b"/>
              <a:pathLst>
                <a:path w="1314" h="6242" extrusionOk="0">
                  <a:moveTo>
                    <a:pt x="879" y="0"/>
                  </a:moveTo>
                  <a:cubicBezTo>
                    <a:pt x="820" y="0"/>
                    <a:pt x="765" y="26"/>
                    <a:pt x="717" y="75"/>
                  </a:cubicBezTo>
                  <a:cubicBezTo>
                    <a:pt x="657" y="194"/>
                    <a:pt x="597" y="333"/>
                    <a:pt x="577" y="492"/>
                  </a:cubicBezTo>
                  <a:cubicBezTo>
                    <a:pt x="518" y="1010"/>
                    <a:pt x="577" y="1507"/>
                    <a:pt x="557" y="2004"/>
                  </a:cubicBezTo>
                  <a:lnTo>
                    <a:pt x="557" y="2303"/>
                  </a:lnTo>
                  <a:lnTo>
                    <a:pt x="557" y="2601"/>
                  </a:lnTo>
                  <a:cubicBezTo>
                    <a:pt x="577" y="2999"/>
                    <a:pt x="557" y="3397"/>
                    <a:pt x="378" y="3755"/>
                  </a:cubicBezTo>
                  <a:cubicBezTo>
                    <a:pt x="199" y="4292"/>
                    <a:pt x="0" y="4869"/>
                    <a:pt x="458" y="5386"/>
                  </a:cubicBezTo>
                  <a:cubicBezTo>
                    <a:pt x="697" y="5645"/>
                    <a:pt x="577" y="5963"/>
                    <a:pt x="657" y="6241"/>
                  </a:cubicBezTo>
                  <a:cubicBezTo>
                    <a:pt x="975" y="5565"/>
                    <a:pt x="856" y="4829"/>
                    <a:pt x="995" y="4093"/>
                  </a:cubicBezTo>
                  <a:cubicBezTo>
                    <a:pt x="1154" y="3854"/>
                    <a:pt x="975" y="3556"/>
                    <a:pt x="1154" y="3297"/>
                  </a:cubicBezTo>
                  <a:cubicBezTo>
                    <a:pt x="1214" y="3118"/>
                    <a:pt x="1254" y="2959"/>
                    <a:pt x="1194" y="2780"/>
                  </a:cubicBezTo>
                  <a:cubicBezTo>
                    <a:pt x="1254" y="2681"/>
                    <a:pt x="1254" y="2581"/>
                    <a:pt x="1194" y="2482"/>
                  </a:cubicBezTo>
                  <a:cubicBezTo>
                    <a:pt x="1214" y="2283"/>
                    <a:pt x="1274" y="2064"/>
                    <a:pt x="1194" y="1865"/>
                  </a:cubicBezTo>
                  <a:cubicBezTo>
                    <a:pt x="1293" y="1567"/>
                    <a:pt x="1313" y="1248"/>
                    <a:pt x="1194" y="950"/>
                  </a:cubicBezTo>
                  <a:cubicBezTo>
                    <a:pt x="1194" y="831"/>
                    <a:pt x="1174" y="711"/>
                    <a:pt x="1174" y="612"/>
                  </a:cubicBezTo>
                  <a:cubicBezTo>
                    <a:pt x="995" y="473"/>
                    <a:pt x="1154" y="214"/>
                    <a:pt x="995" y="35"/>
                  </a:cubicBezTo>
                  <a:cubicBezTo>
                    <a:pt x="956" y="11"/>
                    <a:pt x="917" y="0"/>
                    <a:pt x="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8" name="Google Shape;17528;p41"/>
            <p:cNvSpPr/>
            <p:nvPr/>
          </p:nvSpPr>
          <p:spPr>
            <a:xfrm>
              <a:off x="6004900" y="2995650"/>
              <a:ext cx="105950" cy="58175"/>
            </a:xfrm>
            <a:custGeom>
              <a:avLst/>
              <a:gdLst/>
              <a:ahLst/>
              <a:cxnLst/>
              <a:rect l="l" t="t" r="r" b="b"/>
              <a:pathLst>
                <a:path w="4238" h="2327" extrusionOk="0">
                  <a:moveTo>
                    <a:pt x="4038" y="1"/>
                  </a:moveTo>
                  <a:cubicBezTo>
                    <a:pt x="3261" y="1"/>
                    <a:pt x="2497" y="222"/>
                    <a:pt x="1722" y="222"/>
                  </a:cubicBezTo>
                  <a:cubicBezTo>
                    <a:pt x="1600" y="222"/>
                    <a:pt x="1476" y="216"/>
                    <a:pt x="1353" y="203"/>
                  </a:cubicBezTo>
                  <a:cubicBezTo>
                    <a:pt x="955" y="502"/>
                    <a:pt x="378" y="203"/>
                    <a:pt x="0" y="581"/>
                  </a:cubicBezTo>
                  <a:cubicBezTo>
                    <a:pt x="0" y="601"/>
                    <a:pt x="20" y="621"/>
                    <a:pt x="20" y="661"/>
                  </a:cubicBezTo>
                  <a:cubicBezTo>
                    <a:pt x="120" y="760"/>
                    <a:pt x="219" y="860"/>
                    <a:pt x="259" y="999"/>
                  </a:cubicBezTo>
                  <a:cubicBezTo>
                    <a:pt x="259" y="1078"/>
                    <a:pt x="259" y="1158"/>
                    <a:pt x="279" y="1218"/>
                  </a:cubicBezTo>
                  <a:cubicBezTo>
                    <a:pt x="358" y="1556"/>
                    <a:pt x="299" y="1914"/>
                    <a:pt x="498" y="2212"/>
                  </a:cubicBezTo>
                  <a:cubicBezTo>
                    <a:pt x="572" y="2286"/>
                    <a:pt x="656" y="2327"/>
                    <a:pt x="760" y="2327"/>
                  </a:cubicBezTo>
                  <a:cubicBezTo>
                    <a:pt x="796" y="2327"/>
                    <a:pt x="835" y="2322"/>
                    <a:pt x="876" y="2312"/>
                  </a:cubicBezTo>
                  <a:cubicBezTo>
                    <a:pt x="1075" y="2212"/>
                    <a:pt x="1174" y="2033"/>
                    <a:pt x="1154" y="1874"/>
                  </a:cubicBezTo>
                  <a:cubicBezTo>
                    <a:pt x="1055" y="919"/>
                    <a:pt x="1652" y="820"/>
                    <a:pt x="2368" y="800"/>
                  </a:cubicBezTo>
                  <a:cubicBezTo>
                    <a:pt x="2481" y="800"/>
                    <a:pt x="2594" y="805"/>
                    <a:pt x="2706" y="805"/>
                  </a:cubicBezTo>
                  <a:cubicBezTo>
                    <a:pt x="2967" y="805"/>
                    <a:pt x="3219" y="776"/>
                    <a:pt x="3442" y="581"/>
                  </a:cubicBezTo>
                  <a:cubicBezTo>
                    <a:pt x="3502" y="124"/>
                    <a:pt x="4238" y="601"/>
                    <a:pt x="4198" y="4"/>
                  </a:cubicBezTo>
                  <a:cubicBezTo>
                    <a:pt x="4144" y="2"/>
                    <a:pt x="4091" y="1"/>
                    <a:pt x="4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9" name="Google Shape;17529;p41"/>
            <p:cNvSpPr/>
            <p:nvPr/>
          </p:nvSpPr>
          <p:spPr>
            <a:xfrm>
              <a:off x="6629025" y="2922675"/>
              <a:ext cx="86575" cy="33800"/>
            </a:xfrm>
            <a:custGeom>
              <a:avLst/>
              <a:gdLst/>
              <a:ahLst/>
              <a:cxnLst/>
              <a:rect l="l" t="t" r="r" b="b"/>
              <a:pathLst>
                <a:path w="3463" h="1352" extrusionOk="0">
                  <a:moveTo>
                    <a:pt x="409" y="0"/>
                  </a:moveTo>
                  <a:cubicBezTo>
                    <a:pt x="270" y="0"/>
                    <a:pt x="177" y="86"/>
                    <a:pt x="220" y="437"/>
                  </a:cubicBezTo>
                  <a:cubicBezTo>
                    <a:pt x="279" y="456"/>
                    <a:pt x="319" y="456"/>
                    <a:pt x="379" y="456"/>
                  </a:cubicBezTo>
                  <a:cubicBezTo>
                    <a:pt x="478" y="556"/>
                    <a:pt x="617" y="636"/>
                    <a:pt x="458" y="775"/>
                  </a:cubicBezTo>
                  <a:cubicBezTo>
                    <a:pt x="180" y="1013"/>
                    <a:pt x="1" y="1232"/>
                    <a:pt x="518" y="1352"/>
                  </a:cubicBezTo>
                  <a:cubicBezTo>
                    <a:pt x="598" y="1352"/>
                    <a:pt x="697" y="1352"/>
                    <a:pt x="777" y="1332"/>
                  </a:cubicBezTo>
                  <a:cubicBezTo>
                    <a:pt x="1031" y="1223"/>
                    <a:pt x="1285" y="1173"/>
                    <a:pt x="1544" y="1173"/>
                  </a:cubicBezTo>
                  <a:cubicBezTo>
                    <a:pt x="1710" y="1173"/>
                    <a:pt x="1879" y="1193"/>
                    <a:pt x="2050" y="1232"/>
                  </a:cubicBezTo>
                  <a:cubicBezTo>
                    <a:pt x="2142" y="1238"/>
                    <a:pt x="2236" y="1242"/>
                    <a:pt x="2330" y="1242"/>
                  </a:cubicBezTo>
                  <a:cubicBezTo>
                    <a:pt x="2561" y="1242"/>
                    <a:pt x="2793" y="1218"/>
                    <a:pt x="3005" y="1133"/>
                  </a:cubicBezTo>
                  <a:cubicBezTo>
                    <a:pt x="3203" y="1013"/>
                    <a:pt x="3383" y="834"/>
                    <a:pt x="3462" y="616"/>
                  </a:cubicBezTo>
                  <a:cubicBezTo>
                    <a:pt x="3383" y="417"/>
                    <a:pt x="3203" y="337"/>
                    <a:pt x="3044" y="258"/>
                  </a:cubicBezTo>
                  <a:cubicBezTo>
                    <a:pt x="2831" y="164"/>
                    <a:pt x="2615" y="139"/>
                    <a:pt x="2397" y="139"/>
                  </a:cubicBezTo>
                  <a:cubicBezTo>
                    <a:pt x="2150" y="139"/>
                    <a:pt x="1903" y="171"/>
                    <a:pt x="1659" y="171"/>
                  </a:cubicBezTo>
                  <a:cubicBezTo>
                    <a:pt x="1434" y="171"/>
                    <a:pt x="1211" y="143"/>
                    <a:pt x="995" y="39"/>
                  </a:cubicBezTo>
                  <a:cubicBezTo>
                    <a:pt x="958" y="70"/>
                    <a:pt x="912" y="81"/>
                    <a:pt x="860" y="81"/>
                  </a:cubicBezTo>
                  <a:cubicBezTo>
                    <a:pt x="721" y="81"/>
                    <a:pt x="543" y="0"/>
                    <a:pt x="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0" name="Google Shape;17530;p41"/>
            <p:cNvSpPr/>
            <p:nvPr/>
          </p:nvSpPr>
          <p:spPr>
            <a:xfrm>
              <a:off x="6547175" y="2907950"/>
              <a:ext cx="106250" cy="25150"/>
            </a:xfrm>
            <a:custGeom>
              <a:avLst/>
              <a:gdLst/>
              <a:ahLst/>
              <a:cxnLst/>
              <a:rect l="l" t="t" r="r" b="b"/>
              <a:pathLst>
                <a:path w="4250" h="1006" extrusionOk="0">
                  <a:moveTo>
                    <a:pt x="188" y="0"/>
                  </a:moveTo>
                  <a:cubicBezTo>
                    <a:pt x="75" y="0"/>
                    <a:pt x="0" y="62"/>
                    <a:pt x="12" y="290"/>
                  </a:cubicBezTo>
                  <a:cubicBezTo>
                    <a:pt x="848" y="449"/>
                    <a:pt x="1644" y="628"/>
                    <a:pt x="2459" y="847"/>
                  </a:cubicBezTo>
                  <a:cubicBezTo>
                    <a:pt x="2797" y="926"/>
                    <a:pt x="3136" y="1006"/>
                    <a:pt x="3474" y="1006"/>
                  </a:cubicBezTo>
                  <a:cubicBezTo>
                    <a:pt x="3490" y="862"/>
                    <a:pt x="3531" y="770"/>
                    <a:pt x="3650" y="770"/>
                  </a:cubicBezTo>
                  <a:cubicBezTo>
                    <a:pt x="3679" y="770"/>
                    <a:pt x="3713" y="775"/>
                    <a:pt x="3752" y="787"/>
                  </a:cubicBezTo>
                  <a:cubicBezTo>
                    <a:pt x="3786" y="797"/>
                    <a:pt x="3818" y="801"/>
                    <a:pt x="3848" y="801"/>
                  </a:cubicBezTo>
                  <a:cubicBezTo>
                    <a:pt x="3999" y="801"/>
                    <a:pt x="4117" y="694"/>
                    <a:pt x="4250" y="628"/>
                  </a:cubicBezTo>
                  <a:cubicBezTo>
                    <a:pt x="2996" y="290"/>
                    <a:pt x="1743" y="130"/>
                    <a:pt x="450" y="51"/>
                  </a:cubicBezTo>
                  <a:cubicBezTo>
                    <a:pt x="355" y="27"/>
                    <a:pt x="263"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1" name="Google Shape;17531;p41"/>
            <p:cNvSpPr/>
            <p:nvPr/>
          </p:nvSpPr>
          <p:spPr>
            <a:xfrm>
              <a:off x="6402750" y="2636450"/>
              <a:ext cx="35325" cy="85800"/>
            </a:xfrm>
            <a:custGeom>
              <a:avLst/>
              <a:gdLst/>
              <a:ahLst/>
              <a:cxnLst/>
              <a:rect l="l" t="t" r="r" b="b"/>
              <a:pathLst>
                <a:path w="1413" h="3432" extrusionOk="0">
                  <a:moveTo>
                    <a:pt x="631" y="1"/>
                  </a:moveTo>
                  <a:cubicBezTo>
                    <a:pt x="564" y="1"/>
                    <a:pt x="505" y="76"/>
                    <a:pt x="458" y="308"/>
                  </a:cubicBezTo>
                  <a:cubicBezTo>
                    <a:pt x="160" y="865"/>
                    <a:pt x="498" y="1342"/>
                    <a:pt x="617" y="1820"/>
                  </a:cubicBezTo>
                  <a:cubicBezTo>
                    <a:pt x="737" y="2039"/>
                    <a:pt x="776" y="2258"/>
                    <a:pt x="498" y="2397"/>
                  </a:cubicBezTo>
                  <a:cubicBezTo>
                    <a:pt x="200" y="2596"/>
                    <a:pt x="1" y="2854"/>
                    <a:pt x="20" y="3232"/>
                  </a:cubicBezTo>
                  <a:cubicBezTo>
                    <a:pt x="100" y="3352"/>
                    <a:pt x="200" y="3411"/>
                    <a:pt x="319" y="3431"/>
                  </a:cubicBezTo>
                  <a:cubicBezTo>
                    <a:pt x="418" y="3431"/>
                    <a:pt x="518" y="3431"/>
                    <a:pt x="617" y="3352"/>
                  </a:cubicBezTo>
                  <a:lnTo>
                    <a:pt x="657" y="3292"/>
                  </a:lnTo>
                  <a:lnTo>
                    <a:pt x="717" y="3252"/>
                  </a:lnTo>
                  <a:cubicBezTo>
                    <a:pt x="757" y="3312"/>
                    <a:pt x="796" y="3332"/>
                    <a:pt x="876" y="3332"/>
                  </a:cubicBezTo>
                  <a:cubicBezTo>
                    <a:pt x="1274" y="2556"/>
                    <a:pt x="1413" y="1760"/>
                    <a:pt x="1154" y="905"/>
                  </a:cubicBezTo>
                  <a:cubicBezTo>
                    <a:pt x="1095" y="706"/>
                    <a:pt x="1075" y="467"/>
                    <a:pt x="1055" y="248"/>
                  </a:cubicBezTo>
                  <a:cubicBezTo>
                    <a:pt x="1044" y="253"/>
                    <a:pt x="1033" y="255"/>
                    <a:pt x="1022" y="255"/>
                  </a:cubicBezTo>
                  <a:cubicBezTo>
                    <a:pt x="897" y="255"/>
                    <a:pt x="752" y="1"/>
                    <a:pt x="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2" name="Google Shape;17532;p41"/>
            <p:cNvSpPr/>
            <p:nvPr/>
          </p:nvSpPr>
          <p:spPr>
            <a:xfrm>
              <a:off x="6701650" y="2938050"/>
              <a:ext cx="31850" cy="81750"/>
            </a:xfrm>
            <a:custGeom>
              <a:avLst/>
              <a:gdLst/>
              <a:ahLst/>
              <a:cxnLst/>
              <a:rect l="l" t="t" r="r" b="b"/>
              <a:pathLst>
                <a:path w="1274" h="3270" extrusionOk="0">
                  <a:moveTo>
                    <a:pt x="557" y="1"/>
                  </a:moveTo>
                  <a:cubicBezTo>
                    <a:pt x="298" y="21"/>
                    <a:pt x="159" y="140"/>
                    <a:pt x="159" y="398"/>
                  </a:cubicBezTo>
                  <a:cubicBezTo>
                    <a:pt x="0" y="1035"/>
                    <a:pt x="358" y="1612"/>
                    <a:pt x="398" y="2209"/>
                  </a:cubicBezTo>
                  <a:cubicBezTo>
                    <a:pt x="577" y="2527"/>
                    <a:pt x="676" y="2885"/>
                    <a:pt x="875" y="3203"/>
                  </a:cubicBezTo>
                  <a:cubicBezTo>
                    <a:pt x="922" y="3250"/>
                    <a:pt x="969" y="3269"/>
                    <a:pt x="1019" y="3269"/>
                  </a:cubicBezTo>
                  <a:cubicBezTo>
                    <a:pt x="1055" y="3269"/>
                    <a:pt x="1093" y="3260"/>
                    <a:pt x="1134" y="3243"/>
                  </a:cubicBezTo>
                  <a:cubicBezTo>
                    <a:pt x="1174" y="2945"/>
                    <a:pt x="1273" y="2626"/>
                    <a:pt x="1273" y="2328"/>
                  </a:cubicBezTo>
                  <a:cubicBezTo>
                    <a:pt x="1273" y="1493"/>
                    <a:pt x="1154" y="657"/>
                    <a:pt x="5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3" name="Google Shape;17533;p41"/>
            <p:cNvSpPr/>
            <p:nvPr/>
          </p:nvSpPr>
          <p:spPr>
            <a:xfrm>
              <a:off x="6185425" y="2980950"/>
              <a:ext cx="119875" cy="20025"/>
            </a:xfrm>
            <a:custGeom>
              <a:avLst/>
              <a:gdLst/>
              <a:ahLst/>
              <a:cxnLst/>
              <a:rect l="l" t="t" r="r" b="b"/>
              <a:pathLst>
                <a:path w="4795" h="801" extrusionOk="0">
                  <a:moveTo>
                    <a:pt x="3383" y="1"/>
                  </a:moveTo>
                  <a:cubicBezTo>
                    <a:pt x="2968" y="1"/>
                    <a:pt x="2552" y="31"/>
                    <a:pt x="2149" y="55"/>
                  </a:cubicBezTo>
                  <a:cubicBezTo>
                    <a:pt x="2063" y="60"/>
                    <a:pt x="1977" y="61"/>
                    <a:pt x="1890" y="61"/>
                  </a:cubicBezTo>
                  <a:cubicBezTo>
                    <a:pt x="1700" y="61"/>
                    <a:pt x="1507" y="54"/>
                    <a:pt x="1315" y="54"/>
                  </a:cubicBezTo>
                  <a:cubicBezTo>
                    <a:pt x="860" y="54"/>
                    <a:pt x="407" y="98"/>
                    <a:pt x="0" y="393"/>
                  </a:cubicBezTo>
                  <a:cubicBezTo>
                    <a:pt x="339" y="771"/>
                    <a:pt x="836" y="612"/>
                    <a:pt x="1214" y="791"/>
                  </a:cubicBezTo>
                  <a:cubicBezTo>
                    <a:pt x="1301" y="798"/>
                    <a:pt x="1389" y="801"/>
                    <a:pt x="1476" y="801"/>
                  </a:cubicBezTo>
                  <a:cubicBezTo>
                    <a:pt x="2073" y="801"/>
                    <a:pt x="2662" y="662"/>
                    <a:pt x="3260" y="662"/>
                  </a:cubicBezTo>
                  <a:cubicBezTo>
                    <a:pt x="3347" y="662"/>
                    <a:pt x="3434" y="665"/>
                    <a:pt x="3521" y="672"/>
                  </a:cubicBezTo>
                  <a:cubicBezTo>
                    <a:pt x="3652" y="678"/>
                    <a:pt x="3789" y="688"/>
                    <a:pt x="3926" y="688"/>
                  </a:cubicBezTo>
                  <a:cubicBezTo>
                    <a:pt x="4226" y="688"/>
                    <a:pt x="4529" y="639"/>
                    <a:pt x="4775" y="393"/>
                  </a:cubicBezTo>
                  <a:cubicBezTo>
                    <a:pt x="4795" y="155"/>
                    <a:pt x="4695" y="120"/>
                    <a:pt x="4571" y="120"/>
                  </a:cubicBezTo>
                  <a:cubicBezTo>
                    <a:pt x="4520" y="120"/>
                    <a:pt x="4464" y="126"/>
                    <a:pt x="4411" y="126"/>
                  </a:cubicBezTo>
                  <a:cubicBezTo>
                    <a:pt x="4335" y="126"/>
                    <a:pt x="4265" y="114"/>
                    <a:pt x="4218" y="55"/>
                  </a:cubicBezTo>
                  <a:cubicBezTo>
                    <a:pt x="3944" y="15"/>
                    <a:pt x="3664" y="1"/>
                    <a:pt x="3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4" name="Google Shape;17534;p41"/>
            <p:cNvSpPr/>
            <p:nvPr/>
          </p:nvSpPr>
          <p:spPr>
            <a:xfrm>
              <a:off x="6384850" y="2898600"/>
              <a:ext cx="77600" cy="25050"/>
            </a:xfrm>
            <a:custGeom>
              <a:avLst/>
              <a:gdLst/>
              <a:ahLst/>
              <a:cxnLst/>
              <a:rect l="l" t="t" r="r" b="b"/>
              <a:pathLst>
                <a:path w="3104" h="1002" extrusionOk="0">
                  <a:moveTo>
                    <a:pt x="2135" y="0"/>
                  </a:moveTo>
                  <a:cubicBezTo>
                    <a:pt x="1378" y="0"/>
                    <a:pt x="437" y="232"/>
                    <a:pt x="0" y="604"/>
                  </a:cubicBezTo>
                  <a:cubicBezTo>
                    <a:pt x="140" y="624"/>
                    <a:pt x="299" y="664"/>
                    <a:pt x="438" y="664"/>
                  </a:cubicBezTo>
                  <a:cubicBezTo>
                    <a:pt x="736" y="664"/>
                    <a:pt x="697" y="823"/>
                    <a:pt x="617" y="1002"/>
                  </a:cubicBezTo>
                  <a:cubicBezTo>
                    <a:pt x="1373" y="803"/>
                    <a:pt x="2169" y="922"/>
                    <a:pt x="2905" y="664"/>
                  </a:cubicBezTo>
                  <a:cubicBezTo>
                    <a:pt x="2984" y="524"/>
                    <a:pt x="3024" y="385"/>
                    <a:pt x="3104" y="226"/>
                  </a:cubicBezTo>
                  <a:cubicBezTo>
                    <a:pt x="2913" y="71"/>
                    <a:pt x="2552" y="0"/>
                    <a:pt x="2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5" name="Google Shape;17535;p41"/>
            <p:cNvSpPr/>
            <p:nvPr/>
          </p:nvSpPr>
          <p:spPr>
            <a:xfrm>
              <a:off x="6396775" y="2486500"/>
              <a:ext cx="18425" cy="66650"/>
            </a:xfrm>
            <a:custGeom>
              <a:avLst/>
              <a:gdLst/>
              <a:ahLst/>
              <a:cxnLst/>
              <a:rect l="l" t="t" r="r" b="b"/>
              <a:pathLst>
                <a:path w="737" h="2666" extrusionOk="0">
                  <a:moveTo>
                    <a:pt x="737" y="0"/>
                  </a:moveTo>
                  <a:lnTo>
                    <a:pt x="737" y="0"/>
                  </a:lnTo>
                  <a:cubicBezTo>
                    <a:pt x="458" y="477"/>
                    <a:pt x="240" y="955"/>
                    <a:pt x="120" y="1472"/>
                  </a:cubicBezTo>
                  <a:cubicBezTo>
                    <a:pt x="41" y="1870"/>
                    <a:pt x="1" y="2248"/>
                    <a:pt x="140" y="2666"/>
                  </a:cubicBezTo>
                  <a:lnTo>
                    <a:pt x="717" y="2666"/>
                  </a:lnTo>
                  <a:cubicBezTo>
                    <a:pt x="737" y="1770"/>
                    <a:pt x="737" y="895"/>
                    <a:pt x="7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6" name="Google Shape;17536;p41"/>
            <p:cNvSpPr/>
            <p:nvPr/>
          </p:nvSpPr>
          <p:spPr>
            <a:xfrm>
              <a:off x="6554925" y="2941000"/>
              <a:ext cx="89550" cy="25800"/>
            </a:xfrm>
            <a:custGeom>
              <a:avLst/>
              <a:gdLst/>
              <a:ahLst/>
              <a:cxnLst/>
              <a:rect l="l" t="t" r="r" b="b"/>
              <a:pathLst>
                <a:path w="3582" h="1032" extrusionOk="0">
                  <a:moveTo>
                    <a:pt x="3330" y="1"/>
                  </a:moveTo>
                  <a:cubicBezTo>
                    <a:pt x="3268" y="1"/>
                    <a:pt x="3204" y="13"/>
                    <a:pt x="3144" y="22"/>
                  </a:cubicBezTo>
                  <a:cubicBezTo>
                    <a:pt x="3095" y="22"/>
                    <a:pt x="3045" y="21"/>
                    <a:pt x="2996" y="21"/>
                  </a:cubicBezTo>
                  <a:cubicBezTo>
                    <a:pt x="2723" y="21"/>
                    <a:pt x="2448" y="36"/>
                    <a:pt x="2229" y="221"/>
                  </a:cubicBezTo>
                  <a:cubicBezTo>
                    <a:pt x="1991" y="335"/>
                    <a:pt x="1750" y="364"/>
                    <a:pt x="1508" y="364"/>
                  </a:cubicBezTo>
                  <a:cubicBezTo>
                    <a:pt x="1263" y="364"/>
                    <a:pt x="1016" y="334"/>
                    <a:pt x="773" y="334"/>
                  </a:cubicBezTo>
                  <a:cubicBezTo>
                    <a:pt x="714" y="334"/>
                    <a:pt x="656" y="336"/>
                    <a:pt x="598" y="340"/>
                  </a:cubicBezTo>
                  <a:cubicBezTo>
                    <a:pt x="458" y="340"/>
                    <a:pt x="299" y="340"/>
                    <a:pt x="160" y="380"/>
                  </a:cubicBezTo>
                  <a:cubicBezTo>
                    <a:pt x="60" y="420"/>
                    <a:pt x="1" y="519"/>
                    <a:pt x="1" y="619"/>
                  </a:cubicBezTo>
                  <a:cubicBezTo>
                    <a:pt x="1" y="718"/>
                    <a:pt x="60" y="818"/>
                    <a:pt x="140" y="897"/>
                  </a:cubicBezTo>
                  <a:cubicBezTo>
                    <a:pt x="259" y="987"/>
                    <a:pt x="401" y="1031"/>
                    <a:pt x="548" y="1031"/>
                  </a:cubicBezTo>
                  <a:cubicBezTo>
                    <a:pt x="598" y="1031"/>
                    <a:pt x="647" y="1026"/>
                    <a:pt x="697" y="1017"/>
                  </a:cubicBezTo>
                  <a:cubicBezTo>
                    <a:pt x="796" y="1017"/>
                    <a:pt x="896" y="997"/>
                    <a:pt x="995" y="977"/>
                  </a:cubicBezTo>
                  <a:cubicBezTo>
                    <a:pt x="1214" y="917"/>
                    <a:pt x="1433" y="902"/>
                    <a:pt x="1654" y="902"/>
                  </a:cubicBezTo>
                  <a:cubicBezTo>
                    <a:pt x="1876" y="902"/>
                    <a:pt x="2099" y="917"/>
                    <a:pt x="2328" y="917"/>
                  </a:cubicBezTo>
                  <a:cubicBezTo>
                    <a:pt x="2370" y="913"/>
                    <a:pt x="2413" y="912"/>
                    <a:pt x="2457" y="912"/>
                  </a:cubicBezTo>
                  <a:cubicBezTo>
                    <a:pt x="2589" y="912"/>
                    <a:pt x="2728" y="925"/>
                    <a:pt x="2863" y="925"/>
                  </a:cubicBezTo>
                  <a:cubicBezTo>
                    <a:pt x="3151" y="925"/>
                    <a:pt x="3422" y="866"/>
                    <a:pt x="3581" y="499"/>
                  </a:cubicBezTo>
                  <a:cubicBezTo>
                    <a:pt x="3024" y="400"/>
                    <a:pt x="3522" y="221"/>
                    <a:pt x="3562" y="101"/>
                  </a:cubicBezTo>
                  <a:cubicBezTo>
                    <a:pt x="3494" y="22"/>
                    <a:pt x="3413" y="1"/>
                    <a:pt x="33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7" name="Google Shape;17537;p41"/>
            <p:cNvSpPr/>
            <p:nvPr/>
          </p:nvSpPr>
          <p:spPr>
            <a:xfrm>
              <a:off x="6480325" y="2949000"/>
              <a:ext cx="88550" cy="24400"/>
            </a:xfrm>
            <a:custGeom>
              <a:avLst/>
              <a:gdLst/>
              <a:ahLst/>
              <a:cxnLst/>
              <a:rect l="l" t="t" r="r" b="b"/>
              <a:pathLst>
                <a:path w="3542" h="976" extrusionOk="0">
                  <a:moveTo>
                    <a:pt x="3482" y="0"/>
                  </a:moveTo>
                  <a:cubicBezTo>
                    <a:pt x="2666" y="100"/>
                    <a:pt x="1811" y="140"/>
                    <a:pt x="995" y="378"/>
                  </a:cubicBezTo>
                  <a:cubicBezTo>
                    <a:pt x="956" y="458"/>
                    <a:pt x="876" y="537"/>
                    <a:pt x="777" y="557"/>
                  </a:cubicBezTo>
                  <a:cubicBezTo>
                    <a:pt x="518" y="577"/>
                    <a:pt x="299" y="577"/>
                    <a:pt x="61" y="597"/>
                  </a:cubicBezTo>
                  <a:cubicBezTo>
                    <a:pt x="21" y="597"/>
                    <a:pt x="21" y="637"/>
                    <a:pt x="1" y="657"/>
                  </a:cubicBezTo>
                  <a:cubicBezTo>
                    <a:pt x="1" y="677"/>
                    <a:pt x="1" y="736"/>
                    <a:pt x="61" y="756"/>
                  </a:cubicBezTo>
                  <a:cubicBezTo>
                    <a:pt x="200" y="895"/>
                    <a:pt x="399" y="975"/>
                    <a:pt x="598" y="975"/>
                  </a:cubicBezTo>
                  <a:cubicBezTo>
                    <a:pt x="797" y="975"/>
                    <a:pt x="995" y="955"/>
                    <a:pt x="1194" y="895"/>
                  </a:cubicBezTo>
                  <a:cubicBezTo>
                    <a:pt x="1572" y="776"/>
                    <a:pt x="1950" y="776"/>
                    <a:pt x="2328" y="776"/>
                  </a:cubicBezTo>
                  <a:cubicBezTo>
                    <a:pt x="2468" y="776"/>
                    <a:pt x="2587" y="776"/>
                    <a:pt x="2746" y="756"/>
                  </a:cubicBezTo>
                  <a:cubicBezTo>
                    <a:pt x="2885" y="736"/>
                    <a:pt x="3025" y="677"/>
                    <a:pt x="3124" y="557"/>
                  </a:cubicBezTo>
                  <a:cubicBezTo>
                    <a:pt x="3084" y="498"/>
                    <a:pt x="3084" y="458"/>
                    <a:pt x="3084" y="398"/>
                  </a:cubicBezTo>
                  <a:cubicBezTo>
                    <a:pt x="3084" y="398"/>
                    <a:pt x="3064" y="378"/>
                    <a:pt x="3064" y="338"/>
                  </a:cubicBezTo>
                  <a:cubicBezTo>
                    <a:pt x="3044" y="279"/>
                    <a:pt x="3064" y="259"/>
                    <a:pt x="3124" y="199"/>
                  </a:cubicBezTo>
                  <a:cubicBezTo>
                    <a:pt x="3223" y="179"/>
                    <a:pt x="3343" y="179"/>
                    <a:pt x="3462" y="159"/>
                  </a:cubicBezTo>
                  <a:cubicBezTo>
                    <a:pt x="3482" y="159"/>
                    <a:pt x="3522" y="140"/>
                    <a:pt x="3502" y="140"/>
                  </a:cubicBezTo>
                  <a:cubicBezTo>
                    <a:pt x="3542" y="100"/>
                    <a:pt x="3542" y="60"/>
                    <a:pt x="3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8" name="Google Shape;17538;p41"/>
            <p:cNvSpPr/>
            <p:nvPr/>
          </p:nvSpPr>
          <p:spPr>
            <a:xfrm>
              <a:off x="6146125" y="2988250"/>
              <a:ext cx="68175" cy="18525"/>
            </a:xfrm>
            <a:custGeom>
              <a:avLst/>
              <a:gdLst/>
              <a:ahLst/>
              <a:cxnLst/>
              <a:rect l="l" t="t" r="r" b="b"/>
              <a:pathLst>
                <a:path w="2727" h="741" extrusionOk="0">
                  <a:moveTo>
                    <a:pt x="703" y="1"/>
                  </a:moveTo>
                  <a:cubicBezTo>
                    <a:pt x="475" y="1"/>
                    <a:pt x="250" y="62"/>
                    <a:pt x="41" y="280"/>
                  </a:cubicBezTo>
                  <a:cubicBezTo>
                    <a:pt x="1" y="400"/>
                    <a:pt x="1" y="499"/>
                    <a:pt x="100" y="579"/>
                  </a:cubicBezTo>
                  <a:cubicBezTo>
                    <a:pt x="200" y="618"/>
                    <a:pt x="299" y="678"/>
                    <a:pt x="399" y="698"/>
                  </a:cubicBezTo>
                  <a:cubicBezTo>
                    <a:pt x="645" y="722"/>
                    <a:pt x="890" y="741"/>
                    <a:pt x="1131" y="741"/>
                  </a:cubicBezTo>
                  <a:cubicBezTo>
                    <a:pt x="1688" y="741"/>
                    <a:pt x="2226" y="641"/>
                    <a:pt x="2726" y="280"/>
                  </a:cubicBezTo>
                  <a:cubicBezTo>
                    <a:pt x="2564" y="137"/>
                    <a:pt x="2375" y="109"/>
                    <a:pt x="2182" y="109"/>
                  </a:cubicBezTo>
                  <a:cubicBezTo>
                    <a:pt x="2052" y="109"/>
                    <a:pt x="1920" y="122"/>
                    <a:pt x="1794" y="122"/>
                  </a:cubicBezTo>
                  <a:cubicBezTo>
                    <a:pt x="1717" y="122"/>
                    <a:pt x="1643" y="117"/>
                    <a:pt x="1572" y="101"/>
                  </a:cubicBezTo>
                  <a:cubicBezTo>
                    <a:pt x="1293" y="101"/>
                    <a:pt x="995"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9" name="Google Shape;17539;p41"/>
            <p:cNvSpPr/>
            <p:nvPr/>
          </p:nvSpPr>
          <p:spPr>
            <a:xfrm>
              <a:off x="6087450" y="2993000"/>
              <a:ext cx="60700" cy="19375"/>
            </a:xfrm>
            <a:custGeom>
              <a:avLst/>
              <a:gdLst/>
              <a:ahLst/>
              <a:cxnLst/>
              <a:rect l="l" t="t" r="r" b="b"/>
              <a:pathLst>
                <a:path w="2428" h="775" extrusionOk="0">
                  <a:moveTo>
                    <a:pt x="1647" y="1"/>
                  </a:moveTo>
                  <a:cubicBezTo>
                    <a:pt x="1393" y="1"/>
                    <a:pt x="1144" y="31"/>
                    <a:pt x="896" y="90"/>
                  </a:cubicBezTo>
                  <a:cubicBezTo>
                    <a:pt x="778" y="275"/>
                    <a:pt x="603" y="290"/>
                    <a:pt x="408" y="290"/>
                  </a:cubicBezTo>
                  <a:cubicBezTo>
                    <a:pt x="372" y="290"/>
                    <a:pt x="336" y="289"/>
                    <a:pt x="299" y="289"/>
                  </a:cubicBezTo>
                  <a:cubicBezTo>
                    <a:pt x="180" y="309"/>
                    <a:pt x="1" y="269"/>
                    <a:pt x="140" y="488"/>
                  </a:cubicBezTo>
                  <a:cubicBezTo>
                    <a:pt x="299" y="687"/>
                    <a:pt x="578" y="707"/>
                    <a:pt x="836" y="767"/>
                  </a:cubicBezTo>
                  <a:cubicBezTo>
                    <a:pt x="879" y="772"/>
                    <a:pt x="921" y="774"/>
                    <a:pt x="964" y="774"/>
                  </a:cubicBezTo>
                  <a:cubicBezTo>
                    <a:pt x="1082" y="774"/>
                    <a:pt x="1202" y="756"/>
                    <a:pt x="1333" y="727"/>
                  </a:cubicBezTo>
                  <a:cubicBezTo>
                    <a:pt x="1356" y="725"/>
                    <a:pt x="1378" y="724"/>
                    <a:pt x="1401" y="724"/>
                  </a:cubicBezTo>
                  <a:cubicBezTo>
                    <a:pt x="1544" y="724"/>
                    <a:pt x="1683" y="758"/>
                    <a:pt x="1830" y="758"/>
                  </a:cubicBezTo>
                  <a:cubicBezTo>
                    <a:pt x="1901" y="758"/>
                    <a:pt x="1973" y="750"/>
                    <a:pt x="2050" y="727"/>
                  </a:cubicBezTo>
                  <a:cubicBezTo>
                    <a:pt x="2229" y="608"/>
                    <a:pt x="2368" y="468"/>
                    <a:pt x="2428" y="269"/>
                  </a:cubicBezTo>
                  <a:lnTo>
                    <a:pt x="2428" y="90"/>
                  </a:lnTo>
                  <a:cubicBezTo>
                    <a:pt x="2159" y="31"/>
                    <a:pt x="1900"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0" name="Google Shape;17540;p41"/>
            <p:cNvSpPr/>
            <p:nvPr/>
          </p:nvSpPr>
          <p:spPr>
            <a:xfrm>
              <a:off x="6472375" y="2824675"/>
              <a:ext cx="29375" cy="42275"/>
            </a:xfrm>
            <a:custGeom>
              <a:avLst/>
              <a:gdLst/>
              <a:ahLst/>
              <a:cxnLst/>
              <a:rect l="l" t="t" r="r" b="b"/>
              <a:pathLst>
                <a:path w="1175" h="1691" extrusionOk="0">
                  <a:moveTo>
                    <a:pt x="558" y="0"/>
                  </a:moveTo>
                  <a:cubicBezTo>
                    <a:pt x="498" y="259"/>
                    <a:pt x="1" y="139"/>
                    <a:pt x="160" y="378"/>
                  </a:cubicBezTo>
                  <a:cubicBezTo>
                    <a:pt x="418" y="796"/>
                    <a:pt x="379" y="1353"/>
                    <a:pt x="776" y="1691"/>
                  </a:cubicBezTo>
                  <a:cubicBezTo>
                    <a:pt x="975" y="1472"/>
                    <a:pt x="1095" y="1194"/>
                    <a:pt x="1174" y="915"/>
                  </a:cubicBezTo>
                  <a:cubicBezTo>
                    <a:pt x="1075" y="557"/>
                    <a:pt x="856" y="259"/>
                    <a:pt x="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1" name="Google Shape;17541;p41"/>
            <p:cNvSpPr/>
            <p:nvPr/>
          </p:nvSpPr>
          <p:spPr>
            <a:xfrm>
              <a:off x="6436000" y="2792950"/>
              <a:ext cx="31425" cy="26525"/>
            </a:xfrm>
            <a:custGeom>
              <a:avLst/>
              <a:gdLst/>
              <a:ahLst/>
              <a:cxnLst/>
              <a:rect l="l" t="t" r="r" b="b"/>
              <a:pathLst>
                <a:path w="1257" h="1061" extrusionOk="0">
                  <a:moveTo>
                    <a:pt x="336" y="0"/>
                  </a:moveTo>
                  <a:cubicBezTo>
                    <a:pt x="42" y="0"/>
                    <a:pt x="1" y="256"/>
                    <a:pt x="123" y="652"/>
                  </a:cubicBezTo>
                  <a:cubicBezTo>
                    <a:pt x="210" y="880"/>
                    <a:pt x="313" y="1061"/>
                    <a:pt x="553" y="1061"/>
                  </a:cubicBezTo>
                  <a:cubicBezTo>
                    <a:pt x="586" y="1061"/>
                    <a:pt x="621" y="1057"/>
                    <a:pt x="660" y="1050"/>
                  </a:cubicBezTo>
                  <a:lnTo>
                    <a:pt x="839" y="1050"/>
                  </a:lnTo>
                  <a:cubicBezTo>
                    <a:pt x="901" y="896"/>
                    <a:pt x="986" y="837"/>
                    <a:pt x="1114" y="837"/>
                  </a:cubicBezTo>
                  <a:cubicBezTo>
                    <a:pt x="1151" y="837"/>
                    <a:pt x="1192" y="842"/>
                    <a:pt x="1237" y="851"/>
                  </a:cubicBezTo>
                  <a:cubicBezTo>
                    <a:pt x="1237" y="772"/>
                    <a:pt x="1257" y="692"/>
                    <a:pt x="1257" y="633"/>
                  </a:cubicBezTo>
                  <a:cubicBezTo>
                    <a:pt x="1117" y="434"/>
                    <a:pt x="938" y="195"/>
                    <a:pt x="680" y="76"/>
                  </a:cubicBezTo>
                  <a:cubicBezTo>
                    <a:pt x="540" y="24"/>
                    <a:pt x="426" y="0"/>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2" name="Google Shape;17542;p41"/>
            <p:cNvSpPr/>
            <p:nvPr/>
          </p:nvSpPr>
          <p:spPr>
            <a:xfrm>
              <a:off x="6405250" y="2780000"/>
              <a:ext cx="47750" cy="31550"/>
            </a:xfrm>
            <a:custGeom>
              <a:avLst/>
              <a:gdLst/>
              <a:ahLst/>
              <a:cxnLst/>
              <a:rect l="l" t="t" r="r" b="b"/>
              <a:pathLst>
                <a:path w="1910" h="1262" extrusionOk="0">
                  <a:moveTo>
                    <a:pt x="120" y="0"/>
                  </a:moveTo>
                  <a:cubicBezTo>
                    <a:pt x="87" y="0"/>
                    <a:pt x="53" y="12"/>
                    <a:pt x="20" y="37"/>
                  </a:cubicBezTo>
                  <a:cubicBezTo>
                    <a:pt x="0" y="96"/>
                    <a:pt x="0" y="176"/>
                    <a:pt x="20" y="255"/>
                  </a:cubicBezTo>
                  <a:cubicBezTo>
                    <a:pt x="179" y="434"/>
                    <a:pt x="438" y="434"/>
                    <a:pt x="617" y="594"/>
                  </a:cubicBezTo>
                  <a:cubicBezTo>
                    <a:pt x="816" y="832"/>
                    <a:pt x="1015" y="1091"/>
                    <a:pt x="1293" y="1250"/>
                  </a:cubicBezTo>
                  <a:cubicBezTo>
                    <a:pt x="1322" y="1257"/>
                    <a:pt x="1351" y="1262"/>
                    <a:pt x="1379" y="1262"/>
                  </a:cubicBezTo>
                  <a:cubicBezTo>
                    <a:pt x="1428" y="1262"/>
                    <a:pt x="1474" y="1248"/>
                    <a:pt x="1512" y="1210"/>
                  </a:cubicBezTo>
                  <a:cubicBezTo>
                    <a:pt x="1494" y="962"/>
                    <a:pt x="1381" y="618"/>
                    <a:pt x="1754" y="618"/>
                  </a:cubicBezTo>
                  <a:cubicBezTo>
                    <a:pt x="1798" y="618"/>
                    <a:pt x="1850" y="623"/>
                    <a:pt x="1910" y="633"/>
                  </a:cubicBezTo>
                  <a:cubicBezTo>
                    <a:pt x="1386" y="465"/>
                    <a:pt x="933" y="51"/>
                    <a:pt x="369" y="51"/>
                  </a:cubicBezTo>
                  <a:cubicBezTo>
                    <a:pt x="333" y="51"/>
                    <a:pt x="296" y="53"/>
                    <a:pt x="259" y="56"/>
                  </a:cubicBezTo>
                  <a:cubicBezTo>
                    <a:pt x="212" y="22"/>
                    <a:pt x="166"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3" name="Google Shape;17543;p41"/>
            <p:cNvSpPr/>
            <p:nvPr/>
          </p:nvSpPr>
          <p:spPr>
            <a:xfrm>
              <a:off x="6713575" y="3020100"/>
              <a:ext cx="29375" cy="49275"/>
            </a:xfrm>
            <a:custGeom>
              <a:avLst/>
              <a:gdLst/>
              <a:ahLst/>
              <a:cxnLst/>
              <a:rect l="l" t="t" r="r" b="b"/>
              <a:pathLst>
                <a:path w="1175" h="1971" extrusionOk="0">
                  <a:moveTo>
                    <a:pt x="458" y="1"/>
                  </a:moveTo>
                  <a:cubicBezTo>
                    <a:pt x="418" y="21"/>
                    <a:pt x="398" y="41"/>
                    <a:pt x="319" y="80"/>
                  </a:cubicBezTo>
                  <a:cubicBezTo>
                    <a:pt x="219" y="279"/>
                    <a:pt x="180" y="498"/>
                    <a:pt x="60" y="697"/>
                  </a:cubicBezTo>
                  <a:cubicBezTo>
                    <a:pt x="1" y="817"/>
                    <a:pt x="20" y="936"/>
                    <a:pt x="100" y="1035"/>
                  </a:cubicBezTo>
                  <a:cubicBezTo>
                    <a:pt x="498" y="1274"/>
                    <a:pt x="518" y="1791"/>
                    <a:pt x="955" y="1970"/>
                  </a:cubicBezTo>
                  <a:cubicBezTo>
                    <a:pt x="1154" y="1891"/>
                    <a:pt x="1055" y="1672"/>
                    <a:pt x="1174" y="1533"/>
                  </a:cubicBezTo>
                  <a:cubicBezTo>
                    <a:pt x="1075" y="1214"/>
                    <a:pt x="1055" y="836"/>
                    <a:pt x="756" y="618"/>
                  </a:cubicBezTo>
                  <a:cubicBezTo>
                    <a:pt x="558" y="439"/>
                    <a:pt x="677" y="200"/>
                    <a:pt x="6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4" name="Google Shape;17544;p41"/>
            <p:cNvSpPr/>
            <p:nvPr/>
          </p:nvSpPr>
          <p:spPr>
            <a:xfrm>
              <a:off x="6388325" y="2727600"/>
              <a:ext cx="26875" cy="29950"/>
            </a:xfrm>
            <a:custGeom>
              <a:avLst/>
              <a:gdLst/>
              <a:ahLst/>
              <a:cxnLst/>
              <a:rect l="l" t="t" r="r" b="b"/>
              <a:pathLst>
                <a:path w="1075" h="1198" extrusionOk="0">
                  <a:moveTo>
                    <a:pt x="449" y="1"/>
                  </a:moveTo>
                  <a:cubicBezTo>
                    <a:pt x="307" y="1"/>
                    <a:pt x="168" y="78"/>
                    <a:pt x="60" y="203"/>
                  </a:cubicBezTo>
                  <a:cubicBezTo>
                    <a:pt x="40" y="283"/>
                    <a:pt x="1" y="362"/>
                    <a:pt x="1" y="462"/>
                  </a:cubicBezTo>
                  <a:cubicBezTo>
                    <a:pt x="40" y="641"/>
                    <a:pt x="140" y="760"/>
                    <a:pt x="259" y="879"/>
                  </a:cubicBezTo>
                  <a:cubicBezTo>
                    <a:pt x="430" y="965"/>
                    <a:pt x="528" y="1198"/>
                    <a:pt x="742" y="1198"/>
                  </a:cubicBezTo>
                  <a:cubicBezTo>
                    <a:pt x="777" y="1198"/>
                    <a:pt x="814" y="1192"/>
                    <a:pt x="856" y="1178"/>
                  </a:cubicBezTo>
                  <a:cubicBezTo>
                    <a:pt x="936" y="999"/>
                    <a:pt x="995" y="800"/>
                    <a:pt x="1075" y="641"/>
                  </a:cubicBezTo>
                  <a:cubicBezTo>
                    <a:pt x="1055" y="283"/>
                    <a:pt x="836" y="84"/>
                    <a:pt x="498" y="4"/>
                  </a:cubicBezTo>
                  <a:cubicBezTo>
                    <a:pt x="482" y="2"/>
                    <a:pt x="466" y="1"/>
                    <a:pt x="4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5" name="Google Shape;17545;p41"/>
            <p:cNvSpPr/>
            <p:nvPr/>
          </p:nvSpPr>
          <p:spPr>
            <a:xfrm>
              <a:off x="6400775" y="2714250"/>
              <a:ext cx="24375" cy="29375"/>
            </a:xfrm>
            <a:custGeom>
              <a:avLst/>
              <a:gdLst/>
              <a:ahLst/>
              <a:cxnLst/>
              <a:rect l="l" t="t" r="r" b="b"/>
              <a:pathLst>
                <a:path w="975" h="1175" extrusionOk="0">
                  <a:moveTo>
                    <a:pt x="756" y="1"/>
                  </a:moveTo>
                  <a:cubicBezTo>
                    <a:pt x="696" y="41"/>
                    <a:pt x="637" y="120"/>
                    <a:pt x="577" y="200"/>
                  </a:cubicBezTo>
                  <a:cubicBezTo>
                    <a:pt x="398" y="339"/>
                    <a:pt x="159" y="279"/>
                    <a:pt x="40" y="478"/>
                  </a:cubicBezTo>
                  <a:cubicBezTo>
                    <a:pt x="40" y="518"/>
                    <a:pt x="0" y="538"/>
                    <a:pt x="0" y="598"/>
                  </a:cubicBezTo>
                  <a:cubicBezTo>
                    <a:pt x="179" y="797"/>
                    <a:pt x="378" y="976"/>
                    <a:pt x="577" y="1175"/>
                  </a:cubicBezTo>
                  <a:cubicBezTo>
                    <a:pt x="796" y="896"/>
                    <a:pt x="855" y="538"/>
                    <a:pt x="975" y="220"/>
                  </a:cubicBezTo>
                  <a:lnTo>
                    <a:pt x="7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6" name="Google Shape;17546;p41"/>
            <p:cNvSpPr/>
            <p:nvPr/>
          </p:nvSpPr>
          <p:spPr>
            <a:xfrm>
              <a:off x="6488800" y="2853325"/>
              <a:ext cx="19900" cy="42975"/>
            </a:xfrm>
            <a:custGeom>
              <a:avLst/>
              <a:gdLst/>
              <a:ahLst/>
              <a:cxnLst/>
              <a:rect l="l" t="t" r="r" b="b"/>
              <a:pathLst>
                <a:path w="796" h="1719" extrusionOk="0">
                  <a:moveTo>
                    <a:pt x="567" y="1"/>
                  </a:moveTo>
                  <a:cubicBezTo>
                    <a:pt x="251" y="1"/>
                    <a:pt x="317" y="305"/>
                    <a:pt x="298" y="525"/>
                  </a:cubicBezTo>
                  <a:cubicBezTo>
                    <a:pt x="497" y="804"/>
                    <a:pt x="139" y="684"/>
                    <a:pt x="99" y="784"/>
                  </a:cubicBezTo>
                  <a:cubicBezTo>
                    <a:pt x="20" y="983"/>
                    <a:pt x="358" y="1042"/>
                    <a:pt x="219" y="1241"/>
                  </a:cubicBezTo>
                  <a:cubicBezTo>
                    <a:pt x="159" y="1321"/>
                    <a:pt x="139" y="1420"/>
                    <a:pt x="99" y="1500"/>
                  </a:cubicBezTo>
                  <a:cubicBezTo>
                    <a:pt x="20" y="1540"/>
                    <a:pt x="0" y="1599"/>
                    <a:pt x="99" y="1679"/>
                  </a:cubicBezTo>
                  <a:cubicBezTo>
                    <a:pt x="119" y="1699"/>
                    <a:pt x="139" y="1699"/>
                    <a:pt x="199" y="1719"/>
                  </a:cubicBezTo>
                  <a:cubicBezTo>
                    <a:pt x="656" y="1241"/>
                    <a:pt x="796" y="644"/>
                    <a:pt x="656" y="8"/>
                  </a:cubicBezTo>
                  <a:cubicBezTo>
                    <a:pt x="624" y="3"/>
                    <a:pt x="594" y="1"/>
                    <a:pt x="5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7" name="Google Shape;17547;p41"/>
            <p:cNvSpPr/>
            <p:nvPr/>
          </p:nvSpPr>
          <p:spPr>
            <a:xfrm>
              <a:off x="6515650" y="2904550"/>
              <a:ext cx="42775" cy="11150"/>
            </a:xfrm>
            <a:custGeom>
              <a:avLst/>
              <a:gdLst/>
              <a:ahLst/>
              <a:cxnLst/>
              <a:rect l="l" t="t" r="r" b="b"/>
              <a:pathLst>
                <a:path w="1711" h="446" extrusionOk="0">
                  <a:moveTo>
                    <a:pt x="953" y="0"/>
                  </a:moveTo>
                  <a:cubicBezTo>
                    <a:pt x="747" y="0"/>
                    <a:pt x="528" y="20"/>
                    <a:pt x="293" y="20"/>
                  </a:cubicBezTo>
                  <a:cubicBezTo>
                    <a:pt x="198" y="20"/>
                    <a:pt x="101" y="17"/>
                    <a:pt x="0" y="8"/>
                  </a:cubicBezTo>
                  <a:lnTo>
                    <a:pt x="0" y="8"/>
                  </a:lnTo>
                  <a:cubicBezTo>
                    <a:pt x="478" y="445"/>
                    <a:pt x="876" y="386"/>
                    <a:pt x="1273" y="426"/>
                  </a:cubicBezTo>
                  <a:cubicBezTo>
                    <a:pt x="1373" y="247"/>
                    <a:pt x="1552" y="247"/>
                    <a:pt x="1711" y="187"/>
                  </a:cubicBezTo>
                  <a:cubicBezTo>
                    <a:pt x="1471" y="34"/>
                    <a:pt x="1223" y="0"/>
                    <a:pt x="9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8" name="Google Shape;17548;p41"/>
            <p:cNvSpPr/>
            <p:nvPr/>
          </p:nvSpPr>
          <p:spPr>
            <a:xfrm>
              <a:off x="6393300" y="2748475"/>
              <a:ext cx="18925" cy="32950"/>
            </a:xfrm>
            <a:custGeom>
              <a:avLst/>
              <a:gdLst/>
              <a:ahLst/>
              <a:cxnLst/>
              <a:rect l="l" t="t" r="r" b="b"/>
              <a:pathLst>
                <a:path w="757" h="1318" extrusionOk="0">
                  <a:moveTo>
                    <a:pt x="189" y="1"/>
                  </a:moveTo>
                  <a:cubicBezTo>
                    <a:pt x="173" y="1"/>
                    <a:pt x="157" y="2"/>
                    <a:pt x="140" y="4"/>
                  </a:cubicBezTo>
                  <a:cubicBezTo>
                    <a:pt x="100" y="24"/>
                    <a:pt x="60" y="44"/>
                    <a:pt x="40" y="44"/>
                  </a:cubicBezTo>
                  <a:cubicBezTo>
                    <a:pt x="1" y="124"/>
                    <a:pt x="1" y="203"/>
                    <a:pt x="40" y="263"/>
                  </a:cubicBezTo>
                  <a:cubicBezTo>
                    <a:pt x="60" y="422"/>
                    <a:pt x="80" y="601"/>
                    <a:pt x="80" y="741"/>
                  </a:cubicBezTo>
                  <a:cubicBezTo>
                    <a:pt x="140" y="999"/>
                    <a:pt x="80" y="1298"/>
                    <a:pt x="458" y="1317"/>
                  </a:cubicBezTo>
                  <a:cubicBezTo>
                    <a:pt x="538" y="1317"/>
                    <a:pt x="637" y="1298"/>
                    <a:pt x="697" y="1298"/>
                  </a:cubicBezTo>
                  <a:cubicBezTo>
                    <a:pt x="398" y="999"/>
                    <a:pt x="757" y="661"/>
                    <a:pt x="657" y="343"/>
                  </a:cubicBezTo>
                  <a:cubicBezTo>
                    <a:pt x="490" y="250"/>
                    <a:pt x="409" y="1"/>
                    <a:pt x="1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9" name="Google Shape;17549;p41"/>
            <p:cNvSpPr/>
            <p:nvPr/>
          </p:nvSpPr>
          <p:spPr>
            <a:xfrm>
              <a:off x="6653400" y="2923575"/>
              <a:ext cx="51750" cy="6000"/>
            </a:xfrm>
            <a:custGeom>
              <a:avLst/>
              <a:gdLst/>
              <a:ahLst/>
              <a:cxnLst/>
              <a:rect l="l" t="t" r="r" b="b"/>
              <a:pathLst>
                <a:path w="2070" h="240" extrusionOk="0">
                  <a:moveTo>
                    <a:pt x="492" y="1"/>
                  </a:moveTo>
                  <a:cubicBezTo>
                    <a:pt x="328" y="1"/>
                    <a:pt x="164" y="3"/>
                    <a:pt x="1" y="3"/>
                  </a:cubicBezTo>
                  <a:cubicBezTo>
                    <a:pt x="310" y="196"/>
                    <a:pt x="643" y="239"/>
                    <a:pt x="983" y="239"/>
                  </a:cubicBezTo>
                  <a:cubicBezTo>
                    <a:pt x="1256" y="239"/>
                    <a:pt x="1534" y="211"/>
                    <a:pt x="1808" y="211"/>
                  </a:cubicBezTo>
                  <a:cubicBezTo>
                    <a:pt x="1896" y="211"/>
                    <a:pt x="1983" y="214"/>
                    <a:pt x="2069" y="222"/>
                  </a:cubicBezTo>
                  <a:cubicBezTo>
                    <a:pt x="1552" y="24"/>
                    <a:pt x="1023" y="1"/>
                    <a:pt x="4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0" name="Google Shape;17550;p41"/>
            <p:cNvSpPr/>
            <p:nvPr/>
          </p:nvSpPr>
          <p:spPr>
            <a:xfrm>
              <a:off x="6633000" y="2933075"/>
              <a:ext cx="22425" cy="10975"/>
            </a:xfrm>
            <a:custGeom>
              <a:avLst/>
              <a:gdLst/>
              <a:ahLst/>
              <a:cxnLst/>
              <a:rect l="l" t="t" r="r" b="b"/>
              <a:pathLst>
                <a:path w="897" h="439" extrusionOk="0">
                  <a:moveTo>
                    <a:pt x="403" y="15"/>
                  </a:moveTo>
                  <a:cubicBezTo>
                    <a:pt x="334" y="15"/>
                    <a:pt x="279" y="40"/>
                    <a:pt x="200" y="40"/>
                  </a:cubicBezTo>
                  <a:cubicBezTo>
                    <a:pt x="140" y="140"/>
                    <a:pt x="61" y="279"/>
                    <a:pt x="1" y="379"/>
                  </a:cubicBezTo>
                  <a:cubicBezTo>
                    <a:pt x="140" y="399"/>
                    <a:pt x="299" y="399"/>
                    <a:pt x="439" y="418"/>
                  </a:cubicBezTo>
                  <a:cubicBezTo>
                    <a:pt x="618" y="399"/>
                    <a:pt x="856" y="438"/>
                    <a:pt x="896" y="239"/>
                  </a:cubicBezTo>
                  <a:cubicBezTo>
                    <a:pt x="896" y="1"/>
                    <a:pt x="637" y="40"/>
                    <a:pt x="458" y="21"/>
                  </a:cubicBezTo>
                  <a:cubicBezTo>
                    <a:pt x="439" y="17"/>
                    <a:pt x="420" y="15"/>
                    <a:pt x="403" y="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1" name="Google Shape;17551;p41"/>
            <p:cNvSpPr/>
            <p:nvPr/>
          </p:nvSpPr>
          <p:spPr>
            <a:xfrm>
              <a:off x="6566875" y="2948500"/>
              <a:ext cx="42775" cy="5125"/>
            </a:xfrm>
            <a:custGeom>
              <a:avLst/>
              <a:gdLst/>
              <a:ahLst/>
              <a:cxnLst/>
              <a:rect l="l" t="t" r="r" b="b"/>
              <a:pathLst>
                <a:path w="1711" h="205" extrusionOk="0">
                  <a:moveTo>
                    <a:pt x="1711" y="0"/>
                  </a:moveTo>
                  <a:cubicBezTo>
                    <a:pt x="1154" y="0"/>
                    <a:pt x="597" y="20"/>
                    <a:pt x="20" y="20"/>
                  </a:cubicBezTo>
                  <a:cubicBezTo>
                    <a:pt x="20" y="80"/>
                    <a:pt x="20" y="120"/>
                    <a:pt x="0" y="179"/>
                  </a:cubicBezTo>
                  <a:cubicBezTo>
                    <a:pt x="80" y="168"/>
                    <a:pt x="160" y="164"/>
                    <a:pt x="241" y="164"/>
                  </a:cubicBezTo>
                  <a:cubicBezTo>
                    <a:pt x="493" y="164"/>
                    <a:pt x="748" y="204"/>
                    <a:pt x="996" y="204"/>
                  </a:cubicBezTo>
                  <a:cubicBezTo>
                    <a:pt x="1245" y="204"/>
                    <a:pt x="1487" y="164"/>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2" name="Google Shape;17552;p41"/>
            <p:cNvSpPr/>
            <p:nvPr/>
          </p:nvSpPr>
          <p:spPr>
            <a:xfrm>
              <a:off x="5992975" y="2970375"/>
              <a:ext cx="31850" cy="16925"/>
            </a:xfrm>
            <a:custGeom>
              <a:avLst/>
              <a:gdLst/>
              <a:ahLst/>
              <a:cxnLst/>
              <a:rect l="l" t="t" r="r" b="b"/>
              <a:pathLst>
                <a:path w="1274" h="677" extrusionOk="0">
                  <a:moveTo>
                    <a:pt x="712" y="1"/>
                  </a:moveTo>
                  <a:cubicBezTo>
                    <a:pt x="681" y="1"/>
                    <a:pt x="643" y="7"/>
                    <a:pt x="597" y="21"/>
                  </a:cubicBezTo>
                  <a:cubicBezTo>
                    <a:pt x="458" y="40"/>
                    <a:pt x="298" y="100"/>
                    <a:pt x="159" y="200"/>
                  </a:cubicBezTo>
                  <a:cubicBezTo>
                    <a:pt x="60" y="299"/>
                    <a:pt x="0" y="399"/>
                    <a:pt x="60" y="518"/>
                  </a:cubicBezTo>
                  <a:cubicBezTo>
                    <a:pt x="110" y="582"/>
                    <a:pt x="175" y="598"/>
                    <a:pt x="246" y="598"/>
                  </a:cubicBezTo>
                  <a:cubicBezTo>
                    <a:pt x="314" y="598"/>
                    <a:pt x="387" y="584"/>
                    <a:pt x="457" y="584"/>
                  </a:cubicBezTo>
                  <a:cubicBezTo>
                    <a:pt x="521" y="584"/>
                    <a:pt x="582" y="595"/>
                    <a:pt x="637" y="637"/>
                  </a:cubicBezTo>
                  <a:cubicBezTo>
                    <a:pt x="776" y="637"/>
                    <a:pt x="895" y="677"/>
                    <a:pt x="1034" y="677"/>
                  </a:cubicBezTo>
                  <a:cubicBezTo>
                    <a:pt x="1134" y="597"/>
                    <a:pt x="1194" y="538"/>
                    <a:pt x="1273" y="498"/>
                  </a:cubicBezTo>
                  <a:cubicBezTo>
                    <a:pt x="1034" y="438"/>
                    <a:pt x="855" y="339"/>
                    <a:pt x="855" y="80"/>
                  </a:cubicBezTo>
                  <a:cubicBezTo>
                    <a:pt x="816" y="27"/>
                    <a:pt x="776" y="1"/>
                    <a:pt x="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3" name="Google Shape;17553;p41"/>
            <p:cNvSpPr/>
            <p:nvPr/>
          </p:nvSpPr>
          <p:spPr>
            <a:xfrm>
              <a:off x="6490275" y="2848050"/>
              <a:ext cx="14450" cy="18425"/>
            </a:xfrm>
            <a:custGeom>
              <a:avLst/>
              <a:gdLst/>
              <a:ahLst/>
              <a:cxnLst/>
              <a:rect l="l" t="t" r="r" b="b"/>
              <a:pathLst>
                <a:path w="578" h="737" extrusionOk="0">
                  <a:moveTo>
                    <a:pt x="458" y="0"/>
                  </a:moveTo>
                  <a:cubicBezTo>
                    <a:pt x="100" y="119"/>
                    <a:pt x="1" y="398"/>
                    <a:pt x="60" y="736"/>
                  </a:cubicBezTo>
                  <a:lnTo>
                    <a:pt x="200" y="736"/>
                  </a:lnTo>
                  <a:lnTo>
                    <a:pt x="578" y="219"/>
                  </a:lnTo>
                  <a:cubicBezTo>
                    <a:pt x="578" y="119"/>
                    <a:pt x="558" y="40"/>
                    <a:pt x="4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4" name="Google Shape;17554;p41"/>
            <p:cNvSpPr/>
            <p:nvPr/>
          </p:nvSpPr>
          <p:spPr>
            <a:xfrm>
              <a:off x="6291350" y="2980425"/>
              <a:ext cx="23900" cy="7700"/>
            </a:xfrm>
            <a:custGeom>
              <a:avLst/>
              <a:gdLst/>
              <a:ahLst/>
              <a:cxnLst/>
              <a:rect l="l" t="t" r="r" b="b"/>
              <a:pathLst>
                <a:path w="956" h="308" extrusionOk="0">
                  <a:moveTo>
                    <a:pt x="429" y="0"/>
                  </a:moveTo>
                  <a:cubicBezTo>
                    <a:pt x="283" y="0"/>
                    <a:pt x="142" y="17"/>
                    <a:pt x="1" y="76"/>
                  </a:cubicBezTo>
                  <a:cubicBezTo>
                    <a:pt x="160" y="275"/>
                    <a:pt x="379" y="215"/>
                    <a:pt x="578" y="235"/>
                  </a:cubicBezTo>
                  <a:cubicBezTo>
                    <a:pt x="634" y="283"/>
                    <a:pt x="696" y="308"/>
                    <a:pt x="758" y="308"/>
                  </a:cubicBezTo>
                  <a:cubicBezTo>
                    <a:pt x="825" y="308"/>
                    <a:pt x="893" y="278"/>
                    <a:pt x="955" y="215"/>
                  </a:cubicBezTo>
                  <a:cubicBezTo>
                    <a:pt x="876" y="136"/>
                    <a:pt x="796" y="96"/>
                    <a:pt x="737" y="16"/>
                  </a:cubicBezTo>
                  <a:cubicBezTo>
                    <a:pt x="631" y="8"/>
                    <a:pt x="529"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5" name="Google Shape;17555;p41"/>
            <p:cNvSpPr/>
            <p:nvPr/>
          </p:nvSpPr>
          <p:spPr>
            <a:xfrm>
              <a:off x="6407225" y="2557100"/>
              <a:ext cx="13450" cy="18925"/>
            </a:xfrm>
            <a:custGeom>
              <a:avLst/>
              <a:gdLst/>
              <a:ahLst/>
              <a:cxnLst/>
              <a:rect l="l" t="t" r="r" b="b"/>
              <a:pathLst>
                <a:path w="538" h="757" extrusionOk="0">
                  <a:moveTo>
                    <a:pt x="319" y="1"/>
                  </a:moveTo>
                  <a:lnTo>
                    <a:pt x="319" y="1"/>
                  </a:lnTo>
                  <a:cubicBezTo>
                    <a:pt x="1" y="339"/>
                    <a:pt x="299" y="538"/>
                    <a:pt x="498" y="757"/>
                  </a:cubicBezTo>
                  <a:cubicBezTo>
                    <a:pt x="538" y="498"/>
                    <a:pt x="438" y="240"/>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6" name="Google Shape;17556;p41"/>
            <p:cNvSpPr/>
            <p:nvPr/>
          </p:nvSpPr>
          <p:spPr>
            <a:xfrm>
              <a:off x="6686725" y="3301150"/>
              <a:ext cx="19425" cy="5700"/>
            </a:xfrm>
            <a:custGeom>
              <a:avLst/>
              <a:gdLst/>
              <a:ahLst/>
              <a:cxnLst/>
              <a:rect l="l" t="t" r="r" b="b"/>
              <a:pathLst>
                <a:path w="777" h="228" extrusionOk="0">
                  <a:moveTo>
                    <a:pt x="426" y="1"/>
                  </a:moveTo>
                  <a:cubicBezTo>
                    <a:pt x="266" y="1"/>
                    <a:pt x="116" y="35"/>
                    <a:pt x="0" y="197"/>
                  </a:cubicBezTo>
                  <a:cubicBezTo>
                    <a:pt x="130" y="197"/>
                    <a:pt x="265" y="228"/>
                    <a:pt x="391" y="228"/>
                  </a:cubicBezTo>
                  <a:cubicBezTo>
                    <a:pt x="536" y="228"/>
                    <a:pt x="670" y="188"/>
                    <a:pt x="776" y="18"/>
                  </a:cubicBezTo>
                  <a:cubicBezTo>
                    <a:pt x="660" y="18"/>
                    <a:pt x="541" y="1"/>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7" name="Google Shape;17557;p41"/>
            <p:cNvSpPr/>
            <p:nvPr/>
          </p:nvSpPr>
          <p:spPr>
            <a:xfrm>
              <a:off x="6737950" y="3057900"/>
              <a:ext cx="10950" cy="15250"/>
            </a:xfrm>
            <a:custGeom>
              <a:avLst/>
              <a:gdLst/>
              <a:ahLst/>
              <a:cxnLst/>
              <a:rect l="l" t="t" r="r" b="b"/>
              <a:pathLst>
                <a:path w="438" h="610" extrusionOk="0">
                  <a:moveTo>
                    <a:pt x="219" y="1"/>
                  </a:moveTo>
                  <a:cubicBezTo>
                    <a:pt x="80" y="100"/>
                    <a:pt x="40" y="279"/>
                    <a:pt x="20" y="419"/>
                  </a:cubicBezTo>
                  <a:cubicBezTo>
                    <a:pt x="0" y="419"/>
                    <a:pt x="0" y="458"/>
                    <a:pt x="20" y="478"/>
                  </a:cubicBezTo>
                  <a:cubicBezTo>
                    <a:pt x="20" y="518"/>
                    <a:pt x="20" y="558"/>
                    <a:pt x="60" y="598"/>
                  </a:cubicBezTo>
                  <a:cubicBezTo>
                    <a:pt x="89" y="605"/>
                    <a:pt x="116" y="609"/>
                    <a:pt x="139" y="609"/>
                  </a:cubicBezTo>
                  <a:cubicBezTo>
                    <a:pt x="181" y="609"/>
                    <a:pt x="214" y="596"/>
                    <a:pt x="239" y="558"/>
                  </a:cubicBezTo>
                  <a:lnTo>
                    <a:pt x="438" y="558"/>
                  </a:lnTo>
                  <a:cubicBezTo>
                    <a:pt x="418" y="498"/>
                    <a:pt x="398" y="419"/>
                    <a:pt x="378" y="379"/>
                  </a:cubicBezTo>
                  <a:cubicBezTo>
                    <a:pt x="319" y="299"/>
                    <a:pt x="279" y="220"/>
                    <a:pt x="239" y="160"/>
                  </a:cubicBezTo>
                  <a:cubicBezTo>
                    <a:pt x="279" y="80"/>
                    <a:pt x="239" y="60"/>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8" name="Google Shape;17558;p41"/>
            <p:cNvSpPr/>
            <p:nvPr/>
          </p:nvSpPr>
          <p:spPr>
            <a:xfrm>
              <a:off x="6746400" y="3152900"/>
              <a:ext cx="6975" cy="19900"/>
            </a:xfrm>
            <a:custGeom>
              <a:avLst/>
              <a:gdLst/>
              <a:ahLst/>
              <a:cxnLst/>
              <a:rect l="l" t="t" r="r" b="b"/>
              <a:pathLst>
                <a:path w="279" h="796" extrusionOk="0">
                  <a:moveTo>
                    <a:pt x="259" y="0"/>
                  </a:moveTo>
                  <a:lnTo>
                    <a:pt x="259" y="0"/>
                  </a:lnTo>
                  <a:cubicBezTo>
                    <a:pt x="0" y="239"/>
                    <a:pt x="100" y="537"/>
                    <a:pt x="100" y="796"/>
                  </a:cubicBezTo>
                  <a:cubicBezTo>
                    <a:pt x="279" y="577"/>
                    <a:pt x="279" y="299"/>
                    <a:pt x="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9" name="Google Shape;17559;p41"/>
            <p:cNvSpPr/>
            <p:nvPr/>
          </p:nvSpPr>
          <p:spPr>
            <a:xfrm>
              <a:off x="6753850" y="3094700"/>
              <a:ext cx="4000" cy="22900"/>
            </a:xfrm>
            <a:custGeom>
              <a:avLst/>
              <a:gdLst/>
              <a:ahLst/>
              <a:cxnLst/>
              <a:rect l="l" t="t" r="r" b="b"/>
              <a:pathLst>
                <a:path w="160" h="916" extrusionOk="0">
                  <a:moveTo>
                    <a:pt x="1" y="1"/>
                  </a:moveTo>
                  <a:lnTo>
                    <a:pt x="1" y="916"/>
                  </a:lnTo>
                  <a:cubicBezTo>
                    <a:pt x="160" y="598"/>
                    <a:pt x="160" y="299"/>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0" name="Google Shape;17560;p41"/>
            <p:cNvSpPr/>
            <p:nvPr/>
          </p:nvSpPr>
          <p:spPr>
            <a:xfrm>
              <a:off x="6747900" y="3072325"/>
              <a:ext cx="5475" cy="14450"/>
            </a:xfrm>
            <a:custGeom>
              <a:avLst/>
              <a:gdLst/>
              <a:ahLst/>
              <a:cxnLst/>
              <a:rect l="l" t="t" r="r" b="b"/>
              <a:pathLst>
                <a:path w="219" h="578" extrusionOk="0">
                  <a:moveTo>
                    <a:pt x="40" y="1"/>
                  </a:moveTo>
                  <a:cubicBezTo>
                    <a:pt x="40" y="200"/>
                    <a:pt x="0" y="418"/>
                    <a:pt x="219" y="578"/>
                  </a:cubicBezTo>
                  <a:cubicBezTo>
                    <a:pt x="219" y="339"/>
                    <a:pt x="219" y="140"/>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1" name="Google Shape;17561;p41"/>
            <p:cNvSpPr/>
            <p:nvPr/>
          </p:nvSpPr>
          <p:spPr>
            <a:xfrm>
              <a:off x="6376900" y="2924250"/>
              <a:ext cx="14925" cy="4875"/>
            </a:xfrm>
            <a:custGeom>
              <a:avLst/>
              <a:gdLst/>
              <a:ahLst/>
              <a:cxnLst/>
              <a:rect l="l" t="t" r="r" b="b"/>
              <a:pathLst>
                <a:path w="597" h="195" extrusionOk="0">
                  <a:moveTo>
                    <a:pt x="354" y="1"/>
                  </a:moveTo>
                  <a:cubicBezTo>
                    <a:pt x="213" y="1"/>
                    <a:pt x="90" y="46"/>
                    <a:pt x="0" y="175"/>
                  </a:cubicBezTo>
                  <a:cubicBezTo>
                    <a:pt x="51" y="189"/>
                    <a:pt x="101" y="195"/>
                    <a:pt x="150" y="195"/>
                  </a:cubicBezTo>
                  <a:cubicBezTo>
                    <a:pt x="311" y="195"/>
                    <a:pt x="460" y="127"/>
                    <a:pt x="597" y="35"/>
                  </a:cubicBezTo>
                  <a:cubicBezTo>
                    <a:pt x="512" y="14"/>
                    <a:pt x="430" y="1"/>
                    <a:pt x="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2" name="Google Shape;17562;p41"/>
            <p:cNvSpPr/>
            <p:nvPr/>
          </p:nvSpPr>
          <p:spPr>
            <a:xfrm>
              <a:off x="6499725" y="2957950"/>
              <a:ext cx="5500" cy="4500"/>
            </a:xfrm>
            <a:custGeom>
              <a:avLst/>
              <a:gdLst/>
              <a:ahLst/>
              <a:cxnLst/>
              <a:rect l="l" t="t" r="r" b="b"/>
              <a:pathLst>
                <a:path w="220" h="180" extrusionOk="0">
                  <a:moveTo>
                    <a:pt x="219" y="0"/>
                  </a:moveTo>
                  <a:cubicBezTo>
                    <a:pt x="160" y="40"/>
                    <a:pt x="80" y="120"/>
                    <a:pt x="1" y="179"/>
                  </a:cubicBezTo>
                  <a:cubicBezTo>
                    <a:pt x="100" y="140"/>
                    <a:pt x="180" y="100"/>
                    <a:pt x="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3" name="Google Shape;17563;p41"/>
            <p:cNvSpPr/>
            <p:nvPr/>
          </p:nvSpPr>
          <p:spPr>
            <a:xfrm>
              <a:off x="6475350" y="2963425"/>
              <a:ext cx="6500" cy="4000"/>
            </a:xfrm>
            <a:custGeom>
              <a:avLst/>
              <a:gdLst/>
              <a:ahLst/>
              <a:cxnLst/>
              <a:rect l="l" t="t" r="r" b="b"/>
              <a:pathLst>
                <a:path w="260" h="160" extrusionOk="0">
                  <a:moveTo>
                    <a:pt x="260" y="0"/>
                  </a:moveTo>
                  <a:cubicBezTo>
                    <a:pt x="180" y="60"/>
                    <a:pt x="80" y="100"/>
                    <a:pt x="1" y="120"/>
                  </a:cubicBezTo>
                  <a:cubicBezTo>
                    <a:pt x="100" y="120"/>
                    <a:pt x="180" y="159"/>
                    <a:pt x="260" y="159"/>
                  </a:cubicBezTo>
                  <a:lnTo>
                    <a:pt x="2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4" name="Google Shape;17564;p41"/>
            <p:cNvSpPr/>
            <p:nvPr/>
          </p:nvSpPr>
          <p:spPr>
            <a:xfrm>
              <a:off x="6753850" y="3132500"/>
              <a:ext cx="2525" cy="7500"/>
            </a:xfrm>
            <a:custGeom>
              <a:avLst/>
              <a:gdLst/>
              <a:ahLst/>
              <a:cxnLst/>
              <a:rect l="l" t="t" r="r" b="b"/>
              <a:pathLst>
                <a:path w="101" h="300" extrusionOk="0">
                  <a:moveTo>
                    <a:pt x="1" y="1"/>
                  </a:moveTo>
                  <a:lnTo>
                    <a:pt x="1" y="299"/>
                  </a:lnTo>
                  <a:cubicBezTo>
                    <a:pt x="100" y="200"/>
                    <a:pt x="100" y="12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5" name="Google Shape;17565;p41"/>
            <p:cNvSpPr/>
            <p:nvPr/>
          </p:nvSpPr>
          <p:spPr>
            <a:xfrm>
              <a:off x="6743900" y="3061875"/>
              <a:ext cx="3525" cy="5500"/>
            </a:xfrm>
            <a:custGeom>
              <a:avLst/>
              <a:gdLst/>
              <a:ahLst/>
              <a:cxnLst/>
              <a:rect l="l" t="t" r="r" b="b"/>
              <a:pathLst>
                <a:path w="141" h="220" extrusionOk="0">
                  <a:moveTo>
                    <a:pt x="1" y="1"/>
                  </a:moveTo>
                  <a:cubicBezTo>
                    <a:pt x="1" y="100"/>
                    <a:pt x="41" y="160"/>
                    <a:pt x="140" y="220"/>
                  </a:cubicBezTo>
                  <a:cubicBezTo>
                    <a:pt x="100" y="140"/>
                    <a:pt x="61" y="6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6" name="Google Shape;17566;p41"/>
            <p:cNvSpPr/>
            <p:nvPr/>
          </p:nvSpPr>
          <p:spPr>
            <a:xfrm>
              <a:off x="6477350" y="2819200"/>
              <a:ext cx="6500" cy="4500"/>
            </a:xfrm>
            <a:custGeom>
              <a:avLst/>
              <a:gdLst/>
              <a:ahLst/>
              <a:cxnLst/>
              <a:rect l="l" t="t" r="r" b="b"/>
              <a:pathLst>
                <a:path w="260" h="180" extrusionOk="0">
                  <a:moveTo>
                    <a:pt x="0" y="0"/>
                  </a:moveTo>
                  <a:cubicBezTo>
                    <a:pt x="60" y="100"/>
                    <a:pt x="120" y="179"/>
                    <a:pt x="259" y="179"/>
                  </a:cubicBezTo>
                  <a:cubicBezTo>
                    <a:pt x="199" y="80"/>
                    <a:pt x="10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7" name="Google Shape;17567;p41"/>
            <p:cNvSpPr/>
            <p:nvPr/>
          </p:nvSpPr>
          <p:spPr>
            <a:xfrm>
              <a:off x="6031250" y="2495925"/>
              <a:ext cx="151550" cy="20050"/>
            </a:xfrm>
            <a:custGeom>
              <a:avLst/>
              <a:gdLst/>
              <a:ahLst/>
              <a:cxnLst/>
              <a:rect l="l" t="t" r="r" b="b"/>
              <a:pathLst>
                <a:path w="6062" h="802" extrusionOk="0">
                  <a:moveTo>
                    <a:pt x="3343" y="1"/>
                  </a:moveTo>
                  <a:cubicBezTo>
                    <a:pt x="3017" y="87"/>
                    <a:pt x="2683" y="110"/>
                    <a:pt x="2347" y="110"/>
                  </a:cubicBezTo>
                  <a:cubicBezTo>
                    <a:pt x="1948" y="110"/>
                    <a:pt x="1544" y="78"/>
                    <a:pt x="1145" y="78"/>
                  </a:cubicBezTo>
                  <a:cubicBezTo>
                    <a:pt x="792" y="78"/>
                    <a:pt x="442" y="103"/>
                    <a:pt x="100" y="200"/>
                  </a:cubicBezTo>
                  <a:cubicBezTo>
                    <a:pt x="21" y="260"/>
                    <a:pt x="1" y="359"/>
                    <a:pt x="1" y="459"/>
                  </a:cubicBezTo>
                  <a:cubicBezTo>
                    <a:pt x="21" y="558"/>
                    <a:pt x="100" y="618"/>
                    <a:pt x="200" y="657"/>
                  </a:cubicBezTo>
                  <a:cubicBezTo>
                    <a:pt x="319" y="664"/>
                    <a:pt x="443" y="666"/>
                    <a:pt x="569" y="666"/>
                  </a:cubicBezTo>
                  <a:cubicBezTo>
                    <a:pt x="821" y="666"/>
                    <a:pt x="1082" y="657"/>
                    <a:pt x="1334" y="657"/>
                  </a:cubicBezTo>
                  <a:cubicBezTo>
                    <a:pt x="1420" y="624"/>
                    <a:pt x="1502" y="613"/>
                    <a:pt x="1581" y="613"/>
                  </a:cubicBezTo>
                  <a:cubicBezTo>
                    <a:pt x="1740" y="613"/>
                    <a:pt x="1891" y="657"/>
                    <a:pt x="2050" y="657"/>
                  </a:cubicBezTo>
                  <a:cubicBezTo>
                    <a:pt x="2197" y="666"/>
                    <a:pt x="2345" y="669"/>
                    <a:pt x="2493" y="669"/>
                  </a:cubicBezTo>
                  <a:cubicBezTo>
                    <a:pt x="2966" y="669"/>
                    <a:pt x="3438" y="636"/>
                    <a:pt x="3907" y="636"/>
                  </a:cubicBezTo>
                  <a:cubicBezTo>
                    <a:pt x="4318" y="636"/>
                    <a:pt x="4727" y="661"/>
                    <a:pt x="5133" y="757"/>
                  </a:cubicBezTo>
                  <a:cubicBezTo>
                    <a:pt x="5173" y="787"/>
                    <a:pt x="5218" y="802"/>
                    <a:pt x="5265" y="802"/>
                  </a:cubicBezTo>
                  <a:cubicBezTo>
                    <a:pt x="5312" y="802"/>
                    <a:pt x="5362" y="787"/>
                    <a:pt x="5412" y="757"/>
                  </a:cubicBezTo>
                  <a:cubicBezTo>
                    <a:pt x="5491" y="598"/>
                    <a:pt x="5630" y="578"/>
                    <a:pt x="5790" y="578"/>
                  </a:cubicBezTo>
                  <a:cubicBezTo>
                    <a:pt x="5869" y="578"/>
                    <a:pt x="5909" y="578"/>
                    <a:pt x="5988" y="558"/>
                  </a:cubicBezTo>
                  <a:cubicBezTo>
                    <a:pt x="5995" y="597"/>
                    <a:pt x="6008" y="613"/>
                    <a:pt x="6019" y="613"/>
                  </a:cubicBezTo>
                  <a:cubicBezTo>
                    <a:pt x="6043" y="613"/>
                    <a:pt x="6062" y="545"/>
                    <a:pt x="6008" y="478"/>
                  </a:cubicBezTo>
                  <a:cubicBezTo>
                    <a:pt x="5849" y="220"/>
                    <a:pt x="5625" y="180"/>
                    <a:pt x="5389" y="180"/>
                  </a:cubicBezTo>
                  <a:cubicBezTo>
                    <a:pt x="5284" y="180"/>
                    <a:pt x="5177" y="188"/>
                    <a:pt x="5071" y="188"/>
                  </a:cubicBezTo>
                  <a:cubicBezTo>
                    <a:pt x="4940" y="188"/>
                    <a:pt x="4811" y="176"/>
                    <a:pt x="4695" y="120"/>
                  </a:cubicBezTo>
                  <a:cubicBezTo>
                    <a:pt x="4581" y="92"/>
                    <a:pt x="4465" y="85"/>
                    <a:pt x="4348" y="85"/>
                  </a:cubicBezTo>
                  <a:cubicBezTo>
                    <a:pt x="4231" y="85"/>
                    <a:pt x="4113" y="92"/>
                    <a:pt x="3996" y="92"/>
                  </a:cubicBezTo>
                  <a:cubicBezTo>
                    <a:pt x="3827" y="92"/>
                    <a:pt x="3661" y="76"/>
                    <a:pt x="3502" y="1"/>
                  </a:cubicBezTo>
                  <a:cubicBezTo>
                    <a:pt x="3472" y="11"/>
                    <a:pt x="3447" y="16"/>
                    <a:pt x="3422" y="16"/>
                  </a:cubicBezTo>
                  <a:cubicBezTo>
                    <a:pt x="3397" y="16"/>
                    <a:pt x="3373" y="11"/>
                    <a:pt x="3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8" name="Google Shape;17568;p41"/>
            <p:cNvSpPr/>
            <p:nvPr/>
          </p:nvSpPr>
          <p:spPr>
            <a:xfrm>
              <a:off x="5755250" y="2494950"/>
              <a:ext cx="113900" cy="17000"/>
            </a:xfrm>
            <a:custGeom>
              <a:avLst/>
              <a:gdLst/>
              <a:ahLst/>
              <a:cxnLst/>
              <a:rect l="l" t="t" r="r" b="b"/>
              <a:pathLst>
                <a:path w="4556" h="680" extrusionOk="0">
                  <a:moveTo>
                    <a:pt x="796" y="0"/>
                  </a:moveTo>
                  <a:cubicBezTo>
                    <a:pt x="518" y="0"/>
                    <a:pt x="299" y="100"/>
                    <a:pt x="60" y="199"/>
                  </a:cubicBezTo>
                  <a:cubicBezTo>
                    <a:pt x="40" y="219"/>
                    <a:pt x="20" y="259"/>
                    <a:pt x="0" y="299"/>
                  </a:cubicBezTo>
                  <a:cubicBezTo>
                    <a:pt x="20" y="338"/>
                    <a:pt x="40" y="358"/>
                    <a:pt x="60" y="418"/>
                  </a:cubicBezTo>
                  <a:cubicBezTo>
                    <a:pt x="1293" y="498"/>
                    <a:pt x="2487" y="537"/>
                    <a:pt x="3700" y="617"/>
                  </a:cubicBezTo>
                  <a:cubicBezTo>
                    <a:pt x="3764" y="660"/>
                    <a:pt x="3828" y="679"/>
                    <a:pt x="3898" y="679"/>
                  </a:cubicBezTo>
                  <a:cubicBezTo>
                    <a:pt x="3959" y="679"/>
                    <a:pt x="4024" y="664"/>
                    <a:pt x="4098" y="637"/>
                  </a:cubicBezTo>
                  <a:cubicBezTo>
                    <a:pt x="4297" y="537"/>
                    <a:pt x="4556" y="517"/>
                    <a:pt x="4476" y="159"/>
                  </a:cubicBezTo>
                  <a:cubicBezTo>
                    <a:pt x="4337" y="40"/>
                    <a:pt x="4198" y="20"/>
                    <a:pt x="4019" y="20"/>
                  </a:cubicBezTo>
                  <a:cubicBezTo>
                    <a:pt x="2925" y="20"/>
                    <a:pt x="1850" y="20"/>
                    <a:pt x="7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9" name="Google Shape;17569;p41"/>
            <p:cNvSpPr/>
            <p:nvPr/>
          </p:nvSpPr>
          <p:spPr>
            <a:xfrm>
              <a:off x="5961625" y="2476050"/>
              <a:ext cx="147725" cy="15225"/>
            </a:xfrm>
            <a:custGeom>
              <a:avLst/>
              <a:gdLst/>
              <a:ahLst/>
              <a:cxnLst/>
              <a:rect l="l" t="t" r="r" b="b"/>
              <a:pathLst>
                <a:path w="5909" h="609" extrusionOk="0">
                  <a:moveTo>
                    <a:pt x="2308" y="0"/>
                  </a:moveTo>
                  <a:cubicBezTo>
                    <a:pt x="2308" y="80"/>
                    <a:pt x="2308" y="159"/>
                    <a:pt x="2269" y="219"/>
                  </a:cubicBezTo>
                  <a:cubicBezTo>
                    <a:pt x="2109" y="299"/>
                    <a:pt x="1955" y="338"/>
                    <a:pt x="1801" y="338"/>
                  </a:cubicBezTo>
                  <a:cubicBezTo>
                    <a:pt x="1647" y="338"/>
                    <a:pt x="1493" y="299"/>
                    <a:pt x="1334" y="219"/>
                  </a:cubicBezTo>
                  <a:lnTo>
                    <a:pt x="1135" y="219"/>
                  </a:lnTo>
                  <a:cubicBezTo>
                    <a:pt x="1031" y="298"/>
                    <a:pt x="916" y="320"/>
                    <a:pt x="796" y="320"/>
                  </a:cubicBezTo>
                  <a:cubicBezTo>
                    <a:pt x="658" y="320"/>
                    <a:pt x="515" y="291"/>
                    <a:pt x="376" y="291"/>
                  </a:cubicBezTo>
                  <a:cubicBezTo>
                    <a:pt x="243" y="291"/>
                    <a:pt x="115" y="317"/>
                    <a:pt x="1" y="418"/>
                  </a:cubicBezTo>
                  <a:cubicBezTo>
                    <a:pt x="133" y="584"/>
                    <a:pt x="321" y="598"/>
                    <a:pt x="507" y="598"/>
                  </a:cubicBezTo>
                  <a:cubicBezTo>
                    <a:pt x="544" y="598"/>
                    <a:pt x="581" y="597"/>
                    <a:pt x="617" y="597"/>
                  </a:cubicBezTo>
                  <a:cubicBezTo>
                    <a:pt x="793" y="604"/>
                    <a:pt x="969" y="607"/>
                    <a:pt x="1145" y="607"/>
                  </a:cubicBezTo>
                  <a:cubicBezTo>
                    <a:pt x="2053" y="607"/>
                    <a:pt x="2964" y="529"/>
                    <a:pt x="3885" y="529"/>
                  </a:cubicBezTo>
                  <a:cubicBezTo>
                    <a:pt x="4318" y="529"/>
                    <a:pt x="4754" y="546"/>
                    <a:pt x="5193" y="597"/>
                  </a:cubicBezTo>
                  <a:cubicBezTo>
                    <a:pt x="5242" y="604"/>
                    <a:pt x="5290" y="608"/>
                    <a:pt x="5336" y="608"/>
                  </a:cubicBezTo>
                  <a:cubicBezTo>
                    <a:pt x="5660" y="608"/>
                    <a:pt x="5891" y="421"/>
                    <a:pt x="5909" y="20"/>
                  </a:cubicBezTo>
                  <a:lnTo>
                    <a:pt x="5909" y="20"/>
                  </a:lnTo>
                  <a:cubicBezTo>
                    <a:pt x="5738" y="71"/>
                    <a:pt x="5611" y="299"/>
                    <a:pt x="5427" y="299"/>
                  </a:cubicBezTo>
                  <a:cubicBezTo>
                    <a:pt x="5397" y="299"/>
                    <a:pt x="5366" y="293"/>
                    <a:pt x="5332" y="279"/>
                  </a:cubicBezTo>
                  <a:cubicBezTo>
                    <a:pt x="5104" y="182"/>
                    <a:pt x="4877" y="156"/>
                    <a:pt x="4649" y="156"/>
                  </a:cubicBezTo>
                  <a:cubicBezTo>
                    <a:pt x="4360" y="156"/>
                    <a:pt x="4070" y="199"/>
                    <a:pt x="3780" y="199"/>
                  </a:cubicBezTo>
                  <a:cubicBezTo>
                    <a:pt x="3283" y="199"/>
                    <a:pt x="2786" y="159"/>
                    <a:pt x="2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0" name="Google Shape;17570;p41"/>
            <p:cNvSpPr/>
            <p:nvPr/>
          </p:nvSpPr>
          <p:spPr>
            <a:xfrm>
              <a:off x="5712975" y="2468425"/>
              <a:ext cx="113400" cy="13125"/>
            </a:xfrm>
            <a:custGeom>
              <a:avLst/>
              <a:gdLst/>
              <a:ahLst/>
              <a:cxnLst/>
              <a:rect l="l" t="t" r="r" b="b"/>
              <a:pathLst>
                <a:path w="4536" h="525" extrusionOk="0">
                  <a:moveTo>
                    <a:pt x="1367" y="0"/>
                  </a:moveTo>
                  <a:cubicBezTo>
                    <a:pt x="1052" y="0"/>
                    <a:pt x="736" y="33"/>
                    <a:pt x="418" y="126"/>
                  </a:cubicBezTo>
                  <a:cubicBezTo>
                    <a:pt x="319" y="265"/>
                    <a:pt x="100" y="186"/>
                    <a:pt x="0" y="325"/>
                  </a:cubicBezTo>
                  <a:cubicBezTo>
                    <a:pt x="0" y="448"/>
                    <a:pt x="24" y="524"/>
                    <a:pt x="118" y="524"/>
                  </a:cubicBezTo>
                  <a:cubicBezTo>
                    <a:pt x="146" y="524"/>
                    <a:pt x="179" y="518"/>
                    <a:pt x="219" y="504"/>
                  </a:cubicBezTo>
                  <a:cubicBezTo>
                    <a:pt x="624" y="441"/>
                    <a:pt x="1029" y="419"/>
                    <a:pt x="1434" y="419"/>
                  </a:cubicBezTo>
                  <a:cubicBezTo>
                    <a:pt x="1924" y="419"/>
                    <a:pt x="2414" y="452"/>
                    <a:pt x="2905" y="484"/>
                  </a:cubicBezTo>
                  <a:cubicBezTo>
                    <a:pt x="3077" y="491"/>
                    <a:pt x="3247" y="493"/>
                    <a:pt x="3420" y="493"/>
                  </a:cubicBezTo>
                  <a:cubicBezTo>
                    <a:pt x="3767" y="493"/>
                    <a:pt x="4125" y="484"/>
                    <a:pt x="4536" y="484"/>
                  </a:cubicBezTo>
                  <a:cubicBezTo>
                    <a:pt x="4297" y="305"/>
                    <a:pt x="4178" y="226"/>
                    <a:pt x="4039" y="126"/>
                  </a:cubicBezTo>
                  <a:cubicBezTo>
                    <a:pt x="3856" y="153"/>
                    <a:pt x="3674" y="164"/>
                    <a:pt x="3492" y="164"/>
                  </a:cubicBezTo>
                  <a:cubicBezTo>
                    <a:pt x="2782" y="164"/>
                    <a:pt x="2076" y="0"/>
                    <a:pt x="1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1" name="Google Shape;17571;p41"/>
            <p:cNvSpPr/>
            <p:nvPr/>
          </p:nvSpPr>
          <p:spPr>
            <a:xfrm>
              <a:off x="5927325" y="2497175"/>
              <a:ext cx="106450" cy="16700"/>
            </a:xfrm>
            <a:custGeom>
              <a:avLst/>
              <a:gdLst/>
              <a:ahLst/>
              <a:cxnLst/>
              <a:rect l="l" t="t" r="r" b="b"/>
              <a:pathLst>
                <a:path w="4258" h="668" extrusionOk="0">
                  <a:moveTo>
                    <a:pt x="1513" y="0"/>
                  </a:moveTo>
                  <a:cubicBezTo>
                    <a:pt x="1090" y="0"/>
                    <a:pt x="664" y="46"/>
                    <a:pt x="239" y="150"/>
                  </a:cubicBezTo>
                  <a:cubicBezTo>
                    <a:pt x="219" y="170"/>
                    <a:pt x="219" y="229"/>
                    <a:pt x="199" y="269"/>
                  </a:cubicBezTo>
                  <a:cubicBezTo>
                    <a:pt x="298" y="368"/>
                    <a:pt x="390" y="412"/>
                    <a:pt x="487" y="412"/>
                  </a:cubicBezTo>
                  <a:cubicBezTo>
                    <a:pt x="565" y="412"/>
                    <a:pt x="647" y="383"/>
                    <a:pt x="736" y="329"/>
                  </a:cubicBezTo>
                  <a:lnTo>
                    <a:pt x="736" y="329"/>
                  </a:lnTo>
                  <a:cubicBezTo>
                    <a:pt x="644" y="404"/>
                    <a:pt x="548" y="420"/>
                    <a:pt x="450" y="420"/>
                  </a:cubicBezTo>
                  <a:cubicBezTo>
                    <a:pt x="383" y="420"/>
                    <a:pt x="315" y="412"/>
                    <a:pt x="246" y="412"/>
                  </a:cubicBezTo>
                  <a:cubicBezTo>
                    <a:pt x="177" y="412"/>
                    <a:pt x="109" y="420"/>
                    <a:pt x="40" y="448"/>
                  </a:cubicBezTo>
                  <a:cubicBezTo>
                    <a:pt x="20" y="448"/>
                    <a:pt x="20" y="468"/>
                    <a:pt x="0" y="528"/>
                  </a:cubicBezTo>
                  <a:cubicBezTo>
                    <a:pt x="0" y="568"/>
                    <a:pt x="20" y="627"/>
                    <a:pt x="80" y="667"/>
                  </a:cubicBezTo>
                  <a:cubicBezTo>
                    <a:pt x="1194" y="627"/>
                    <a:pt x="2288" y="607"/>
                    <a:pt x="3402" y="548"/>
                  </a:cubicBezTo>
                  <a:cubicBezTo>
                    <a:pt x="3501" y="607"/>
                    <a:pt x="3581" y="627"/>
                    <a:pt x="3680" y="647"/>
                  </a:cubicBezTo>
                  <a:cubicBezTo>
                    <a:pt x="3879" y="627"/>
                    <a:pt x="4078" y="627"/>
                    <a:pt x="4257" y="528"/>
                  </a:cubicBezTo>
                  <a:lnTo>
                    <a:pt x="4257" y="309"/>
                  </a:lnTo>
                  <a:cubicBezTo>
                    <a:pt x="4118" y="170"/>
                    <a:pt x="3979" y="229"/>
                    <a:pt x="3820" y="150"/>
                  </a:cubicBezTo>
                  <a:cubicBezTo>
                    <a:pt x="3704" y="63"/>
                    <a:pt x="3584" y="28"/>
                    <a:pt x="3464" y="28"/>
                  </a:cubicBezTo>
                  <a:cubicBezTo>
                    <a:pt x="3335" y="28"/>
                    <a:pt x="3207" y="68"/>
                    <a:pt x="3084" y="130"/>
                  </a:cubicBezTo>
                  <a:cubicBezTo>
                    <a:pt x="3024" y="150"/>
                    <a:pt x="2964" y="150"/>
                    <a:pt x="2905" y="150"/>
                  </a:cubicBezTo>
                  <a:cubicBezTo>
                    <a:pt x="2445" y="56"/>
                    <a:pt x="1980" y="0"/>
                    <a:pt x="15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2" name="Google Shape;17572;p41"/>
            <p:cNvSpPr/>
            <p:nvPr/>
          </p:nvSpPr>
          <p:spPr>
            <a:xfrm>
              <a:off x="5469275" y="2490175"/>
              <a:ext cx="136800" cy="18700"/>
            </a:xfrm>
            <a:custGeom>
              <a:avLst/>
              <a:gdLst/>
              <a:ahLst/>
              <a:cxnLst/>
              <a:rect l="l" t="t" r="r" b="b"/>
              <a:pathLst>
                <a:path w="5472" h="748" extrusionOk="0">
                  <a:moveTo>
                    <a:pt x="326" y="1"/>
                  </a:moveTo>
                  <a:cubicBezTo>
                    <a:pt x="96" y="1"/>
                    <a:pt x="18" y="170"/>
                    <a:pt x="1" y="430"/>
                  </a:cubicBezTo>
                  <a:cubicBezTo>
                    <a:pt x="112" y="685"/>
                    <a:pt x="338" y="735"/>
                    <a:pt x="557" y="735"/>
                  </a:cubicBezTo>
                  <a:cubicBezTo>
                    <a:pt x="611" y="735"/>
                    <a:pt x="665" y="732"/>
                    <a:pt x="717" y="728"/>
                  </a:cubicBezTo>
                  <a:cubicBezTo>
                    <a:pt x="875" y="721"/>
                    <a:pt x="1033" y="719"/>
                    <a:pt x="1192" y="719"/>
                  </a:cubicBezTo>
                  <a:cubicBezTo>
                    <a:pt x="1715" y="719"/>
                    <a:pt x="2243" y="748"/>
                    <a:pt x="2768" y="748"/>
                  </a:cubicBezTo>
                  <a:cubicBezTo>
                    <a:pt x="2987" y="748"/>
                    <a:pt x="3205" y="743"/>
                    <a:pt x="3423" y="728"/>
                  </a:cubicBezTo>
                  <a:cubicBezTo>
                    <a:pt x="4059" y="629"/>
                    <a:pt x="4696" y="450"/>
                    <a:pt x="5372" y="450"/>
                  </a:cubicBezTo>
                  <a:cubicBezTo>
                    <a:pt x="5432" y="390"/>
                    <a:pt x="5471" y="291"/>
                    <a:pt x="5392" y="191"/>
                  </a:cubicBezTo>
                  <a:lnTo>
                    <a:pt x="1911" y="191"/>
                  </a:lnTo>
                  <a:cubicBezTo>
                    <a:pt x="1703" y="191"/>
                    <a:pt x="1496" y="208"/>
                    <a:pt x="1290" y="208"/>
                  </a:cubicBezTo>
                  <a:cubicBezTo>
                    <a:pt x="1002" y="208"/>
                    <a:pt x="717" y="175"/>
                    <a:pt x="439" y="12"/>
                  </a:cubicBezTo>
                  <a:cubicBezTo>
                    <a:pt x="398" y="4"/>
                    <a:pt x="360"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3" name="Google Shape;17573;p41"/>
            <p:cNvSpPr/>
            <p:nvPr/>
          </p:nvSpPr>
          <p:spPr>
            <a:xfrm>
              <a:off x="5625950" y="2493050"/>
              <a:ext cx="131300" cy="10400"/>
            </a:xfrm>
            <a:custGeom>
              <a:avLst/>
              <a:gdLst/>
              <a:ahLst/>
              <a:cxnLst/>
              <a:rect l="l" t="t" r="r" b="b"/>
              <a:pathLst>
                <a:path w="5252" h="416" extrusionOk="0">
                  <a:moveTo>
                    <a:pt x="829" y="0"/>
                  </a:moveTo>
                  <a:cubicBezTo>
                    <a:pt x="586" y="0"/>
                    <a:pt x="343" y="20"/>
                    <a:pt x="100" y="76"/>
                  </a:cubicBezTo>
                  <a:cubicBezTo>
                    <a:pt x="40" y="116"/>
                    <a:pt x="0" y="176"/>
                    <a:pt x="0" y="235"/>
                  </a:cubicBezTo>
                  <a:cubicBezTo>
                    <a:pt x="0" y="315"/>
                    <a:pt x="40" y="375"/>
                    <a:pt x="100" y="414"/>
                  </a:cubicBezTo>
                  <a:lnTo>
                    <a:pt x="498" y="414"/>
                  </a:lnTo>
                  <a:cubicBezTo>
                    <a:pt x="633" y="383"/>
                    <a:pt x="771" y="373"/>
                    <a:pt x="912" y="373"/>
                  </a:cubicBezTo>
                  <a:cubicBezTo>
                    <a:pt x="1122" y="373"/>
                    <a:pt x="1337" y="394"/>
                    <a:pt x="1552" y="394"/>
                  </a:cubicBezTo>
                  <a:cubicBezTo>
                    <a:pt x="1651" y="393"/>
                    <a:pt x="1751" y="392"/>
                    <a:pt x="1851" y="392"/>
                  </a:cubicBezTo>
                  <a:cubicBezTo>
                    <a:pt x="2427" y="392"/>
                    <a:pt x="3011" y="415"/>
                    <a:pt x="3593" y="415"/>
                  </a:cubicBezTo>
                  <a:cubicBezTo>
                    <a:pt x="4143" y="415"/>
                    <a:pt x="4691" y="395"/>
                    <a:pt x="5232" y="315"/>
                  </a:cubicBezTo>
                  <a:lnTo>
                    <a:pt x="5252" y="295"/>
                  </a:lnTo>
                  <a:cubicBezTo>
                    <a:pt x="5062" y="118"/>
                    <a:pt x="4856" y="86"/>
                    <a:pt x="4639" y="86"/>
                  </a:cubicBezTo>
                  <a:cubicBezTo>
                    <a:pt x="4515" y="86"/>
                    <a:pt x="4387" y="96"/>
                    <a:pt x="4257" y="96"/>
                  </a:cubicBezTo>
                  <a:cubicBezTo>
                    <a:pt x="3999" y="86"/>
                    <a:pt x="3735" y="81"/>
                    <a:pt x="3471" y="81"/>
                  </a:cubicBezTo>
                  <a:cubicBezTo>
                    <a:pt x="3208" y="81"/>
                    <a:pt x="2944" y="86"/>
                    <a:pt x="2686" y="96"/>
                  </a:cubicBezTo>
                  <a:cubicBezTo>
                    <a:pt x="2621" y="99"/>
                    <a:pt x="2557" y="100"/>
                    <a:pt x="2493" y="100"/>
                  </a:cubicBezTo>
                  <a:cubicBezTo>
                    <a:pt x="1932" y="100"/>
                    <a:pt x="1380" y="0"/>
                    <a:pt x="8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4" name="Google Shape;17574;p41"/>
            <p:cNvSpPr/>
            <p:nvPr/>
          </p:nvSpPr>
          <p:spPr>
            <a:xfrm>
              <a:off x="6118775" y="2495375"/>
              <a:ext cx="114925" cy="15950"/>
            </a:xfrm>
            <a:custGeom>
              <a:avLst/>
              <a:gdLst/>
              <a:ahLst/>
              <a:cxnLst/>
              <a:rect l="l" t="t" r="r" b="b"/>
              <a:pathLst>
                <a:path w="4597" h="638" extrusionOk="0">
                  <a:moveTo>
                    <a:pt x="1368" y="1"/>
                  </a:moveTo>
                  <a:cubicBezTo>
                    <a:pt x="1045" y="1"/>
                    <a:pt x="722" y="3"/>
                    <a:pt x="399" y="3"/>
                  </a:cubicBezTo>
                  <a:cubicBezTo>
                    <a:pt x="279" y="23"/>
                    <a:pt x="120" y="23"/>
                    <a:pt x="1" y="23"/>
                  </a:cubicBezTo>
                  <a:cubicBezTo>
                    <a:pt x="163" y="166"/>
                    <a:pt x="348" y="195"/>
                    <a:pt x="540" y="195"/>
                  </a:cubicBezTo>
                  <a:cubicBezTo>
                    <a:pt x="670" y="195"/>
                    <a:pt x="804" y="181"/>
                    <a:pt x="936" y="181"/>
                  </a:cubicBezTo>
                  <a:cubicBezTo>
                    <a:pt x="1016" y="181"/>
                    <a:pt x="1096" y="186"/>
                    <a:pt x="1175" y="202"/>
                  </a:cubicBezTo>
                  <a:cubicBezTo>
                    <a:pt x="1811" y="341"/>
                    <a:pt x="2507" y="341"/>
                    <a:pt x="3184" y="500"/>
                  </a:cubicBezTo>
                  <a:cubicBezTo>
                    <a:pt x="3404" y="544"/>
                    <a:pt x="3685" y="637"/>
                    <a:pt x="3963" y="637"/>
                  </a:cubicBezTo>
                  <a:cubicBezTo>
                    <a:pt x="4187" y="637"/>
                    <a:pt x="4409" y="577"/>
                    <a:pt x="4596" y="381"/>
                  </a:cubicBezTo>
                  <a:cubicBezTo>
                    <a:pt x="4497" y="282"/>
                    <a:pt x="4397" y="222"/>
                    <a:pt x="4278" y="202"/>
                  </a:cubicBezTo>
                  <a:cubicBezTo>
                    <a:pt x="3308" y="23"/>
                    <a:pt x="2338" y="1"/>
                    <a:pt x="1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5" name="Google Shape;17575;p41"/>
            <p:cNvSpPr/>
            <p:nvPr/>
          </p:nvSpPr>
          <p:spPr>
            <a:xfrm>
              <a:off x="5447400" y="2473725"/>
              <a:ext cx="42800" cy="30600"/>
            </a:xfrm>
            <a:custGeom>
              <a:avLst/>
              <a:gdLst/>
              <a:ahLst/>
              <a:cxnLst/>
              <a:rect l="l" t="t" r="r" b="b"/>
              <a:pathLst>
                <a:path w="1712" h="1224" extrusionOk="0">
                  <a:moveTo>
                    <a:pt x="1476" y="1"/>
                  </a:moveTo>
                  <a:cubicBezTo>
                    <a:pt x="1367" y="1"/>
                    <a:pt x="1237" y="56"/>
                    <a:pt x="1115" y="93"/>
                  </a:cubicBezTo>
                  <a:cubicBezTo>
                    <a:pt x="777" y="252"/>
                    <a:pt x="418" y="392"/>
                    <a:pt x="180" y="690"/>
                  </a:cubicBezTo>
                  <a:cubicBezTo>
                    <a:pt x="1" y="949"/>
                    <a:pt x="140" y="1068"/>
                    <a:pt x="339" y="1187"/>
                  </a:cubicBezTo>
                  <a:cubicBezTo>
                    <a:pt x="426" y="1209"/>
                    <a:pt x="508" y="1223"/>
                    <a:pt x="585" y="1223"/>
                  </a:cubicBezTo>
                  <a:cubicBezTo>
                    <a:pt x="718" y="1223"/>
                    <a:pt x="835" y="1182"/>
                    <a:pt x="936" y="1068"/>
                  </a:cubicBezTo>
                  <a:cubicBezTo>
                    <a:pt x="1015" y="869"/>
                    <a:pt x="1095" y="710"/>
                    <a:pt x="1314" y="670"/>
                  </a:cubicBezTo>
                  <a:cubicBezTo>
                    <a:pt x="1393" y="591"/>
                    <a:pt x="1433" y="551"/>
                    <a:pt x="1532" y="511"/>
                  </a:cubicBezTo>
                  <a:cubicBezTo>
                    <a:pt x="1592" y="451"/>
                    <a:pt x="1652" y="392"/>
                    <a:pt x="1711" y="312"/>
                  </a:cubicBezTo>
                  <a:cubicBezTo>
                    <a:pt x="1690" y="70"/>
                    <a:pt x="1597" y="1"/>
                    <a:pt x="14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6" name="Google Shape;17576;p41"/>
            <p:cNvSpPr/>
            <p:nvPr/>
          </p:nvSpPr>
          <p:spPr>
            <a:xfrm>
              <a:off x="5857200" y="2499725"/>
              <a:ext cx="67650" cy="12975"/>
            </a:xfrm>
            <a:custGeom>
              <a:avLst/>
              <a:gdLst/>
              <a:ahLst/>
              <a:cxnLst/>
              <a:rect l="l" t="t" r="r" b="b"/>
              <a:pathLst>
                <a:path w="2706" h="519" extrusionOk="0">
                  <a:moveTo>
                    <a:pt x="2073" y="1"/>
                  </a:moveTo>
                  <a:cubicBezTo>
                    <a:pt x="1952" y="1"/>
                    <a:pt x="1830" y="8"/>
                    <a:pt x="1711" y="8"/>
                  </a:cubicBezTo>
                  <a:lnTo>
                    <a:pt x="398" y="8"/>
                  </a:lnTo>
                  <a:cubicBezTo>
                    <a:pt x="239" y="127"/>
                    <a:pt x="120" y="247"/>
                    <a:pt x="0" y="366"/>
                  </a:cubicBezTo>
                  <a:cubicBezTo>
                    <a:pt x="254" y="485"/>
                    <a:pt x="513" y="519"/>
                    <a:pt x="774" y="519"/>
                  </a:cubicBezTo>
                  <a:cubicBezTo>
                    <a:pt x="1116" y="519"/>
                    <a:pt x="1460" y="461"/>
                    <a:pt x="1794" y="461"/>
                  </a:cubicBezTo>
                  <a:cubicBezTo>
                    <a:pt x="1846" y="461"/>
                    <a:pt x="1898" y="462"/>
                    <a:pt x="1950" y="466"/>
                  </a:cubicBezTo>
                  <a:cubicBezTo>
                    <a:pt x="2208" y="406"/>
                    <a:pt x="2527" y="426"/>
                    <a:pt x="2706" y="167"/>
                  </a:cubicBezTo>
                  <a:cubicBezTo>
                    <a:pt x="2513" y="26"/>
                    <a:pt x="2295"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7" name="Google Shape;17577;p41"/>
            <p:cNvSpPr/>
            <p:nvPr/>
          </p:nvSpPr>
          <p:spPr>
            <a:xfrm>
              <a:off x="5475250" y="2456650"/>
              <a:ext cx="53750" cy="24900"/>
            </a:xfrm>
            <a:custGeom>
              <a:avLst/>
              <a:gdLst/>
              <a:ahLst/>
              <a:cxnLst/>
              <a:rect l="l" t="t" r="r" b="b"/>
              <a:pathLst>
                <a:path w="2150" h="996" extrusionOk="0">
                  <a:moveTo>
                    <a:pt x="1692" y="0"/>
                  </a:moveTo>
                  <a:cubicBezTo>
                    <a:pt x="1115" y="160"/>
                    <a:pt x="657" y="557"/>
                    <a:pt x="60" y="657"/>
                  </a:cubicBezTo>
                  <a:cubicBezTo>
                    <a:pt x="60" y="677"/>
                    <a:pt x="21" y="736"/>
                    <a:pt x="1" y="776"/>
                  </a:cubicBezTo>
                  <a:cubicBezTo>
                    <a:pt x="220" y="796"/>
                    <a:pt x="478" y="756"/>
                    <a:pt x="597" y="995"/>
                  </a:cubicBezTo>
                  <a:cubicBezTo>
                    <a:pt x="1115" y="756"/>
                    <a:pt x="1652" y="478"/>
                    <a:pt x="2149" y="259"/>
                  </a:cubicBezTo>
                  <a:cubicBezTo>
                    <a:pt x="2070" y="60"/>
                    <a:pt x="1871" y="40"/>
                    <a:pt x="16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8" name="Google Shape;17578;p41"/>
            <p:cNvSpPr/>
            <p:nvPr/>
          </p:nvSpPr>
          <p:spPr>
            <a:xfrm>
              <a:off x="5934275" y="2476475"/>
              <a:ext cx="56225" cy="9675"/>
            </a:xfrm>
            <a:custGeom>
              <a:avLst/>
              <a:gdLst/>
              <a:ahLst/>
              <a:cxnLst/>
              <a:rect l="l" t="t" r="r" b="b"/>
              <a:pathLst>
                <a:path w="2249" h="387" extrusionOk="0">
                  <a:moveTo>
                    <a:pt x="682" y="1"/>
                  </a:moveTo>
                  <a:cubicBezTo>
                    <a:pt x="462" y="1"/>
                    <a:pt x="235" y="42"/>
                    <a:pt x="1" y="162"/>
                  </a:cubicBezTo>
                  <a:cubicBezTo>
                    <a:pt x="255" y="353"/>
                    <a:pt x="493" y="373"/>
                    <a:pt x="726" y="373"/>
                  </a:cubicBezTo>
                  <a:cubicBezTo>
                    <a:pt x="787" y="373"/>
                    <a:pt x="848" y="372"/>
                    <a:pt x="909" y="372"/>
                  </a:cubicBezTo>
                  <a:cubicBezTo>
                    <a:pt x="978" y="372"/>
                    <a:pt x="1046" y="374"/>
                    <a:pt x="1115" y="381"/>
                  </a:cubicBezTo>
                  <a:cubicBezTo>
                    <a:pt x="1176" y="368"/>
                    <a:pt x="1240" y="364"/>
                    <a:pt x="1304" y="364"/>
                  </a:cubicBezTo>
                  <a:cubicBezTo>
                    <a:pt x="1449" y="364"/>
                    <a:pt x="1598" y="387"/>
                    <a:pt x="1742" y="387"/>
                  </a:cubicBezTo>
                  <a:cubicBezTo>
                    <a:pt x="1925" y="387"/>
                    <a:pt x="2100" y="350"/>
                    <a:pt x="2249" y="182"/>
                  </a:cubicBezTo>
                  <a:lnTo>
                    <a:pt x="2249" y="182"/>
                  </a:lnTo>
                  <a:cubicBezTo>
                    <a:pt x="2186" y="191"/>
                    <a:pt x="2123" y="195"/>
                    <a:pt x="2060" y="195"/>
                  </a:cubicBezTo>
                  <a:cubicBezTo>
                    <a:pt x="1612" y="195"/>
                    <a:pt x="1161" y="1"/>
                    <a:pt x="6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9" name="Google Shape;17579;p41"/>
            <p:cNvSpPr/>
            <p:nvPr/>
          </p:nvSpPr>
          <p:spPr>
            <a:xfrm>
              <a:off x="5588650" y="2466600"/>
              <a:ext cx="60700" cy="9975"/>
            </a:xfrm>
            <a:custGeom>
              <a:avLst/>
              <a:gdLst/>
              <a:ahLst/>
              <a:cxnLst/>
              <a:rect l="l" t="t" r="r" b="b"/>
              <a:pathLst>
                <a:path w="2428" h="399" extrusionOk="0">
                  <a:moveTo>
                    <a:pt x="438" y="0"/>
                  </a:moveTo>
                  <a:cubicBezTo>
                    <a:pt x="259" y="80"/>
                    <a:pt x="100" y="159"/>
                    <a:pt x="0" y="398"/>
                  </a:cubicBezTo>
                  <a:lnTo>
                    <a:pt x="2387" y="398"/>
                  </a:lnTo>
                  <a:cubicBezTo>
                    <a:pt x="2387" y="398"/>
                    <a:pt x="2407" y="378"/>
                    <a:pt x="2427" y="338"/>
                  </a:cubicBezTo>
                  <a:cubicBezTo>
                    <a:pt x="2427" y="279"/>
                    <a:pt x="2427" y="259"/>
                    <a:pt x="2348" y="199"/>
                  </a:cubicBezTo>
                  <a:cubicBezTo>
                    <a:pt x="1711" y="179"/>
                    <a:pt x="1055" y="199"/>
                    <a:pt x="4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0" name="Google Shape;17580;p41"/>
            <p:cNvSpPr/>
            <p:nvPr/>
          </p:nvSpPr>
          <p:spPr>
            <a:xfrm>
              <a:off x="6033750" y="2495300"/>
              <a:ext cx="81075" cy="5250"/>
            </a:xfrm>
            <a:custGeom>
              <a:avLst/>
              <a:gdLst/>
              <a:ahLst/>
              <a:cxnLst/>
              <a:rect l="l" t="t" r="r" b="b"/>
              <a:pathLst>
                <a:path w="3243" h="210" extrusionOk="0">
                  <a:moveTo>
                    <a:pt x="450" y="0"/>
                  </a:moveTo>
                  <a:cubicBezTo>
                    <a:pt x="274" y="0"/>
                    <a:pt x="109" y="28"/>
                    <a:pt x="0" y="205"/>
                  </a:cubicBezTo>
                  <a:cubicBezTo>
                    <a:pt x="259" y="205"/>
                    <a:pt x="522" y="210"/>
                    <a:pt x="788" y="210"/>
                  </a:cubicBezTo>
                  <a:cubicBezTo>
                    <a:pt x="1055" y="210"/>
                    <a:pt x="1323" y="205"/>
                    <a:pt x="1592" y="185"/>
                  </a:cubicBezTo>
                  <a:cubicBezTo>
                    <a:pt x="1684" y="175"/>
                    <a:pt x="1778" y="172"/>
                    <a:pt x="1871" y="172"/>
                  </a:cubicBezTo>
                  <a:cubicBezTo>
                    <a:pt x="2059" y="172"/>
                    <a:pt x="2246" y="185"/>
                    <a:pt x="2432" y="185"/>
                  </a:cubicBezTo>
                  <a:cubicBezTo>
                    <a:pt x="2711" y="185"/>
                    <a:pt x="2984" y="155"/>
                    <a:pt x="3243" y="6"/>
                  </a:cubicBezTo>
                  <a:lnTo>
                    <a:pt x="696" y="6"/>
                  </a:lnTo>
                  <a:cubicBezTo>
                    <a:pt x="615" y="6"/>
                    <a:pt x="531" y="0"/>
                    <a:pt x="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1" name="Google Shape;17581;p41"/>
            <p:cNvSpPr/>
            <p:nvPr/>
          </p:nvSpPr>
          <p:spPr>
            <a:xfrm>
              <a:off x="5934275" y="2494400"/>
              <a:ext cx="66175" cy="6050"/>
            </a:xfrm>
            <a:custGeom>
              <a:avLst/>
              <a:gdLst/>
              <a:ahLst/>
              <a:cxnLst/>
              <a:rect l="l" t="t" r="r" b="b"/>
              <a:pathLst>
                <a:path w="2647" h="242" extrusionOk="0">
                  <a:moveTo>
                    <a:pt x="1696" y="0"/>
                  </a:moveTo>
                  <a:cubicBezTo>
                    <a:pt x="1376" y="0"/>
                    <a:pt x="1056" y="48"/>
                    <a:pt x="747" y="48"/>
                  </a:cubicBezTo>
                  <a:cubicBezTo>
                    <a:pt x="629" y="48"/>
                    <a:pt x="513" y="41"/>
                    <a:pt x="399" y="22"/>
                  </a:cubicBezTo>
                  <a:cubicBezTo>
                    <a:pt x="219" y="22"/>
                    <a:pt x="60" y="82"/>
                    <a:pt x="1" y="241"/>
                  </a:cubicBezTo>
                  <a:lnTo>
                    <a:pt x="2646" y="241"/>
                  </a:lnTo>
                  <a:cubicBezTo>
                    <a:pt x="2337" y="48"/>
                    <a:pt x="2016" y="0"/>
                    <a:pt x="16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2" name="Google Shape;17582;p41"/>
            <p:cNvSpPr/>
            <p:nvPr/>
          </p:nvSpPr>
          <p:spPr>
            <a:xfrm>
              <a:off x="5518025" y="2444725"/>
              <a:ext cx="29675" cy="17925"/>
            </a:xfrm>
            <a:custGeom>
              <a:avLst/>
              <a:gdLst/>
              <a:ahLst/>
              <a:cxnLst/>
              <a:rect l="l" t="t" r="r" b="b"/>
              <a:pathLst>
                <a:path w="1187" h="717" extrusionOk="0">
                  <a:moveTo>
                    <a:pt x="1036" y="1"/>
                  </a:moveTo>
                  <a:cubicBezTo>
                    <a:pt x="973" y="1"/>
                    <a:pt x="891" y="32"/>
                    <a:pt x="796" y="80"/>
                  </a:cubicBezTo>
                  <a:lnTo>
                    <a:pt x="60" y="318"/>
                  </a:lnTo>
                  <a:cubicBezTo>
                    <a:pt x="40" y="358"/>
                    <a:pt x="40" y="418"/>
                    <a:pt x="0" y="458"/>
                  </a:cubicBezTo>
                  <a:cubicBezTo>
                    <a:pt x="100" y="656"/>
                    <a:pt x="279" y="676"/>
                    <a:pt x="458" y="716"/>
                  </a:cubicBezTo>
                  <a:cubicBezTo>
                    <a:pt x="597" y="716"/>
                    <a:pt x="697" y="637"/>
                    <a:pt x="796" y="477"/>
                  </a:cubicBezTo>
                  <a:cubicBezTo>
                    <a:pt x="856" y="378"/>
                    <a:pt x="935" y="318"/>
                    <a:pt x="1055" y="318"/>
                  </a:cubicBezTo>
                  <a:lnTo>
                    <a:pt x="1134" y="318"/>
                  </a:lnTo>
                  <a:lnTo>
                    <a:pt x="1174" y="279"/>
                  </a:lnTo>
                  <a:cubicBezTo>
                    <a:pt x="1186" y="74"/>
                    <a:pt x="1133" y="1"/>
                    <a:pt x="10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3" name="Google Shape;17583;p41"/>
            <p:cNvSpPr/>
            <p:nvPr/>
          </p:nvSpPr>
          <p:spPr>
            <a:xfrm>
              <a:off x="5684125" y="2467600"/>
              <a:ext cx="38825" cy="8975"/>
            </a:xfrm>
            <a:custGeom>
              <a:avLst/>
              <a:gdLst/>
              <a:ahLst/>
              <a:cxnLst/>
              <a:rect l="l" t="t" r="r" b="b"/>
              <a:pathLst>
                <a:path w="1553" h="359" extrusionOk="0">
                  <a:moveTo>
                    <a:pt x="796" y="0"/>
                  </a:moveTo>
                  <a:cubicBezTo>
                    <a:pt x="682" y="140"/>
                    <a:pt x="544" y="158"/>
                    <a:pt x="401" y="158"/>
                  </a:cubicBezTo>
                  <a:cubicBezTo>
                    <a:pt x="352" y="158"/>
                    <a:pt x="301" y="156"/>
                    <a:pt x="251" y="156"/>
                  </a:cubicBezTo>
                  <a:cubicBezTo>
                    <a:pt x="221" y="156"/>
                    <a:pt x="190" y="156"/>
                    <a:pt x="160" y="159"/>
                  </a:cubicBezTo>
                  <a:cubicBezTo>
                    <a:pt x="80" y="199"/>
                    <a:pt x="1" y="219"/>
                    <a:pt x="80" y="318"/>
                  </a:cubicBezTo>
                  <a:cubicBezTo>
                    <a:pt x="120" y="338"/>
                    <a:pt x="200" y="338"/>
                    <a:pt x="259" y="358"/>
                  </a:cubicBezTo>
                  <a:lnTo>
                    <a:pt x="1194" y="358"/>
                  </a:lnTo>
                  <a:cubicBezTo>
                    <a:pt x="1353" y="338"/>
                    <a:pt x="1493" y="318"/>
                    <a:pt x="1552" y="159"/>
                  </a:cubicBezTo>
                  <a:lnTo>
                    <a:pt x="1552" y="159"/>
                  </a:lnTo>
                  <a:cubicBezTo>
                    <a:pt x="1506" y="166"/>
                    <a:pt x="1461" y="170"/>
                    <a:pt x="1417" y="170"/>
                  </a:cubicBezTo>
                  <a:cubicBezTo>
                    <a:pt x="1208" y="170"/>
                    <a:pt x="1009" y="98"/>
                    <a:pt x="7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4" name="Google Shape;17584;p41"/>
            <p:cNvSpPr/>
            <p:nvPr/>
          </p:nvSpPr>
          <p:spPr>
            <a:xfrm>
              <a:off x="5909900" y="2503900"/>
              <a:ext cx="37825" cy="8475"/>
            </a:xfrm>
            <a:custGeom>
              <a:avLst/>
              <a:gdLst/>
              <a:ahLst/>
              <a:cxnLst/>
              <a:rect l="l" t="t" r="r" b="b"/>
              <a:pathLst>
                <a:path w="1513" h="339" extrusionOk="0">
                  <a:moveTo>
                    <a:pt x="598" y="40"/>
                  </a:moveTo>
                  <a:cubicBezTo>
                    <a:pt x="399" y="80"/>
                    <a:pt x="140" y="0"/>
                    <a:pt x="1" y="239"/>
                  </a:cubicBezTo>
                  <a:cubicBezTo>
                    <a:pt x="110" y="309"/>
                    <a:pt x="230" y="338"/>
                    <a:pt x="352" y="338"/>
                  </a:cubicBezTo>
                  <a:cubicBezTo>
                    <a:pt x="473" y="338"/>
                    <a:pt x="598" y="309"/>
                    <a:pt x="717" y="259"/>
                  </a:cubicBezTo>
                  <a:cubicBezTo>
                    <a:pt x="795" y="241"/>
                    <a:pt x="876" y="237"/>
                    <a:pt x="958" y="237"/>
                  </a:cubicBezTo>
                  <a:cubicBezTo>
                    <a:pt x="1013" y="237"/>
                    <a:pt x="1068" y="239"/>
                    <a:pt x="1122" y="239"/>
                  </a:cubicBezTo>
                  <a:cubicBezTo>
                    <a:pt x="1259" y="239"/>
                    <a:pt x="1393" y="229"/>
                    <a:pt x="1513" y="159"/>
                  </a:cubicBezTo>
                  <a:cubicBezTo>
                    <a:pt x="1413" y="70"/>
                    <a:pt x="1309" y="55"/>
                    <a:pt x="1204" y="55"/>
                  </a:cubicBezTo>
                  <a:cubicBezTo>
                    <a:pt x="1152" y="55"/>
                    <a:pt x="1100" y="59"/>
                    <a:pt x="1048" y="59"/>
                  </a:cubicBezTo>
                  <a:cubicBezTo>
                    <a:pt x="997" y="59"/>
                    <a:pt x="946" y="55"/>
                    <a:pt x="896" y="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5" name="Google Shape;17585;p41"/>
            <p:cNvSpPr/>
            <p:nvPr/>
          </p:nvSpPr>
          <p:spPr>
            <a:xfrm>
              <a:off x="5601575" y="2493175"/>
              <a:ext cx="26875" cy="10750"/>
            </a:xfrm>
            <a:custGeom>
              <a:avLst/>
              <a:gdLst/>
              <a:ahLst/>
              <a:cxnLst/>
              <a:rect l="l" t="t" r="r" b="b"/>
              <a:pathLst>
                <a:path w="1075" h="430" extrusionOk="0">
                  <a:moveTo>
                    <a:pt x="291" y="0"/>
                  </a:moveTo>
                  <a:cubicBezTo>
                    <a:pt x="235" y="0"/>
                    <a:pt x="178" y="19"/>
                    <a:pt x="120" y="71"/>
                  </a:cubicBezTo>
                  <a:lnTo>
                    <a:pt x="120" y="270"/>
                  </a:lnTo>
                  <a:cubicBezTo>
                    <a:pt x="0" y="330"/>
                    <a:pt x="20" y="409"/>
                    <a:pt x="140" y="429"/>
                  </a:cubicBezTo>
                  <a:cubicBezTo>
                    <a:pt x="438" y="409"/>
                    <a:pt x="756" y="409"/>
                    <a:pt x="1075" y="389"/>
                  </a:cubicBezTo>
                  <a:lnTo>
                    <a:pt x="1075" y="270"/>
                  </a:lnTo>
                  <a:cubicBezTo>
                    <a:pt x="975" y="171"/>
                    <a:pt x="796" y="210"/>
                    <a:pt x="697" y="91"/>
                  </a:cubicBezTo>
                  <a:cubicBezTo>
                    <a:pt x="688" y="92"/>
                    <a:pt x="679" y="92"/>
                    <a:pt x="670" y="92"/>
                  </a:cubicBezTo>
                  <a:cubicBezTo>
                    <a:pt x="540" y="92"/>
                    <a:pt x="417" y="0"/>
                    <a:pt x="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6" name="Google Shape;17586;p41"/>
            <p:cNvSpPr/>
            <p:nvPr/>
          </p:nvSpPr>
          <p:spPr>
            <a:xfrm>
              <a:off x="5647325" y="2466600"/>
              <a:ext cx="28375" cy="9700"/>
            </a:xfrm>
            <a:custGeom>
              <a:avLst/>
              <a:gdLst/>
              <a:ahLst/>
              <a:cxnLst/>
              <a:rect l="l" t="t" r="r" b="b"/>
              <a:pathLst>
                <a:path w="1135" h="388" extrusionOk="0">
                  <a:moveTo>
                    <a:pt x="955" y="0"/>
                  </a:moveTo>
                  <a:lnTo>
                    <a:pt x="955" y="0"/>
                  </a:lnTo>
                  <a:cubicBezTo>
                    <a:pt x="715" y="145"/>
                    <a:pt x="461" y="186"/>
                    <a:pt x="195" y="186"/>
                  </a:cubicBezTo>
                  <a:cubicBezTo>
                    <a:pt x="131" y="186"/>
                    <a:pt x="66" y="183"/>
                    <a:pt x="1" y="179"/>
                  </a:cubicBezTo>
                  <a:lnTo>
                    <a:pt x="1" y="378"/>
                  </a:lnTo>
                  <a:cubicBezTo>
                    <a:pt x="186" y="378"/>
                    <a:pt x="363" y="387"/>
                    <a:pt x="537" y="387"/>
                  </a:cubicBezTo>
                  <a:cubicBezTo>
                    <a:pt x="624" y="387"/>
                    <a:pt x="710" y="385"/>
                    <a:pt x="796" y="378"/>
                  </a:cubicBezTo>
                  <a:cubicBezTo>
                    <a:pt x="1134" y="358"/>
                    <a:pt x="995" y="179"/>
                    <a:pt x="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7" name="Google Shape;17587;p41"/>
            <p:cNvSpPr/>
            <p:nvPr/>
          </p:nvSpPr>
          <p:spPr>
            <a:xfrm>
              <a:off x="5537925" y="2442150"/>
              <a:ext cx="19900" cy="10550"/>
            </a:xfrm>
            <a:custGeom>
              <a:avLst/>
              <a:gdLst/>
              <a:ahLst/>
              <a:cxnLst/>
              <a:rect l="l" t="t" r="r" b="b"/>
              <a:pathLst>
                <a:path w="796" h="422" extrusionOk="0">
                  <a:moveTo>
                    <a:pt x="599" y="1"/>
                  </a:moveTo>
                  <a:cubicBezTo>
                    <a:pt x="512" y="1"/>
                    <a:pt x="414" y="23"/>
                    <a:pt x="338" y="23"/>
                  </a:cubicBezTo>
                  <a:cubicBezTo>
                    <a:pt x="239" y="23"/>
                    <a:pt x="159" y="43"/>
                    <a:pt x="60" y="63"/>
                  </a:cubicBezTo>
                  <a:cubicBezTo>
                    <a:pt x="40" y="123"/>
                    <a:pt x="40" y="163"/>
                    <a:pt x="0" y="222"/>
                  </a:cubicBezTo>
                  <a:cubicBezTo>
                    <a:pt x="159" y="242"/>
                    <a:pt x="299" y="262"/>
                    <a:pt x="378" y="421"/>
                  </a:cubicBezTo>
                  <a:cubicBezTo>
                    <a:pt x="557" y="382"/>
                    <a:pt x="796" y="342"/>
                    <a:pt x="796" y="143"/>
                  </a:cubicBezTo>
                  <a:cubicBezTo>
                    <a:pt x="775" y="28"/>
                    <a:pt x="694" y="1"/>
                    <a:pt x="5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8" name="Google Shape;17588;p41"/>
            <p:cNvSpPr/>
            <p:nvPr/>
          </p:nvSpPr>
          <p:spPr>
            <a:xfrm>
              <a:off x="5909425" y="2471575"/>
              <a:ext cx="18425" cy="9550"/>
            </a:xfrm>
            <a:custGeom>
              <a:avLst/>
              <a:gdLst/>
              <a:ahLst/>
              <a:cxnLst/>
              <a:rect l="l" t="t" r="r" b="b"/>
              <a:pathLst>
                <a:path w="737" h="382" extrusionOk="0">
                  <a:moveTo>
                    <a:pt x="0" y="0"/>
                  </a:moveTo>
                  <a:cubicBezTo>
                    <a:pt x="18" y="301"/>
                    <a:pt x="177" y="382"/>
                    <a:pt x="409" y="382"/>
                  </a:cubicBezTo>
                  <a:cubicBezTo>
                    <a:pt x="437" y="382"/>
                    <a:pt x="467" y="380"/>
                    <a:pt x="497" y="378"/>
                  </a:cubicBezTo>
                  <a:cubicBezTo>
                    <a:pt x="736" y="338"/>
                    <a:pt x="597" y="139"/>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9" name="Google Shape;17589;p41"/>
            <p:cNvSpPr/>
            <p:nvPr/>
          </p:nvSpPr>
          <p:spPr>
            <a:xfrm>
              <a:off x="5995450" y="2481025"/>
              <a:ext cx="23900" cy="4900"/>
            </a:xfrm>
            <a:custGeom>
              <a:avLst/>
              <a:gdLst/>
              <a:ahLst/>
              <a:cxnLst/>
              <a:rect l="l" t="t" r="r" b="b"/>
              <a:pathLst>
                <a:path w="956" h="196" extrusionOk="0">
                  <a:moveTo>
                    <a:pt x="0" y="0"/>
                  </a:moveTo>
                  <a:cubicBezTo>
                    <a:pt x="157" y="138"/>
                    <a:pt x="305" y="195"/>
                    <a:pt x="450" y="195"/>
                  </a:cubicBezTo>
                  <a:cubicBezTo>
                    <a:pt x="619" y="195"/>
                    <a:pt x="784" y="118"/>
                    <a:pt x="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0" name="Google Shape;17590;p41"/>
            <p:cNvSpPr/>
            <p:nvPr/>
          </p:nvSpPr>
          <p:spPr>
            <a:xfrm>
              <a:off x="6004900" y="2494875"/>
              <a:ext cx="18925" cy="5575"/>
            </a:xfrm>
            <a:custGeom>
              <a:avLst/>
              <a:gdLst/>
              <a:ahLst/>
              <a:cxnLst/>
              <a:rect l="l" t="t" r="r" b="b"/>
              <a:pathLst>
                <a:path w="757" h="223" extrusionOk="0">
                  <a:moveTo>
                    <a:pt x="371" y="1"/>
                  </a:moveTo>
                  <a:cubicBezTo>
                    <a:pt x="249" y="1"/>
                    <a:pt x="127" y="65"/>
                    <a:pt x="0" y="182"/>
                  </a:cubicBezTo>
                  <a:cubicBezTo>
                    <a:pt x="259" y="182"/>
                    <a:pt x="498" y="222"/>
                    <a:pt x="756" y="222"/>
                  </a:cubicBezTo>
                  <a:cubicBezTo>
                    <a:pt x="625" y="70"/>
                    <a:pt x="498" y="1"/>
                    <a:pt x="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1" name="Google Shape;17591;p41"/>
            <p:cNvSpPr/>
            <p:nvPr/>
          </p:nvSpPr>
          <p:spPr>
            <a:xfrm>
              <a:off x="5618975" y="2494950"/>
              <a:ext cx="9475" cy="5000"/>
            </a:xfrm>
            <a:custGeom>
              <a:avLst/>
              <a:gdLst/>
              <a:ahLst/>
              <a:cxnLst/>
              <a:rect l="l" t="t" r="r" b="b"/>
              <a:pathLst>
                <a:path w="379" h="200" extrusionOk="0">
                  <a:moveTo>
                    <a:pt x="379" y="0"/>
                  </a:moveTo>
                  <a:cubicBezTo>
                    <a:pt x="239" y="0"/>
                    <a:pt x="120" y="20"/>
                    <a:pt x="1" y="20"/>
                  </a:cubicBezTo>
                  <a:cubicBezTo>
                    <a:pt x="100" y="159"/>
                    <a:pt x="220" y="199"/>
                    <a:pt x="379" y="199"/>
                  </a:cubicBezTo>
                  <a:lnTo>
                    <a:pt x="3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2" name="Google Shape;17592;p41"/>
            <p:cNvSpPr/>
            <p:nvPr/>
          </p:nvSpPr>
          <p:spPr>
            <a:xfrm>
              <a:off x="6023800" y="2500900"/>
              <a:ext cx="9975" cy="4025"/>
            </a:xfrm>
            <a:custGeom>
              <a:avLst/>
              <a:gdLst/>
              <a:ahLst/>
              <a:cxnLst/>
              <a:rect l="l" t="t" r="r" b="b"/>
              <a:pathLst>
                <a:path w="399" h="161" extrusionOk="0">
                  <a:moveTo>
                    <a:pt x="0" y="1"/>
                  </a:moveTo>
                  <a:cubicBezTo>
                    <a:pt x="100" y="160"/>
                    <a:pt x="239" y="120"/>
                    <a:pt x="398" y="160"/>
                  </a:cubicBezTo>
                  <a:lnTo>
                    <a:pt x="3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3" name="Google Shape;17593;p41"/>
            <p:cNvSpPr/>
            <p:nvPr/>
          </p:nvSpPr>
          <p:spPr>
            <a:xfrm>
              <a:off x="5537925" y="2453175"/>
              <a:ext cx="6475" cy="4500"/>
            </a:xfrm>
            <a:custGeom>
              <a:avLst/>
              <a:gdLst/>
              <a:ahLst/>
              <a:cxnLst/>
              <a:rect l="l" t="t" r="r" b="b"/>
              <a:pathLst>
                <a:path w="259" h="180" extrusionOk="0">
                  <a:moveTo>
                    <a:pt x="259" y="0"/>
                  </a:moveTo>
                  <a:cubicBezTo>
                    <a:pt x="139" y="0"/>
                    <a:pt x="60" y="40"/>
                    <a:pt x="0" y="179"/>
                  </a:cubicBezTo>
                  <a:cubicBezTo>
                    <a:pt x="80" y="120"/>
                    <a:pt x="159" y="80"/>
                    <a:pt x="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4" name="Google Shape;17594;p41"/>
            <p:cNvSpPr/>
            <p:nvPr/>
          </p:nvSpPr>
          <p:spPr>
            <a:xfrm>
              <a:off x="5832825" y="2478775"/>
              <a:ext cx="5000" cy="2275"/>
            </a:xfrm>
            <a:custGeom>
              <a:avLst/>
              <a:gdLst/>
              <a:ahLst/>
              <a:cxnLst/>
              <a:rect l="l" t="t" r="r" b="b"/>
              <a:pathLst>
                <a:path w="200" h="91" extrusionOk="0">
                  <a:moveTo>
                    <a:pt x="107" y="1"/>
                  </a:moveTo>
                  <a:cubicBezTo>
                    <a:pt x="75" y="1"/>
                    <a:pt x="40" y="31"/>
                    <a:pt x="1" y="90"/>
                  </a:cubicBezTo>
                  <a:lnTo>
                    <a:pt x="199" y="90"/>
                  </a:lnTo>
                  <a:cubicBezTo>
                    <a:pt x="170" y="31"/>
                    <a:pt x="140"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5" name="Google Shape;17595;p41"/>
            <p:cNvSpPr/>
            <p:nvPr/>
          </p:nvSpPr>
          <p:spPr>
            <a:xfrm>
              <a:off x="5480225" y="2486000"/>
              <a:ext cx="5000" cy="4500"/>
            </a:xfrm>
            <a:custGeom>
              <a:avLst/>
              <a:gdLst/>
              <a:ahLst/>
              <a:cxnLst/>
              <a:rect l="l" t="t" r="r" b="b"/>
              <a:pathLst>
                <a:path w="200" h="180" extrusionOk="0">
                  <a:moveTo>
                    <a:pt x="200" y="0"/>
                  </a:moveTo>
                  <a:lnTo>
                    <a:pt x="200" y="0"/>
                  </a:lnTo>
                  <a:cubicBezTo>
                    <a:pt x="100" y="20"/>
                    <a:pt x="21" y="80"/>
                    <a:pt x="1" y="179"/>
                  </a:cubicBezTo>
                  <a:cubicBezTo>
                    <a:pt x="120" y="179"/>
                    <a:pt x="200" y="119"/>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6" name="Google Shape;17596;p41"/>
            <p:cNvSpPr/>
            <p:nvPr/>
          </p:nvSpPr>
          <p:spPr>
            <a:xfrm>
              <a:off x="5621975" y="2423100"/>
              <a:ext cx="516225" cy="28600"/>
            </a:xfrm>
            <a:custGeom>
              <a:avLst/>
              <a:gdLst/>
              <a:ahLst/>
              <a:cxnLst/>
              <a:rect l="l" t="t" r="r" b="b"/>
              <a:pathLst>
                <a:path w="20649" h="1144" extrusionOk="0">
                  <a:moveTo>
                    <a:pt x="900" y="1"/>
                  </a:moveTo>
                  <a:cubicBezTo>
                    <a:pt x="884" y="1"/>
                    <a:pt x="869" y="3"/>
                    <a:pt x="855" y="10"/>
                  </a:cubicBezTo>
                  <a:cubicBezTo>
                    <a:pt x="781" y="38"/>
                    <a:pt x="703" y="45"/>
                    <a:pt x="623" y="45"/>
                  </a:cubicBezTo>
                  <a:cubicBezTo>
                    <a:pt x="542" y="45"/>
                    <a:pt x="459" y="38"/>
                    <a:pt x="374" y="38"/>
                  </a:cubicBezTo>
                  <a:cubicBezTo>
                    <a:pt x="252" y="38"/>
                    <a:pt x="126" y="54"/>
                    <a:pt x="0" y="129"/>
                  </a:cubicBezTo>
                  <a:cubicBezTo>
                    <a:pt x="279" y="348"/>
                    <a:pt x="796" y="89"/>
                    <a:pt x="816" y="606"/>
                  </a:cubicBezTo>
                  <a:cubicBezTo>
                    <a:pt x="990" y="622"/>
                    <a:pt x="1162" y="628"/>
                    <a:pt x="1333" y="628"/>
                  </a:cubicBezTo>
                  <a:cubicBezTo>
                    <a:pt x="1610" y="628"/>
                    <a:pt x="1886" y="611"/>
                    <a:pt x="2168" y="587"/>
                  </a:cubicBezTo>
                  <a:cubicBezTo>
                    <a:pt x="2288" y="517"/>
                    <a:pt x="2412" y="492"/>
                    <a:pt x="2534" y="492"/>
                  </a:cubicBezTo>
                  <a:cubicBezTo>
                    <a:pt x="2656" y="492"/>
                    <a:pt x="2775" y="517"/>
                    <a:pt x="2884" y="547"/>
                  </a:cubicBezTo>
                  <a:cubicBezTo>
                    <a:pt x="3544" y="615"/>
                    <a:pt x="4195" y="637"/>
                    <a:pt x="4848" y="637"/>
                  </a:cubicBezTo>
                  <a:cubicBezTo>
                    <a:pt x="5141" y="637"/>
                    <a:pt x="5434" y="632"/>
                    <a:pt x="5729" y="626"/>
                  </a:cubicBezTo>
                  <a:cubicBezTo>
                    <a:pt x="6357" y="615"/>
                    <a:pt x="6972" y="590"/>
                    <a:pt x="7586" y="590"/>
                  </a:cubicBezTo>
                  <a:cubicBezTo>
                    <a:pt x="8041" y="590"/>
                    <a:pt x="8494" y="604"/>
                    <a:pt x="8952" y="646"/>
                  </a:cubicBezTo>
                  <a:cubicBezTo>
                    <a:pt x="11359" y="845"/>
                    <a:pt x="13806" y="845"/>
                    <a:pt x="16232" y="945"/>
                  </a:cubicBezTo>
                  <a:cubicBezTo>
                    <a:pt x="16520" y="875"/>
                    <a:pt x="16800" y="843"/>
                    <a:pt x="17080" y="843"/>
                  </a:cubicBezTo>
                  <a:cubicBezTo>
                    <a:pt x="17437" y="843"/>
                    <a:pt x="17793" y="895"/>
                    <a:pt x="18162" y="984"/>
                  </a:cubicBezTo>
                  <a:lnTo>
                    <a:pt x="18321" y="984"/>
                  </a:lnTo>
                  <a:cubicBezTo>
                    <a:pt x="18460" y="905"/>
                    <a:pt x="18595" y="860"/>
                    <a:pt x="18724" y="860"/>
                  </a:cubicBezTo>
                  <a:cubicBezTo>
                    <a:pt x="18853" y="860"/>
                    <a:pt x="18978" y="905"/>
                    <a:pt x="19097" y="1004"/>
                  </a:cubicBezTo>
                  <a:cubicBezTo>
                    <a:pt x="19367" y="1112"/>
                    <a:pt x="19642" y="1126"/>
                    <a:pt x="19917" y="1126"/>
                  </a:cubicBezTo>
                  <a:cubicBezTo>
                    <a:pt x="20016" y="1126"/>
                    <a:pt x="20116" y="1125"/>
                    <a:pt x="20215" y="1125"/>
                  </a:cubicBezTo>
                  <a:cubicBezTo>
                    <a:pt x="20347" y="1125"/>
                    <a:pt x="20479" y="1128"/>
                    <a:pt x="20609" y="1144"/>
                  </a:cubicBezTo>
                  <a:cubicBezTo>
                    <a:pt x="20649" y="1004"/>
                    <a:pt x="20549" y="925"/>
                    <a:pt x="20410" y="845"/>
                  </a:cubicBezTo>
                  <a:cubicBezTo>
                    <a:pt x="20314" y="809"/>
                    <a:pt x="20205" y="781"/>
                    <a:pt x="20098" y="781"/>
                  </a:cubicBezTo>
                  <a:cubicBezTo>
                    <a:pt x="20026" y="781"/>
                    <a:pt x="19956" y="793"/>
                    <a:pt x="19893" y="825"/>
                  </a:cubicBezTo>
                  <a:cubicBezTo>
                    <a:pt x="19794" y="879"/>
                    <a:pt x="19733" y="900"/>
                    <a:pt x="19697" y="900"/>
                  </a:cubicBezTo>
                  <a:cubicBezTo>
                    <a:pt x="19557" y="900"/>
                    <a:pt x="19784" y="587"/>
                    <a:pt x="19674" y="587"/>
                  </a:cubicBezTo>
                  <a:cubicBezTo>
                    <a:pt x="15040" y="359"/>
                    <a:pt x="10422" y="178"/>
                    <a:pt x="5792" y="178"/>
                  </a:cubicBezTo>
                  <a:cubicBezTo>
                    <a:pt x="5155" y="178"/>
                    <a:pt x="4517" y="181"/>
                    <a:pt x="3879" y="189"/>
                  </a:cubicBezTo>
                  <a:cubicBezTo>
                    <a:pt x="3581" y="139"/>
                    <a:pt x="3282" y="114"/>
                    <a:pt x="2984" y="114"/>
                  </a:cubicBezTo>
                  <a:cubicBezTo>
                    <a:pt x="2686" y="114"/>
                    <a:pt x="2387" y="139"/>
                    <a:pt x="2089" y="189"/>
                  </a:cubicBezTo>
                  <a:cubicBezTo>
                    <a:pt x="2079" y="169"/>
                    <a:pt x="2059" y="159"/>
                    <a:pt x="2037" y="159"/>
                  </a:cubicBezTo>
                  <a:cubicBezTo>
                    <a:pt x="2014" y="159"/>
                    <a:pt x="1989" y="169"/>
                    <a:pt x="1969" y="189"/>
                  </a:cubicBezTo>
                  <a:cubicBezTo>
                    <a:pt x="1651" y="129"/>
                    <a:pt x="1293" y="149"/>
                    <a:pt x="995" y="10"/>
                  </a:cubicBezTo>
                  <a:cubicBezTo>
                    <a:pt x="968" y="10"/>
                    <a:pt x="933"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7" name="Google Shape;17597;p41"/>
            <p:cNvSpPr/>
            <p:nvPr/>
          </p:nvSpPr>
          <p:spPr>
            <a:xfrm>
              <a:off x="6117925" y="2435000"/>
              <a:ext cx="284350" cy="27700"/>
            </a:xfrm>
            <a:custGeom>
              <a:avLst/>
              <a:gdLst/>
              <a:ahLst/>
              <a:cxnLst/>
              <a:rect l="l" t="t" r="r" b="b"/>
              <a:pathLst>
                <a:path w="11374" h="1108" extrusionOk="0">
                  <a:moveTo>
                    <a:pt x="588" y="0"/>
                  </a:moveTo>
                  <a:cubicBezTo>
                    <a:pt x="411" y="0"/>
                    <a:pt x="233" y="62"/>
                    <a:pt x="55" y="111"/>
                  </a:cubicBezTo>
                  <a:cubicBezTo>
                    <a:pt x="0" y="394"/>
                    <a:pt x="131" y="415"/>
                    <a:pt x="283" y="415"/>
                  </a:cubicBezTo>
                  <a:cubicBezTo>
                    <a:pt x="309" y="415"/>
                    <a:pt x="336" y="414"/>
                    <a:pt x="362" y="414"/>
                  </a:cubicBezTo>
                  <a:cubicBezTo>
                    <a:pt x="463" y="414"/>
                    <a:pt x="562" y="423"/>
                    <a:pt x="612" y="508"/>
                  </a:cubicBezTo>
                  <a:cubicBezTo>
                    <a:pt x="652" y="548"/>
                    <a:pt x="731" y="628"/>
                    <a:pt x="811" y="668"/>
                  </a:cubicBezTo>
                  <a:cubicBezTo>
                    <a:pt x="3098" y="707"/>
                    <a:pt x="5346" y="707"/>
                    <a:pt x="7614" y="926"/>
                  </a:cubicBezTo>
                  <a:cubicBezTo>
                    <a:pt x="7793" y="982"/>
                    <a:pt x="7977" y="997"/>
                    <a:pt x="8161" y="997"/>
                  </a:cubicBezTo>
                  <a:cubicBezTo>
                    <a:pt x="8386" y="997"/>
                    <a:pt x="8613" y="975"/>
                    <a:pt x="8837" y="975"/>
                  </a:cubicBezTo>
                  <a:cubicBezTo>
                    <a:pt x="9022" y="975"/>
                    <a:pt x="9205" y="990"/>
                    <a:pt x="9384" y="1045"/>
                  </a:cubicBezTo>
                  <a:cubicBezTo>
                    <a:pt x="9587" y="1088"/>
                    <a:pt x="9795" y="1108"/>
                    <a:pt x="10000" y="1108"/>
                  </a:cubicBezTo>
                  <a:cubicBezTo>
                    <a:pt x="10177" y="1108"/>
                    <a:pt x="10352" y="1093"/>
                    <a:pt x="10518" y="1065"/>
                  </a:cubicBezTo>
                  <a:cubicBezTo>
                    <a:pt x="10588" y="1016"/>
                    <a:pt x="10653" y="991"/>
                    <a:pt x="10715" y="991"/>
                  </a:cubicBezTo>
                  <a:cubicBezTo>
                    <a:pt x="10777" y="991"/>
                    <a:pt x="10837" y="1016"/>
                    <a:pt x="10896" y="1065"/>
                  </a:cubicBezTo>
                  <a:lnTo>
                    <a:pt x="11095" y="1065"/>
                  </a:lnTo>
                  <a:lnTo>
                    <a:pt x="11294" y="866"/>
                  </a:lnTo>
                  <a:cubicBezTo>
                    <a:pt x="11314" y="866"/>
                    <a:pt x="11354" y="847"/>
                    <a:pt x="11354" y="807"/>
                  </a:cubicBezTo>
                  <a:cubicBezTo>
                    <a:pt x="11374" y="747"/>
                    <a:pt x="11354" y="707"/>
                    <a:pt x="11294" y="648"/>
                  </a:cubicBezTo>
                  <a:lnTo>
                    <a:pt x="10996" y="648"/>
                  </a:lnTo>
                  <a:cubicBezTo>
                    <a:pt x="9583" y="469"/>
                    <a:pt x="8171" y="508"/>
                    <a:pt x="6739" y="270"/>
                  </a:cubicBezTo>
                  <a:cubicBezTo>
                    <a:pt x="6679" y="250"/>
                    <a:pt x="6619" y="210"/>
                    <a:pt x="6580" y="210"/>
                  </a:cubicBezTo>
                  <a:cubicBezTo>
                    <a:pt x="4630" y="31"/>
                    <a:pt x="2661" y="210"/>
                    <a:pt x="711" y="11"/>
                  </a:cubicBezTo>
                  <a:cubicBezTo>
                    <a:pt x="670" y="4"/>
                    <a:pt x="629" y="0"/>
                    <a:pt x="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8" name="Google Shape;17598;p41"/>
            <p:cNvSpPr/>
            <p:nvPr/>
          </p:nvSpPr>
          <p:spPr>
            <a:xfrm>
              <a:off x="6286375" y="2441875"/>
              <a:ext cx="106450" cy="11225"/>
            </a:xfrm>
            <a:custGeom>
              <a:avLst/>
              <a:gdLst/>
              <a:ahLst/>
              <a:cxnLst/>
              <a:rect l="l" t="t" r="r" b="b"/>
              <a:pathLst>
                <a:path w="4258" h="449" extrusionOk="0">
                  <a:moveTo>
                    <a:pt x="1133" y="1"/>
                  </a:moveTo>
                  <a:cubicBezTo>
                    <a:pt x="756" y="1"/>
                    <a:pt x="378" y="13"/>
                    <a:pt x="1" y="34"/>
                  </a:cubicBezTo>
                  <a:cubicBezTo>
                    <a:pt x="80" y="74"/>
                    <a:pt x="140" y="194"/>
                    <a:pt x="200" y="194"/>
                  </a:cubicBezTo>
                  <a:cubicBezTo>
                    <a:pt x="1265" y="255"/>
                    <a:pt x="2294" y="449"/>
                    <a:pt x="3342" y="449"/>
                  </a:cubicBezTo>
                  <a:cubicBezTo>
                    <a:pt x="3645" y="449"/>
                    <a:pt x="3950" y="433"/>
                    <a:pt x="4258" y="393"/>
                  </a:cubicBezTo>
                  <a:cubicBezTo>
                    <a:pt x="3233" y="100"/>
                    <a:pt x="2186"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9" name="Google Shape;17599;p41"/>
            <p:cNvSpPr/>
            <p:nvPr/>
          </p:nvSpPr>
          <p:spPr>
            <a:xfrm>
              <a:off x="5675675" y="2422950"/>
              <a:ext cx="44775" cy="4875"/>
            </a:xfrm>
            <a:custGeom>
              <a:avLst/>
              <a:gdLst/>
              <a:ahLst/>
              <a:cxnLst/>
              <a:rect l="l" t="t" r="r" b="b"/>
              <a:pathLst>
                <a:path w="1791" h="195" extrusionOk="0">
                  <a:moveTo>
                    <a:pt x="866" y="1"/>
                  </a:moveTo>
                  <a:cubicBezTo>
                    <a:pt x="567" y="1"/>
                    <a:pt x="279" y="65"/>
                    <a:pt x="0" y="195"/>
                  </a:cubicBezTo>
                  <a:lnTo>
                    <a:pt x="1791" y="195"/>
                  </a:lnTo>
                  <a:cubicBezTo>
                    <a:pt x="1473" y="65"/>
                    <a:pt x="1164" y="1"/>
                    <a:pt x="8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0" name="Google Shape;17600;p41"/>
            <p:cNvSpPr/>
            <p:nvPr/>
          </p:nvSpPr>
          <p:spPr>
            <a:xfrm>
              <a:off x="5647325" y="2422850"/>
              <a:ext cx="24400" cy="7975"/>
            </a:xfrm>
            <a:custGeom>
              <a:avLst/>
              <a:gdLst/>
              <a:ahLst/>
              <a:cxnLst/>
              <a:rect l="l" t="t" r="r" b="b"/>
              <a:pathLst>
                <a:path w="976" h="319" extrusionOk="0">
                  <a:moveTo>
                    <a:pt x="242" y="0"/>
                  </a:moveTo>
                  <a:cubicBezTo>
                    <a:pt x="164" y="0"/>
                    <a:pt x="84" y="12"/>
                    <a:pt x="1" y="40"/>
                  </a:cubicBezTo>
                  <a:cubicBezTo>
                    <a:pt x="190" y="188"/>
                    <a:pt x="397" y="318"/>
                    <a:pt x="629" y="318"/>
                  </a:cubicBezTo>
                  <a:cubicBezTo>
                    <a:pt x="738" y="318"/>
                    <a:pt x="854" y="289"/>
                    <a:pt x="975" y="219"/>
                  </a:cubicBezTo>
                  <a:cubicBezTo>
                    <a:pt x="731" y="127"/>
                    <a:pt x="498" y="0"/>
                    <a:pt x="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1" name="Google Shape;17601;p41"/>
            <p:cNvSpPr/>
            <p:nvPr/>
          </p:nvSpPr>
          <p:spPr>
            <a:xfrm>
              <a:off x="6102225" y="2437750"/>
              <a:ext cx="31000" cy="10000"/>
            </a:xfrm>
            <a:custGeom>
              <a:avLst/>
              <a:gdLst/>
              <a:ahLst/>
              <a:cxnLst/>
              <a:rect l="l" t="t" r="r" b="b"/>
              <a:pathLst>
                <a:path w="1240" h="400" extrusionOk="0">
                  <a:moveTo>
                    <a:pt x="484" y="1"/>
                  </a:moveTo>
                  <a:cubicBezTo>
                    <a:pt x="465" y="135"/>
                    <a:pt x="0" y="399"/>
                    <a:pt x="524" y="399"/>
                  </a:cubicBezTo>
                  <a:cubicBezTo>
                    <a:pt x="542" y="399"/>
                    <a:pt x="562" y="399"/>
                    <a:pt x="583" y="398"/>
                  </a:cubicBezTo>
                  <a:cubicBezTo>
                    <a:pt x="656" y="385"/>
                    <a:pt x="727" y="381"/>
                    <a:pt x="798" y="381"/>
                  </a:cubicBezTo>
                  <a:cubicBezTo>
                    <a:pt x="939" y="381"/>
                    <a:pt x="1081" y="398"/>
                    <a:pt x="1240" y="398"/>
                  </a:cubicBezTo>
                  <a:cubicBezTo>
                    <a:pt x="1120" y="140"/>
                    <a:pt x="782" y="239"/>
                    <a:pt x="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2" name="Google Shape;17602;p41"/>
            <p:cNvSpPr/>
            <p:nvPr/>
          </p:nvSpPr>
          <p:spPr>
            <a:xfrm>
              <a:off x="6400275" y="2448100"/>
              <a:ext cx="14425" cy="8725"/>
            </a:xfrm>
            <a:custGeom>
              <a:avLst/>
              <a:gdLst/>
              <a:ahLst/>
              <a:cxnLst/>
              <a:rect l="l" t="t" r="r" b="b"/>
              <a:pathLst>
                <a:path w="577" h="349" extrusionOk="0">
                  <a:moveTo>
                    <a:pt x="196" y="1"/>
                  </a:moveTo>
                  <a:cubicBezTo>
                    <a:pt x="131" y="1"/>
                    <a:pt x="66" y="32"/>
                    <a:pt x="0" y="124"/>
                  </a:cubicBezTo>
                  <a:cubicBezTo>
                    <a:pt x="0" y="203"/>
                    <a:pt x="20" y="283"/>
                    <a:pt x="20" y="342"/>
                  </a:cubicBezTo>
                  <a:cubicBezTo>
                    <a:pt x="83" y="342"/>
                    <a:pt x="150" y="348"/>
                    <a:pt x="215" y="348"/>
                  </a:cubicBezTo>
                  <a:cubicBezTo>
                    <a:pt x="358" y="348"/>
                    <a:pt x="495" y="320"/>
                    <a:pt x="577" y="144"/>
                  </a:cubicBezTo>
                  <a:cubicBezTo>
                    <a:pt x="457" y="130"/>
                    <a:pt x="328"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3" name="Google Shape;17603;p41"/>
            <p:cNvSpPr/>
            <p:nvPr/>
          </p:nvSpPr>
          <p:spPr>
            <a:xfrm>
              <a:off x="6419650" y="2451675"/>
              <a:ext cx="10975" cy="11475"/>
            </a:xfrm>
            <a:custGeom>
              <a:avLst/>
              <a:gdLst/>
              <a:ahLst/>
              <a:cxnLst/>
              <a:rect l="l" t="t" r="r" b="b"/>
              <a:pathLst>
                <a:path w="439" h="459" extrusionOk="0">
                  <a:moveTo>
                    <a:pt x="1" y="1"/>
                  </a:moveTo>
                  <a:lnTo>
                    <a:pt x="220" y="458"/>
                  </a:lnTo>
                  <a:cubicBezTo>
                    <a:pt x="439" y="160"/>
                    <a:pt x="339" y="4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4" name="Google Shape;17604;p41"/>
            <p:cNvSpPr/>
            <p:nvPr/>
          </p:nvSpPr>
          <p:spPr>
            <a:xfrm>
              <a:off x="6414700" y="2449250"/>
              <a:ext cx="4975" cy="2450"/>
            </a:xfrm>
            <a:custGeom>
              <a:avLst/>
              <a:gdLst/>
              <a:ahLst/>
              <a:cxnLst/>
              <a:rect l="l" t="t" r="r" b="b"/>
              <a:pathLst>
                <a:path w="199" h="98" extrusionOk="0">
                  <a:moveTo>
                    <a:pt x="103" y="0"/>
                  </a:moveTo>
                  <a:cubicBezTo>
                    <a:pt x="72" y="0"/>
                    <a:pt x="38" y="31"/>
                    <a:pt x="0" y="98"/>
                  </a:cubicBezTo>
                  <a:lnTo>
                    <a:pt x="199" y="98"/>
                  </a:lnTo>
                  <a:cubicBezTo>
                    <a:pt x="168" y="36"/>
                    <a:pt x="137"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5" name="Google Shape;17605;p41"/>
            <p:cNvSpPr/>
            <p:nvPr/>
          </p:nvSpPr>
          <p:spPr>
            <a:xfrm>
              <a:off x="5153500" y="2873900"/>
              <a:ext cx="157675" cy="112425"/>
            </a:xfrm>
            <a:custGeom>
              <a:avLst/>
              <a:gdLst/>
              <a:ahLst/>
              <a:cxnLst/>
              <a:rect l="l" t="t" r="r" b="b"/>
              <a:pathLst>
                <a:path w="6307" h="4497" extrusionOk="0">
                  <a:moveTo>
                    <a:pt x="3024" y="0"/>
                  </a:moveTo>
                  <a:cubicBezTo>
                    <a:pt x="2944" y="0"/>
                    <a:pt x="2885" y="20"/>
                    <a:pt x="2825" y="100"/>
                  </a:cubicBezTo>
                  <a:cubicBezTo>
                    <a:pt x="2696" y="819"/>
                    <a:pt x="2378" y="1282"/>
                    <a:pt x="1619" y="1282"/>
                  </a:cubicBezTo>
                  <a:cubicBezTo>
                    <a:pt x="1560" y="1282"/>
                    <a:pt x="1497" y="1279"/>
                    <a:pt x="1432" y="1274"/>
                  </a:cubicBezTo>
                  <a:cubicBezTo>
                    <a:pt x="1403" y="1270"/>
                    <a:pt x="1375" y="1269"/>
                    <a:pt x="1347" y="1269"/>
                  </a:cubicBezTo>
                  <a:cubicBezTo>
                    <a:pt x="858" y="1269"/>
                    <a:pt x="527" y="1742"/>
                    <a:pt x="0" y="1930"/>
                  </a:cubicBezTo>
                  <a:cubicBezTo>
                    <a:pt x="458" y="2268"/>
                    <a:pt x="836" y="2467"/>
                    <a:pt x="1253" y="2587"/>
                  </a:cubicBezTo>
                  <a:cubicBezTo>
                    <a:pt x="1393" y="2746"/>
                    <a:pt x="1492" y="2885"/>
                    <a:pt x="1651" y="3044"/>
                  </a:cubicBezTo>
                  <a:cubicBezTo>
                    <a:pt x="3064" y="3561"/>
                    <a:pt x="4416" y="4258"/>
                    <a:pt x="5928" y="4496"/>
                  </a:cubicBezTo>
                  <a:cubicBezTo>
                    <a:pt x="6207" y="4437"/>
                    <a:pt x="6306" y="4258"/>
                    <a:pt x="6207" y="3979"/>
                  </a:cubicBezTo>
                  <a:cubicBezTo>
                    <a:pt x="6147" y="3860"/>
                    <a:pt x="6048" y="3760"/>
                    <a:pt x="5948" y="3681"/>
                  </a:cubicBezTo>
                  <a:cubicBezTo>
                    <a:pt x="5829" y="3601"/>
                    <a:pt x="5689" y="3561"/>
                    <a:pt x="5530" y="3502"/>
                  </a:cubicBezTo>
                  <a:cubicBezTo>
                    <a:pt x="5491" y="3482"/>
                    <a:pt x="5411" y="3462"/>
                    <a:pt x="5331" y="3442"/>
                  </a:cubicBezTo>
                  <a:cubicBezTo>
                    <a:pt x="5212" y="3382"/>
                    <a:pt x="5053" y="3342"/>
                    <a:pt x="4934" y="3283"/>
                  </a:cubicBezTo>
                  <a:cubicBezTo>
                    <a:pt x="4854" y="3263"/>
                    <a:pt x="4814" y="3243"/>
                    <a:pt x="4735" y="3203"/>
                  </a:cubicBezTo>
                  <a:cubicBezTo>
                    <a:pt x="4556" y="3163"/>
                    <a:pt x="4396" y="3084"/>
                    <a:pt x="4217" y="3004"/>
                  </a:cubicBezTo>
                  <a:cubicBezTo>
                    <a:pt x="4118" y="2964"/>
                    <a:pt x="3999" y="2905"/>
                    <a:pt x="3899" y="2865"/>
                  </a:cubicBezTo>
                  <a:cubicBezTo>
                    <a:pt x="3760" y="2805"/>
                    <a:pt x="3660" y="2785"/>
                    <a:pt x="3541" y="2766"/>
                  </a:cubicBezTo>
                  <a:cubicBezTo>
                    <a:pt x="3362" y="2706"/>
                    <a:pt x="3223" y="2666"/>
                    <a:pt x="3064" y="2606"/>
                  </a:cubicBezTo>
                  <a:cubicBezTo>
                    <a:pt x="2686" y="2467"/>
                    <a:pt x="2248" y="2368"/>
                    <a:pt x="1870" y="2089"/>
                  </a:cubicBezTo>
                  <a:cubicBezTo>
                    <a:pt x="2228" y="1870"/>
                    <a:pt x="2706" y="1990"/>
                    <a:pt x="2924" y="1572"/>
                  </a:cubicBezTo>
                  <a:cubicBezTo>
                    <a:pt x="3083" y="1353"/>
                    <a:pt x="3143" y="1095"/>
                    <a:pt x="3183" y="856"/>
                  </a:cubicBezTo>
                  <a:cubicBezTo>
                    <a:pt x="3203" y="697"/>
                    <a:pt x="3223" y="518"/>
                    <a:pt x="3243" y="378"/>
                  </a:cubicBezTo>
                  <a:lnTo>
                    <a:pt x="3243" y="259"/>
                  </a:lnTo>
                  <a:cubicBezTo>
                    <a:pt x="3243" y="199"/>
                    <a:pt x="3223" y="179"/>
                    <a:pt x="3223" y="120"/>
                  </a:cubicBezTo>
                  <a:cubicBezTo>
                    <a:pt x="3183" y="60"/>
                    <a:pt x="3103" y="20"/>
                    <a:pt x="3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6" name="Google Shape;17606;p41"/>
            <p:cNvSpPr/>
            <p:nvPr/>
          </p:nvSpPr>
          <p:spPr>
            <a:xfrm>
              <a:off x="5028175" y="3018275"/>
              <a:ext cx="68150" cy="109275"/>
            </a:xfrm>
            <a:custGeom>
              <a:avLst/>
              <a:gdLst/>
              <a:ahLst/>
              <a:cxnLst/>
              <a:rect l="l" t="t" r="r" b="b"/>
              <a:pathLst>
                <a:path w="2726" h="4371" extrusionOk="0">
                  <a:moveTo>
                    <a:pt x="2222" y="0"/>
                  </a:moveTo>
                  <a:cubicBezTo>
                    <a:pt x="2057" y="0"/>
                    <a:pt x="1973" y="120"/>
                    <a:pt x="1890" y="253"/>
                  </a:cubicBezTo>
                  <a:cubicBezTo>
                    <a:pt x="2049" y="1546"/>
                    <a:pt x="1651" y="2600"/>
                    <a:pt x="557" y="3376"/>
                  </a:cubicBezTo>
                  <a:cubicBezTo>
                    <a:pt x="279" y="3575"/>
                    <a:pt x="0" y="3834"/>
                    <a:pt x="0" y="4232"/>
                  </a:cubicBezTo>
                  <a:cubicBezTo>
                    <a:pt x="40" y="4251"/>
                    <a:pt x="80" y="4251"/>
                    <a:pt x="139" y="4271"/>
                  </a:cubicBezTo>
                  <a:cubicBezTo>
                    <a:pt x="199" y="4331"/>
                    <a:pt x="259" y="4331"/>
                    <a:pt x="358" y="4371"/>
                  </a:cubicBezTo>
                  <a:cubicBezTo>
                    <a:pt x="517" y="4291"/>
                    <a:pt x="677" y="4192"/>
                    <a:pt x="816" y="4092"/>
                  </a:cubicBezTo>
                  <a:cubicBezTo>
                    <a:pt x="895" y="4052"/>
                    <a:pt x="975" y="4033"/>
                    <a:pt x="1015" y="3973"/>
                  </a:cubicBezTo>
                  <a:cubicBezTo>
                    <a:pt x="1074" y="3933"/>
                    <a:pt x="1154" y="3873"/>
                    <a:pt x="1194" y="3834"/>
                  </a:cubicBezTo>
                  <a:cubicBezTo>
                    <a:pt x="1253" y="3774"/>
                    <a:pt x="1313" y="3734"/>
                    <a:pt x="1373" y="3675"/>
                  </a:cubicBezTo>
                  <a:cubicBezTo>
                    <a:pt x="1691" y="3456"/>
                    <a:pt x="1870" y="3157"/>
                    <a:pt x="2049" y="2839"/>
                  </a:cubicBezTo>
                  <a:cubicBezTo>
                    <a:pt x="2168" y="2660"/>
                    <a:pt x="2328" y="2501"/>
                    <a:pt x="2427" y="2302"/>
                  </a:cubicBezTo>
                  <a:cubicBezTo>
                    <a:pt x="2527" y="2063"/>
                    <a:pt x="2626" y="1805"/>
                    <a:pt x="2666" y="1546"/>
                  </a:cubicBezTo>
                  <a:cubicBezTo>
                    <a:pt x="2725" y="1267"/>
                    <a:pt x="2725" y="989"/>
                    <a:pt x="2686" y="710"/>
                  </a:cubicBezTo>
                  <a:cubicBezTo>
                    <a:pt x="2686" y="611"/>
                    <a:pt x="2666" y="551"/>
                    <a:pt x="2646" y="452"/>
                  </a:cubicBezTo>
                  <a:cubicBezTo>
                    <a:pt x="2566" y="273"/>
                    <a:pt x="2487" y="114"/>
                    <a:pt x="2328" y="14"/>
                  </a:cubicBezTo>
                  <a:cubicBezTo>
                    <a:pt x="2289" y="5"/>
                    <a:pt x="2254" y="0"/>
                    <a:pt x="2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7" name="Google Shape;17607;p41"/>
            <p:cNvSpPr/>
            <p:nvPr/>
          </p:nvSpPr>
          <p:spPr>
            <a:xfrm>
              <a:off x="5188300" y="2789800"/>
              <a:ext cx="60200" cy="58275"/>
            </a:xfrm>
            <a:custGeom>
              <a:avLst/>
              <a:gdLst/>
              <a:ahLst/>
              <a:cxnLst/>
              <a:rect l="l" t="t" r="r" b="b"/>
              <a:pathLst>
                <a:path w="2408" h="2331" extrusionOk="0">
                  <a:moveTo>
                    <a:pt x="737" y="1"/>
                  </a:moveTo>
                  <a:cubicBezTo>
                    <a:pt x="408" y="1"/>
                    <a:pt x="151" y="160"/>
                    <a:pt x="1" y="460"/>
                  </a:cubicBezTo>
                  <a:cubicBezTo>
                    <a:pt x="219" y="560"/>
                    <a:pt x="418" y="679"/>
                    <a:pt x="637" y="778"/>
                  </a:cubicBezTo>
                  <a:cubicBezTo>
                    <a:pt x="1512" y="977"/>
                    <a:pt x="1592" y="1057"/>
                    <a:pt x="1592" y="1853"/>
                  </a:cubicBezTo>
                  <a:cubicBezTo>
                    <a:pt x="1612" y="1992"/>
                    <a:pt x="1612" y="2171"/>
                    <a:pt x="1612" y="2330"/>
                  </a:cubicBezTo>
                  <a:cubicBezTo>
                    <a:pt x="2030" y="2270"/>
                    <a:pt x="1950" y="1793"/>
                    <a:pt x="2229" y="1634"/>
                  </a:cubicBezTo>
                  <a:cubicBezTo>
                    <a:pt x="2328" y="1534"/>
                    <a:pt x="2388" y="1395"/>
                    <a:pt x="2408" y="1276"/>
                  </a:cubicBezTo>
                  <a:cubicBezTo>
                    <a:pt x="2288" y="301"/>
                    <a:pt x="1413" y="341"/>
                    <a:pt x="796" y="3"/>
                  </a:cubicBezTo>
                  <a:cubicBezTo>
                    <a:pt x="776" y="1"/>
                    <a:pt x="757" y="1"/>
                    <a:pt x="7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8" name="Google Shape;17608;p41"/>
            <p:cNvSpPr/>
            <p:nvPr/>
          </p:nvSpPr>
          <p:spPr>
            <a:xfrm>
              <a:off x="5107750" y="2944025"/>
              <a:ext cx="84050" cy="33350"/>
            </a:xfrm>
            <a:custGeom>
              <a:avLst/>
              <a:gdLst/>
              <a:ahLst/>
              <a:cxnLst/>
              <a:rect l="l" t="t" r="r" b="b"/>
              <a:pathLst>
                <a:path w="3362" h="1334" extrusionOk="0">
                  <a:moveTo>
                    <a:pt x="3083" y="0"/>
                  </a:moveTo>
                  <a:cubicBezTo>
                    <a:pt x="2387" y="239"/>
                    <a:pt x="1631" y="159"/>
                    <a:pt x="975" y="577"/>
                  </a:cubicBezTo>
                  <a:cubicBezTo>
                    <a:pt x="855" y="677"/>
                    <a:pt x="696" y="657"/>
                    <a:pt x="557" y="736"/>
                  </a:cubicBezTo>
                  <a:cubicBezTo>
                    <a:pt x="534" y="725"/>
                    <a:pt x="514" y="720"/>
                    <a:pt x="496" y="720"/>
                  </a:cubicBezTo>
                  <a:cubicBezTo>
                    <a:pt x="454" y="720"/>
                    <a:pt x="426" y="748"/>
                    <a:pt x="398" y="776"/>
                  </a:cubicBezTo>
                  <a:cubicBezTo>
                    <a:pt x="298" y="876"/>
                    <a:pt x="60" y="796"/>
                    <a:pt x="40" y="1055"/>
                  </a:cubicBezTo>
                  <a:cubicBezTo>
                    <a:pt x="0" y="1254"/>
                    <a:pt x="179" y="1273"/>
                    <a:pt x="338" y="1333"/>
                  </a:cubicBezTo>
                  <a:cubicBezTo>
                    <a:pt x="398" y="1333"/>
                    <a:pt x="497" y="1333"/>
                    <a:pt x="577" y="1293"/>
                  </a:cubicBezTo>
                  <a:cubicBezTo>
                    <a:pt x="796" y="1254"/>
                    <a:pt x="995" y="1194"/>
                    <a:pt x="1194" y="1174"/>
                  </a:cubicBezTo>
                  <a:lnTo>
                    <a:pt x="1572" y="1094"/>
                  </a:lnTo>
                  <a:cubicBezTo>
                    <a:pt x="1751" y="1055"/>
                    <a:pt x="1890" y="1035"/>
                    <a:pt x="2069" y="995"/>
                  </a:cubicBezTo>
                  <a:cubicBezTo>
                    <a:pt x="2526" y="776"/>
                    <a:pt x="3362" y="1075"/>
                    <a:pt x="3223" y="80"/>
                  </a:cubicBezTo>
                  <a:cubicBezTo>
                    <a:pt x="3163" y="60"/>
                    <a:pt x="3143" y="40"/>
                    <a:pt x="3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9" name="Google Shape;17609;p41"/>
            <p:cNvSpPr/>
            <p:nvPr/>
          </p:nvSpPr>
          <p:spPr>
            <a:xfrm>
              <a:off x="5042600" y="2963425"/>
              <a:ext cx="76600" cy="34525"/>
            </a:xfrm>
            <a:custGeom>
              <a:avLst/>
              <a:gdLst/>
              <a:ahLst/>
              <a:cxnLst/>
              <a:rect l="l" t="t" r="r" b="b"/>
              <a:pathLst>
                <a:path w="3064" h="1381" extrusionOk="0">
                  <a:moveTo>
                    <a:pt x="3004" y="0"/>
                  </a:moveTo>
                  <a:lnTo>
                    <a:pt x="3004" y="0"/>
                  </a:lnTo>
                  <a:cubicBezTo>
                    <a:pt x="2069" y="259"/>
                    <a:pt x="1094" y="259"/>
                    <a:pt x="159" y="557"/>
                  </a:cubicBezTo>
                  <a:cubicBezTo>
                    <a:pt x="0" y="796"/>
                    <a:pt x="0" y="1054"/>
                    <a:pt x="159" y="1273"/>
                  </a:cubicBezTo>
                  <a:cubicBezTo>
                    <a:pt x="199" y="1313"/>
                    <a:pt x="259" y="1353"/>
                    <a:pt x="298" y="1353"/>
                  </a:cubicBezTo>
                  <a:cubicBezTo>
                    <a:pt x="337" y="1372"/>
                    <a:pt x="371" y="1381"/>
                    <a:pt x="402" y="1381"/>
                  </a:cubicBezTo>
                  <a:cubicBezTo>
                    <a:pt x="469" y="1381"/>
                    <a:pt x="523" y="1341"/>
                    <a:pt x="577" y="1273"/>
                  </a:cubicBezTo>
                  <a:cubicBezTo>
                    <a:pt x="597" y="1194"/>
                    <a:pt x="597" y="1154"/>
                    <a:pt x="557" y="1074"/>
                  </a:cubicBezTo>
                  <a:cubicBezTo>
                    <a:pt x="531" y="1063"/>
                    <a:pt x="509" y="1059"/>
                    <a:pt x="491" y="1059"/>
                  </a:cubicBezTo>
                  <a:cubicBezTo>
                    <a:pt x="484" y="1059"/>
                    <a:pt x="478" y="1059"/>
                    <a:pt x="473" y="1060"/>
                  </a:cubicBezTo>
                  <a:lnTo>
                    <a:pt x="473" y="1060"/>
                  </a:lnTo>
                  <a:cubicBezTo>
                    <a:pt x="474" y="1059"/>
                    <a:pt x="476" y="1057"/>
                    <a:pt x="477" y="1054"/>
                  </a:cubicBezTo>
                  <a:cubicBezTo>
                    <a:pt x="501" y="1019"/>
                    <a:pt x="540" y="1012"/>
                    <a:pt x="583" y="1012"/>
                  </a:cubicBezTo>
                  <a:cubicBezTo>
                    <a:pt x="613" y="1012"/>
                    <a:pt x="645" y="1015"/>
                    <a:pt x="676" y="1015"/>
                  </a:cubicBezTo>
                  <a:cubicBezTo>
                    <a:pt x="716" y="995"/>
                    <a:pt x="776" y="995"/>
                    <a:pt x="796" y="995"/>
                  </a:cubicBezTo>
                  <a:cubicBezTo>
                    <a:pt x="875" y="995"/>
                    <a:pt x="955" y="975"/>
                    <a:pt x="1015" y="975"/>
                  </a:cubicBezTo>
                  <a:cubicBezTo>
                    <a:pt x="1253" y="975"/>
                    <a:pt x="1452" y="975"/>
                    <a:pt x="1671" y="955"/>
                  </a:cubicBezTo>
                  <a:cubicBezTo>
                    <a:pt x="2109" y="716"/>
                    <a:pt x="2765" y="1015"/>
                    <a:pt x="3064" y="378"/>
                  </a:cubicBezTo>
                  <a:cubicBezTo>
                    <a:pt x="2487" y="318"/>
                    <a:pt x="2964" y="120"/>
                    <a:pt x="3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0" name="Google Shape;17610;p41"/>
            <p:cNvSpPr/>
            <p:nvPr/>
          </p:nvSpPr>
          <p:spPr>
            <a:xfrm>
              <a:off x="5064475" y="2989150"/>
              <a:ext cx="68150" cy="35450"/>
            </a:xfrm>
            <a:custGeom>
              <a:avLst/>
              <a:gdLst/>
              <a:ahLst/>
              <a:cxnLst/>
              <a:rect l="l" t="t" r="r" b="b"/>
              <a:pathLst>
                <a:path w="2726" h="1418" extrusionOk="0">
                  <a:moveTo>
                    <a:pt x="901" y="1"/>
                  </a:moveTo>
                  <a:cubicBezTo>
                    <a:pt x="732" y="1"/>
                    <a:pt x="569" y="24"/>
                    <a:pt x="398" y="85"/>
                  </a:cubicBezTo>
                  <a:cubicBezTo>
                    <a:pt x="140" y="185"/>
                    <a:pt x="120" y="463"/>
                    <a:pt x="0" y="662"/>
                  </a:cubicBezTo>
                  <a:cubicBezTo>
                    <a:pt x="239" y="861"/>
                    <a:pt x="398" y="1120"/>
                    <a:pt x="418" y="1418"/>
                  </a:cubicBezTo>
                  <a:cubicBezTo>
                    <a:pt x="537" y="1358"/>
                    <a:pt x="637" y="1279"/>
                    <a:pt x="776" y="1239"/>
                  </a:cubicBezTo>
                  <a:cubicBezTo>
                    <a:pt x="1035" y="1040"/>
                    <a:pt x="1393" y="1139"/>
                    <a:pt x="1671" y="1020"/>
                  </a:cubicBezTo>
                  <a:cubicBezTo>
                    <a:pt x="1970" y="762"/>
                    <a:pt x="2527" y="980"/>
                    <a:pt x="2726" y="523"/>
                  </a:cubicBezTo>
                  <a:cubicBezTo>
                    <a:pt x="2368" y="25"/>
                    <a:pt x="1731" y="185"/>
                    <a:pt x="1234" y="25"/>
                  </a:cubicBezTo>
                  <a:cubicBezTo>
                    <a:pt x="1118" y="10"/>
                    <a:pt x="1008" y="1"/>
                    <a:pt x="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1" name="Google Shape;17611;p41"/>
            <p:cNvSpPr/>
            <p:nvPr/>
          </p:nvSpPr>
          <p:spPr>
            <a:xfrm>
              <a:off x="5224100" y="2829150"/>
              <a:ext cx="21425" cy="47250"/>
            </a:xfrm>
            <a:custGeom>
              <a:avLst/>
              <a:gdLst/>
              <a:ahLst/>
              <a:cxnLst/>
              <a:rect l="l" t="t" r="r" b="b"/>
              <a:pathLst>
                <a:path w="857" h="1890" extrusionOk="0">
                  <a:moveTo>
                    <a:pt x="677" y="0"/>
                  </a:moveTo>
                  <a:cubicBezTo>
                    <a:pt x="458" y="0"/>
                    <a:pt x="359" y="119"/>
                    <a:pt x="319" y="358"/>
                  </a:cubicBezTo>
                  <a:cubicBezTo>
                    <a:pt x="319" y="497"/>
                    <a:pt x="299" y="676"/>
                    <a:pt x="180" y="776"/>
                  </a:cubicBezTo>
                  <a:cubicBezTo>
                    <a:pt x="160" y="995"/>
                    <a:pt x="120" y="1253"/>
                    <a:pt x="80" y="1452"/>
                  </a:cubicBezTo>
                  <a:cubicBezTo>
                    <a:pt x="21" y="1592"/>
                    <a:pt x="1" y="1771"/>
                    <a:pt x="120" y="1890"/>
                  </a:cubicBezTo>
                  <a:lnTo>
                    <a:pt x="299" y="1890"/>
                  </a:lnTo>
                  <a:cubicBezTo>
                    <a:pt x="498" y="1771"/>
                    <a:pt x="558" y="1552"/>
                    <a:pt x="618" y="1353"/>
                  </a:cubicBezTo>
                  <a:cubicBezTo>
                    <a:pt x="677" y="1214"/>
                    <a:pt x="697" y="1094"/>
                    <a:pt x="717" y="975"/>
                  </a:cubicBezTo>
                  <a:cubicBezTo>
                    <a:pt x="777" y="796"/>
                    <a:pt x="816" y="657"/>
                    <a:pt x="856" y="478"/>
                  </a:cubicBezTo>
                  <a:cubicBezTo>
                    <a:pt x="856" y="299"/>
                    <a:pt x="856" y="119"/>
                    <a:pt x="6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2" name="Google Shape;17612;p41"/>
            <p:cNvSpPr/>
            <p:nvPr/>
          </p:nvSpPr>
          <p:spPr>
            <a:xfrm>
              <a:off x="5050550" y="2990075"/>
              <a:ext cx="24400" cy="16125"/>
            </a:xfrm>
            <a:custGeom>
              <a:avLst/>
              <a:gdLst/>
              <a:ahLst/>
              <a:cxnLst/>
              <a:rect l="l" t="t" r="r" b="b"/>
              <a:pathLst>
                <a:path w="976" h="645" extrusionOk="0">
                  <a:moveTo>
                    <a:pt x="430" y="1"/>
                  </a:moveTo>
                  <a:cubicBezTo>
                    <a:pt x="376" y="1"/>
                    <a:pt x="319" y="15"/>
                    <a:pt x="259" y="48"/>
                  </a:cubicBezTo>
                  <a:cubicBezTo>
                    <a:pt x="179" y="128"/>
                    <a:pt x="80" y="207"/>
                    <a:pt x="0" y="287"/>
                  </a:cubicBezTo>
                  <a:cubicBezTo>
                    <a:pt x="159" y="446"/>
                    <a:pt x="299" y="625"/>
                    <a:pt x="577" y="645"/>
                  </a:cubicBezTo>
                  <a:cubicBezTo>
                    <a:pt x="836" y="605"/>
                    <a:pt x="975" y="526"/>
                    <a:pt x="776" y="247"/>
                  </a:cubicBezTo>
                  <a:cubicBezTo>
                    <a:pt x="690" y="103"/>
                    <a:pt x="572" y="1"/>
                    <a:pt x="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3" name="Google Shape;17613;p41"/>
            <p:cNvSpPr/>
            <p:nvPr/>
          </p:nvSpPr>
          <p:spPr>
            <a:xfrm>
              <a:off x="5037625" y="2977350"/>
              <a:ext cx="8975" cy="17925"/>
            </a:xfrm>
            <a:custGeom>
              <a:avLst/>
              <a:gdLst/>
              <a:ahLst/>
              <a:cxnLst/>
              <a:rect l="l" t="t" r="r" b="b"/>
              <a:pathLst>
                <a:path w="359" h="717" extrusionOk="0">
                  <a:moveTo>
                    <a:pt x="358" y="0"/>
                  </a:moveTo>
                  <a:cubicBezTo>
                    <a:pt x="0" y="219"/>
                    <a:pt x="100" y="458"/>
                    <a:pt x="358" y="716"/>
                  </a:cubicBezTo>
                  <a:lnTo>
                    <a:pt x="3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4" name="Google Shape;17614;p41"/>
            <p:cNvSpPr/>
            <p:nvPr/>
          </p:nvSpPr>
          <p:spPr>
            <a:xfrm>
              <a:off x="5223125" y="2865950"/>
              <a:ext cx="5000" cy="10950"/>
            </a:xfrm>
            <a:custGeom>
              <a:avLst/>
              <a:gdLst/>
              <a:ahLst/>
              <a:cxnLst/>
              <a:rect l="l" t="t" r="r" b="b"/>
              <a:pathLst>
                <a:path w="200" h="438" extrusionOk="0">
                  <a:moveTo>
                    <a:pt x="139" y="0"/>
                  </a:moveTo>
                  <a:cubicBezTo>
                    <a:pt x="20" y="120"/>
                    <a:pt x="0" y="279"/>
                    <a:pt x="20" y="438"/>
                  </a:cubicBezTo>
                  <a:lnTo>
                    <a:pt x="199" y="438"/>
                  </a:lnTo>
                  <a:cubicBezTo>
                    <a:pt x="159" y="299"/>
                    <a:pt x="159" y="139"/>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5" name="Google Shape;17615;p41"/>
            <p:cNvSpPr/>
            <p:nvPr/>
          </p:nvSpPr>
          <p:spPr>
            <a:xfrm>
              <a:off x="5184325" y="2938425"/>
              <a:ext cx="9975" cy="6875"/>
            </a:xfrm>
            <a:custGeom>
              <a:avLst/>
              <a:gdLst/>
              <a:ahLst/>
              <a:cxnLst/>
              <a:rect l="l" t="t" r="r" b="b"/>
              <a:pathLst>
                <a:path w="399" h="275" extrusionOk="0">
                  <a:moveTo>
                    <a:pt x="93" y="1"/>
                  </a:moveTo>
                  <a:cubicBezTo>
                    <a:pt x="69" y="1"/>
                    <a:pt x="45" y="2"/>
                    <a:pt x="20" y="6"/>
                  </a:cubicBezTo>
                  <a:lnTo>
                    <a:pt x="20" y="199"/>
                  </a:lnTo>
                  <a:lnTo>
                    <a:pt x="20" y="199"/>
                  </a:lnTo>
                  <a:cubicBezTo>
                    <a:pt x="14" y="194"/>
                    <a:pt x="7" y="190"/>
                    <a:pt x="0" y="185"/>
                  </a:cubicBezTo>
                  <a:lnTo>
                    <a:pt x="0" y="185"/>
                  </a:lnTo>
                  <a:lnTo>
                    <a:pt x="20" y="204"/>
                  </a:lnTo>
                  <a:lnTo>
                    <a:pt x="20" y="199"/>
                  </a:lnTo>
                  <a:lnTo>
                    <a:pt x="20" y="199"/>
                  </a:lnTo>
                  <a:cubicBezTo>
                    <a:pt x="92" y="249"/>
                    <a:pt x="155" y="274"/>
                    <a:pt x="214" y="274"/>
                  </a:cubicBezTo>
                  <a:cubicBezTo>
                    <a:pt x="279" y="274"/>
                    <a:pt x="339" y="244"/>
                    <a:pt x="398" y="185"/>
                  </a:cubicBezTo>
                  <a:cubicBezTo>
                    <a:pt x="331" y="50"/>
                    <a:pt x="221"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6" name="Google Shape;17616;p41"/>
            <p:cNvSpPr/>
            <p:nvPr/>
          </p:nvSpPr>
          <p:spPr>
            <a:xfrm>
              <a:off x="5121650" y="2958275"/>
              <a:ext cx="10475" cy="4400"/>
            </a:xfrm>
            <a:custGeom>
              <a:avLst/>
              <a:gdLst/>
              <a:ahLst/>
              <a:cxnLst/>
              <a:rect l="l" t="t" r="r" b="b"/>
              <a:pathLst>
                <a:path w="419" h="176" extrusionOk="0">
                  <a:moveTo>
                    <a:pt x="333" y="1"/>
                  </a:moveTo>
                  <a:cubicBezTo>
                    <a:pt x="217" y="1"/>
                    <a:pt x="96" y="39"/>
                    <a:pt x="1" y="166"/>
                  </a:cubicBezTo>
                  <a:cubicBezTo>
                    <a:pt x="36" y="171"/>
                    <a:pt x="73" y="175"/>
                    <a:pt x="111" y="175"/>
                  </a:cubicBezTo>
                  <a:cubicBezTo>
                    <a:pt x="225" y="175"/>
                    <a:pt x="344" y="142"/>
                    <a:pt x="419" y="7"/>
                  </a:cubicBezTo>
                  <a:cubicBezTo>
                    <a:pt x="391" y="3"/>
                    <a:pt x="362" y="1"/>
                    <a:pt x="3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7" name="Google Shape;17617;p41"/>
            <p:cNvSpPr/>
            <p:nvPr/>
          </p:nvSpPr>
          <p:spPr>
            <a:xfrm>
              <a:off x="6200350" y="3363250"/>
              <a:ext cx="99975" cy="20925"/>
            </a:xfrm>
            <a:custGeom>
              <a:avLst/>
              <a:gdLst/>
              <a:ahLst/>
              <a:cxnLst/>
              <a:rect l="l" t="t" r="r" b="b"/>
              <a:pathLst>
                <a:path w="3999" h="837" extrusionOk="0">
                  <a:moveTo>
                    <a:pt x="3999" y="1"/>
                  </a:moveTo>
                  <a:cubicBezTo>
                    <a:pt x="2646" y="1"/>
                    <a:pt x="1333" y="399"/>
                    <a:pt x="0" y="538"/>
                  </a:cubicBezTo>
                  <a:cubicBezTo>
                    <a:pt x="20" y="578"/>
                    <a:pt x="40" y="618"/>
                    <a:pt x="60" y="618"/>
                  </a:cubicBezTo>
                  <a:cubicBezTo>
                    <a:pt x="120" y="637"/>
                    <a:pt x="140" y="657"/>
                    <a:pt x="199" y="697"/>
                  </a:cubicBezTo>
                  <a:cubicBezTo>
                    <a:pt x="259" y="737"/>
                    <a:pt x="358" y="757"/>
                    <a:pt x="458" y="757"/>
                  </a:cubicBezTo>
                  <a:cubicBezTo>
                    <a:pt x="537" y="797"/>
                    <a:pt x="637" y="797"/>
                    <a:pt x="736" y="797"/>
                  </a:cubicBezTo>
                  <a:cubicBezTo>
                    <a:pt x="1313" y="737"/>
                    <a:pt x="1910" y="836"/>
                    <a:pt x="2427" y="538"/>
                  </a:cubicBezTo>
                  <a:cubicBezTo>
                    <a:pt x="2507" y="498"/>
                    <a:pt x="2586" y="439"/>
                    <a:pt x="2646" y="379"/>
                  </a:cubicBezTo>
                  <a:lnTo>
                    <a:pt x="3024" y="379"/>
                  </a:lnTo>
                  <a:cubicBezTo>
                    <a:pt x="3143" y="240"/>
                    <a:pt x="3322" y="299"/>
                    <a:pt x="3422" y="200"/>
                  </a:cubicBezTo>
                  <a:cubicBezTo>
                    <a:pt x="3477" y="200"/>
                    <a:pt x="3532" y="202"/>
                    <a:pt x="3587" y="202"/>
                  </a:cubicBezTo>
                  <a:cubicBezTo>
                    <a:pt x="3753" y="202"/>
                    <a:pt x="3909" y="180"/>
                    <a:pt x="3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8" name="Google Shape;17618;p41"/>
            <p:cNvSpPr/>
            <p:nvPr/>
          </p:nvSpPr>
          <p:spPr>
            <a:xfrm>
              <a:off x="6259025" y="3372700"/>
              <a:ext cx="28375" cy="9975"/>
            </a:xfrm>
            <a:custGeom>
              <a:avLst/>
              <a:gdLst/>
              <a:ahLst/>
              <a:cxnLst/>
              <a:rect l="l" t="t" r="r" b="b"/>
              <a:pathLst>
                <a:path w="1135" h="399" extrusionOk="0">
                  <a:moveTo>
                    <a:pt x="140" y="1"/>
                  </a:moveTo>
                  <a:cubicBezTo>
                    <a:pt x="1" y="140"/>
                    <a:pt x="40" y="259"/>
                    <a:pt x="140" y="399"/>
                  </a:cubicBezTo>
                  <a:cubicBezTo>
                    <a:pt x="478" y="359"/>
                    <a:pt x="816" y="399"/>
                    <a:pt x="1134" y="200"/>
                  </a:cubicBezTo>
                  <a:cubicBezTo>
                    <a:pt x="1084" y="188"/>
                    <a:pt x="1031" y="185"/>
                    <a:pt x="977" y="185"/>
                  </a:cubicBezTo>
                  <a:cubicBezTo>
                    <a:pt x="906" y="185"/>
                    <a:pt x="833" y="191"/>
                    <a:pt x="760" y="191"/>
                  </a:cubicBezTo>
                  <a:cubicBezTo>
                    <a:pt x="605" y="191"/>
                    <a:pt x="450" y="164"/>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9" name="Google Shape;17619;p41"/>
            <p:cNvSpPr/>
            <p:nvPr/>
          </p:nvSpPr>
          <p:spPr>
            <a:xfrm>
              <a:off x="6276425" y="3368225"/>
              <a:ext cx="9975" cy="4500"/>
            </a:xfrm>
            <a:custGeom>
              <a:avLst/>
              <a:gdLst/>
              <a:ahLst/>
              <a:cxnLst/>
              <a:rect l="l" t="t" r="r" b="b"/>
              <a:pathLst>
                <a:path w="399" h="180" extrusionOk="0">
                  <a:moveTo>
                    <a:pt x="399" y="1"/>
                  </a:moveTo>
                  <a:cubicBezTo>
                    <a:pt x="240" y="1"/>
                    <a:pt x="100" y="21"/>
                    <a:pt x="1" y="180"/>
                  </a:cubicBezTo>
                  <a:cubicBezTo>
                    <a:pt x="160" y="180"/>
                    <a:pt x="299" y="140"/>
                    <a:pt x="3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0" name="Google Shape;17620;p41"/>
            <p:cNvSpPr/>
            <p:nvPr/>
          </p:nvSpPr>
          <p:spPr>
            <a:xfrm>
              <a:off x="5137075" y="3333925"/>
              <a:ext cx="144250" cy="78600"/>
            </a:xfrm>
            <a:custGeom>
              <a:avLst/>
              <a:gdLst/>
              <a:ahLst/>
              <a:cxnLst/>
              <a:rect l="l" t="t" r="r" b="b"/>
              <a:pathLst>
                <a:path w="5770" h="3144" extrusionOk="0">
                  <a:moveTo>
                    <a:pt x="1" y="0"/>
                  </a:moveTo>
                  <a:lnTo>
                    <a:pt x="1" y="358"/>
                  </a:lnTo>
                  <a:cubicBezTo>
                    <a:pt x="1692" y="1452"/>
                    <a:pt x="3482" y="2268"/>
                    <a:pt x="5292" y="3143"/>
                  </a:cubicBezTo>
                  <a:cubicBezTo>
                    <a:pt x="5372" y="3104"/>
                    <a:pt x="5451" y="3104"/>
                    <a:pt x="5511" y="3084"/>
                  </a:cubicBezTo>
                  <a:cubicBezTo>
                    <a:pt x="5610" y="3044"/>
                    <a:pt x="5710" y="2964"/>
                    <a:pt x="5770" y="2865"/>
                  </a:cubicBezTo>
                  <a:cubicBezTo>
                    <a:pt x="5770" y="2765"/>
                    <a:pt x="5750" y="2686"/>
                    <a:pt x="5690" y="2646"/>
                  </a:cubicBezTo>
                  <a:cubicBezTo>
                    <a:pt x="5531" y="2507"/>
                    <a:pt x="5292" y="2646"/>
                    <a:pt x="5133" y="2487"/>
                  </a:cubicBezTo>
                  <a:cubicBezTo>
                    <a:pt x="4735" y="2407"/>
                    <a:pt x="4397" y="2169"/>
                    <a:pt x="4039" y="1990"/>
                  </a:cubicBezTo>
                  <a:cubicBezTo>
                    <a:pt x="2686" y="1313"/>
                    <a:pt x="1353" y="67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1" name="Google Shape;17621;p41"/>
            <p:cNvSpPr/>
            <p:nvPr/>
          </p:nvSpPr>
          <p:spPr>
            <a:xfrm>
              <a:off x="5269375" y="3402800"/>
              <a:ext cx="128825" cy="70450"/>
            </a:xfrm>
            <a:custGeom>
              <a:avLst/>
              <a:gdLst/>
              <a:ahLst/>
              <a:cxnLst/>
              <a:rect l="l" t="t" r="r" b="b"/>
              <a:pathLst>
                <a:path w="5153" h="2818" extrusionOk="0">
                  <a:moveTo>
                    <a:pt x="732" y="1"/>
                  </a:moveTo>
                  <a:cubicBezTo>
                    <a:pt x="652" y="1"/>
                    <a:pt x="567" y="16"/>
                    <a:pt x="478" y="50"/>
                  </a:cubicBezTo>
                  <a:lnTo>
                    <a:pt x="398" y="130"/>
                  </a:lnTo>
                  <a:cubicBezTo>
                    <a:pt x="338" y="209"/>
                    <a:pt x="199" y="209"/>
                    <a:pt x="100" y="249"/>
                  </a:cubicBezTo>
                  <a:lnTo>
                    <a:pt x="0" y="349"/>
                  </a:lnTo>
                  <a:cubicBezTo>
                    <a:pt x="597" y="806"/>
                    <a:pt x="1293" y="1085"/>
                    <a:pt x="1950" y="1423"/>
                  </a:cubicBezTo>
                  <a:cubicBezTo>
                    <a:pt x="2865" y="1940"/>
                    <a:pt x="3919" y="2218"/>
                    <a:pt x="4814" y="2795"/>
                  </a:cubicBezTo>
                  <a:cubicBezTo>
                    <a:pt x="4863" y="2810"/>
                    <a:pt x="4903" y="2817"/>
                    <a:pt x="4938" y="2817"/>
                  </a:cubicBezTo>
                  <a:cubicBezTo>
                    <a:pt x="5128" y="2817"/>
                    <a:pt x="5119" y="2606"/>
                    <a:pt x="5152" y="2437"/>
                  </a:cubicBezTo>
                  <a:cubicBezTo>
                    <a:pt x="5132" y="2298"/>
                    <a:pt x="5053" y="2159"/>
                    <a:pt x="4934" y="2079"/>
                  </a:cubicBezTo>
                  <a:cubicBezTo>
                    <a:pt x="3939" y="1403"/>
                    <a:pt x="2745" y="1085"/>
                    <a:pt x="1731" y="468"/>
                  </a:cubicBezTo>
                  <a:cubicBezTo>
                    <a:pt x="1402" y="336"/>
                    <a:pt x="1114"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2" name="Google Shape;17622;p41"/>
            <p:cNvSpPr/>
            <p:nvPr/>
          </p:nvSpPr>
          <p:spPr>
            <a:xfrm>
              <a:off x="5389725" y="3463050"/>
              <a:ext cx="92850" cy="53150"/>
            </a:xfrm>
            <a:custGeom>
              <a:avLst/>
              <a:gdLst/>
              <a:ahLst/>
              <a:cxnLst/>
              <a:rect l="l" t="t" r="r" b="b"/>
              <a:pathLst>
                <a:path w="3714" h="2126" extrusionOk="0">
                  <a:moveTo>
                    <a:pt x="335" y="1"/>
                  </a:moveTo>
                  <a:cubicBezTo>
                    <a:pt x="290" y="1"/>
                    <a:pt x="245" y="3"/>
                    <a:pt x="199" y="7"/>
                  </a:cubicBezTo>
                  <a:cubicBezTo>
                    <a:pt x="199" y="166"/>
                    <a:pt x="139" y="306"/>
                    <a:pt x="0" y="385"/>
                  </a:cubicBezTo>
                  <a:cubicBezTo>
                    <a:pt x="0" y="465"/>
                    <a:pt x="20" y="505"/>
                    <a:pt x="40" y="564"/>
                  </a:cubicBezTo>
                  <a:cubicBezTo>
                    <a:pt x="438" y="704"/>
                    <a:pt x="836" y="843"/>
                    <a:pt x="1194" y="1121"/>
                  </a:cubicBezTo>
                  <a:cubicBezTo>
                    <a:pt x="1910" y="1201"/>
                    <a:pt x="2427" y="1698"/>
                    <a:pt x="3084" y="1917"/>
                  </a:cubicBezTo>
                  <a:cubicBezTo>
                    <a:pt x="3183" y="2056"/>
                    <a:pt x="3382" y="1977"/>
                    <a:pt x="3442" y="2116"/>
                  </a:cubicBezTo>
                  <a:cubicBezTo>
                    <a:pt x="3475" y="2123"/>
                    <a:pt x="3505" y="2126"/>
                    <a:pt x="3531" y="2126"/>
                  </a:cubicBezTo>
                  <a:cubicBezTo>
                    <a:pt x="3664" y="2126"/>
                    <a:pt x="3713" y="2043"/>
                    <a:pt x="3680" y="1877"/>
                  </a:cubicBezTo>
                  <a:cubicBezTo>
                    <a:pt x="3601" y="1778"/>
                    <a:pt x="3521" y="1658"/>
                    <a:pt x="3442" y="1559"/>
                  </a:cubicBezTo>
                  <a:cubicBezTo>
                    <a:pt x="3282" y="1380"/>
                    <a:pt x="3044" y="1300"/>
                    <a:pt x="2885" y="1161"/>
                  </a:cubicBezTo>
                  <a:cubicBezTo>
                    <a:pt x="2696" y="954"/>
                    <a:pt x="2829" y="480"/>
                    <a:pt x="2540" y="480"/>
                  </a:cubicBezTo>
                  <a:cubicBezTo>
                    <a:pt x="2524" y="480"/>
                    <a:pt x="2506" y="482"/>
                    <a:pt x="2487" y="485"/>
                  </a:cubicBezTo>
                  <a:cubicBezTo>
                    <a:pt x="2426" y="492"/>
                    <a:pt x="2367" y="495"/>
                    <a:pt x="2308" y="495"/>
                  </a:cubicBezTo>
                  <a:cubicBezTo>
                    <a:pt x="1588" y="495"/>
                    <a:pt x="1014" y="1"/>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3" name="Google Shape;17623;p41"/>
            <p:cNvSpPr/>
            <p:nvPr/>
          </p:nvSpPr>
          <p:spPr>
            <a:xfrm>
              <a:off x="5299200" y="2729175"/>
              <a:ext cx="146750" cy="42300"/>
            </a:xfrm>
            <a:custGeom>
              <a:avLst/>
              <a:gdLst/>
              <a:ahLst/>
              <a:cxnLst/>
              <a:rect l="l" t="t" r="r" b="b"/>
              <a:pathLst>
                <a:path w="5870" h="1692" extrusionOk="0">
                  <a:moveTo>
                    <a:pt x="4775" y="1"/>
                  </a:moveTo>
                  <a:cubicBezTo>
                    <a:pt x="4874" y="677"/>
                    <a:pt x="4377" y="677"/>
                    <a:pt x="3979" y="697"/>
                  </a:cubicBezTo>
                  <a:cubicBezTo>
                    <a:pt x="2627" y="757"/>
                    <a:pt x="1294" y="1115"/>
                    <a:pt x="1" y="1493"/>
                  </a:cubicBezTo>
                  <a:cubicBezTo>
                    <a:pt x="40" y="1552"/>
                    <a:pt x="100" y="1632"/>
                    <a:pt x="180" y="1692"/>
                  </a:cubicBezTo>
                  <a:cubicBezTo>
                    <a:pt x="1170" y="1642"/>
                    <a:pt x="2160" y="1538"/>
                    <a:pt x="3162" y="1538"/>
                  </a:cubicBezTo>
                  <a:cubicBezTo>
                    <a:pt x="3368" y="1538"/>
                    <a:pt x="3574" y="1542"/>
                    <a:pt x="3780" y="1552"/>
                  </a:cubicBezTo>
                  <a:cubicBezTo>
                    <a:pt x="3920" y="1532"/>
                    <a:pt x="4039" y="1513"/>
                    <a:pt x="4158" y="1433"/>
                  </a:cubicBezTo>
                  <a:cubicBezTo>
                    <a:pt x="4218" y="1393"/>
                    <a:pt x="4258" y="1314"/>
                    <a:pt x="4278" y="1234"/>
                  </a:cubicBezTo>
                  <a:cubicBezTo>
                    <a:pt x="4278" y="1154"/>
                    <a:pt x="4258" y="1115"/>
                    <a:pt x="4178" y="1115"/>
                  </a:cubicBezTo>
                  <a:cubicBezTo>
                    <a:pt x="4200" y="1078"/>
                    <a:pt x="4219" y="1066"/>
                    <a:pt x="4238" y="1066"/>
                  </a:cubicBezTo>
                  <a:cubicBezTo>
                    <a:pt x="4270" y="1066"/>
                    <a:pt x="4300" y="1102"/>
                    <a:pt x="4337" y="1115"/>
                  </a:cubicBezTo>
                  <a:cubicBezTo>
                    <a:pt x="4437" y="1174"/>
                    <a:pt x="4536" y="1234"/>
                    <a:pt x="4656" y="1254"/>
                  </a:cubicBezTo>
                  <a:cubicBezTo>
                    <a:pt x="4775" y="1294"/>
                    <a:pt x="4914" y="1294"/>
                    <a:pt x="5034" y="1294"/>
                  </a:cubicBezTo>
                  <a:cubicBezTo>
                    <a:pt x="5829" y="1015"/>
                    <a:pt x="5869" y="876"/>
                    <a:pt x="5312" y="299"/>
                  </a:cubicBezTo>
                  <a:cubicBezTo>
                    <a:pt x="5173" y="200"/>
                    <a:pt x="5073" y="100"/>
                    <a:pt x="4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4" name="Google Shape;17624;p41"/>
            <p:cNvSpPr/>
            <p:nvPr/>
          </p:nvSpPr>
          <p:spPr>
            <a:xfrm>
              <a:off x="5170900" y="2771450"/>
              <a:ext cx="77600" cy="30375"/>
            </a:xfrm>
            <a:custGeom>
              <a:avLst/>
              <a:gdLst/>
              <a:ahLst/>
              <a:cxnLst/>
              <a:rect l="l" t="t" r="r" b="b"/>
              <a:pathLst>
                <a:path w="3104" h="1215" extrusionOk="0">
                  <a:moveTo>
                    <a:pt x="1130" y="594"/>
                  </a:moveTo>
                  <a:cubicBezTo>
                    <a:pt x="1099" y="627"/>
                    <a:pt x="1081" y="692"/>
                    <a:pt x="1016" y="692"/>
                  </a:cubicBezTo>
                  <a:cubicBezTo>
                    <a:pt x="1000" y="692"/>
                    <a:pt x="979" y="687"/>
                    <a:pt x="955" y="677"/>
                  </a:cubicBezTo>
                  <a:lnTo>
                    <a:pt x="955" y="677"/>
                  </a:lnTo>
                  <a:cubicBezTo>
                    <a:pt x="964" y="679"/>
                    <a:pt x="973" y="680"/>
                    <a:pt x="981" y="680"/>
                  </a:cubicBezTo>
                  <a:cubicBezTo>
                    <a:pt x="1039" y="680"/>
                    <a:pt x="1084" y="638"/>
                    <a:pt x="1130" y="594"/>
                  </a:cubicBezTo>
                  <a:close/>
                  <a:moveTo>
                    <a:pt x="3004" y="1"/>
                  </a:moveTo>
                  <a:cubicBezTo>
                    <a:pt x="2288" y="20"/>
                    <a:pt x="1552" y="1"/>
                    <a:pt x="836" y="80"/>
                  </a:cubicBezTo>
                  <a:cubicBezTo>
                    <a:pt x="140" y="120"/>
                    <a:pt x="0" y="438"/>
                    <a:pt x="199" y="1134"/>
                  </a:cubicBezTo>
                  <a:cubicBezTo>
                    <a:pt x="358" y="1174"/>
                    <a:pt x="518" y="1194"/>
                    <a:pt x="697" y="1214"/>
                  </a:cubicBezTo>
                  <a:cubicBezTo>
                    <a:pt x="1035" y="1214"/>
                    <a:pt x="1214" y="876"/>
                    <a:pt x="1532" y="816"/>
                  </a:cubicBezTo>
                  <a:cubicBezTo>
                    <a:pt x="1552" y="776"/>
                    <a:pt x="1552" y="737"/>
                    <a:pt x="1532" y="737"/>
                  </a:cubicBezTo>
                  <a:cubicBezTo>
                    <a:pt x="1473" y="618"/>
                    <a:pt x="1392" y="555"/>
                    <a:pt x="1280" y="555"/>
                  </a:cubicBezTo>
                  <a:cubicBezTo>
                    <a:pt x="1242" y="555"/>
                    <a:pt x="1200" y="562"/>
                    <a:pt x="1154" y="577"/>
                  </a:cubicBezTo>
                  <a:cubicBezTo>
                    <a:pt x="1148" y="579"/>
                    <a:pt x="1143" y="583"/>
                    <a:pt x="1138" y="587"/>
                  </a:cubicBezTo>
                  <a:lnTo>
                    <a:pt x="1138" y="587"/>
                  </a:lnTo>
                  <a:cubicBezTo>
                    <a:pt x="1156" y="570"/>
                    <a:pt x="1174" y="552"/>
                    <a:pt x="1194" y="538"/>
                  </a:cubicBezTo>
                  <a:cubicBezTo>
                    <a:pt x="1328" y="490"/>
                    <a:pt x="1459" y="446"/>
                    <a:pt x="1556" y="446"/>
                  </a:cubicBezTo>
                  <a:cubicBezTo>
                    <a:pt x="1703" y="446"/>
                    <a:pt x="1771" y="548"/>
                    <a:pt x="1651" y="896"/>
                  </a:cubicBezTo>
                  <a:cubicBezTo>
                    <a:pt x="1751" y="995"/>
                    <a:pt x="1910" y="1015"/>
                    <a:pt x="2029" y="1015"/>
                  </a:cubicBezTo>
                  <a:cubicBezTo>
                    <a:pt x="2164" y="1024"/>
                    <a:pt x="2303" y="1039"/>
                    <a:pt x="2437" y="1039"/>
                  </a:cubicBezTo>
                  <a:cubicBezTo>
                    <a:pt x="2620" y="1039"/>
                    <a:pt x="2796" y="1010"/>
                    <a:pt x="2944" y="896"/>
                  </a:cubicBezTo>
                  <a:cubicBezTo>
                    <a:pt x="3044" y="796"/>
                    <a:pt x="3084" y="677"/>
                    <a:pt x="3084" y="538"/>
                  </a:cubicBezTo>
                  <a:cubicBezTo>
                    <a:pt x="3084" y="418"/>
                    <a:pt x="3104" y="319"/>
                    <a:pt x="3104" y="199"/>
                  </a:cubicBezTo>
                  <a:cubicBezTo>
                    <a:pt x="3104" y="100"/>
                    <a:pt x="3084" y="40"/>
                    <a:pt x="3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5" name="Google Shape;17625;p41"/>
            <p:cNvSpPr/>
            <p:nvPr/>
          </p:nvSpPr>
          <p:spPr>
            <a:xfrm>
              <a:off x="5246000" y="2766475"/>
              <a:ext cx="57200" cy="13950"/>
            </a:xfrm>
            <a:custGeom>
              <a:avLst/>
              <a:gdLst/>
              <a:ahLst/>
              <a:cxnLst/>
              <a:rect l="l" t="t" r="r" b="b"/>
              <a:pathLst>
                <a:path w="2288" h="558" extrusionOk="0">
                  <a:moveTo>
                    <a:pt x="2049" y="1"/>
                  </a:moveTo>
                  <a:cubicBezTo>
                    <a:pt x="1830" y="27"/>
                    <a:pt x="1605" y="29"/>
                    <a:pt x="1376" y="29"/>
                  </a:cubicBezTo>
                  <a:cubicBezTo>
                    <a:pt x="1331" y="29"/>
                    <a:pt x="1285" y="29"/>
                    <a:pt x="1239" y="29"/>
                  </a:cubicBezTo>
                  <a:cubicBezTo>
                    <a:pt x="826" y="29"/>
                    <a:pt x="406" y="36"/>
                    <a:pt x="0" y="180"/>
                  </a:cubicBezTo>
                  <a:cubicBezTo>
                    <a:pt x="20" y="239"/>
                    <a:pt x="20" y="319"/>
                    <a:pt x="20" y="398"/>
                  </a:cubicBezTo>
                  <a:cubicBezTo>
                    <a:pt x="377" y="485"/>
                    <a:pt x="730" y="557"/>
                    <a:pt x="1069" y="557"/>
                  </a:cubicBezTo>
                  <a:cubicBezTo>
                    <a:pt x="1505" y="557"/>
                    <a:pt x="1918" y="438"/>
                    <a:pt x="2288" y="80"/>
                  </a:cubicBezTo>
                  <a:lnTo>
                    <a:pt x="20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6" name="Google Shape;17626;p41"/>
            <p:cNvSpPr/>
            <p:nvPr/>
          </p:nvSpPr>
          <p:spPr>
            <a:xfrm>
              <a:off x="5387725" y="3448825"/>
              <a:ext cx="90050" cy="42275"/>
            </a:xfrm>
            <a:custGeom>
              <a:avLst/>
              <a:gdLst/>
              <a:ahLst/>
              <a:cxnLst/>
              <a:rect l="l" t="t" r="r" b="b"/>
              <a:pathLst>
                <a:path w="3602" h="1691" extrusionOk="0">
                  <a:moveTo>
                    <a:pt x="450" y="0"/>
                  </a:moveTo>
                  <a:cubicBezTo>
                    <a:pt x="376" y="0"/>
                    <a:pt x="299" y="13"/>
                    <a:pt x="219" y="39"/>
                  </a:cubicBezTo>
                  <a:cubicBezTo>
                    <a:pt x="100" y="99"/>
                    <a:pt x="1" y="178"/>
                    <a:pt x="40" y="358"/>
                  </a:cubicBezTo>
                  <a:lnTo>
                    <a:pt x="239" y="556"/>
                  </a:lnTo>
                  <a:cubicBezTo>
                    <a:pt x="458" y="676"/>
                    <a:pt x="697" y="775"/>
                    <a:pt x="916" y="875"/>
                  </a:cubicBezTo>
                  <a:cubicBezTo>
                    <a:pt x="1272" y="1023"/>
                    <a:pt x="1596" y="1272"/>
                    <a:pt x="1977" y="1272"/>
                  </a:cubicBezTo>
                  <a:cubicBezTo>
                    <a:pt x="2106" y="1272"/>
                    <a:pt x="2242" y="1244"/>
                    <a:pt x="2388" y="1173"/>
                  </a:cubicBezTo>
                  <a:cubicBezTo>
                    <a:pt x="2419" y="1157"/>
                    <a:pt x="2448" y="1150"/>
                    <a:pt x="2475" y="1150"/>
                  </a:cubicBezTo>
                  <a:cubicBezTo>
                    <a:pt x="2582" y="1150"/>
                    <a:pt x="2642" y="1268"/>
                    <a:pt x="2626" y="1412"/>
                  </a:cubicBezTo>
                  <a:cubicBezTo>
                    <a:pt x="2607" y="1631"/>
                    <a:pt x="2746" y="1670"/>
                    <a:pt x="2925" y="1690"/>
                  </a:cubicBezTo>
                  <a:cubicBezTo>
                    <a:pt x="3024" y="1631"/>
                    <a:pt x="3104" y="1551"/>
                    <a:pt x="3203" y="1472"/>
                  </a:cubicBezTo>
                  <a:cubicBezTo>
                    <a:pt x="3601" y="1193"/>
                    <a:pt x="3522" y="954"/>
                    <a:pt x="3124" y="755"/>
                  </a:cubicBezTo>
                  <a:cubicBezTo>
                    <a:pt x="2958" y="893"/>
                    <a:pt x="2793" y="976"/>
                    <a:pt x="2639" y="976"/>
                  </a:cubicBezTo>
                  <a:cubicBezTo>
                    <a:pt x="2460" y="976"/>
                    <a:pt x="2297" y="864"/>
                    <a:pt x="2169" y="596"/>
                  </a:cubicBezTo>
                  <a:cubicBezTo>
                    <a:pt x="2089" y="437"/>
                    <a:pt x="1930" y="377"/>
                    <a:pt x="1791" y="377"/>
                  </a:cubicBezTo>
                  <a:cubicBezTo>
                    <a:pt x="1699" y="469"/>
                    <a:pt x="1618" y="503"/>
                    <a:pt x="1540" y="503"/>
                  </a:cubicBezTo>
                  <a:cubicBezTo>
                    <a:pt x="1348" y="503"/>
                    <a:pt x="1182" y="295"/>
                    <a:pt x="955" y="238"/>
                  </a:cubicBezTo>
                  <a:cubicBezTo>
                    <a:pt x="824" y="93"/>
                    <a:pt x="651" y="0"/>
                    <a:pt x="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7" name="Google Shape;17627;p41"/>
            <p:cNvSpPr/>
            <p:nvPr/>
          </p:nvSpPr>
          <p:spPr>
            <a:xfrm>
              <a:off x="5470275" y="3275550"/>
              <a:ext cx="18425" cy="168300"/>
            </a:xfrm>
            <a:custGeom>
              <a:avLst/>
              <a:gdLst/>
              <a:ahLst/>
              <a:cxnLst/>
              <a:rect l="l" t="t" r="r" b="b"/>
              <a:pathLst>
                <a:path w="737" h="6732" extrusionOk="0">
                  <a:moveTo>
                    <a:pt x="406" y="0"/>
                  </a:moveTo>
                  <a:cubicBezTo>
                    <a:pt x="368" y="0"/>
                    <a:pt x="326" y="9"/>
                    <a:pt x="279" y="28"/>
                  </a:cubicBezTo>
                  <a:cubicBezTo>
                    <a:pt x="1" y="167"/>
                    <a:pt x="80" y="445"/>
                    <a:pt x="80" y="684"/>
                  </a:cubicBezTo>
                  <a:cubicBezTo>
                    <a:pt x="120" y="1758"/>
                    <a:pt x="438" y="2813"/>
                    <a:pt x="200" y="3867"/>
                  </a:cubicBezTo>
                  <a:cubicBezTo>
                    <a:pt x="80" y="4822"/>
                    <a:pt x="478" y="5757"/>
                    <a:pt x="399" y="6712"/>
                  </a:cubicBezTo>
                  <a:cubicBezTo>
                    <a:pt x="438" y="6712"/>
                    <a:pt x="518" y="6732"/>
                    <a:pt x="578" y="6732"/>
                  </a:cubicBezTo>
                  <a:cubicBezTo>
                    <a:pt x="677" y="6712"/>
                    <a:pt x="697" y="6612"/>
                    <a:pt x="737" y="6533"/>
                  </a:cubicBezTo>
                  <a:cubicBezTo>
                    <a:pt x="598" y="5677"/>
                    <a:pt x="419" y="4802"/>
                    <a:pt x="538" y="3847"/>
                  </a:cubicBezTo>
                  <a:cubicBezTo>
                    <a:pt x="697" y="2654"/>
                    <a:pt x="598" y="1440"/>
                    <a:pt x="598" y="247"/>
                  </a:cubicBezTo>
                  <a:cubicBezTo>
                    <a:pt x="598" y="94"/>
                    <a:pt x="528" y="0"/>
                    <a:pt x="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8" name="Google Shape;17628;p41"/>
            <p:cNvSpPr/>
            <p:nvPr/>
          </p:nvSpPr>
          <p:spPr>
            <a:xfrm>
              <a:off x="5484700" y="3439850"/>
              <a:ext cx="5500" cy="36325"/>
            </a:xfrm>
            <a:custGeom>
              <a:avLst/>
              <a:gdLst/>
              <a:ahLst/>
              <a:cxnLst/>
              <a:rect l="l" t="t" r="r" b="b"/>
              <a:pathLst>
                <a:path w="220" h="1453" extrusionOk="0">
                  <a:moveTo>
                    <a:pt x="180" y="0"/>
                  </a:moveTo>
                  <a:cubicBezTo>
                    <a:pt x="120" y="60"/>
                    <a:pt x="40" y="120"/>
                    <a:pt x="1" y="179"/>
                  </a:cubicBezTo>
                  <a:cubicBezTo>
                    <a:pt x="21" y="617"/>
                    <a:pt x="21" y="1055"/>
                    <a:pt x="21" y="1453"/>
                  </a:cubicBezTo>
                  <a:lnTo>
                    <a:pt x="180" y="1453"/>
                  </a:lnTo>
                  <a:cubicBezTo>
                    <a:pt x="200" y="1154"/>
                    <a:pt x="200" y="836"/>
                    <a:pt x="219" y="537"/>
                  </a:cubicBezTo>
                  <a:cubicBezTo>
                    <a:pt x="200" y="358"/>
                    <a:pt x="200" y="16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9" name="Google Shape;17629;p41"/>
            <p:cNvSpPr/>
            <p:nvPr/>
          </p:nvSpPr>
          <p:spPr>
            <a:xfrm>
              <a:off x="5460825" y="3492075"/>
              <a:ext cx="14450" cy="9950"/>
            </a:xfrm>
            <a:custGeom>
              <a:avLst/>
              <a:gdLst/>
              <a:ahLst/>
              <a:cxnLst/>
              <a:rect l="l" t="t" r="r" b="b"/>
              <a:pathLst>
                <a:path w="578" h="398" extrusionOk="0">
                  <a:moveTo>
                    <a:pt x="1" y="0"/>
                  </a:moveTo>
                  <a:cubicBezTo>
                    <a:pt x="140" y="219"/>
                    <a:pt x="339" y="338"/>
                    <a:pt x="578" y="398"/>
                  </a:cubicBezTo>
                  <a:cubicBezTo>
                    <a:pt x="498" y="119"/>
                    <a:pt x="299"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0" name="Google Shape;17630;p41"/>
            <p:cNvSpPr/>
            <p:nvPr/>
          </p:nvSpPr>
          <p:spPr>
            <a:xfrm>
              <a:off x="5585150" y="3505500"/>
              <a:ext cx="18925" cy="5550"/>
            </a:xfrm>
            <a:custGeom>
              <a:avLst/>
              <a:gdLst/>
              <a:ahLst/>
              <a:cxnLst/>
              <a:rect l="l" t="t" r="r" b="b"/>
              <a:pathLst>
                <a:path w="757" h="222" extrusionOk="0">
                  <a:moveTo>
                    <a:pt x="757" y="0"/>
                  </a:moveTo>
                  <a:cubicBezTo>
                    <a:pt x="498" y="20"/>
                    <a:pt x="200" y="0"/>
                    <a:pt x="1" y="199"/>
                  </a:cubicBezTo>
                  <a:cubicBezTo>
                    <a:pt x="112" y="199"/>
                    <a:pt x="234" y="221"/>
                    <a:pt x="351" y="221"/>
                  </a:cubicBezTo>
                  <a:cubicBezTo>
                    <a:pt x="507" y="221"/>
                    <a:pt x="655" y="182"/>
                    <a:pt x="7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41"/>
            <p:cNvSpPr/>
            <p:nvPr/>
          </p:nvSpPr>
          <p:spPr>
            <a:xfrm>
              <a:off x="5475250" y="3509975"/>
              <a:ext cx="9975" cy="10300"/>
            </a:xfrm>
            <a:custGeom>
              <a:avLst/>
              <a:gdLst/>
              <a:ahLst/>
              <a:cxnLst/>
              <a:rect l="l" t="t" r="r" b="b"/>
              <a:pathLst>
                <a:path w="399" h="412" extrusionOk="0">
                  <a:moveTo>
                    <a:pt x="220" y="0"/>
                  </a:moveTo>
                  <a:cubicBezTo>
                    <a:pt x="160" y="100"/>
                    <a:pt x="80" y="179"/>
                    <a:pt x="1" y="239"/>
                  </a:cubicBezTo>
                  <a:lnTo>
                    <a:pt x="1" y="398"/>
                  </a:lnTo>
                  <a:cubicBezTo>
                    <a:pt x="40" y="405"/>
                    <a:pt x="85" y="411"/>
                    <a:pt x="129" y="411"/>
                  </a:cubicBezTo>
                  <a:cubicBezTo>
                    <a:pt x="217" y="411"/>
                    <a:pt x="306" y="385"/>
                    <a:pt x="359" y="279"/>
                  </a:cubicBezTo>
                  <a:cubicBezTo>
                    <a:pt x="399" y="140"/>
                    <a:pt x="319" y="6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2" name="Google Shape;17632;p41"/>
            <p:cNvSpPr/>
            <p:nvPr/>
          </p:nvSpPr>
          <p:spPr>
            <a:xfrm>
              <a:off x="5590125" y="3515475"/>
              <a:ext cx="14950" cy="3475"/>
            </a:xfrm>
            <a:custGeom>
              <a:avLst/>
              <a:gdLst/>
              <a:ahLst/>
              <a:cxnLst/>
              <a:rect l="l" t="t" r="r" b="b"/>
              <a:pathLst>
                <a:path w="598" h="139" extrusionOk="0">
                  <a:moveTo>
                    <a:pt x="363" y="1"/>
                  </a:moveTo>
                  <a:cubicBezTo>
                    <a:pt x="237" y="1"/>
                    <a:pt x="111" y="28"/>
                    <a:pt x="1" y="138"/>
                  </a:cubicBezTo>
                  <a:lnTo>
                    <a:pt x="538" y="138"/>
                  </a:lnTo>
                  <a:cubicBezTo>
                    <a:pt x="558" y="99"/>
                    <a:pt x="578" y="79"/>
                    <a:pt x="598" y="19"/>
                  </a:cubicBezTo>
                  <a:cubicBezTo>
                    <a:pt x="521" y="11"/>
                    <a:pt x="442" y="1"/>
                    <a:pt x="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41"/>
            <p:cNvSpPr/>
            <p:nvPr/>
          </p:nvSpPr>
          <p:spPr>
            <a:xfrm>
              <a:off x="5418550" y="2508375"/>
              <a:ext cx="23900" cy="79100"/>
            </a:xfrm>
            <a:custGeom>
              <a:avLst/>
              <a:gdLst/>
              <a:ahLst/>
              <a:cxnLst/>
              <a:rect l="l" t="t" r="r" b="b"/>
              <a:pathLst>
                <a:path w="956" h="3164" extrusionOk="0">
                  <a:moveTo>
                    <a:pt x="342" y="0"/>
                  </a:moveTo>
                  <a:cubicBezTo>
                    <a:pt x="304" y="0"/>
                    <a:pt x="269" y="20"/>
                    <a:pt x="240" y="60"/>
                  </a:cubicBezTo>
                  <a:cubicBezTo>
                    <a:pt x="160" y="1015"/>
                    <a:pt x="81" y="1970"/>
                    <a:pt x="1" y="2905"/>
                  </a:cubicBezTo>
                  <a:cubicBezTo>
                    <a:pt x="81" y="3044"/>
                    <a:pt x="180" y="3143"/>
                    <a:pt x="339" y="3163"/>
                  </a:cubicBezTo>
                  <a:cubicBezTo>
                    <a:pt x="359" y="3123"/>
                    <a:pt x="399" y="3104"/>
                    <a:pt x="439" y="3084"/>
                  </a:cubicBezTo>
                  <a:cubicBezTo>
                    <a:pt x="956" y="2348"/>
                    <a:pt x="717" y="1492"/>
                    <a:pt x="757" y="677"/>
                  </a:cubicBezTo>
                  <a:cubicBezTo>
                    <a:pt x="757" y="577"/>
                    <a:pt x="697" y="478"/>
                    <a:pt x="677" y="398"/>
                  </a:cubicBezTo>
                  <a:cubicBezTo>
                    <a:pt x="638" y="279"/>
                    <a:pt x="558" y="140"/>
                    <a:pt x="458" y="60"/>
                  </a:cubicBezTo>
                  <a:cubicBezTo>
                    <a:pt x="419" y="20"/>
                    <a:pt x="379" y="0"/>
                    <a:pt x="3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4" name="Google Shape;17634;p41"/>
            <p:cNvSpPr/>
            <p:nvPr/>
          </p:nvSpPr>
          <p:spPr>
            <a:xfrm>
              <a:off x="5424525" y="2490975"/>
              <a:ext cx="33350" cy="28850"/>
            </a:xfrm>
            <a:custGeom>
              <a:avLst/>
              <a:gdLst/>
              <a:ahLst/>
              <a:cxnLst/>
              <a:rect l="l" t="t" r="r" b="b"/>
              <a:pathLst>
                <a:path w="1334" h="1154" extrusionOk="0">
                  <a:moveTo>
                    <a:pt x="1115" y="0"/>
                  </a:moveTo>
                  <a:cubicBezTo>
                    <a:pt x="617" y="80"/>
                    <a:pt x="219" y="298"/>
                    <a:pt x="1" y="776"/>
                  </a:cubicBezTo>
                  <a:lnTo>
                    <a:pt x="160" y="776"/>
                  </a:lnTo>
                  <a:cubicBezTo>
                    <a:pt x="239" y="855"/>
                    <a:pt x="239" y="995"/>
                    <a:pt x="299" y="1094"/>
                  </a:cubicBezTo>
                  <a:cubicBezTo>
                    <a:pt x="319" y="1114"/>
                    <a:pt x="359" y="1154"/>
                    <a:pt x="399" y="1154"/>
                  </a:cubicBezTo>
                  <a:cubicBezTo>
                    <a:pt x="796" y="1015"/>
                    <a:pt x="1154" y="816"/>
                    <a:pt x="1333" y="398"/>
                  </a:cubicBezTo>
                  <a:cubicBezTo>
                    <a:pt x="1154" y="318"/>
                    <a:pt x="1115" y="179"/>
                    <a:pt x="1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41"/>
            <p:cNvSpPr/>
            <p:nvPr/>
          </p:nvSpPr>
          <p:spPr>
            <a:xfrm>
              <a:off x="5418075" y="2580975"/>
              <a:ext cx="8975" cy="9500"/>
            </a:xfrm>
            <a:custGeom>
              <a:avLst/>
              <a:gdLst/>
              <a:ahLst/>
              <a:cxnLst/>
              <a:rect l="l" t="t" r="r" b="b"/>
              <a:pathLst>
                <a:path w="359" h="380" extrusionOk="0">
                  <a:moveTo>
                    <a:pt x="20" y="1"/>
                  </a:moveTo>
                  <a:cubicBezTo>
                    <a:pt x="20" y="140"/>
                    <a:pt x="0" y="259"/>
                    <a:pt x="0" y="379"/>
                  </a:cubicBezTo>
                  <a:cubicBezTo>
                    <a:pt x="29" y="379"/>
                    <a:pt x="57" y="379"/>
                    <a:pt x="83" y="379"/>
                  </a:cubicBezTo>
                  <a:cubicBezTo>
                    <a:pt x="201" y="379"/>
                    <a:pt x="293" y="366"/>
                    <a:pt x="358" y="219"/>
                  </a:cubicBezTo>
                  <a:cubicBezTo>
                    <a:pt x="259" y="160"/>
                    <a:pt x="119" y="80"/>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6" name="Google Shape;17636;p41"/>
            <p:cNvSpPr/>
            <p:nvPr/>
          </p:nvSpPr>
          <p:spPr>
            <a:xfrm>
              <a:off x="5168400" y="3332925"/>
              <a:ext cx="75625" cy="39300"/>
            </a:xfrm>
            <a:custGeom>
              <a:avLst/>
              <a:gdLst/>
              <a:ahLst/>
              <a:cxnLst/>
              <a:rect l="l" t="t" r="r" b="b"/>
              <a:pathLst>
                <a:path w="3025" h="1572" extrusionOk="0">
                  <a:moveTo>
                    <a:pt x="498" y="20"/>
                  </a:moveTo>
                  <a:cubicBezTo>
                    <a:pt x="339" y="60"/>
                    <a:pt x="160" y="0"/>
                    <a:pt x="1" y="219"/>
                  </a:cubicBezTo>
                  <a:cubicBezTo>
                    <a:pt x="757" y="418"/>
                    <a:pt x="1393" y="916"/>
                    <a:pt x="2090" y="1234"/>
                  </a:cubicBezTo>
                  <a:cubicBezTo>
                    <a:pt x="2348" y="1353"/>
                    <a:pt x="2627" y="1552"/>
                    <a:pt x="2945" y="1572"/>
                  </a:cubicBezTo>
                  <a:cubicBezTo>
                    <a:pt x="2985" y="1552"/>
                    <a:pt x="3005" y="1512"/>
                    <a:pt x="3025" y="1473"/>
                  </a:cubicBezTo>
                  <a:cubicBezTo>
                    <a:pt x="3005" y="1453"/>
                    <a:pt x="2985" y="1413"/>
                    <a:pt x="2945" y="1393"/>
                  </a:cubicBezTo>
                  <a:cubicBezTo>
                    <a:pt x="2885" y="1333"/>
                    <a:pt x="2826" y="1254"/>
                    <a:pt x="2786" y="1194"/>
                  </a:cubicBezTo>
                  <a:cubicBezTo>
                    <a:pt x="2090" y="657"/>
                    <a:pt x="1254" y="359"/>
                    <a:pt x="498"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7" name="Google Shape;17637;p41"/>
            <p:cNvSpPr/>
            <p:nvPr/>
          </p:nvSpPr>
          <p:spPr>
            <a:xfrm>
              <a:off x="5242025" y="3369975"/>
              <a:ext cx="54225" cy="30225"/>
            </a:xfrm>
            <a:custGeom>
              <a:avLst/>
              <a:gdLst/>
              <a:ahLst/>
              <a:cxnLst/>
              <a:rect l="l" t="t" r="r" b="b"/>
              <a:pathLst>
                <a:path w="2169" h="1209" extrusionOk="0">
                  <a:moveTo>
                    <a:pt x="281" y="0"/>
                  </a:moveTo>
                  <a:cubicBezTo>
                    <a:pt x="184" y="0"/>
                    <a:pt x="90" y="40"/>
                    <a:pt x="0" y="110"/>
                  </a:cubicBezTo>
                  <a:cubicBezTo>
                    <a:pt x="298" y="647"/>
                    <a:pt x="995" y="607"/>
                    <a:pt x="1373" y="1045"/>
                  </a:cubicBezTo>
                  <a:cubicBezTo>
                    <a:pt x="1487" y="1159"/>
                    <a:pt x="1618" y="1209"/>
                    <a:pt x="1754" y="1209"/>
                  </a:cubicBezTo>
                  <a:cubicBezTo>
                    <a:pt x="1831" y="1209"/>
                    <a:pt x="1910" y="1193"/>
                    <a:pt x="1989" y="1164"/>
                  </a:cubicBezTo>
                  <a:cubicBezTo>
                    <a:pt x="2069" y="1124"/>
                    <a:pt x="2148" y="1065"/>
                    <a:pt x="2168" y="965"/>
                  </a:cubicBezTo>
                  <a:cubicBezTo>
                    <a:pt x="2148" y="945"/>
                    <a:pt x="2129" y="906"/>
                    <a:pt x="2089" y="866"/>
                  </a:cubicBezTo>
                  <a:cubicBezTo>
                    <a:pt x="1591" y="607"/>
                    <a:pt x="1034" y="508"/>
                    <a:pt x="577" y="130"/>
                  </a:cubicBezTo>
                  <a:cubicBezTo>
                    <a:pt x="477" y="40"/>
                    <a:pt x="378" y="0"/>
                    <a:pt x="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8" name="Google Shape;17638;p41"/>
            <p:cNvSpPr/>
            <p:nvPr/>
          </p:nvSpPr>
          <p:spPr>
            <a:xfrm>
              <a:off x="5149025" y="3272250"/>
              <a:ext cx="18425" cy="43300"/>
            </a:xfrm>
            <a:custGeom>
              <a:avLst/>
              <a:gdLst/>
              <a:ahLst/>
              <a:cxnLst/>
              <a:rect l="l" t="t" r="r" b="b"/>
              <a:pathLst>
                <a:path w="737" h="1732" extrusionOk="0">
                  <a:moveTo>
                    <a:pt x="478" y="1"/>
                  </a:moveTo>
                  <a:cubicBezTo>
                    <a:pt x="418" y="80"/>
                    <a:pt x="338" y="160"/>
                    <a:pt x="298" y="239"/>
                  </a:cubicBezTo>
                  <a:cubicBezTo>
                    <a:pt x="318" y="577"/>
                    <a:pt x="239" y="876"/>
                    <a:pt x="40" y="1154"/>
                  </a:cubicBezTo>
                  <a:cubicBezTo>
                    <a:pt x="100" y="1353"/>
                    <a:pt x="0" y="1592"/>
                    <a:pt x="279" y="1731"/>
                  </a:cubicBezTo>
                  <a:cubicBezTo>
                    <a:pt x="537" y="1333"/>
                    <a:pt x="736" y="916"/>
                    <a:pt x="696" y="458"/>
                  </a:cubicBezTo>
                  <a:cubicBezTo>
                    <a:pt x="676" y="279"/>
                    <a:pt x="676" y="100"/>
                    <a:pt x="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9" name="Google Shape;17639;p41"/>
            <p:cNvSpPr/>
            <p:nvPr/>
          </p:nvSpPr>
          <p:spPr>
            <a:xfrm>
              <a:off x="5265375" y="3396075"/>
              <a:ext cx="45800" cy="22900"/>
            </a:xfrm>
            <a:custGeom>
              <a:avLst/>
              <a:gdLst/>
              <a:ahLst/>
              <a:cxnLst/>
              <a:rect l="l" t="t" r="r" b="b"/>
              <a:pathLst>
                <a:path w="1832" h="916" extrusionOk="0">
                  <a:moveTo>
                    <a:pt x="439" y="1"/>
                  </a:moveTo>
                  <a:cubicBezTo>
                    <a:pt x="299" y="1"/>
                    <a:pt x="140" y="21"/>
                    <a:pt x="1" y="21"/>
                  </a:cubicBezTo>
                  <a:cubicBezTo>
                    <a:pt x="200" y="120"/>
                    <a:pt x="419" y="259"/>
                    <a:pt x="618" y="359"/>
                  </a:cubicBezTo>
                  <a:cubicBezTo>
                    <a:pt x="1055" y="419"/>
                    <a:pt x="1334" y="777"/>
                    <a:pt x="1732" y="916"/>
                  </a:cubicBezTo>
                  <a:cubicBezTo>
                    <a:pt x="1811" y="876"/>
                    <a:pt x="1831" y="777"/>
                    <a:pt x="1831" y="697"/>
                  </a:cubicBezTo>
                  <a:cubicBezTo>
                    <a:pt x="1752" y="319"/>
                    <a:pt x="1354" y="279"/>
                    <a:pt x="1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0" name="Google Shape;17640;p41"/>
            <p:cNvSpPr/>
            <p:nvPr/>
          </p:nvSpPr>
          <p:spPr>
            <a:xfrm>
              <a:off x="5161450" y="3149200"/>
              <a:ext cx="139275" cy="109925"/>
            </a:xfrm>
            <a:custGeom>
              <a:avLst/>
              <a:gdLst/>
              <a:ahLst/>
              <a:cxnLst/>
              <a:rect l="l" t="t" r="r" b="b"/>
              <a:pathLst>
                <a:path w="5571" h="4397" extrusionOk="0">
                  <a:moveTo>
                    <a:pt x="291" y="1"/>
                  </a:moveTo>
                  <a:cubicBezTo>
                    <a:pt x="235" y="1"/>
                    <a:pt x="177" y="10"/>
                    <a:pt x="120" y="29"/>
                  </a:cubicBezTo>
                  <a:cubicBezTo>
                    <a:pt x="40" y="69"/>
                    <a:pt x="0" y="128"/>
                    <a:pt x="0" y="228"/>
                  </a:cubicBezTo>
                  <a:cubicBezTo>
                    <a:pt x="0" y="288"/>
                    <a:pt x="0" y="327"/>
                    <a:pt x="20" y="367"/>
                  </a:cubicBezTo>
                  <a:cubicBezTo>
                    <a:pt x="597" y="705"/>
                    <a:pt x="577" y="1302"/>
                    <a:pt x="597" y="1839"/>
                  </a:cubicBezTo>
                  <a:cubicBezTo>
                    <a:pt x="617" y="2575"/>
                    <a:pt x="577" y="3271"/>
                    <a:pt x="577" y="3988"/>
                  </a:cubicBezTo>
                  <a:cubicBezTo>
                    <a:pt x="808" y="4103"/>
                    <a:pt x="984" y="4386"/>
                    <a:pt x="1283" y="4386"/>
                  </a:cubicBezTo>
                  <a:cubicBezTo>
                    <a:pt x="1293" y="4386"/>
                    <a:pt x="1303" y="4386"/>
                    <a:pt x="1313" y="4385"/>
                  </a:cubicBezTo>
                  <a:cubicBezTo>
                    <a:pt x="1350" y="4393"/>
                    <a:pt x="1383" y="4397"/>
                    <a:pt x="1410" y="4397"/>
                  </a:cubicBezTo>
                  <a:cubicBezTo>
                    <a:pt x="1530" y="4397"/>
                    <a:pt x="1557" y="4321"/>
                    <a:pt x="1492" y="4127"/>
                  </a:cubicBezTo>
                  <a:cubicBezTo>
                    <a:pt x="1075" y="3888"/>
                    <a:pt x="617" y="3649"/>
                    <a:pt x="736" y="3033"/>
                  </a:cubicBezTo>
                  <a:cubicBezTo>
                    <a:pt x="816" y="2933"/>
                    <a:pt x="816" y="2854"/>
                    <a:pt x="736" y="2754"/>
                  </a:cubicBezTo>
                  <a:cubicBezTo>
                    <a:pt x="775" y="2294"/>
                    <a:pt x="789" y="2138"/>
                    <a:pt x="947" y="2138"/>
                  </a:cubicBezTo>
                  <a:cubicBezTo>
                    <a:pt x="1035" y="2138"/>
                    <a:pt x="1167" y="2186"/>
                    <a:pt x="1373" y="2257"/>
                  </a:cubicBezTo>
                  <a:cubicBezTo>
                    <a:pt x="2666" y="2734"/>
                    <a:pt x="3860" y="3431"/>
                    <a:pt x="5113" y="3948"/>
                  </a:cubicBezTo>
                  <a:cubicBezTo>
                    <a:pt x="5191" y="3987"/>
                    <a:pt x="5266" y="4011"/>
                    <a:pt x="5333" y="4011"/>
                  </a:cubicBezTo>
                  <a:cubicBezTo>
                    <a:pt x="5437" y="4011"/>
                    <a:pt x="5522" y="3954"/>
                    <a:pt x="5570" y="3809"/>
                  </a:cubicBezTo>
                  <a:cubicBezTo>
                    <a:pt x="4616" y="2953"/>
                    <a:pt x="3422" y="2555"/>
                    <a:pt x="2308" y="2018"/>
                  </a:cubicBezTo>
                  <a:cubicBezTo>
                    <a:pt x="1811" y="1799"/>
                    <a:pt x="1632" y="1600"/>
                    <a:pt x="1990" y="1123"/>
                  </a:cubicBezTo>
                  <a:cubicBezTo>
                    <a:pt x="2010" y="944"/>
                    <a:pt x="1930" y="765"/>
                    <a:pt x="1831" y="626"/>
                  </a:cubicBezTo>
                  <a:cubicBezTo>
                    <a:pt x="1759" y="506"/>
                    <a:pt x="1656" y="474"/>
                    <a:pt x="1542" y="474"/>
                  </a:cubicBezTo>
                  <a:cubicBezTo>
                    <a:pt x="1416" y="474"/>
                    <a:pt x="1277" y="512"/>
                    <a:pt x="1149" y="512"/>
                  </a:cubicBezTo>
                  <a:cubicBezTo>
                    <a:pt x="1006" y="512"/>
                    <a:pt x="877" y="465"/>
                    <a:pt x="796" y="268"/>
                  </a:cubicBezTo>
                  <a:cubicBezTo>
                    <a:pt x="736" y="228"/>
                    <a:pt x="697" y="148"/>
                    <a:pt x="617" y="108"/>
                  </a:cubicBezTo>
                  <a:cubicBezTo>
                    <a:pt x="522" y="41"/>
                    <a:pt x="409" y="1"/>
                    <a:pt x="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1" name="Google Shape;17641;p41"/>
            <p:cNvSpPr/>
            <p:nvPr/>
          </p:nvSpPr>
          <p:spPr>
            <a:xfrm>
              <a:off x="5031650" y="3121075"/>
              <a:ext cx="169100" cy="35325"/>
            </a:xfrm>
            <a:custGeom>
              <a:avLst/>
              <a:gdLst/>
              <a:ahLst/>
              <a:cxnLst/>
              <a:rect l="l" t="t" r="r" b="b"/>
              <a:pathLst>
                <a:path w="6764" h="1413" extrusionOk="0">
                  <a:moveTo>
                    <a:pt x="657" y="0"/>
                  </a:moveTo>
                  <a:cubicBezTo>
                    <a:pt x="518" y="0"/>
                    <a:pt x="398" y="40"/>
                    <a:pt x="259" y="139"/>
                  </a:cubicBezTo>
                  <a:cubicBezTo>
                    <a:pt x="160" y="139"/>
                    <a:pt x="100" y="159"/>
                    <a:pt x="0" y="159"/>
                  </a:cubicBezTo>
                  <a:cubicBezTo>
                    <a:pt x="717" y="716"/>
                    <a:pt x="1592" y="677"/>
                    <a:pt x="2407" y="915"/>
                  </a:cubicBezTo>
                  <a:cubicBezTo>
                    <a:pt x="3322" y="1114"/>
                    <a:pt x="4277" y="1134"/>
                    <a:pt x="5192" y="1413"/>
                  </a:cubicBezTo>
                  <a:lnTo>
                    <a:pt x="5192" y="1313"/>
                  </a:lnTo>
                  <a:cubicBezTo>
                    <a:pt x="5292" y="1254"/>
                    <a:pt x="5393" y="1234"/>
                    <a:pt x="5496" y="1234"/>
                  </a:cubicBezTo>
                  <a:cubicBezTo>
                    <a:pt x="5743" y="1234"/>
                    <a:pt x="5998" y="1353"/>
                    <a:pt x="6251" y="1353"/>
                  </a:cubicBezTo>
                  <a:cubicBezTo>
                    <a:pt x="6356" y="1353"/>
                    <a:pt x="6461" y="1332"/>
                    <a:pt x="6565" y="1273"/>
                  </a:cubicBezTo>
                  <a:cubicBezTo>
                    <a:pt x="6664" y="1233"/>
                    <a:pt x="6704" y="1174"/>
                    <a:pt x="6764" y="1074"/>
                  </a:cubicBezTo>
                  <a:cubicBezTo>
                    <a:pt x="6764" y="975"/>
                    <a:pt x="6724" y="875"/>
                    <a:pt x="6625" y="836"/>
                  </a:cubicBezTo>
                  <a:cubicBezTo>
                    <a:pt x="6485" y="756"/>
                    <a:pt x="6366" y="716"/>
                    <a:pt x="6207" y="716"/>
                  </a:cubicBezTo>
                  <a:cubicBezTo>
                    <a:pt x="5789" y="657"/>
                    <a:pt x="5371" y="716"/>
                    <a:pt x="4974" y="557"/>
                  </a:cubicBezTo>
                  <a:cubicBezTo>
                    <a:pt x="4894" y="537"/>
                    <a:pt x="4795" y="497"/>
                    <a:pt x="4695" y="497"/>
                  </a:cubicBezTo>
                  <a:cubicBezTo>
                    <a:pt x="3322" y="478"/>
                    <a:pt x="2029" y="0"/>
                    <a:pt x="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2" name="Google Shape;17642;p41"/>
            <p:cNvSpPr/>
            <p:nvPr/>
          </p:nvSpPr>
          <p:spPr>
            <a:xfrm>
              <a:off x="5822875" y="3448200"/>
              <a:ext cx="39325" cy="9575"/>
            </a:xfrm>
            <a:custGeom>
              <a:avLst/>
              <a:gdLst/>
              <a:ahLst/>
              <a:cxnLst/>
              <a:rect l="l" t="t" r="r" b="b"/>
              <a:pathLst>
                <a:path w="1573" h="383" extrusionOk="0">
                  <a:moveTo>
                    <a:pt x="1350" y="0"/>
                  </a:moveTo>
                  <a:cubicBezTo>
                    <a:pt x="861" y="0"/>
                    <a:pt x="416" y="71"/>
                    <a:pt x="1" y="383"/>
                  </a:cubicBezTo>
                  <a:cubicBezTo>
                    <a:pt x="538" y="343"/>
                    <a:pt x="1075" y="283"/>
                    <a:pt x="1572" y="5"/>
                  </a:cubicBezTo>
                  <a:cubicBezTo>
                    <a:pt x="1497" y="2"/>
                    <a:pt x="1423" y="0"/>
                    <a:pt x="1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3" name="Google Shape;17643;p41"/>
            <p:cNvSpPr/>
            <p:nvPr/>
          </p:nvSpPr>
          <p:spPr>
            <a:xfrm>
              <a:off x="5923350" y="3429375"/>
              <a:ext cx="20900" cy="11500"/>
            </a:xfrm>
            <a:custGeom>
              <a:avLst/>
              <a:gdLst/>
              <a:ahLst/>
              <a:cxnLst/>
              <a:rect l="l" t="t" r="r" b="b"/>
              <a:pathLst>
                <a:path w="836" h="460" extrusionOk="0">
                  <a:moveTo>
                    <a:pt x="514" y="0"/>
                  </a:moveTo>
                  <a:cubicBezTo>
                    <a:pt x="334" y="0"/>
                    <a:pt x="162" y="39"/>
                    <a:pt x="0" y="161"/>
                  </a:cubicBezTo>
                  <a:cubicBezTo>
                    <a:pt x="0" y="240"/>
                    <a:pt x="0" y="320"/>
                    <a:pt x="40" y="380"/>
                  </a:cubicBezTo>
                  <a:cubicBezTo>
                    <a:pt x="80" y="439"/>
                    <a:pt x="159" y="459"/>
                    <a:pt x="259" y="459"/>
                  </a:cubicBezTo>
                  <a:cubicBezTo>
                    <a:pt x="438" y="340"/>
                    <a:pt x="836" y="439"/>
                    <a:pt x="776" y="22"/>
                  </a:cubicBezTo>
                  <a:cubicBezTo>
                    <a:pt x="687" y="9"/>
                    <a:pt x="599" y="0"/>
                    <a:pt x="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4" name="Google Shape;17644;p41"/>
            <p:cNvSpPr/>
            <p:nvPr/>
          </p:nvSpPr>
          <p:spPr>
            <a:xfrm>
              <a:off x="5899975" y="3434375"/>
              <a:ext cx="19400" cy="4925"/>
            </a:xfrm>
            <a:custGeom>
              <a:avLst/>
              <a:gdLst/>
              <a:ahLst/>
              <a:cxnLst/>
              <a:rect l="l" t="t" r="r" b="b"/>
              <a:pathLst>
                <a:path w="776" h="197" extrusionOk="0">
                  <a:moveTo>
                    <a:pt x="776" y="1"/>
                  </a:moveTo>
                  <a:cubicBezTo>
                    <a:pt x="497" y="1"/>
                    <a:pt x="219" y="1"/>
                    <a:pt x="0" y="180"/>
                  </a:cubicBezTo>
                  <a:cubicBezTo>
                    <a:pt x="116" y="180"/>
                    <a:pt x="236" y="197"/>
                    <a:pt x="350" y="197"/>
                  </a:cubicBezTo>
                  <a:cubicBezTo>
                    <a:pt x="510" y="197"/>
                    <a:pt x="660" y="163"/>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5" name="Google Shape;17645;p41"/>
            <p:cNvSpPr/>
            <p:nvPr/>
          </p:nvSpPr>
          <p:spPr>
            <a:xfrm>
              <a:off x="5880075" y="3438700"/>
              <a:ext cx="19925" cy="5250"/>
            </a:xfrm>
            <a:custGeom>
              <a:avLst/>
              <a:gdLst/>
              <a:ahLst/>
              <a:cxnLst/>
              <a:rect l="l" t="t" r="r" b="b"/>
              <a:pathLst>
                <a:path w="797" h="210" extrusionOk="0">
                  <a:moveTo>
                    <a:pt x="635" y="0"/>
                  </a:moveTo>
                  <a:cubicBezTo>
                    <a:pt x="411" y="0"/>
                    <a:pt x="193" y="41"/>
                    <a:pt x="0" y="186"/>
                  </a:cubicBezTo>
                  <a:cubicBezTo>
                    <a:pt x="124" y="186"/>
                    <a:pt x="252" y="209"/>
                    <a:pt x="375" y="209"/>
                  </a:cubicBezTo>
                  <a:cubicBezTo>
                    <a:pt x="528" y="209"/>
                    <a:pt x="675" y="172"/>
                    <a:pt x="796" y="7"/>
                  </a:cubicBezTo>
                  <a:cubicBezTo>
                    <a:pt x="742" y="3"/>
                    <a:pt x="688"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6" name="Google Shape;17646;p41"/>
            <p:cNvSpPr/>
            <p:nvPr/>
          </p:nvSpPr>
          <p:spPr>
            <a:xfrm>
              <a:off x="5914375" y="3441700"/>
              <a:ext cx="20425" cy="6125"/>
            </a:xfrm>
            <a:custGeom>
              <a:avLst/>
              <a:gdLst/>
              <a:ahLst/>
              <a:cxnLst/>
              <a:rect l="l" t="t" r="r" b="b"/>
              <a:pathLst>
                <a:path w="817" h="245" extrusionOk="0">
                  <a:moveTo>
                    <a:pt x="593" y="0"/>
                  </a:moveTo>
                  <a:cubicBezTo>
                    <a:pt x="528" y="0"/>
                    <a:pt x="461" y="19"/>
                    <a:pt x="399" y="46"/>
                  </a:cubicBezTo>
                  <a:cubicBezTo>
                    <a:pt x="240" y="66"/>
                    <a:pt x="100" y="86"/>
                    <a:pt x="1" y="245"/>
                  </a:cubicBezTo>
                  <a:lnTo>
                    <a:pt x="737" y="245"/>
                  </a:lnTo>
                  <a:cubicBezTo>
                    <a:pt x="757" y="205"/>
                    <a:pt x="797" y="165"/>
                    <a:pt x="817" y="105"/>
                  </a:cubicBezTo>
                  <a:cubicBezTo>
                    <a:pt x="751" y="29"/>
                    <a:pt x="673" y="0"/>
                    <a:pt x="5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7" name="Google Shape;17647;p41"/>
            <p:cNvSpPr/>
            <p:nvPr/>
          </p:nvSpPr>
          <p:spPr>
            <a:xfrm>
              <a:off x="5923350" y="3436850"/>
              <a:ext cx="15925" cy="7500"/>
            </a:xfrm>
            <a:custGeom>
              <a:avLst/>
              <a:gdLst/>
              <a:ahLst/>
              <a:cxnLst/>
              <a:rect l="l" t="t" r="r" b="b"/>
              <a:pathLst>
                <a:path w="637" h="300" extrusionOk="0">
                  <a:moveTo>
                    <a:pt x="413" y="0"/>
                  </a:moveTo>
                  <a:cubicBezTo>
                    <a:pt x="340" y="0"/>
                    <a:pt x="266" y="25"/>
                    <a:pt x="199" y="81"/>
                  </a:cubicBezTo>
                  <a:lnTo>
                    <a:pt x="0" y="81"/>
                  </a:lnTo>
                  <a:cubicBezTo>
                    <a:pt x="0" y="140"/>
                    <a:pt x="40" y="200"/>
                    <a:pt x="40" y="260"/>
                  </a:cubicBezTo>
                  <a:cubicBezTo>
                    <a:pt x="179" y="280"/>
                    <a:pt x="298" y="280"/>
                    <a:pt x="458" y="299"/>
                  </a:cubicBezTo>
                  <a:lnTo>
                    <a:pt x="497" y="299"/>
                  </a:lnTo>
                  <a:lnTo>
                    <a:pt x="577" y="260"/>
                  </a:lnTo>
                  <a:cubicBezTo>
                    <a:pt x="597" y="260"/>
                    <a:pt x="597" y="240"/>
                    <a:pt x="637" y="180"/>
                  </a:cubicBezTo>
                  <a:cubicBezTo>
                    <a:pt x="637" y="140"/>
                    <a:pt x="637" y="81"/>
                    <a:pt x="577" y="41"/>
                  </a:cubicBezTo>
                  <a:cubicBezTo>
                    <a:pt x="525" y="15"/>
                    <a:pt x="469" y="0"/>
                    <a:pt x="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8" name="Google Shape;17648;p41"/>
            <p:cNvSpPr/>
            <p:nvPr/>
          </p:nvSpPr>
          <p:spPr>
            <a:xfrm>
              <a:off x="5872125" y="3454225"/>
              <a:ext cx="10950" cy="4125"/>
            </a:xfrm>
            <a:custGeom>
              <a:avLst/>
              <a:gdLst/>
              <a:ahLst/>
              <a:cxnLst/>
              <a:rect l="l" t="t" r="r" b="b"/>
              <a:pathLst>
                <a:path w="438" h="165" extrusionOk="0">
                  <a:moveTo>
                    <a:pt x="264" y="1"/>
                  </a:moveTo>
                  <a:cubicBezTo>
                    <a:pt x="154" y="1"/>
                    <a:pt x="68" y="40"/>
                    <a:pt x="0" y="161"/>
                  </a:cubicBezTo>
                  <a:cubicBezTo>
                    <a:pt x="17" y="164"/>
                    <a:pt x="34" y="165"/>
                    <a:pt x="50" y="165"/>
                  </a:cubicBezTo>
                  <a:cubicBezTo>
                    <a:pt x="192" y="165"/>
                    <a:pt x="331" y="93"/>
                    <a:pt x="438" y="22"/>
                  </a:cubicBezTo>
                  <a:cubicBezTo>
                    <a:pt x="374" y="9"/>
                    <a:pt x="316" y="1"/>
                    <a:pt x="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9" name="Google Shape;17649;p41"/>
            <p:cNvSpPr/>
            <p:nvPr/>
          </p:nvSpPr>
          <p:spPr>
            <a:xfrm>
              <a:off x="5861175" y="3443825"/>
              <a:ext cx="6975" cy="4500"/>
            </a:xfrm>
            <a:custGeom>
              <a:avLst/>
              <a:gdLst/>
              <a:ahLst/>
              <a:cxnLst/>
              <a:rect l="l" t="t" r="r" b="b"/>
              <a:pathLst>
                <a:path w="279" h="180" extrusionOk="0">
                  <a:moveTo>
                    <a:pt x="179" y="1"/>
                  </a:moveTo>
                  <a:cubicBezTo>
                    <a:pt x="140" y="80"/>
                    <a:pt x="60" y="120"/>
                    <a:pt x="0" y="180"/>
                  </a:cubicBezTo>
                  <a:cubicBezTo>
                    <a:pt x="100" y="180"/>
                    <a:pt x="179" y="180"/>
                    <a:pt x="259" y="160"/>
                  </a:cubicBezTo>
                  <a:cubicBezTo>
                    <a:pt x="279" y="80"/>
                    <a:pt x="259" y="20"/>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0" name="Google Shape;17650;p41"/>
            <p:cNvSpPr/>
            <p:nvPr/>
          </p:nvSpPr>
          <p:spPr>
            <a:xfrm>
              <a:off x="5869625" y="3443825"/>
              <a:ext cx="6500" cy="4500"/>
            </a:xfrm>
            <a:custGeom>
              <a:avLst/>
              <a:gdLst/>
              <a:ahLst/>
              <a:cxnLst/>
              <a:rect l="l" t="t" r="r" b="b"/>
              <a:pathLst>
                <a:path w="260" h="180" extrusionOk="0">
                  <a:moveTo>
                    <a:pt x="40" y="1"/>
                  </a:moveTo>
                  <a:cubicBezTo>
                    <a:pt x="21" y="60"/>
                    <a:pt x="21" y="120"/>
                    <a:pt x="1" y="180"/>
                  </a:cubicBezTo>
                  <a:cubicBezTo>
                    <a:pt x="120" y="180"/>
                    <a:pt x="200" y="140"/>
                    <a:pt x="259" y="20"/>
                  </a:cubicBezTo>
                  <a:cubicBezTo>
                    <a:pt x="200" y="20"/>
                    <a:pt x="120"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1" name="Google Shape;17651;p41"/>
            <p:cNvSpPr/>
            <p:nvPr/>
          </p:nvSpPr>
          <p:spPr>
            <a:xfrm>
              <a:off x="5904925" y="3446475"/>
              <a:ext cx="5000" cy="3350"/>
            </a:xfrm>
            <a:custGeom>
              <a:avLst/>
              <a:gdLst/>
              <a:ahLst/>
              <a:cxnLst/>
              <a:rect l="l" t="t" r="r" b="b"/>
              <a:pathLst>
                <a:path w="200" h="134" extrusionOk="0">
                  <a:moveTo>
                    <a:pt x="96" y="0"/>
                  </a:moveTo>
                  <a:cubicBezTo>
                    <a:pt x="57" y="0"/>
                    <a:pt x="23" y="46"/>
                    <a:pt x="1" y="133"/>
                  </a:cubicBezTo>
                  <a:lnTo>
                    <a:pt x="100" y="133"/>
                  </a:lnTo>
                  <a:lnTo>
                    <a:pt x="200" y="93"/>
                  </a:lnTo>
                  <a:cubicBezTo>
                    <a:pt x="164" y="31"/>
                    <a:pt x="128"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2" name="Google Shape;17652;p41"/>
            <p:cNvSpPr/>
            <p:nvPr/>
          </p:nvSpPr>
          <p:spPr>
            <a:xfrm>
              <a:off x="5393200" y="2727700"/>
              <a:ext cx="130825" cy="44525"/>
            </a:xfrm>
            <a:custGeom>
              <a:avLst/>
              <a:gdLst/>
              <a:ahLst/>
              <a:cxnLst/>
              <a:rect l="l" t="t" r="r" b="b"/>
              <a:pathLst>
                <a:path w="5233" h="1781" extrusionOk="0">
                  <a:moveTo>
                    <a:pt x="1174" y="0"/>
                  </a:moveTo>
                  <a:cubicBezTo>
                    <a:pt x="1174" y="279"/>
                    <a:pt x="1214" y="477"/>
                    <a:pt x="1572" y="617"/>
                  </a:cubicBezTo>
                  <a:cubicBezTo>
                    <a:pt x="1870" y="756"/>
                    <a:pt x="1850" y="995"/>
                    <a:pt x="1453" y="1054"/>
                  </a:cubicBezTo>
                  <a:cubicBezTo>
                    <a:pt x="1373" y="1074"/>
                    <a:pt x="1274" y="1114"/>
                    <a:pt x="1194" y="1154"/>
                  </a:cubicBezTo>
                  <a:cubicBezTo>
                    <a:pt x="1126" y="1235"/>
                    <a:pt x="1043" y="1254"/>
                    <a:pt x="952" y="1254"/>
                  </a:cubicBezTo>
                  <a:cubicBezTo>
                    <a:pt x="872" y="1254"/>
                    <a:pt x="786" y="1239"/>
                    <a:pt x="702" y="1239"/>
                  </a:cubicBezTo>
                  <a:cubicBezTo>
                    <a:pt x="602" y="1239"/>
                    <a:pt x="504" y="1260"/>
                    <a:pt x="418" y="1353"/>
                  </a:cubicBezTo>
                  <a:lnTo>
                    <a:pt x="60" y="1353"/>
                  </a:lnTo>
                  <a:cubicBezTo>
                    <a:pt x="0" y="1452"/>
                    <a:pt x="0" y="1552"/>
                    <a:pt x="80" y="1611"/>
                  </a:cubicBezTo>
                  <a:cubicBezTo>
                    <a:pt x="343" y="1730"/>
                    <a:pt x="596" y="1781"/>
                    <a:pt x="841" y="1781"/>
                  </a:cubicBezTo>
                  <a:cubicBezTo>
                    <a:pt x="1337" y="1781"/>
                    <a:pt x="1802" y="1573"/>
                    <a:pt x="2268" y="1293"/>
                  </a:cubicBezTo>
                  <a:cubicBezTo>
                    <a:pt x="2348" y="1233"/>
                    <a:pt x="2388" y="1154"/>
                    <a:pt x="2407" y="1074"/>
                  </a:cubicBezTo>
                  <a:cubicBezTo>
                    <a:pt x="2459" y="879"/>
                    <a:pt x="2563" y="838"/>
                    <a:pt x="2679" y="838"/>
                  </a:cubicBezTo>
                  <a:cubicBezTo>
                    <a:pt x="2765" y="838"/>
                    <a:pt x="2858" y="861"/>
                    <a:pt x="2941" y="861"/>
                  </a:cubicBezTo>
                  <a:cubicBezTo>
                    <a:pt x="2963" y="861"/>
                    <a:pt x="2984" y="859"/>
                    <a:pt x="3004" y="855"/>
                  </a:cubicBezTo>
                  <a:cubicBezTo>
                    <a:pt x="3581" y="875"/>
                    <a:pt x="4138" y="855"/>
                    <a:pt x="4695" y="895"/>
                  </a:cubicBezTo>
                  <a:cubicBezTo>
                    <a:pt x="4775" y="908"/>
                    <a:pt x="4861" y="924"/>
                    <a:pt x="4940" y="924"/>
                  </a:cubicBezTo>
                  <a:cubicBezTo>
                    <a:pt x="5100" y="924"/>
                    <a:pt x="5232" y="862"/>
                    <a:pt x="5232" y="597"/>
                  </a:cubicBezTo>
                  <a:cubicBezTo>
                    <a:pt x="4894" y="458"/>
                    <a:pt x="4556" y="458"/>
                    <a:pt x="4198" y="438"/>
                  </a:cubicBezTo>
                  <a:cubicBezTo>
                    <a:pt x="3342" y="358"/>
                    <a:pt x="2467" y="298"/>
                    <a:pt x="1592" y="239"/>
                  </a:cubicBezTo>
                  <a:cubicBezTo>
                    <a:pt x="1512" y="179"/>
                    <a:pt x="1453" y="139"/>
                    <a:pt x="1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3" name="Google Shape;17653;p41"/>
            <p:cNvSpPr/>
            <p:nvPr/>
          </p:nvSpPr>
          <p:spPr>
            <a:xfrm>
              <a:off x="5417075" y="2614800"/>
              <a:ext cx="16425" cy="64450"/>
            </a:xfrm>
            <a:custGeom>
              <a:avLst/>
              <a:gdLst/>
              <a:ahLst/>
              <a:cxnLst/>
              <a:rect l="l" t="t" r="r" b="b"/>
              <a:pathLst>
                <a:path w="657" h="2578" extrusionOk="0">
                  <a:moveTo>
                    <a:pt x="438" y="0"/>
                  </a:moveTo>
                  <a:cubicBezTo>
                    <a:pt x="100" y="736"/>
                    <a:pt x="0" y="1512"/>
                    <a:pt x="60" y="2308"/>
                  </a:cubicBezTo>
                  <a:cubicBezTo>
                    <a:pt x="181" y="2369"/>
                    <a:pt x="325" y="2577"/>
                    <a:pt x="436" y="2577"/>
                  </a:cubicBezTo>
                  <a:cubicBezTo>
                    <a:pt x="508" y="2577"/>
                    <a:pt x="566" y="2492"/>
                    <a:pt x="597" y="2228"/>
                  </a:cubicBezTo>
                  <a:cubicBezTo>
                    <a:pt x="657" y="1492"/>
                    <a:pt x="617" y="736"/>
                    <a:pt x="4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4" name="Google Shape;17654;p41"/>
            <p:cNvSpPr/>
            <p:nvPr/>
          </p:nvSpPr>
          <p:spPr>
            <a:xfrm>
              <a:off x="6142150" y="3372700"/>
              <a:ext cx="120875" cy="30375"/>
            </a:xfrm>
            <a:custGeom>
              <a:avLst/>
              <a:gdLst/>
              <a:ahLst/>
              <a:cxnLst/>
              <a:rect l="l" t="t" r="r" b="b"/>
              <a:pathLst>
                <a:path w="4835" h="1215" extrusionOk="0">
                  <a:moveTo>
                    <a:pt x="4815" y="1"/>
                  </a:moveTo>
                  <a:cubicBezTo>
                    <a:pt x="4178" y="220"/>
                    <a:pt x="3542" y="200"/>
                    <a:pt x="2965" y="240"/>
                  </a:cubicBezTo>
                  <a:cubicBezTo>
                    <a:pt x="2925" y="269"/>
                    <a:pt x="2895" y="284"/>
                    <a:pt x="2865" y="284"/>
                  </a:cubicBezTo>
                  <a:cubicBezTo>
                    <a:pt x="2836" y="284"/>
                    <a:pt x="2806" y="269"/>
                    <a:pt x="2766" y="240"/>
                  </a:cubicBezTo>
                  <a:lnTo>
                    <a:pt x="2587" y="240"/>
                  </a:lnTo>
                  <a:cubicBezTo>
                    <a:pt x="2487" y="319"/>
                    <a:pt x="2388" y="319"/>
                    <a:pt x="2288" y="319"/>
                  </a:cubicBezTo>
                  <a:lnTo>
                    <a:pt x="1871" y="319"/>
                  </a:lnTo>
                  <a:cubicBezTo>
                    <a:pt x="1731" y="319"/>
                    <a:pt x="1592" y="359"/>
                    <a:pt x="1453" y="419"/>
                  </a:cubicBezTo>
                  <a:cubicBezTo>
                    <a:pt x="1373" y="439"/>
                    <a:pt x="1334" y="498"/>
                    <a:pt x="1254" y="518"/>
                  </a:cubicBezTo>
                  <a:cubicBezTo>
                    <a:pt x="1194" y="518"/>
                    <a:pt x="1174" y="538"/>
                    <a:pt x="1155" y="558"/>
                  </a:cubicBezTo>
                  <a:cubicBezTo>
                    <a:pt x="1142" y="563"/>
                    <a:pt x="1129" y="565"/>
                    <a:pt x="1117" y="565"/>
                  </a:cubicBezTo>
                  <a:cubicBezTo>
                    <a:pt x="1042" y="565"/>
                    <a:pt x="968" y="491"/>
                    <a:pt x="894" y="491"/>
                  </a:cubicBezTo>
                  <a:cubicBezTo>
                    <a:pt x="882" y="491"/>
                    <a:pt x="869" y="493"/>
                    <a:pt x="856" y="498"/>
                  </a:cubicBezTo>
                  <a:cubicBezTo>
                    <a:pt x="697" y="498"/>
                    <a:pt x="558" y="518"/>
                    <a:pt x="399" y="558"/>
                  </a:cubicBezTo>
                  <a:cubicBezTo>
                    <a:pt x="384" y="551"/>
                    <a:pt x="367" y="546"/>
                    <a:pt x="350" y="546"/>
                  </a:cubicBezTo>
                  <a:cubicBezTo>
                    <a:pt x="321" y="546"/>
                    <a:pt x="292" y="560"/>
                    <a:pt x="279" y="598"/>
                  </a:cubicBezTo>
                  <a:cubicBezTo>
                    <a:pt x="200" y="598"/>
                    <a:pt x="180" y="637"/>
                    <a:pt x="200" y="717"/>
                  </a:cubicBezTo>
                  <a:cubicBezTo>
                    <a:pt x="279" y="856"/>
                    <a:pt x="100" y="816"/>
                    <a:pt x="80" y="896"/>
                  </a:cubicBezTo>
                  <a:cubicBezTo>
                    <a:pt x="41" y="936"/>
                    <a:pt x="1" y="996"/>
                    <a:pt x="1" y="1055"/>
                  </a:cubicBezTo>
                  <a:cubicBezTo>
                    <a:pt x="41" y="1135"/>
                    <a:pt x="60" y="1194"/>
                    <a:pt x="140" y="1214"/>
                  </a:cubicBezTo>
                  <a:cubicBezTo>
                    <a:pt x="200" y="1214"/>
                    <a:pt x="259" y="1194"/>
                    <a:pt x="339" y="1155"/>
                  </a:cubicBezTo>
                  <a:cubicBezTo>
                    <a:pt x="438" y="1155"/>
                    <a:pt x="558" y="1135"/>
                    <a:pt x="657" y="1135"/>
                  </a:cubicBezTo>
                  <a:cubicBezTo>
                    <a:pt x="737" y="1035"/>
                    <a:pt x="836" y="1035"/>
                    <a:pt x="956" y="1035"/>
                  </a:cubicBezTo>
                  <a:cubicBezTo>
                    <a:pt x="975" y="1039"/>
                    <a:pt x="994" y="1041"/>
                    <a:pt x="1015" y="1041"/>
                  </a:cubicBezTo>
                  <a:cubicBezTo>
                    <a:pt x="1100" y="1041"/>
                    <a:pt x="1193" y="1012"/>
                    <a:pt x="1274" y="996"/>
                  </a:cubicBezTo>
                  <a:cubicBezTo>
                    <a:pt x="1393" y="956"/>
                    <a:pt x="1493" y="956"/>
                    <a:pt x="1592" y="936"/>
                  </a:cubicBezTo>
                  <a:cubicBezTo>
                    <a:pt x="1871" y="816"/>
                    <a:pt x="2189" y="717"/>
                    <a:pt x="2487" y="657"/>
                  </a:cubicBezTo>
                  <a:lnTo>
                    <a:pt x="2766" y="657"/>
                  </a:lnTo>
                  <a:cubicBezTo>
                    <a:pt x="3462" y="657"/>
                    <a:pt x="4138" y="419"/>
                    <a:pt x="4835" y="399"/>
                  </a:cubicBezTo>
                  <a:cubicBezTo>
                    <a:pt x="4815" y="259"/>
                    <a:pt x="4815" y="120"/>
                    <a:pt x="48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5" name="Google Shape;17655;p41"/>
            <p:cNvSpPr/>
            <p:nvPr/>
          </p:nvSpPr>
          <p:spPr>
            <a:xfrm>
              <a:off x="6203325" y="3381625"/>
              <a:ext cx="59700" cy="10100"/>
            </a:xfrm>
            <a:custGeom>
              <a:avLst/>
              <a:gdLst/>
              <a:ahLst/>
              <a:cxnLst/>
              <a:rect l="l" t="t" r="r" b="b"/>
              <a:pathLst>
                <a:path w="2388" h="404" extrusionOk="0">
                  <a:moveTo>
                    <a:pt x="1953" y="1"/>
                  </a:moveTo>
                  <a:cubicBezTo>
                    <a:pt x="1356" y="1"/>
                    <a:pt x="778" y="204"/>
                    <a:pt x="201" y="204"/>
                  </a:cubicBezTo>
                  <a:cubicBezTo>
                    <a:pt x="161" y="204"/>
                    <a:pt x="120" y="203"/>
                    <a:pt x="80" y="201"/>
                  </a:cubicBezTo>
                  <a:cubicBezTo>
                    <a:pt x="40" y="201"/>
                    <a:pt x="21" y="241"/>
                    <a:pt x="21" y="280"/>
                  </a:cubicBezTo>
                  <a:cubicBezTo>
                    <a:pt x="1" y="340"/>
                    <a:pt x="1" y="360"/>
                    <a:pt x="60" y="400"/>
                  </a:cubicBezTo>
                  <a:cubicBezTo>
                    <a:pt x="109" y="402"/>
                    <a:pt x="157" y="403"/>
                    <a:pt x="206" y="403"/>
                  </a:cubicBezTo>
                  <a:cubicBezTo>
                    <a:pt x="878" y="403"/>
                    <a:pt x="1510" y="177"/>
                    <a:pt x="2183" y="177"/>
                  </a:cubicBezTo>
                  <a:cubicBezTo>
                    <a:pt x="2231" y="177"/>
                    <a:pt x="2279" y="178"/>
                    <a:pt x="2328" y="181"/>
                  </a:cubicBezTo>
                  <a:cubicBezTo>
                    <a:pt x="2368" y="141"/>
                    <a:pt x="2388" y="82"/>
                    <a:pt x="2388" y="42"/>
                  </a:cubicBezTo>
                  <a:cubicBezTo>
                    <a:pt x="2242" y="12"/>
                    <a:pt x="2097"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6" name="Google Shape;17656;p41"/>
            <p:cNvSpPr/>
            <p:nvPr/>
          </p:nvSpPr>
          <p:spPr>
            <a:xfrm>
              <a:off x="6181450" y="3387625"/>
              <a:ext cx="20400" cy="8475"/>
            </a:xfrm>
            <a:custGeom>
              <a:avLst/>
              <a:gdLst/>
              <a:ahLst/>
              <a:cxnLst/>
              <a:rect l="l" t="t" r="r" b="b"/>
              <a:pathLst>
                <a:path w="816" h="339" extrusionOk="0">
                  <a:moveTo>
                    <a:pt x="756" y="1"/>
                  </a:moveTo>
                  <a:cubicBezTo>
                    <a:pt x="438" y="1"/>
                    <a:pt x="199" y="120"/>
                    <a:pt x="0" y="339"/>
                  </a:cubicBezTo>
                  <a:cubicBezTo>
                    <a:pt x="259" y="319"/>
                    <a:pt x="518" y="339"/>
                    <a:pt x="756" y="200"/>
                  </a:cubicBezTo>
                  <a:cubicBezTo>
                    <a:pt x="776" y="200"/>
                    <a:pt x="776" y="160"/>
                    <a:pt x="796" y="120"/>
                  </a:cubicBezTo>
                  <a:cubicBezTo>
                    <a:pt x="816" y="100"/>
                    <a:pt x="796" y="40"/>
                    <a:pt x="7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7" name="Google Shape;17657;p41"/>
            <p:cNvSpPr/>
            <p:nvPr/>
          </p:nvSpPr>
          <p:spPr>
            <a:xfrm>
              <a:off x="6129725" y="3397875"/>
              <a:ext cx="19925" cy="8175"/>
            </a:xfrm>
            <a:custGeom>
              <a:avLst/>
              <a:gdLst/>
              <a:ahLst/>
              <a:cxnLst/>
              <a:rect l="l" t="t" r="r" b="b"/>
              <a:pathLst>
                <a:path w="797" h="327" extrusionOk="0">
                  <a:moveTo>
                    <a:pt x="192" y="0"/>
                  </a:moveTo>
                  <a:cubicBezTo>
                    <a:pt x="78" y="0"/>
                    <a:pt x="0" y="75"/>
                    <a:pt x="0" y="327"/>
                  </a:cubicBezTo>
                  <a:cubicBezTo>
                    <a:pt x="259" y="327"/>
                    <a:pt x="498" y="307"/>
                    <a:pt x="756" y="307"/>
                  </a:cubicBezTo>
                  <a:cubicBezTo>
                    <a:pt x="756" y="247"/>
                    <a:pt x="776" y="207"/>
                    <a:pt x="796" y="148"/>
                  </a:cubicBezTo>
                  <a:cubicBezTo>
                    <a:pt x="697" y="128"/>
                    <a:pt x="637" y="128"/>
                    <a:pt x="557" y="108"/>
                  </a:cubicBezTo>
                  <a:cubicBezTo>
                    <a:pt x="426" y="61"/>
                    <a:pt x="294" y="0"/>
                    <a:pt x="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8" name="Google Shape;17658;p41"/>
            <p:cNvSpPr/>
            <p:nvPr/>
          </p:nvSpPr>
          <p:spPr>
            <a:xfrm>
              <a:off x="6161050" y="3396575"/>
              <a:ext cx="12475" cy="4175"/>
            </a:xfrm>
            <a:custGeom>
              <a:avLst/>
              <a:gdLst/>
              <a:ahLst/>
              <a:cxnLst/>
              <a:rect l="l" t="t" r="r" b="b"/>
              <a:pathLst>
                <a:path w="499" h="167" extrusionOk="0">
                  <a:moveTo>
                    <a:pt x="41" y="1"/>
                  </a:moveTo>
                  <a:cubicBezTo>
                    <a:pt x="21" y="1"/>
                    <a:pt x="21" y="1"/>
                    <a:pt x="1" y="60"/>
                  </a:cubicBezTo>
                  <a:cubicBezTo>
                    <a:pt x="1" y="80"/>
                    <a:pt x="1" y="140"/>
                    <a:pt x="41" y="160"/>
                  </a:cubicBezTo>
                  <a:cubicBezTo>
                    <a:pt x="79" y="164"/>
                    <a:pt x="117" y="167"/>
                    <a:pt x="153" y="167"/>
                  </a:cubicBezTo>
                  <a:cubicBezTo>
                    <a:pt x="286" y="167"/>
                    <a:pt x="404" y="134"/>
                    <a:pt x="498" y="41"/>
                  </a:cubicBezTo>
                  <a:cubicBezTo>
                    <a:pt x="339" y="41"/>
                    <a:pt x="200"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9" name="Google Shape;17659;p41"/>
            <p:cNvSpPr/>
            <p:nvPr/>
          </p:nvSpPr>
          <p:spPr>
            <a:xfrm>
              <a:off x="6200850" y="3387625"/>
              <a:ext cx="5000" cy="5000"/>
            </a:xfrm>
            <a:custGeom>
              <a:avLst/>
              <a:gdLst/>
              <a:ahLst/>
              <a:cxnLst/>
              <a:rect l="l" t="t" r="r" b="b"/>
              <a:pathLst>
                <a:path w="200" h="200" extrusionOk="0">
                  <a:moveTo>
                    <a:pt x="0" y="1"/>
                  </a:moveTo>
                  <a:lnTo>
                    <a:pt x="0" y="200"/>
                  </a:lnTo>
                  <a:lnTo>
                    <a:pt x="100" y="200"/>
                  </a:lnTo>
                  <a:lnTo>
                    <a:pt x="199" y="160"/>
                  </a:lnTo>
                  <a:lnTo>
                    <a:pt x="1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0" name="Google Shape;17660;p41"/>
            <p:cNvSpPr/>
            <p:nvPr/>
          </p:nvSpPr>
          <p:spPr>
            <a:xfrm>
              <a:off x="6157075" y="3396575"/>
              <a:ext cx="5000" cy="4500"/>
            </a:xfrm>
            <a:custGeom>
              <a:avLst/>
              <a:gdLst/>
              <a:ahLst/>
              <a:cxnLst/>
              <a:rect l="l" t="t" r="r" b="b"/>
              <a:pathLst>
                <a:path w="200" h="180" extrusionOk="0">
                  <a:moveTo>
                    <a:pt x="200" y="1"/>
                  </a:moveTo>
                  <a:cubicBezTo>
                    <a:pt x="140" y="60"/>
                    <a:pt x="80" y="140"/>
                    <a:pt x="1" y="180"/>
                  </a:cubicBezTo>
                  <a:cubicBezTo>
                    <a:pt x="80" y="180"/>
                    <a:pt x="140" y="160"/>
                    <a:pt x="200" y="160"/>
                  </a:cubicBezTo>
                  <a:lnTo>
                    <a:pt x="2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1" name="Google Shape;17661;p41"/>
            <p:cNvSpPr/>
            <p:nvPr/>
          </p:nvSpPr>
          <p:spPr>
            <a:xfrm>
              <a:off x="5979525" y="3394075"/>
              <a:ext cx="164150" cy="38975"/>
            </a:xfrm>
            <a:custGeom>
              <a:avLst/>
              <a:gdLst/>
              <a:ahLst/>
              <a:cxnLst/>
              <a:rect l="l" t="t" r="r" b="b"/>
              <a:pathLst>
                <a:path w="6566" h="1559" extrusionOk="0">
                  <a:moveTo>
                    <a:pt x="3164" y="1094"/>
                  </a:moveTo>
                  <a:lnTo>
                    <a:pt x="3164" y="1094"/>
                  </a:lnTo>
                  <a:cubicBezTo>
                    <a:pt x="3164" y="1095"/>
                    <a:pt x="3164" y="1095"/>
                    <a:pt x="3164" y="1095"/>
                  </a:cubicBezTo>
                  <a:lnTo>
                    <a:pt x="3184" y="1095"/>
                  </a:lnTo>
                  <a:cubicBezTo>
                    <a:pt x="3177" y="1095"/>
                    <a:pt x="3171" y="1095"/>
                    <a:pt x="3164" y="1094"/>
                  </a:cubicBezTo>
                  <a:close/>
                  <a:moveTo>
                    <a:pt x="6249" y="0"/>
                  </a:moveTo>
                  <a:cubicBezTo>
                    <a:pt x="6216" y="0"/>
                    <a:pt x="6183" y="1"/>
                    <a:pt x="6148" y="1"/>
                  </a:cubicBezTo>
                  <a:lnTo>
                    <a:pt x="5869" y="1"/>
                  </a:lnTo>
                  <a:cubicBezTo>
                    <a:pt x="5690" y="1"/>
                    <a:pt x="5491" y="1"/>
                    <a:pt x="5312" y="81"/>
                  </a:cubicBezTo>
                  <a:cubicBezTo>
                    <a:pt x="5301" y="75"/>
                    <a:pt x="5287" y="73"/>
                    <a:pt x="5274" y="73"/>
                  </a:cubicBezTo>
                  <a:cubicBezTo>
                    <a:pt x="5241" y="73"/>
                    <a:pt x="5207" y="87"/>
                    <a:pt x="5193" y="101"/>
                  </a:cubicBezTo>
                  <a:cubicBezTo>
                    <a:pt x="5045" y="202"/>
                    <a:pt x="4888" y="224"/>
                    <a:pt x="4728" y="224"/>
                  </a:cubicBezTo>
                  <a:cubicBezTo>
                    <a:pt x="4605" y="224"/>
                    <a:pt x="4480" y="211"/>
                    <a:pt x="4356" y="211"/>
                  </a:cubicBezTo>
                  <a:cubicBezTo>
                    <a:pt x="4228" y="211"/>
                    <a:pt x="4102" y="225"/>
                    <a:pt x="3979" y="280"/>
                  </a:cubicBezTo>
                  <a:cubicBezTo>
                    <a:pt x="3880" y="300"/>
                    <a:pt x="3781" y="300"/>
                    <a:pt x="3681" y="320"/>
                  </a:cubicBezTo>
                  <a:cubicBezTo>
                    <a:pt x="3522" y="479"/>
                    <a:pt x="3303" y="439"/>
                    <a:pt x="3104" y="479"/>
                  </a:cubicBezTo>
                  <a:cubicBezTo>
                    <a:pt x="3084" y="518"/>
                    <a:pt x="3054" y="538"/>
                    <a:pt x="3022" y="538"/>
                  </a:cubicBezTo>
                  <a:cubicBezTo>
                    <a:pt x="2990" y="538"/>
                    <a:pt x="2955" y="518"/>
                    <a:pt x="2925" y="479"/>
                  </a:cubicBezTo>
                  <a:lnTo>
                    <a:pt x="2766" y="479"/>
                  </a:lnTo>
                  <a:cubicBezTo>
                    <a:pt x="2229" y="757"/>
                    <a:pt x="1612" y="757"/>
                    <a:pt x="1035" y="877"/>
                  </a:cubicBezTo>
                  <a:cubicBezTo>
                    <a:pt x="797" y="1155"/>
                    <a:pt x="319" y="1056"/>
                    <a:pt x="1" y="1434"/>
                  </a:cubicBezTo>
                  <a:cubicBezTo>
                    <a:pt x="225" y="1519"/>
                    <a:pt x="420" y="1558"/>
                    <a:pt x="605" y="1558"/>
                  </a:cubicBezTo>
                  <a:cubicBezTo>
                    <a:pt x="765" y="1558"/>
                    <a:pt x="918" y="1529"/>
                    <a:pt x="1075" y="1473"/>
                  </a:cubicBezTo>
                  <a:cubicBezTo>
                    <a:pt x="1547" y="1149"/>
                    <a:pt x="2062" y="1076"/>
                    <a:pt x="2604" y="1076"/>
                  </a:cubicBezTo>
                  <a:cubicBezTo>
                    <a:pt x="2788" y="1076"/>
                    <a:pt x="2975" y="1084"/>
                    <a:pt x="3164" y="1094"/>
                  </a:cubicBezTo>
                  <a:lnTo>
                    <a:pt x="3164" y="1094"/>
                  </a:lnTo>
                  <a:cubicBezTo>
                    <a:pt x="3304" y="877"/>
                    <a:pt x="3582" y="1035"/>
                    <a:pt x="3781" y="896"/>
                  </a:cubicBezTo>
                  <a:lnTo>
                    <a:pt x="3820" y="936"/>
                  </a:lnTo>
                  <a:lnTo>
                    <a:pt x="3880" y="896"/>
                  </a:lnTo>
                  <a:cubicBezTo>
                    <a:pt x="4119" y="737"/>
                    <a:pt x="4457" y="797"/>
                    <a:pt x="4715" y="698"/>
                  </a:cubicBezTo>
                  <a:lnTo>
                    <a:pt x="4775" y="698"/>
                  </a:lnTo>
                  <a:cubicBezTo>
                    <a:pt x="4811" y="715"/>
                    <a:pt x="4851" y="725"/>
                    <a:pt x="4889" y="725"/>
                  </a:cubicBezTo>
                  <a:cubicBezTo>
                    <a:pt x="4936" y="725"/>
                    <a:pt x="4981" y="710"/>
                    <a:pt x="5014" y="678"/>
                  </a:cubicBezTo>
                  <a:cubicBezTo>
                    <a:pt x="5138" y="578"/>
                    <a:pt x="5275" y="562"/>
                    <a:pt x="5415" y="562"/>
                  </a:cubicBezTo>
                  <a:cubicBezTo>
                    <a:pt x="5487" y="562"/>
                    <a:pt x="5560" y="566"/>
                    <a:pt x="5631" y="566"/>
                  </a:cubicBezTo>
                  <a:cubicBezTo>
                    <a:pt x="5756" y="566"/>
                    <a:pt x="5878" y="553"/>
                    <a:pt x="5989" y="479"/>
                  </a:cubicBezTo>
                  <a:cubicBezTo>
                    <a:pt x="6108" y="240"/>
                    <a:pt x="6367" y="280"/>
                    <a:pt x="6565" y="260"/>
                  </a:cubicBezTo>
                  <a:cubicBezTo>
                    <a:pt x="6546" y="200"/>
                    <a:pt x="6546" y="160"/>
                    <a:pt x="6546" y="101"/>
                  </a:cubicBezTo>
                  <a:cubicBezTo>
                    <a:pt x="6441" y="11"/>
                    <a:pt x="6348" y="0"/>
                    <a:pt x="6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2" name="Google Shape;17662;p41"/>
            <p:cNvSpPr/>
            <p:nvPr/>
          </p:nvSpPr>
          <p:spPr>
            <a:xfrm>
              <a:off x="6076025" y="3410450"/>
              <a:ext cx="20900" cy="9025"/>
            </a:xfrm>
            <a:custGeom>
              <a:avLst/>
              <a:gdLst/>
              <a:ahLst/>
              <a:cxnLst/>
              <a:rect l="l" t="t" r="r" b="b"/>
              <a:pathLst>
                <a:path w="836" h="361" extrusionOk="0">
                  <a:moveTo>
                    <a:pt x="450" y="1"/>
                  </a:moveTo>
                  <a:cubicBezTo>
                    <a:pt x="283" y="1"/>
                    <a:pt x="125" y="40"/>
                    <a:pt x="0" y="222"/>
                  </a:cubicBezTo>
                  <a:cubicBezTo>
                    <a:pt x="60" y="281"/>
                    <a:pt x="139" y="321"/>
                    <a:pt x="179" y="361"/>
                  </a:cubicBezTo>
                  <a:cubicBezTo>
                    <a:pt x="418" y="241"/>
                    <a:pt x="617" y="142"/>
                    <a:pt x="836" y="23"/>
                  </a:cubicBezTo>
                  <a:cubicBezTo>
                    <a:pt x="708" y="23"/>
                    <a:pt x="576" y="1"/>
                    <a:pt x="4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3" name="Google Shape;17663;p41"/>
            <p:cNvSpPr/>
            <p:nvPr/>
          </p:nvSpPr>
          <p:spPr>
            <a:xfrm>
              <a:off x="6104850" y="3405725"/>
              <a:ext cx="24400" cy="5800"/>
            </a:xfrm>
            <a:custGeom>
              <a:avLst/>
              <a:gdLst/>
              <a:ahLst/>
              <a:cxnLst/>
              <a:rect l="l" t="t" r="r" b="b"/>
              <a:pathLst>
                <a:path w="976" h="232" extrusionOk="0">
                  <a:moveTo>
                    <a:pt x="491" y="0"/>
                  </a:moveTo>
                  <a:cubicBezTo>
                    <a:pt x="316" y="0"/>
                    <a:pt x="145" y="37"/>
                    <a:pt x="1" y="212"/>
                  </a:cubicBezTo>
                  <a:cubicBezTo>
                    <a:pt x="339" y="172"/>
                    <a:pt x="677" y="232"/>
                    <a:pt x="976" y="13"/>
                  </a:cubicBezTo>
                  <a:lnTo>
                    <a:pt x="976" y="13"/>
                  </a:lnTo>
                  <a:cubicBezTo>
                    <a:pt x="940" y="17"/>
                    <a:pt x="904" y="19"/>
                    <a:pt x="867" y="19"/>
                  </a:cubicBezTo>
                  <a:cubicBezTo>
                    <a:pt x="744" y="19"/>
                    <a:pt x="617" y="0"/>
                    <a:pt x="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4" name="Google Shape;17664;p41"/>
            <p:cNvSpPr/>
            <p:nvPr/>
          </p:nvSpPr>
          <p:spPr>
            <a:xfrm>
              <a:off x="6098900" y="3410500"/>
              <a:ext cx="5975" cy="2325"/>
            </a:xfrm>
            <a:custGeom>
              <a:avLst/>
              <a:gdLst/>
              <a:ahLst/>
              <a:cxnLst/>
              <a:rect l="l" t="t" r="r" b="b"/>
              <a:pathLst>
                <a:path w="239" h="93" extrusionOk="0">
                  <a:moveTo>
                    <a:pt x="239" y="1"/>
                  </a:moveTo>
                  <a:lnTo>
                    <a:pt x="239" y="1"/>
                  </a:lnTo>
                  <a:cubicBezTo>
                    <a:pt x="179" y="21"/>
                    <a:pt x="80" y="21"/>
                    <a:pt x="0" y="21"/>
                  </a:cubicBezTo>
                  <a:cubicBezTo>
                    <a:pt x="42" y="62"/>
                    <a:pt x="89" y="93"/>
                    <a:pt x="133" y="93"/>
                  </a:cubicBezTo>
                  <a:cubicBezTo>
                    <a:pt x="173" y="93"/>
                    <a:pt x="210" y="67"/>
                    <a:pt x="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5" name="Google Shape;17665;p41"/>
            <p:cNvSpPr/>
            <p:nvPr/>
          </p:nvSpPr>
          <p:spPr>
            <a:xfrm>
              <a:off x="5465800" y="3510975"/>
              <a:ext cx="9475" cy="4975"/>
            </a:xfrm>
            <a:custGeom>
              <a:avLst/>
              <a:gdLst/>
              <a:ahLst/>
              <a:cxnLst/>
              <a:rect l="l" t="t" r="r" b="b"/>
              <a:pathLst>
                <a:path w="379" h="199" extrusionOk="0">
                  <a:moveTo>
                    <a:pt x="1" y="0"/>
                  </a:moveTo>
                  <a:cubicBezTo>
                    <a:pt x="1" y="60"/>
                    <a:pt x="41" y="100"/>
                    <a:pt x="41" y="159"/>
                  </a:cubicBezTo>
                  <a:cubicBezTo>
                    <a:pt x="160" y="179"/>
                    <a:pt x="259" y="179"/>
                    <a:pt x="379" y="199"/>
                  </a:cubicBezTo>
                  <a:cubicBezTo>
                    <a:pt x="299" y="40"/>
                    <a:pt x="18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6" name="Google Shape;17666;p41"/>
            <p:cNvSpPr/>
            <p:nvPr/>
          </p:nvSpPr>
          <p:spPr>
            <a:xfrm>
              <a:off x="6057125" y="3415725"/>
              <a:ext cx="15425" cy="5375"/>
            </a:xfrm>
            <a:custGeom>
              <a:avLst/>
              <a:gdLst/>
              <a:ahLst/>
              <a:cxnLst/>
              <a:rect l="l" t="t" r="r" b="b"/>
              <a:pathLst>
                <a:path w="617" h="215" extrusionOk="0">
                  <a:moveTo>
                    <a:pt x="375" y="0"/>
                  </a:moveTo>
                  <a:cubicBezTo>
                    <a:pt x="235" y="0"/>
                    <a:pt x="101" y="32"/>
                    <a:pt x="0" y="209"/>
                  </a:cubicBezTo>
                  <a:cubicBezTo>
                    <a:pt x="39" y="212"/>
                    <a:pt x="78" y="214"/>
                    <a:pt x="115" y="214"/>
                  </a:cubicBezTo>
                  <a:cubicBezTo>
                    <a:pt x="323" y="214"/>
                    <a:pt x="499" y="162"/>
                    <a:pt x="617" y="11"/>
                  </a:cubicBezTo>
                  <a:cubicBezTo>
                    <a:pt x="537" y="11"/>
                    <a:pt x="455"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7" name="Google Shape;17667;p41"/>
            <p:cNvSpPr/>
            <p:nvPr/>
          </p:nvSpPr>
          <p:spPr>
            <a:xfrm>
              <a:off x="5928300" y="3415475"/>
              <a:ext cx="77125" cy="26700"/>
            </a:xfrm>
            <a:custGeom>
              <a:avLst/>
              <a:gdLst/>
              <a:ahLst/>
              <a:cxnLst/>
              <a:rect l="l" t="t" r="r" b="b"/>
              <a:pathLst>
                <a:path w="3085" h="1068" extrusionOk="0">
                  <a:moveTo>
                    <a:pt x="3064" y="1"/>
                  </a:moveTo>
                  <a:cubicBezTo>
                    <a:pt x="2229" y="120"/>
                    <a:pt x="1393" y="299"/>
                    <a:pt x="578" y="597"/>
                  </a:cubicBezTo>
                  <a:cubicBezTo>
                    <a:pt x="458" y="836"/>
                    <a:pt x="140" y="737"/>
                    <a:pt x="1" y="975"/>
                  </a:cubicBezTo>
                  <a:lnTo>
                    <a:pt x="399" y="975"/>
                  </a:lnTo>
                  <a:cubicBezTo>
                    <a:pt x="532" y="1042"/>
                    <a:pt x="665" y="1068"/>
                    <a:pt x="798" y="1068"/>
                  </a:cubicBezTo>
                  <a:cubicBezTo>
                    <a:pt x="943" y="1068"/>
                    <a:pt x="1089" y="1037"/>
                    <a:pt x="1234" y="995"/>
                  </a:cubicBezTo>
                  <a:cubicBezTo>
                    <a:pt x="1871" y="936"/>
                    <a:pt x="2527" y="896"/>
                    <a:pt x="3084" y="597"/>
                  </a:cubicBezTo>
                  <a:cubicBezTo>
                    <a:pt x="2826" y="578"/>
                    <a:pt x="2567" y="538"/>
                    <a:pt x="2129" y="518"/>
                  </a:cubicBezTo>
                  <a:cubicBezTo>
                    <a:pt x="2587" y="339"/>
                    <a:pt x="2965" y="379"/>
                    <a:pt x="3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8" name="Google Shape;17668;p41"/>
            <p:cNvSpPr/>
            <p:nvPr/>
          </p:nvSpPr>
          <p:spPr>
            <a:xfrm>
              <a:off x="5938250" y="3438850"/>
              <a:ext cx="20925" cy="4500"/>
            </a:xfrm>
            <a:custGeom>
              <a:avLst/>
              <a:gdLst/>
              <a:ahLst/>
              <a:cxnLst/>
              <a:rect l="l" t="t" r="r" b="b"/>
              <a:pathLst>
                <a:path w="837" h="180" extrusionOk="0">
                  <a:moveTo>
                    <a:pt x="1" y="1"/>
                  </a:moveTo>
                  <a:lnTo>
                    <a:pt x="1" y="180"/>
                  </a:lnTo>
                  <a:lnTo>
                    <a:pt x="757" y="180"/>
                  </a:lnTo>
                  <a:lnTo>
                    <a:pt x="836" y="40"/>
                  </a:lnTo>
                  <a:cubicBezTo>
                    <a:pt x="558" y="40"/>
                    <a:pt x="279"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9" name="Google Shape;17669;p41"/>
            <p:cNvSpPr/>
            <p:nvPr/>
          </p:nvSpPr>
          <p:spPr>
            <a:xfrm>
              <a:off x="5482225" y="3003200"/>
              <a:ext cx="166125" cy="30850"/>
            </a:xfrm>
            <a:custGeom>
              <a:avLst/>
              <a:gdLst/>
              <a:ahLst/>
              <a:cxnLst/>
              <a:rect l="l" t="t" r="r" b="b"/>
              <a:pathLst>
                <a:path w="6645" h="1234" extrusionOk="0">
                  <a:moveTo>
                    <a:pt x="3809" y="7"/>
                  </a:moveTo>
                  <a:cubicBezTo>
                    <a:pt x="3608" y="7"/>
                    <a:pt x="3408" y="15"/>
                    <a:pt x="3203" y="40"/>
                  </a:cubicBezTo>
                  <a:cubicBezTo>
                    <a:pt x="2188" y="200"/>
                    <a:pt x="1114" y="1"/>
                    <a:pt x="139" y="498"/>
                  </a:cubicBezTo>
                  <a:cubicBezTo>
                    <a:pt x="60" y="577"/>
                    <a:pt x="20" y="677"/>
                    <a:pt x="0" y="796"/>
                  </a:cubicBezTo>
                  <a:cubicBezTo>
                    <a:pt x="0" y="916"/>
                    <a:pt x="40" y="1015"/>
                    <a:pt x="120" y="1115"/>
                  </a:cubicBezTo>
                  <a:cubicBezTo>
                    <a:pt x="199" y="1174"/>
                    <a:pt x="318" y="1214"/>
                    <a:pt x="418" y="1234"/>
                  </a:cubicBezTo>
                  <a:cubicBezTo>
                    <a:pt x="1711" y="975"/>
                    <a:pt x="3024" y="995"/>
                    <a:pt x="4317" y="816"/>
                  </a:cubicBezTo>
                  <a:cubicBezTo>
                    <a:pt x="4878" y="713"/>
                    <a:pt x="5429" y="620"/>
                    <a:pt x="5984" y="620"/>
                  </a:cubicBezTo>
                  <a:cubicBezTo>
                    <a:pt x="6177" y="620"/>
                    <a:pt x="6370" y="631"/>
                    <a:pt x="6565" y="657"/>
                  </a:cubicBezTo>
                  <a:lnTo>
                    <a:pt x="6644" y="498"/>
                  </a:lnTo>
                  <a:cubicBezTo>
                    <a:pt x="6545" y="279"/>
                    <a:pt x="6346" y="180"/>
                    <a:pt x="6107" y="100"/>
                  </a:cubicBezTo>
                  <a:cubicBezTo>
                    <a:pt x="5610" y="1"/>
                    <a:pt x="5113" y="40"/>
                    <a:pt x="4615" y="20"/>
                  </a:cubicBezTo>
                  <a:cubicBezTo>
                    <a:pt x="4342" y="20"/>
                    <a:pt x="4076" y="7"/>
                    <a:pt x="3809" y="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0" name="Google Shape;17670;p41"/>
            <p:cNvSpPr/>
            <p:nvPr/>
          </p:nvSpPr>
          <p:spPr>
            <a:xfrm>
              <a:off x="5741325" y="3029175"/>
              <a:ext cx="149225" cy="38700"/>
            </a:xfrm>
            <a:custGeom>
              <a:avLst/>
              <a:gdLst/>
              <a:ahLst/>
              <a:cxnLst/>
              <a:rect l="l" t="t" r="r" b="b"/>
              <a:pathLst>
                <a:path w="5969" h="1548" extrusionOk="0">
                  <a:moveTo>
                    <a:pt x="5249" y="1"/>
                  </a:moveTo>
                  <a:cubicBezTo>
                    <a:pt x="5013" y="1"/>
                    <a:pt x="4784" y="26"/>
                    <a:pt x="4576" y="115"/>
                  </a:cubicBezTo>
                  <a:cubicBezTo>
                    <a:pt x="3899" y="374"/>
                    <a:pt x="3243" y="374"/>
                    <a:pt x="2547" y="434"/>
                  </a:cubicBezTo>
                  <a:cubicBezTo>
                    <a:pt x="2288" y="633"/>
                    <a:pt x="2009" y="573"/>
                    <a:pt x="1751" y="613"/>
                  </a:cubicBezTo>
                  <a:cubicBezTo>
                    <a:pt x="1094" y="672"/>
                    <a:pt x="498" y="871"/>
                    <a:pt x="60" y="1369"/>
                  </a:cubicBezTo>
                  <a:cubicBezTo>
                    <a:pt x="20" y="1428"/>
                    <a:pt x="20" y="1448"/>
                    <a:pt x="0" y="1468"/>
                  </a:cubicBezTo>
                  <a:cubicBezTo>
                    <a:pt x="20" y="1508"/>
                    <a:pt x="20" y="1528"/>
                    <a:pt x="60" y="1548"/>
                  </a:cubicBezTo>
                  <a:cubicBezTo>
                    <a:pt x="259" y="1468"/>
                    <a:pt x="418" y="1428"/>
                    <a:pt x="617" y="1349"/>
                  </a:cubicBezTo>
                  <a:cubicBezTo>
                    <a:pt x="660" y="1306"/>
                    <a:pt x="697" y="1286"/>
                    <a:pt x="731" y="1286"/>
                  </a:cubicBezTo>
                  <a:cubicBezTo>
                    <a:pt x="761" y="1286"/>
                    <a:pt x="788" y="1301"/>
                    <a:pt x="816" y="1329"/>
                  </a:cubicBezTo>
                  <a:cubicBezTo>
                    <a:pt x="955" y="1329"/>
                    <a:pt x="1075" y="1349"/>
                    <a:pt x="1194" y="1349"/>
                  </a:cubicBezTo>
                  <a:cubicBezTo>
                    <a:pt x="1393" y="1309"/>
                    <a:pt x="1592" y="1269"/>
                    <a:pt x="1791" y="1269"/>
                  </a:cubicBezTo>
                  <a:cubicBezTo>
                    <a:pt x="2407" y="1170"/>
                    <a:pt x="3044" y="1030"/>
                    <a:pt x="3680" y="951"/>
                  </a:cubicBezTo>
                  <a:cubicBezTo>
                    <a:pt x="4198" y="831"/>
                    <a:pt x="4755" y="851"/>
                    <a:pt x="5232" y="613"/>
                  </a:cubicBezTo>
                  <a:cubicBezTo>
                    <a:pt x="5471" y="414"/>
                    <a:pt x="5948" y="533"/>
                    <a:pt x="5968" y="36"/>
                  </a:cubicBezTo>
                  <a:cubicBezTo>
                    <a:pt x="5729" y="26"/>
                    <a:pt x="5486" y="1"/>
                    <a:pt x="52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1" name="Google Shape;17671;p41"/>
            <p:cNvSpPr/>
            <p:nvPr/>
          </p:nvSpPr>
          <p:spPr>
            <a:xfrm>
              <a:off x="5831325" y="2976475"/>
              <a:ext cx="178075" cy="31800"/>
            </a:xfrm>
            <a:custGeom>
              <a:avLst/>
              <a:gdLst/>
              <a:ahLst/>
              <a:cxnLst/>
              <a:rect l="l" t="t" r="r" b="b"/>
              <a:pathLst>
                <a:path w="7123" h="1272" extrusionOk="0">
                  <a:moveTo>
                    <a:pt x="6056" y="1"/>
                  </a:moveTo>
                  <a:cubicBezTo>
                    <a:pt x="5934" y="1"/>
                    <a:pt x="5806" y="23"/>
                    <a:pt x="5670" y="55"/>
                  </a:cubicBezTo>
                  <a:cubicBezTo>
                    <a:pt x="5332" y="155"/>
                    <a:pt x="4994" y="174"/>
                    <a:pt x="4656" y="174"/>
                  </a:cubicBezTo>
                  <a:cubicBezTo>
                    <a:pt x="4377" y="174"/>
                    <a:pt x="4079" y="174"/>
                    <a:pt x="3820" y="194"/>
                  </a:cubicBezTo>
                  <a:cubicBezTo>
                    <a:pt x="3721" y="194"/>
                    <a:pt x="3641" y="234"/>
                    <a:pt x="3542" y="254"/>
                  </a:cubicBezTo>
                  <a:cubicBezTo>
                    <a:pt x="3363" y="274"/>
                    <a:pt x="3184" y="334"/>
                    <a:pt x="3005" y="353"/>
                  </a:cubicBezTo>
                  <a:cubicBezTo>
                    <a:pt x="2706" y="373"/>
                    <a:pt x="2428" y="353"/>
                    <a:pt x="2110" y="393"/>
                  </a:cubicBezTo>
                  <a:cubicBezTo>
                    <a:pt x="2050" y="433"/>
                    <a:pt x="1950" y="453"/>
                    <a:pt x="1871" y="473"/>
                  </a:cubicBezTo>
                  <a:cubicBezTo>
                    <a:pt x="1672" y="532"/>
                    <a:pt x="1493" y="532"/>
                    <a:pt x="1314" y="552"/>
                  </a:cubicBezTo>
                  <a:cubicBezTo>
                    <a:pt x="856" y="672"/>
                    <a:pt x="319" y="572"/>
                    <a:pt x="1" y="1070"/>
                  </a:cubicBezTo>
                  <a:cubicBezTo>
                    <a:pt x="127" y="1225"/>
                    <a:pt x="262" y="1271"/>
                    <a:pt x="402" y="1271"/>
                  </a:cubicBezTo>
                  <a:cubicBezTo>
                    <a:pt x="550" y="1271"/>
                    <a:pt x="703" y="1220"/>
                    <a:pt x="856" y="1189"/>
                  </a:cubicBezTo>
                  <a:cubicBezTo>
                    <a:pt x="1155" y="1189"/>
                    <a:pt x="1473" y="1169"/>
                    <a:pt x="1771" y="1169"/>
                  </a:cubicBezTo>
                  <a:cubicBezTo>
                    <a:pt x="1806" y="1204"/>
                    <a:pt x="1833" y="1220"/>
                    <a:pt x="1858" y="1220"/>
                  </a:cubicBezTo>
                  <a:cubicBezTo>
                    <a:pt x="1890" y="1220"/>
                    <a:pt x="1917" y="1194"/>
                    <a:pt x="1950" y="1149"/>
                  </a:cubicBezTo>
                  <a:cubicBezTo>
                    <a:pt x="3263" y="751"/>
                    <a:pt x="4636" y="731"/>
                    <a:pt x="5969" y="552"/>
                  </a:cubicBezTo>
                  <a:cubicBezTo>
                    <a:pt x="6055" y="495"/>
                    <a:pt x="6147" y="479"/>
                    <a:pt x="6242" y="479"/>
                  </a:cubicBezTo>
                  <a:cubicBezTo>
                    <a:pt x="6364" y="479"/>
                    <a:pt x="6490" y="505"/>
                    <a:pt x="6613" y="505"/>
                  </a:cubicBezTo>
                  <a:cubicBezTo>
                    <a:pt x="6728" y="505"/>
                    <a:pt x="6841" y="482"/>
                    <a:pt x="6943" y="393"/>
                  </a:cubicBezTo>
                  <a:lnTo>
                    <a:pt x="7043" y="393"/>
                  </a:lnTo>
                  <a:lnTo>
                    <a:pt x="7122" y="373"/>
                  </a:lnTo>
                  <a:cubicBezTo>
                    <a:pt x="6963" y="174"/>
                    <a:pt x="6745" y="234"/>
                    <a:pt x="6546" y="194"/>
                  </a:cubicBezTo>
                  <a:cubicBezTo>
                    <a:pt x="6402" y="51"/>
                    <a:pt x="6238" y="1"/>
                    <a:pt x="60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2" name="Google Shape;17672;p41"/>
            <p:cNvSpPr/>
            <p:nvPr/>
          </p:nvSpPr>
          <p:spPr>
            <a:xfrm>
              <a:off x="5712975" y="2996250"/>
              <a:ext cx="115400" cy="19400"/>
            </a:xfrm>
            <a:custGeom>
              <a:avLst/>
              <a:gdLst/>
              <a:ahLst/>
              <a:cxnLst/>
              <a:rect l="l" t="t" r="r" b="b"/>
              <a:pathLst>
                <a:path w="4616" h="776" extrusionOk="0">
                  <a:moveTo>
                    <a:pt x="3541" y="0"/>
                  </a:moveTo>
                  <a:cubicBezTo>
                    <a:pt x="3173" y="74"/>
                    <a:pt x="2816" y="97"/>
                    <a:pt x="2459" y="97"/>
                  </a:cubicBezTo>
                  <a:cubicBezTo>
                    <a:pt x="2140" y="97"/>
                    <a:pt x="1821" y="79"/>
                    <a:pt x="1492" y="60"/>
                  </a:cubicBezTo>
                  <a:cubicBezTo>
                    <a:pt x="1476" y="58"/>
                    <a:pt x="1461" y="58"/>
                    <a:pt x="1445" y="58"/>
                  </a:cubicBezTo>
                  <a:cubicBezTo>
                    <a:pt x="1227" y="58"/>
                    <a:pt x="1040" y="179"/>
                    <a:pt x="836" y="179"/>
                  </a:cubicBezTo>
                  <a:cubicBezTo>
                    <a:pt x="815" y="181"/>
                    <a:pt x="794" y="181"/>
                    <a:pt x="772" y="181"/>
                  </a:cubicBezTo>
                  <a:cubicBezTo>
                    <a:pt x="676" y="181"/>
                    <a:pt x="570" y="170"/>
                    <a:pt x="469" y="170"/>
                  </a:cubicBezTo>
                  <a:cubicBezTo>
                    <a:pt x="279" y="170"/>
                    <a:pt x="108" y="210"/>
                    <a:pt x="60" y="438"/>
                  </a:cubicBezTo>
                  <a:cubicBezTo>
                    <a:pt x="0" y="776"/>
                    <a:pt x="498" y="537"/>
                    <a:pt x="617" y="736"/>
                  </a:cubicBezTo>
                  <a:cubicBezTo>
                    <a:pt x="1950" y="676"/>
                    <a:pt x="3283" y="597"/>
                    <a:pt x="4616" y="537"/>
                  </a:cubicBezTo>
                  <a:cubicBezTo>
                    <a:pt x="4576" y="60"/>
                    <a:pt x="4118" y="179"/>
                    <a:pt x="38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3" name="Google Shape;17673;p41"/>
            <p:cNvSpPr/>
            <p:nvPr/>
          </p:nvSpPr>
          <p:spPr>
            <a:xfrm>
              <a:off x="5659750" y="2994625"/>
              <a:ext cx="83575" cy="21200"/>
            </a:xfrm>
            <a:custGeom>
              <a:avLst/>
              <a:gdLst/>
              <a:ahLst/>
              <a:cxnLst/>
              <a:rect l="l" t="t" r="r" b="b"/>
              <a:pathLst>
                <a:path w="3343" h="848" extrusionOk="0">
                  <a:moveTo>
                    <a:pt x="2505" y="1"/>
                  </a:moveTo>
                  <a:cubicBezTo>
                    <a:pt x="1984" y="1"/>
                    <a:pt x="1506" y="188"/>
                    <a:pt x="996" y="224"/>
                  </a:cubicBezTo>
                  <a:cubicBezTo>
                    <a:pt x="856" y="264"/>
                    <a:pt x="697" y="304"/>
                    <a:pt x="578" y="344"/>
                  </a:cubicBezTo>
                  <a:cubicBezTo>
                    <a:pt x="379" y="383"/>
                    <a:pt x="200" y="423"/>
                    <a:pt x="61" y="543"/>
                  </a:cubicBezTo>
                  <a:cubicBezTo>
                    <a:pt x="1" y="622"/>
                    <a:pt x="1" y="722"/>
                    <a:pt x="61" y="801"/>
                  </a:cubicBezTo>
                  <a:cubicBezTo>
                    <a:pt x="566" y="824"/>
                    <a:pt x="1078" y="847"/>
                    <a:pt x="1593" y="847"/>
                  </a:cubicBezTo>
                  <a:cubicBezTo>
                    <a:pt x="1970" y="847"/>
                    <a:pt x="2348" y="835"/>
                    <a:pt x="2726" y="801"/>
                  </a:cubicBezTo>
                  <a:cubicBezTo>
                    <a:pt x="2587" y="682"/>
                    <a:pt x="2448" y="582"/>
                    <a:pt x="2289" y="463"/>
                  </a:cubicBezTo>
                  <a:cubicBezTo>
                    <a:pt x="2373" y="433"/>
                    <a:pt x="2451" y="421"/>
                    <a:pt x="2525" y="421"/>
                  </a:cubicBezTo>
                  <a:cubicBezTo>
                    <a:pt x="2747" y="421"/>
                    <a:pt x="2930" y="533"/>
                    <a:pt x="3124" y="622"/>
                  </a:cubicBezTo>
                  <a:cubicBezTo>
                    <a:pt x="3343" y="125"/>
                    <a:pt x="2945" y="105"/>
                    <a:pt x="2647" y="5"/>
                  </a:cubicBezTo>
                  <a:cubicBezTo>
                    <a:pt x="2599" y="2"/>
                    <a:pt x="2552" y="1"/>
                    <a:pt x="2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4" name="Google Shape;17674;p41"/>
            <p:cNvSpPr/>
            <p:nvPr/>
          </p:nvSpPr>
          <p:spPr>
            <a:xfrm>
              <a:off x="5922350" y="3015625"/>
              <a:ext cx="55725" cy="19075"/>
            </a:xfrm>
            <a:custGeom>
              <a:avLst/>
              <a:gdLst/>
              <a:ahLst/>
              <a:cxnLst/>
              <a:rect l="l" t="t" r="r" b="b"/>
              <a:pathLst>
                <a:path w="2229" h="763" extrusionOk="0">
                  <a:moveTo>
                    <a:pt x="1970" y="1"/>
                  </a:moveTo>
                  <a:cubicBezTo>
                    <a:pt x="1313" y="21"/>
                    <a:pt x="677" y="160"/>
                    <a:pt x="40" y="359"/>
                  </a:cubicBezTo>
                  <a:cubicBezTo>
                    <a:pt x="0" y="458"/>
                    <a:pt x="0" y="558"/>
                    <a:pt x="80" y="618"/>
                  </a:cubicBezTo>
                  <a:cubicBezTo>
                    <a:pt x="329" y="719"/>
                    <a:pt x="572" y="763"/>
                    <a:pt x="809" y="763"/>
                  </a:cubicBezTo>
                  <a:cubicBezTo>
                    <a:pt x="1270" y="763"/>
                    <a:pt x="1708" y="596"/>
                    <a:pt x="2129" y="359"/>
                  </a:cubicBezTo>
                  <a:cubicBezTo>
                    <a:pt x="2228" y="180"/>
                    <a:pt x="2109" y="80"/>
                    <a:pt x="19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5" name="Google Shape;17675;p41"/>
            <p:cNvSpPr/>
            <p:nvPr/>
          </p:nvSpPr>
          <p:spPr>
            <a:xfrm>
              <a:off x="5871125" y="3024325"/>
              <a:ext cx="52250" cy="22100"/>
            </a:xfrm>
            <a:custGeom>
              <a:avLst/>
              <a:gdLst/>
              <a:ahLst/>
              <a:cxnLst/>
              <a:rect l="l" t="t" r="r" b="b"/>
              <a:pathLst>
                <a:path w="2090" h="884" extrusionOk="0">
                  <a:moveTo>
                    <a:pt x="1862" y="1"/>
                  </a:moveTo>
                  <a:cubicBezTo>
                    <a:pt x="1496" y="1"/>
                    <a:pt x="1122" y="78"/>
                    <a:pt x="776" y="210"/>
                  </a:cubicBezTo>
                  <a:cubicBezTo>
                    <a:pt x="597" y="508"/>
                    <a:pt x="179" y="270"/>
                    <a:pt x="0" y="548"/>
                  </a:cubicBezTo>
                  <a:cubicBezTo>
                    <a:pt x="140" y="767"/>
                    <a:pt x="358" y="827"/>
                    <a:pt x="577" y="866"/>
                  </a:cubicBezTo>
                  <a:cubicBezTo>
                    <a:pt x="608" y="879"/>
                    <a:pt x="637" y="883"/>
                    <a:pt x="665" y="883"/>
                  </a:cubicBezTo>
                  <a:cubicBezTo>
                    <a:pt x="728" y="883"/>
                    <a:pt x="787" y="860"/>
                    <a:pt x="856" y="846"/>
                  </a:cubicBezTo>
                  <a:cubicBezTo>
                    <a:pt x="1234" y="568"/>
                    <a:pt x="1850" y="747"/>
                    <a:pt x="2089" y="210"/>
                  </a:cubicBezTo>
                  <a:lnTo>
                    <a:pt x="2089" y="11"/>
                  </a:lnTo>
                  <a:cubicBezTo>
                    <a:pt x="2014" y="4"/>
                    <a:pt x="1938" y="1"/>
                    <a:pt x="18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6" name="Google Shape;17676;p41"/>
            <p:cNvSpPr/>
            <p:nvPr/>
          </p:nvSpPr>
          <p:spPr>
            <a:xfrm>
              <a:off x="5972075" y="3010175"/>
              <a:ext cx="42300" cy="17425"/>
            </a:xfrm>
            <a:custGeom>
              <a:avLst/>
              <a:gdLst/>
              <a:ahLst/>
              <a:cxnLst/>
              <a:rect l="l" t="t" r="r" b="b"/>
              <a:pathLst>
                <a:path w="1692" h="697" extrusionOk="0">
                  <a:moveTo>
                    <a:pt x="1313" y="0"/>
                  </a:moveTo>
                  <a:cubicBezTo>
                    <a:pt x="876" y="80"/>
                    <a:pt x="438" y="139"/>
                    <a:pt x="1" y="219"/>
                  </a:cubicBezTo>
                  <a:cubicBezTo>
                    <a:pt x="80" y="279"/>
                    <a:pt x="120" y="338"/>
                    <a:pt x="199" y="398"/>
                  </a:cubicBezTo>
                  <a:cubicBezTo>
                    <a:pt x="239" y="597"/>
                    <a:pt x="398" y="676"/>
                    <a:pt x="577" y="696"/>
                  </a:cubicBezTo>
                  <a:cubicBezTo>
                    <a:pt x="737" y="696"/>
                    <a:pt x="916" y="637"/>
                    <a:pt x="1095" y="617"/>
                  </a:cubicBezTo>
                  <a:cubicBezTo>
                    <a:pt x="1294" y="597"/>
                    <a:pt x="1512" y="597"/>
                    <a:pt x="1691" y="418"/>
                  </a:cubicBezTo>
                  <a:cubicBezTo>
                    <a:pt x="1671" y="398"/>
                    <a:pt x="1671" y="338"/>
                    <a:pt x="1671" y="298"/>
                  </a:cubicBezTo>
                  <a:cubicBezTo>
                    <a:pt x="1671" y="40"/>
                    <a:pt x="1473" y="119"/>
                    <a:pt x="1333" y="80"/>
                  </a:cubicBezTo>
                  <a:lnTo>
                    <a:pt x="13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7" name="Google Shape;17677;p41"/>
            <p:cNvSpPr/>
            <p:nvPr/>
          </p:nvSpPr>
          <p:spPr>
            <a:xfrm>
              <a:off x="5808950" y="2995725"/>
              <a:ext cx="44300" cy="14900"/>
            </a:xfrm>
            <a:custGeom>
              <a:avLst/>
              <a:gdLst/>
              <a:ahLst/>
              <a:cxnLst/>
              <a:rect l="l" t="t" r="r" b="b"/>
              <a:pathLst>
                <a:path w="1772" h="596" extrusionOk="0">
                  <a:moveTo>
                    <a:pt x="480" y="1"/>
                  </a:moveTo>
                  <a:cubicBezTo>
                    <a:pt x="324" y="1"/>
                    <a:pt x="165" y="75"/>
                    <a:pt x="1" y="220"/>
                  </a:cubicBezTo>
                  <a:cubicBezTo>
                    <a:pt x="200" y="499"/>
                    <a:pt x="597" y="280"/>
                    <a:pt x="777" y="558"/>
                  </a:cubicBezTo>
                  <a:cubicBezTo>
                    <a:pt x="927" y="575"/>
                    <a:pt x="1075" y="595"/>
                    <a:pt x="1217" y="595"/>
                  </a:cubicBezTo>
                  <a:cubicBezTo>
                    <a:pt x="1413" y="595"/>
                    <a:pt x="1599" y="557"/>
                    <a:pt x="1771" y="419"/>
                  </a:cubicBezTo>
                  <a:cubicBezTo>
                    <a:pt x="1710" y="406"/>
                    <a:pt x="1647" y="402"/>
                    <a:pt x="1585" y="402"/>
                  </a:cubicBezTo>
                  <a:cubicBezTo>
                    <a:pt x="1515" y="402"/>
                    <a:pt x="1445" y="407"/>
                    <a:pt x="1376" y="407"/>
                  </a:cubicBezTo>
                  <a:cubicBezTo>
                    <a:pt x="1230" y="407"/>
                    <a:pt x="1092" y="387"/>
                    <a:pt x="975" y="260"/>
                  </a:cubicBezTo>
                  <a:cubicBezTo>
                    <a:pt x="811" y="85"/>
                    <a:pt x="647" y="1"/>
                    <a:pt x="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8" name="Google Shape;17678;p41"/>
            <p:cNvSpPr/>
            <p:nvPr/>
          </p:nvSpPr>
          <p:spPr>
            <a:xfrm>
              <a:off x="5638375" y="3005075"/>
              <a:ext cx="23400" cy="10575"/>
            </a:xfrm>
            <a:custGeom>
              <a:avLst/>
              <a:gdLst/>
              <a:ahLst/>
              <a:cxnLst/>
              <a:rect l="l" t="t" r="r" b="b"/>
              <a:pathLst>
                <a:path w="936" h="423" extrusionOk="0">
                  <a:moveTo>
                    <a:pt x="458" y="0"/>
                  </a:moveTo>
                  <a:cubicBezTo>
                    <a:pt x="304" y="0"/>
                    <a:pt x="150" y="75"/>
                    <a:pt x="1" y="224"/>
                  </a:cubicBezTo>
                  <a:cubicBezTo>
                    <a:pt x="100" y="383"/>
                    <a:pt x="259" y="343"/>
                    <a:pt x="418" y="423"/>
                  </a:cubicBezTo>
                  <a:cubicBezTo>
                    <a:pt x="597" y="403"/>
                    <a:pt x="756" y="403"/>
                    <a:pt x="935" y="383"/>
                  </a:cubicBezTo>
                  <a:cubicBezTo>
                    <a:pt x="916" y="323"/>
                    <a:pt x="916" y="284"/>
                    <a:pt x="916" y="224"/>
                  </a:cubicBezTo>
                  <a:cubicBezTo>
                    <a:pt x="766" y="75"/>
                    <a:pt x="612" y="0"/>
                    <a:pt x="4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9" name="Google Shape;17679;p41"/>
            <p:cNvSpPr/>
            <p:nvPr/>
          </p:nvSpPr>
          <p:spPr>
            <a:xfrm>
              <a:off x="5981525" y="2985650"/>
              <a:ext cx="23900" cy="5650"/>
            </a:xfrm>
            <a:custGeom>
              <a:avLst/>
              <a:gdLst/>
              <a:ahLst/>
              <a:cxnLst/>
              <a:rect l="l" t="t" r="r" b="b"/>
              <a:pathLst>
                <a:path w="956" h="226" extrusionOk="0">
                  <a:moveTo>
                    <a:pt x="494" y="1"/>
                  </a:moveTo>
                  <a:cubicBezTo>
                    <a:pt x="314" y="1"/>
                    <a:pt x="140" y="35"/>
                    <a:pt x="0" y="185"/>
                  </a:cubicBezTo>
                  <a:cubicBezTo>
                    <a:pt x="199" y="205"/>
                    <a:pt x="359" y="205"/>
                    <a:pt x="557" y="225"/>
                  </a:cubicBezTo>
                  <a:cubicBezTo>
                    <a:pt x="657" y="205"/>
                    <a:pt x="796" y="185"/>
                    <a:pt x="916" y="165"/>
                  </a:cubicBezTo>
                  <a:cubicBezTo>
                    <a:pt x="916" y="126"/>
                    <a:pt x="935" y="86"/>
                    <a:pt x="955" y="26"/>
                  </a:cubicBezTo>
                  <a:cubicBezTo>
                    <a:pt x="808" y="26"/>
                    <a:pt x="649" y="1"/>
                    <a:pt x="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0" name="Google Shape;17680;p41"/>
            <p:cNvSpPr/>
            <p:nvPr/>
          </p:nvSpPr>
          <p:spPr>
            <a:xfrm>
              <a:off x="6111325" y="2948500"/>
              <a:ext cx="47775" cy="14450"/>
            </a:xfrm>
            <a:custGeom>
              <a:avLst/>
              <a:gdLst/>
              <a:ahLst/>
              <a:cxnLst/>
              <a:rect l="l" t="t" r="r" b="b"/>
              <a:pathLst>
                <a:path w="1911" h="578" extrusionOk="0">
                  <a:moveTo>
                    <a:pt x="1831" y="0"/>
                  </a:moveTo>
                  <a:cubicBezTo>
                    <a:pt x="1333" y="219"/>
                    <a:pt x="816" y="160"/>
                    <a:pt x="299" y="179"/>
                  </a:cubicBezTo>
                  <a:cubicBezTo>
                    <a:pt x="0" y="199"/>
                    <a:pt x="40" y="378"/>
                    <a:pt x="120" y="557"/>
                  </a:cubicBezTo>
                  <a:cubicBezTo>
                    <a:pt x="677" y="259"/>
                    <a:pt x="1333" y="577"/>
                    <a:pt x="1811" y="160"/>
                  </a:cubicBezTo>
                  <a:cubicBezTo>
                    <a:pt x="1831" y="160"/>
                    <a:pt x="1870" y="120"/>
                    <a:pt x="1890" y="100"/>
                  </a:cubicBezTo>
                  <a:cubicBezTo>
                    <a:pt x="1910" y="80"/>
                    <a:pt x="1890" y="60"/>
                    <a:pt x="18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1" name="Google Shape;17681;p41"/>
            <p:cNvSpPr/>
            <p:nvPr/>
          </p:nvSpPr>
          <p:spPr>
            <a:xfrm>
              <a:off x="6056125" y="2954925"/>
              <a:ext cx="43775" cy="7525"/>
            </a:xfrm>
            <a:custGeom>
              <a:avLst/>
              <a:gdLst/>
              <a:ahLst/>
              <a:cxnLst/>
              <a:rect l="l" t="t" r="r" b="b"/>
              <a:pathLst>
                <a:path w="1751" h="301" extrusionOk="0">
                  <a:moveTo>
                    <a:pt x="1538" y="1"/>
                  </a:moveTo>
                  <a:cubicBezTo>
                    <a:pt x="1507" y="1"/>
                    <a:pt x="1472" y="8"/>
                    <a:pt x="1433" y="22"/>
                  </a:cubicBezTo>
                  <a:cubicBezTo>
                    <a:pt x="1261" y="56"/>
                    <a:pt x="1089" y="105"/>
                    <a:pt x="905" y="105"/>
                  </a:cubicBezTo>
                  <a:cubicBezTo>
                    <a:pt x="875" y="105"/>
                    <a:pt x="846" y="104"/>
                    <a:pt x="816" y="101"/>
                  </a:cubicBezTo>
                  <a:cubicBezTo>
                    <a:pt x="707" y="32"/>
                    <a:pt x="587" y="12"/>
                    <a:pt x="465" y="12"/>
                  </a:cubicBezTo>
                  <a:cubicBezTo>
                    <a:pt x="344" y="12"/>
                    <a:pt x="219" y="32"/>
                    <a:pt x="100" y="42"/>
                  </a:cubicBezTo>
                  <a:cubicBezTo>
                    <a:pt x="0" y="121"/>
                    <a:pt x="0" y="201"/>
                    <a:pt x="60" y="300"/>
                  </a:cubicBezTo>
                  <a:lnTo>
                    <a:pt x="1751" y="300"/>
                  </a:lnTo>
                  <a:cubicBezTo>
                    <a:pt x="1735" y="137"/>
                    <a:pt x="1678" y="1"/>
                    <a:pt x="1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2" name="Google Shape;17682;p41"/>
            <p:cNvSpPr/>
            <p:nvPr/>
          </p:nvSpPr>
          <p:spPr>
            <a:xfrm>
              <a:off x="6042700" y="2952475"/>
              <a:ext cx="34325" cy="8125"/>
            </a:xfrm>
            <a:custGeom>
              <a:avLst/>
              <a:gdLst/>
              <a:ahLst/>
              <a:cxnLst/>
              <a:rect l="l" t="t" r="r" b="b"/>
              <a:pathLst>
                <a:path w="1373" h="325" extrusionOk="0">
                  <a:moveTo>
                    <a:pt x="1373" y="20"/>
                  </a:moveTo>
                  <a:lnTo>
                    <a:pt x="1373" y="20"/>
                  </a:lnTo>
                  <a:cubicBezTo>
                    <a:pt x="895" y="40"/>
                    <a:pt x="438" y="1"/>
                    <a:pt x="0" y="199"/>
                  </a:cubicBezTo>
                  <a:cubicBezTo>
                    <a:pt x="84" y="292"/>
                    <a:pt x="176" y="324"/>
                    <a:pt x="274" y="324"/>
                  </a:cubicBezTo>
                  <a:cubicBezTo>
                    <a:pt x="387" y="324"/>
                    <a:pt x="509" y="282"/>
                    <a:pt x="637" y="239"/>
                  </a:cubicBezTo>
                  <a:cubicBezTo>
                    <a:pt x="876" y="219"/>
                    <a:pt x="1094" y="219"/>
                    <a:pt x="1353" y="199"/>
                  </a:cubicBezTo>
                  <a:cubicBezTo>
                    <a:pt x="1353" y="140"/>
                    <a:pt x="1353" y="100"/>
                    <a:pt x="1373"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3" name="Google Shape;17683;p41"/>
            <p:cNvSpPr/>
            <p:nvPr/>
          </p:nvSpPr>
          <p:spPr>
            <a:xfrm>
              <a:off x="6157075" y="2946625"/>
              <a:ext cx="11975" cy="6375"/>
            </a:xfrm>
            <a:custGeom>
              <a:avLst/>
              <a:gdLst/>
              <a:ahLst/>
              <a:cxnLst/>
              <a:rect l="l" t="t" r="r" b="b"/>
              <a:pathLst>
                <a:path w="479" h="255" extrusionOk="0">
                  <a:moveTo>
                    <a:pt x="387" y="1"/>
                  </a:moveTo>
                  <a:cubicBezTo>
                    <a:pt x="354" y="1"/>
                    <a:pt x="317" y="8"/>
                    <a:pt x="279" y="16"/>
                  </a:cubicBezTo>
                  <a:cubicBezTo>
                    <a:pt x="180" y="55"/>
                    <a:pt x="100" y="75"/>
                    <a:pt x="1" y="95"/>
                  </a:cubicBezTo>
                  <a:lnTo>
                    <a:pt x="1" y="254"/>
                  </a:lnTo>
                  <a:cubicBezTo>
                    <a:pt x="140" y="254"/>
                    <a:pt x="259" y="254"/>
                    <a:pt x="359" y="235"/>
                  </a:cubicBezTo>
                  <a:cubicBezTo>
                    <a:pt x="398" y="235"/>
                    <a:pt x="478" y="155"/>
                    <a:pt x="478" y="95"/>
                  </a:cubicBezTo>
                  <a:cubicBezTo>
                    <a:pt x="478" y="21"/>
                    <a:pt x="440" y="1"/>
                    <a:pt x="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4" name="Google Shape;17684;p41"/>
            <p:cNvSpPr/>
            <p:nvPr/>
          </p:nvSpPr>
          <p:spPr>
            <a:xfrm>
              <a:off x="6319700" y="2918875"/>
              <a:ext cx="33350" cy="6100"/>
            </a:xfrm>
            <a:custGeom>
              <a:avLst/>
              <a:gdLst/>
              <a:ahLst/>
              <a:cxnLst/>
              <a:rect l="l" t="t" r="r" b="b"/>
              <a:pathLst>
                <a:path w="1334" h="244" extrusionOk="0">
                  <a:moveTo>
                    <a:pt x="929" y="0"/>
                  </a:moveTo>
                  <a:cubicBezTo>
                    <a:pt x="605" y="0"/>
                    <a:pt x="298" y="35"/>
                    <a:pt x="1" y="191"/>
                  </a:cubicBezTo>
                  <a:cubicBezTo>
                    <a:pt x="225" y="191"/>
                    <a:pt x="460" y="243"/>
                    <a:pt x="692" y="243"/>
                  </a:cubicBezTo>
                  <a:cubicBezTo>
                    <a:pt x="912" y="243"/>
                    <a:pt x="1130" y="196"/>
                    <a:pt x="1333" y="12"/>
                  </a:cubicBezTo>
                  <a:cubicBezTo>
                    <a:pt x="1195" y="6"/>
                    <a:pt x="1061" y="0"/>
                    <a:pt x="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5" name="Google Shape;17685;p41"/>
            <p:cNvSpPr/>
            <p:nvPr/>
          </p:nvSpPr>
          <p:spPr>
            <a:xfrm>
              <a:off x="6353025" y="2915100"/>
              <a:ext cx="28875" cy="5275"/>
            </a:xfrm>
            <a:custGeom>
              <a:avLst/>
              <a:gdLst/>
              <a:ahLst/>
              <a:cxnLst/>
              <a:rect l="l" t="t" r="r" b="b"/>
              <a:pathLst>
                <a:path w="1155" h="211" extrusionOk="0">
                  <a:moveTo>
                    <a:pt x="814" y="0"/>
                  </a:moveTo>
                  <a:cubicBezTo>
                    <a:pt x="532" y="0"/>
                    <a:pt x="256" y="21"/>
                    <a:pt x="0" y="163"/>
                  </a:cubicBezTo>
                  <a:cubicBezTo>
                    <a:pt x="195" y="163"/>
                    <a:pt x="400" y="210"/>
                    <a:pt x="601" y="210"/>
                  </a:cubicBezTo>
                  <a:cubicBezTo>
                    <a:pt x="792" y="210"/>
                    <a:pt x="980" y="168"/>
                    <a:pt x="1154" y="4"/>
                  </a:cubicBezTo>
                  <a:cubicBezTo>
                    <a:pt x="1040" y="4"/>
                    <a:pt x="927" y="0"/>
                    <a:pt x="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6" name="Google Shape;17686;p41"/>
            <p:cNvSpPr/>
            <p:nvPr/>
          </p:nvSpPr>
          <p:spPr>
            <a:xfrm>
              <a:off x="6456950" y="2812425"/>
              <a:ext cx="11975" cy="12950"/>
            </a:xfrm>
            <a:custGeom>
              <a:avLst/>
              <a:gdLst/>
              <a:ahLst/>
              <a:cxnLst/>
              <a:rect l="l" t="t" r="r" b="b"/>
              <a:pathLst>
                <a:path w="479" h="518" extrusionOk="0">
                  <a:moveTo>
                    <a:pt x="180" y="0"/>
                  </a:moveTo>
                  <a:cubicBezTo>
                    <a:pt x="79" y="0"/>
                    <a:pt x="13" y="86"/>
                    <a:pt x="1" y="271"/>
                  </a:cubicBezTo>
                  <a:cubicBezTo>
                    <a:pt x="65" y="368"/>
                    <a:pt x="143" y="517"/>
                    <a:pt x="244" y="517"/>
                  </a:cubicBezTo>
                  <a:cubicBezTo>
                    <a:pt x="268" y="517"/>
                    <a:pt x="293" y="509"/>
                    <a:pt x="319" y="490"/>
                  </a:cubicBezTo>
                  <a:cubicBezTo>
                    <a:pt x="478" y="450"/>
                    <a:pt x="399" y="251"/>
                    <a:pt x="399" y="92"/>
                  </a:cubicBezTo>
                  <a:cubicBezTo>
                    <a:pt x="316" y="32"/>
                    <a:pt x="242"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7" name="Google Shape;17687;p41"/>
            <p:cNvSpPr/>
            <p:nvPr/>
          </p:nvSpPr>
          <p:spPr>
            <a:xfrm>
              <a:off x="6481700" y="2888775"/>
              <a:ext cx="9600" cy="6550"/>
            </a:xfrm>
            <a:custGeom>
              <a:avLst/>
              <a:gdLst/>
              <a:ahLst/>
              <a:cxnLst/>
              <a:rect l="l" t="t" r="r" b="b"/>
              <a:pathLst>
                <a:path w="384" h="262" extrusionOk="0">
                  <a:moveTo>
                    <a:pt x="156" y="1"/>
                  </a:moveTo>
                  <a:cubicBezTo>
                    <a:pt x="124" y="1"/>
                    <a:pt x="98" y="17"/>
                    <a:pt x="85" y="62"/>
                  </a:cubicBezTo>
                  <a:cubicBezTo>
                    <a:pt x="1" y="247"/>
                    <a:pt x="145" y="261"/>
                    <a:pt x="263" y="261"/>
                  </a:cubicBezTo>
                  <a:cubicBezTo>
                    <a:pt x="285" y="261"/>
                    <a:pt x="305" y="261"/>
                    <a:pt x="324" y="261"/>
                  </a:cubicBezTo>
                  <a:cubicBezTo>
                    <a:pt x="344" y="201"/>
                    <a:pt x="383" y="122"/>
                    <a:pt x="383" y="82"/>
                  </a:cubicBezTo>
                  <a:cubicBezTo>
                    <a:pt x="316" y="68"/>
                    <a:pt x="222" y="1"/>
                    <a:pt x="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8" name="Google Shape;17688;p41"/>
            <p:cNvSpPr/>
            <p:nvPr/>
          </p:nvSpPr>
          <p:spPr>
            <a:xfrm>
              <a:off x="6695675" y="3281700"/>
              <a:ext cx="5000" cy="4500"/>
            </a:xfrm>
            <a:custGeom>
              <a:avLst/>
              <a:gdLst/>
              <a:ahLst/>
              <a:cxnLst/>
              <a:rect l="l" t="t" r="r" b="b"/>
              <a:pathLst>
                <a:path w="200" h="180" extrusionOk="0">
                  <a:moveTo>
                    <a:pt x="199" y="1"/>
                  </a:moveTo>
                  <a:cubicBezTo>
                    <a:pt x="100" y="20"/>
                    <a:pt x="20" y="60"/>
                    <a:pt x="0" y="180"/>
                  </a:cubicBezTo>
                  <a:cubicBezTo>
                    <a:pt x="100" y="180"/>
                    <a:pt x="179" y="100"/>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9" name="Google Shape;17689;p41"/>
            <p:cNvSpPr/>
            <p:nvPr/>
          </p:nvSpPr>
          <p:spPr>
            <a:xfrm>
              <a:off x="6481325" y="2967675"/>
              <a:ext cx="15450" cy="3825"/>
            </a:xfrm>
            <a:custGeom>
              <a:avLst/>
              <a:gdLst/>
              <a:ahLst/>
              <a:cxnLst/>
              <a:rect l="l" t="t" r="r" b="b"/>
              <a:pathLst>
                <a:path w="618" h="153" extrusionOk="0">
                  <a:moveTo>
                    <a:pt x="214" y="0"/>
                  </a:moveTo>
                  <a:cubicBezTo>
                    <a:pt x="144" y="0"/>
                    <a:pt x="74" y="3"/>
                    <a:pt x="1" y="9"/>
                  </a:cubicBezTo>
                  <a:lnTo>
                    <a:pt x="1" y="148"/>
                  </a:lnTo>
                  <a:cubicBezTo>
                    <a:pt x="68" y="148"/>
                    <a:pt x="135" y="152"/>
                    <a:pt x="201" y="152"/>
                  </a:cubicBezTo>
                  <a:cubicBezTo>
                    <a:pt x="350" y="152"/>
                    <a:pt x="493" y="133"/>
                    <a:pt x="617" y="9"/>
                  </a:cubicBezTo>
                  <a:cubicBezTo>
                    <a:pt x="485" y="9"/>
                    <a:pt x="352" y="0"/>
                    <a:pt x="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0" name="Google Shape;17690;p41"/>
            <p:cNvSpPr/>
            <p:nvPr/>
          </p:nvSpPr>
          <p:spPr>
            <a:xfrm>
              <a:off x="6365450" y="2523300"/>
              <a:ext cx="31850" cy="25200"/>
            </a:xfrm>
            <a:custGeom>
              <a:avLst/>
              <a:gdLst/>
              <a:ahLst/>
              <a:cxnLst/>
              <a:rect l="l" t="t" r="r" b="b"/>
              <a:pathLst>
                <a:path w="1274" h="1008" extrusionOk="0">
                  <a:moveTo>
                    <a:pt x="597" y="0"/>
                  </a:moveTo>
                  <a:cubicBezTo>
                    <a:pt x="558" y="0"/>
                    <a:pt x="498" y="20"/>
                    <a:pt x="458" y="20"/>
                  </a:cubicBezTo>
                  <a:cubicBezTo>
                    <a:pt x="279" y="318"/>
                    <a:pt x="1" y="597"/>
                    <a:pt x="259" y="935"/>
                  </a:cubicBezTo>
                  <a:lnTo>
                    <a:pt x="319" y="915"/>
                  </a:lnTo>
                  <a:cubicBezTo>
                    <a:pt x="371" y="978"/>
                    <a:pt x="423" y="1007"/>
                    <a:pt x="475" y="1007"/>
                  </a:cubicBezTo>
                  <a:cubicBezTo>
                    <a:pt x="522" y="1007"/>
                    <a:pt x="570" y="983"/>
                    <a:pt x="617" y="935"/>
                  </a:cubicBezTo>
                  <a:cubicBezTo>
                    <a:pt x="677" y="816"/>
                    <a:pt x="697" y="676"/>
                    <a:pt x="757" y="517"/>
                  </a:cubicBezTo>
                  <a:cubicBezTo>
                    <a:pt x="856" y="676"/>
                    <a:pt x="856" y="875"/>
                    <a:pt x="1015" y="975"/>
                  </a:cubicBezTo>
                  <a:cubicBezTo>
                    <a:pt x="955" y="617"/>
                    <a:pt x="1274" y="100"/>
                    <a:pt x="5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1" name="Google Shape;17691;p41"/>
            <p:cNvSpPr/>
            <p:nvPr/>
          </p:nvSpPr>
          <p:spPr>
            <a:xfrm>
              <a:off x="6392800" y="2523300"/>
              <a:ext cx="7500" cy="29350"/>
            </a:xfrm>
            <a:custGeom>
              <a:avLst/>
              <a:gdLst/>
              <a:ahLst/>
              <a:cxnLst/>
              <a:rect l="l" t="t" r="r" b="b"/>
              <a:pathLst>
                <a:path w="300" h="1174" extrusionOk="0">
                  <a:moveTo>
                    <a:pt x="279" y="0"/>
                  </a:moveTo>
                  <a:cubicBezTo>
                    <a:pt x="80" y="398"/>
                    <a:pt x="1" y="796"/>
                    <a:pt x="299" y="1174"/>
                  </a:cubicBezTo>
                  <a:cubicBezTo>
                    <a:pt x="299" y="796"/>
                    <a:pt x="279" y="398"/>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2" name="Google Shape;17692;p41"/>
            <p:cNvSpPr/>
            <p:nvPr/>
          </p:nvSpPr>
          <p:spPr>
            <a:xfrm>
              <a:off x="5902450" y="2956750"/>
              <a:ext cx="155200" cy="28700"/>
            </a:xfrm>
            <a:custGeom>
              <a:avLst/>
              <a:gdLst/>
              <a:ahLst/>
              <a:cxnLst/>
              <a:rect l="l" t="t" r="r" b="b"/>
              <a:pathLst>
                <a:path w="6208" h="1148" extrusionOk="0">
                  <a:moveTo>
                    <a:pt x="5518" y="1"/>
                  </a:moveTo>
                  <a:cubicBezTo>
                    <a:pt x="5483" y="1"/>
                    <a:pt x="5444" y="15"/>
                    <a:pt x="5411" y="48"/>
                  </a:cubicBezTo>
                  <a:cubicBezTo>
                    <a:pt x="5219" y="131"/>
                    <a:pt x="5019" y="152"/>
                    <a:pt x="4817" y="152"/>
                  </a:cubicBezTo>
                  <a:cubicBezTo>
                    <a:pt x="4614" y="152"/>
                    <a:pt x="4408" y="130"/>
                    <a:pt x="4205" y="130"/>
                  </a:cubicBezTo>
                  <a:cubicBezTo>
                    <a:pt x="4027" y="130"/>
                    <a:pt x="3851" y="147"/>
                    <a:pt x="3681" y="207"/>
                  </a:cubicBezTo>
                  <a:cubicBezTo>
                    <a:pt x="3597" y="205"/>
                    <a:pt x="3514" y="204"/>
                    <a:pt x="3431" y="204"/>
                  </a:cubicBezTo>
                  <a:cubicBezTo>
                    <a:pt x="2818" y="204"/>
                    <a:pt x="2207" y="271"/>
                    <a:pt x="1612" y="446"/>
                  </a:cubicBezTo>
                  <a:cubicBezTo>
                    <a:pt x="1490" y="538"/>
                    <a:pt x="1352" y="564"/>
                    <a:pt x="1207" y="564"/>
                  </a:cubicBezTo>
                  <a:cubicBezTo>
                    <a:pt x="1010" y="564"/>
                    <a:pt x="800" y="515"/>
                    <a:pt x="600" y="515"/>
                  </a:cubicBezTo>
                  <a:cubicBezTo>
                    <a:pt x="376" y="515"/>
                    <a:pt x="165" y="578"/>
                    <a:pt x="1" y="844"/>
                  </a:cubicBezTo>
                  <a:cubicBezTo>
                    <a:pt x="20" y="983"/>
                    <a:pt x="100" y="1083"/>
                    <a:pt x="239" y="1142"/>
                  </a:cubicBezTo>
                  <a:cubicBezTo>
                    <a:pt x="261" y="1146"/>
                    <a:pt x="283" y="1148"/>
                    <a:pt x="304" y="1148"/>
                  </a:cubicBezTo>
                  <a:cubicBezTo>
                    <a:pt x="462" y="1148"/>
                    <a:pt x="589" y="1055"/>
                    <a:pt x="738" y="1055"/>
                  </a:cubicBezTo>
                  <a:cubicBezTo>
                    <a:pt x="782" y="1055"/>
                    <a:pt x="827" y="1062"/>
                    <a:pt x="876" y="1083"/>
                  </a:cubicBezTo>
                  <a:cubicBezTo>
                    <a:pt x="935" y="1103"/>
                    <a:pt x="1035" y="1103"/>
                    <a:pt x="1115" y="1103"/>
                  </a:cubicBezTo>
                  <a:cubicBezTo>
                    <a:pt x="1294" y="1031"/>
                    <a:pt x="1473" y="1017"/>
                    <a:pt x="1652" y="1017"/>
                  </a:cubicBezTo>
                  <a:cubicBezTo>
                    <a:pt x="1771" y="1017"/>
                    <a:pt x="1890" y="1023"/>
                    <a:pt x="2010" y="1023"/>
                  </a:cubicBezTo>
                  <a:cubicBezTo>
                    <a:pt x="2626" y="864"/>
                    <a:pt x="3263" y="844"/>
                    <a:pt x="3860" y="745"/>
                  </a:cubicBezTo>
                  <a:cubicBezTo>
                    <a:pt x="3999" y="725"/>
                    <a:pt x="4158" y="745"/>
                    <a:pt x="4277" y="645"/>
                  </a:cubicBezTo>
                  <a:cubicBezTo>
                    <a:pt x="4357" y="605"/>
                    <a:pt x="4417" y="605"/>
                    <a:pt x="4496" y="605"/>
                  </a:cubicBezTo>
                  <a:cubicBezTo>
                    <a:pt x="4556" y="566"/>
                    <a:pt x="4616" y="486"/>
                    <a:pt x="4695" y="446"/>
                  </a:cubicBezTo>
                  <a:cubicBezTo>
                    <a:pt x="4844" y="506"/>
                    <a:pt x="4994" y="536"/>
                    <a:pt x="5143" y="536"/>
                  </a:cubicBezTo>
                  <a:cubicBezTo>
                    <a:pt x="5292" y="536"/>
                    <a:pt x="5441" y="506"/>
                    <a:pt x="5590" y="446"/>
                  </a:cubicBezTo>
                  <a:lnTo>
                    <a:pt x="5809" y="446"/>
                  </a:lnTo>
                  <a:cubicBezTo>
                    <a:pt x="5889" y="267"/>
                    <a:pt x="6048" y="247"/>
                    <a:pt x="6187" y="247"/>
                  </a:cubicBezTo>
                  <a:cubicBezTo>
                    <a:pt x="6187" y="168"/>
                    <a:pt x="6187" y="108"/>
                    <a:pt x="6207" y="68"/>
                  </a:cubicBezTo>
                  <a:cubicBezTo>
                    <a:pt x="6008" y="48"/>
                    <a:pt x="5789" y="48"/>
                    <a:pt x="5590" y="28"/>
                  </a:cubicBezTo>
                  <a:cubicBezTo>
                    <a:pt x="5572" y="11"/>
                    <a:pt x="5547" y="1"/>
                    <a:pt x="5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3" name="Google Shape;17693;p41"/>
            <p:cNvSpPr/>
            <p:nvPr/>
          </p:nvSpPr>
          <p:spPr>
            <a:xfrm>
              <a:off x="6019825" y="2967900"/>
              <a:ext cx="22400" cy="4875"/>
            </a:xfrm>
            <a:custGeom>
              <a:avLst/>
              <a:gdLst/>
              <a:ahLst/>
              <a:cxnLst/>
              <a:rect l="l" t="t" r="r" b="b"/>
              <a:pathLst>
                <a:path w="896" h="195" extrusionOk="0">
                  <a:moveTo>
                    <a:pt x="0" y="0"/>
                  </a:moveTo>
                  <a:cubicBezTo>
                    <a:pt x="155" y="124"/>
                    <a:pt x="310" y="194"/>
                    <a:pt x="465" y="194"/>
                  </a:cubicBezTo>
                  <a:cubicBezTo>
                    <a:pt x="608" y="194"/>
                    <a:pt x="752" y="134"/>
                    <a:pt x="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4" name="Google Shape;17694;p41"/>
            <p:cNvSpPr/>
            <p:nvPr/>
          </p:nvSpPr>
          <p:spPr>
            <a:xfrm>
              <a:off x="6047675" y="2967900"/>
              <a:ext cx="6475" cy="3200"/>
            </a:xfrm>
            <a:custGeom>
              <a:avLst/>
              <a:gdLst/>
              <a:ahLst/>
              <a:cxnLst/>
              <a:rect l="l" t="t" r="r" b="b"/>
              <a:pathLst>
                <a:path w="259" h="128" extrusionOk="0">
                  <a:moveTo>
                    <a:pt x="0" y="0"/>
                  </a:moveTo>
                  <a:cubicBezTo>
                    <a:pt x="51" y="51"/>
                    <a:pt x="94" y="127"/>
                    <a:pt x="150" y="127"/>
                  </a:cubicBezTo>
                  <a:cubicBezTo>
                    <a:pt x="181" y="127"/>
                    <a:pt x="216" y="104"/>
                    <a:pt x="259" y="40"/>
                  </a:cubicBezTo>
                  <a:cubicBezTo>
                    <a:pt x="159" y="40"/>
                    <a:pt x="80" y="2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5" name="Google Shape;17695;p41"/>
            <p:cNvSpPr/>
            <p:nvPr/>
          </p:nvSpPr>
          <p:spPr>
            <a:xfrm>
              <a:off x="6737950" y="3132000"/>
              <a:ext cx="9975" cy="30875"/>
            </a:xfrm>
            <a:custGeom>
              <a:avLst/>
              <a:gdLst/>
              <a:ahLst/>
              <a:cxnLst/>
              <a:rect l="l" t="t" r="r" b="b"/>
              <a:pathLst>
                <a:path w="399" h="1235" extrusionOk="0">
                  <a:moveTo>
                    <a:pt x="199" y="1"/>
                  </a:moveTo>
                  <a:lnTo>
                    <a:pt x="199" y="1"/>
                  </a:lnTo>
                  <a:cubicBezTo>
                    <a:pt x="0" y="399"/>
                    <a:pt x="80" y="816"/>
                    <a:pt x="40" y="1234"/>
                  </a:cubicBezTo>
                  <a:cubicBezTo>
                    <a:pt x="398" y="836"/>
                    <a:pt x="199" y="399"/>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6" name="Google Shape;17696;p41"/>
            <p:cNvSpPr/>
            <p:nvPr/>
          </p:nvSpPr>
          <p:spPr>
            <a:xfrm>
              <a:off x="6738950" y="3071825"/>
              <a:ext cx="4500" cy="10975"/>
            </a:xfrm>
            <a:custGeom>
              <a:avLst/>
              <a:gdLst/>
              <a:ahLst/>
              <a:cxnLst/>
              <a:rect l="l" t="t" r="r" b="b"/>
              <a:pathLst>
                <a:path w="180" h="439" extrusionOk="0">
                  <a:moveTo>
                    <a:pt x="0" y="1"/>
                  </a:moveTo>
                  <a:cubicBezTo>
                    <a:pt x="0" y="160"/>
                    <a:pt x="40" y="319"/>
                    <a:pt x="159" y="438"/>
                  </a:cubicBezTo>
                  <a:cubicBezTo>
                    <a:pt x="179" y="299"/>
                    <a:pt x="179" y="160"/>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7" name="Google Shape;17697;p41"/>
            <p:cNvSpPr/>
            <p:nvPr/>
          </p:nvSpPr>
          <p:spPr>
            <a:xfrm>
              <a:off x="6740925" y="3122550"/>
              <a:ext cx="2525" cy="9475"/>
            </a:xfrm>
            <a:custGeom>
              <a:avLst/>
              <a:gdLst/>
              <a:ahLst/>
              <a:cxnLst/>
              <a:rect l="l" t="t" r="r" b="b"/>
              <a:pathLst>
                <a:path w="101" h="379" extrusionOk="0">
                  <a:moveTo>
                    <a:pt x="100" y="1"/>
                  </a:moveTo>
                  <a:cubicBezTo>
                    <a:pt x="1" y="120"/>
                    <a:pt x="1" y="259"/>
                    <a:pt x="100" y="379"/>
                  </a:cubicBezTo>
                  <a:lnTo>
                    <a:pt x="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8" name="Google Shape;17698;p41"/>
            <p:cNvSpPr/>
            <p:nvPr/>
          </p:nvSpPr>
          <p:spPr>
            <a:xfrm>
              <a:off x="6010375" y="3047475"/>
              <a:ext cx="15925" cy="46750"/>
            </a:xfrm>
            <a:custGeom>
              <a:avLst/>
              <a:gdLst/>
              <a:ahLst/>
              <a:cxnLst/>
              <a:rect l="l" t="t" r="r" b="b"/>
              <a:pathLst>
                <a:path w="637" h="1870" extrusionOk="0">
                  <a:moveTo>
                    <a:pt x="358" y="0"/>
                  </a:moveTo>
                  <a:cubicBezTo>
                    <a:pt x="100" y="597"/>
                    <a:pt x="0" y="1213"/>
                    <a:pt x="100" y="1870"/>
                  </a:cubicBezTo>
                  <a:cubicBezTo>
                    <a:pt x="338" y="1333"/>
                    <a:pt x="637" y="816"/>
                    <a:pt x="557" y="219"/>
                  </a:cubicBezTo>
                  <a:cubicBezTo>
                    <a:pt x="478" y="179"/>
                    <a:pt x="398" y="99"/>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9" name="Google Shape;17699;p41"/>
            <p:cNvSpPr/>
            <p:nvPr/>
          </p:nvSpPr>
          <p:spPr>
            <a:xfrm>
              <a:off x="6005400" y="3010975"/>
              <a:ext cx="12450" cy="6800"/>
            </a:xfrm>
            <a:custGeom>
              <a:avLst/>
              <a:gdLst/>
              <a:ahLst/>
              <a:cxnLst/>
              <a:rect l="l" t="t" r="r" b="b"/>
              <a:pathLst>
                <a:path w="498" h="272" extrusionOk="0">
                  <a:moveTo>
                    <a:pt x="282" y="0"/>
                  </a:moveTo>
                  <a:cubicBezTo>
                    <a:pt x="194" y="0"/>
                    <a:pt x="102" y="19"/>
                    <a:pt x="0" y="48"/>
                  </a:cubicBezTo>
                  <a:cubicBezTo>
                    <a:pt x="140" y="107"/>
                    <a:pt x="239" y="187"/>
                    <a:pt x="338" y="266"/>
                  </a:cubicBezTo>
                  <a:cubicBezTo>
                    <a:pt x="355" y="270"/>
                    <a:pt x="371" y="271"/>
                    <a:pt x="385" y="271"/>
                  </a:cubicBezTo>
                  <a:cubicBezTo>
                    <a:pt x="456" y="271"/>
                    <a:pt x="498" y="230"/>
                    <a:pt x="498" y="147"/>
                  </a:cubicBezTo>
                  <a:cubicBezTo>
                    <a:pt x="478" y="87"/>
                    <a:pt x="438" y="8"/>
                    <a:pt x="378" y="8"/>
                  </a:cubicBezTo>
                  <a:cubicBezTo>
                    <a:pt x="346" y="3"/>
                    <a:pt x="314" y="0"/>
                    <a:pt x="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0" name="Google Shape;17700;p41"/>
            <p:cNvSpPr/>
            <p:nvPr/>
          </p:nvSpPr>
          <p:spPr>
            <a:xfrm>
              <a:off x="6648425" y="2946475"/>
              <a:ext cx="29875" cy="7050"/>
            </a:xfrm>
            <a:custGeom>
              <a:avLst/>
              <a:gdLst/>
              <a:ahLst/>
              <a:cxnLst/>
              <a:rect l="l" t="t" r="r" b="b"/>
              <a:pathLst>
                <a:path w="1195" h="282" extrusionOk="0">
                  <a:moveTo>
                    <a:pt x="634" y="1"/>
                  </a:moveTo>
                  <a:cubicBezTo>
                    <a:pt x="417" y="1"/>
                    <a:pt x="206" y="66"/>
                    <a:pt x="1" y="260"/>
                  </a:cubicBezTo>
                  <a:cubicBezTo>
                    <a:pt x="155" y="268"/>
                    <a:pt x="312" y="282"/>
                    <a:pt x="468" y="282"/>
                  </a:cubicBezTo>
                  <a:cubicBezTo>
                    <a:pt x="716" y="282"/>
                    <a:pt x="963" y="248"/>
                    <a:pt x="1194" y="101"/>
                  </a:cubicBezTo>
                  <a:cubicBezTo>
                    <a:pt x="1003" y="47"/>
                    <a:pt x="817" y="1"/>
                    <a:pt x="6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1" name="Google Shape;17701;p41"/>
            <p:cNvSpPr/>
            <p:nvPr/>
          </p:nvSpPr>
          <p:spPr>
            <a:xfrm>
              <a:off x="6419175" y="2685425"/>
              <a:ext cx="13450" cy="14450"/>
            </a:xfrm>
            <a:custGeom>
              <a:avLst/>
              <a:gdLst/>
              <a:ahLst/>
              <a:cxnLst/>
              <a:rect l="l" t="t" r="r" b="b"/>
              <a:pathLst>
                <a:path w="538" h="578" extrusionOk="0">
                  <a:moveTo>
                    <a:pt x="199" y="0"/>
                  </a:moveTo>
                  <a:cubicBezTo>
                    <a:pt x="40" y="159"/>
                    <a:pt x="0" y="358"/>
                    <a:pt x="0" y="577"/>
                  </a:cubicBezTo>
                  <a:cubicBezTo>
                    <a:pt x="418" y="537"/>
                    <a:pt x="537" y="358"/>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2" name="Google Shape;17702;p41"/>
            <p:cNvSpPr/>
            <p:nvPr/>
          </p:nvSpPr>
          <p:spPr>
            <a:xfrm>
              <a:off x="6400775" y="2719725"/>
              <a:ext cx="14425" cy="9475"/>
            </a:xfrm>
            <a:custGeom>
              <a:avLst/>
              <a:gdLst/>
              <a:ahLst/>
              <a:cxnLst/>
              <a:rect l="l" t="t" r="r" b="b"/>
              <a:pathLst>
                <a:path w="577" h="379" extrusionOk="0">
                  <a:moveTo>
                    <a:pt x="199" y="1"/>
                  </a:moveTo>
                  <a:cubicBezTo>
                    <a:pt x="40" y="80"/>
                    <a:pt x="0" y="220"/>
                    <a:pt x="0" y="379"/>
                  </a:cubicBezTo>
                  <a:cubicBezTo>
                    <a:pt x="199" y="279"/>
                    <a:pt x="438" y="180"/>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3" name="Google Shape;17703;p41"/>
            <p:cNvSpPr/>
            <p:nvPr/>
          </p:nvSpPr>
          <p:spPr>
            <a:xfrm>
              <a:off x="6417675" y="2712775"/>
              <a:ext cx="2000" cy="2000"/>
            </a:xfrm>
            <a:custGeom>
              <a:avLst/>
              <a:gdLst/>
              <a:ahLst/>
              <a:cxnLst/>
              <a:rect l="l" t="t" r="r" b="b"/>
              <a:pathLst>
                <a:path w="80" h="80" extrusionOk="0">
                  <a:moveTo>
                    <a:pt x="0" y="0"/>
                  </a:moveTo>
                  <a:lnTo>
                    <a:pt x="80" y="80"/>
                  </a:lnTo>
                  <a:cubicBezTo>
                    <a:pt x="80" y="60"/>
                    <a:pt x="60" y="40"/>
                    <a:pt x="60" y="40"/>
                  </a:cubicBezTo>
                  <a:cubicBezTo>
                    <a:pt x="60" y="0"/>
                    <a:pt x="2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4" name="Google Shape;17704;p41"/>
            <p:cNvSpPr/>
            <p:nvPr/>
          </p:nvSpPr>
          <p:spPr>
            <a:xfrm>
              <a:off x="6683250" y="2995750"/>
              <a:ext cx="42275" cy="55600"/>
            </a:xfrm>
            <a:custGeom>
              <a:avLst/>
              <a:gdLst/>
              <a:ahLst/>
              <a:cxnLst/>
              <a:rect l="l" t="t" r="r" b="b"/>
              <a:pathLst>
                <a:path w="1691" h="2224" extrusionOk="0">
                  <a:moveTo>
                    <a:pt x="1233" y="0"/>
                  </a:moveTo>
                  <a:lnTo>
                    <a:pt x="1233" y="0"/>
                  </a:lnTo>
                  <a:cubicBezTo>
                    <a:pt x="1074" y="358"/>
                    <a:pt x="1253" y="756"/>
                    <a:pt x="1034" y="1074"/>
                  </a:cubicBezTo>
                  <a:cubicBezTo>
                    <a:pt x="915" y="1532"/>
                    <a:pt x="497" y="1572"/>
                    <a:pt x="119" y="1691"/>
                  </a:cubicBezTo>
                  <a:cubicBezTo>
                    <a:pt x="0" y="1910"/>
                    <a:pt x="199" y="2009"/>
                    <a:pt x="298" y="2149"/>
                  </a:cubicBezTo>
                  <a:cubicBezTo>
                    <a:pt x="428" y="2195"/>
                    <a:pt x="548" y="2224"/>
                    <a:pt x="666" y="2224"/>
                  </a:cubicBezTo>
                  <a:cubicBezTo>
                    <a:pt x="803" y="2224"/>
                    <a:pt x="936" y="2185"/>
                    <a:pt x="1074" y="2089"/>
                  </a:cubicBezTo>
                  <a:lnTo>
                    <a:pt x="1094" y="2089"/>
                  </a:lnTo>
                  <a:lnTo>
                    <a:pt x="1313" y="1950"/>
                  </a:lnTo>
                  <a:lnTo>
                    <a:pt x="1472" y="1711"/>
                  </a:lnTo>
                  <a:cubicBezTo>
                    <a:pt x="1691" y="1492"/>
                    <a:pt x="1432" y="1174"/>
                    <a:pt x="1631" y="975"/>
                  </a:cubicBezTo>
                  <a:cubicBezTo>
                    <a:pt x="1631" y="597"/>
                    <a:pt x="1691" y="199"/>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5" name="Google Shape;17705;p41"/>
            <p:cNvSpPr/>
            <p:nvPr/>
          </p:nvSpPr>
          <p:spPr>
            <a:xfrm>
              <a:off x="6721025" y="2979675"/>
              <a:ext cx="7000" cy="9625"/>
            </a:xfrm>
            <a:custGeom>
              <a:avLst/>
              <a:gdLst/>
              <a:ahLst/>
              <a:cxnLst/>
              <a:rect l="l" t="t" r="r" b="b"/>
              <a:pathLst>
                <a:path w="280" h="385" extrusionOk="0">
                  <a:moveTo>
                    <a:pt x="97" y="0"/>
                  </a:moveTo>
                  <a:cubicBezTo>
                    <a:pt x="36" y="0"/>
                    <a:pt x="1" y="85"/>
                    <a:pt x="1" y="146"/>
                  </a:cubicBezTo>
                  <a:cubicBezTo>
                    <a:pt x="1" y="225"/>
                    <a:pt x="61" y="345"/>
                    <a:pt x="100" y="365"/>
                  </a:cubicBezTo>
                  <a:cubicBezTo>
                    <a:pt x="119" y="379"/>
                    <a:pt x="138" y="385"/>
                    <a:pt x="155" y="385"/>
                  </a:cubicBezTo>
                  <a:cubicBezTo>
                    <a:pt x="214" y="385"/>
                    <a:pt x="264" y="317"/>
                    <a:pt x="279" y="225"/>
                  </a:cubicBezTo>
                  <a:cubicBezTo>
                    <a:pt x="220" y="166"/>
                    <a:pt x="200" y="66"/>
                    <a:pt x="160" y="27"/>
                  </a:cubicBezTo>
                  <a:cubicBezTo>
                    <a:pt x="137" y="8"/>
                    <a:pt x="116"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6" name="Google Shape;17706;p41"/>
            <p:cNvSpPr/>
            <p:nvPr/>
          </p:nvSpPr>
          <p:spPr>
            <a:xfrm>
              <a:off x="6577300" y="2957275"/>
              <a:ext cx="34350" cy="4850"/>
            </a:xfrm>
            <a:custGeom>
              <a:avLst/>
              <a:gdLst/>
              <a:ahLst/>
              <a:cxnLst/>
              <a:rect l="l" t="t" r="r" b="b"/>
              <a:pathLst>
                <a:path w="1374" h="194" extrusionOk="0">
                  <a:moveTo>
                    <a:pt x="601" y="1"/>
                  </a:moveTo>
                  <a:cubicBezTo>
                    <a:pt x="396" y="1"/>
                    <a:pt x="193" y="36"/>
                    <a:pt x="1" y="167"/>
                  </a:cubicBezTo>
                  <a:cubicBezTo>
                    <a:pt x="172" y="181"/>
                    <a:pt x="345" y="194"/>
                    <a:pt x="518" y="194"/>
                  </a:cubicBezTo>
                  <a:cubicBezTo>
                    <a:pt x="809" y="194"/>
                    <a:pt x="1099" y="159"/>
                    <a:pt x="1374" y="47"/>
                  </a:cubicBezTo>
                  <a:lnTo>
                    <a:pt x="1374" y="47"/>
                  </a:lnTo>
                  <a:cubicBezTo>
                    <a:pt x="1352" y="48"/>
                    <a:pt x="1330" y="49"/>
                    <a:pt x="1308" y="49"/>
                  </a:cubicBezTo>
                  <a:cubicBezTo>
                    <a:pt x="1081" y="49"/>
                    <a:pt x="840"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7" name="Google Shape;17707;p41"/>
            <p:cNvSpPr/>
            <p:nvPr/>
          </p:nvSpPr>
          <p:spPr>
            <a:xfrm>
              <a:off x="6546975" y="2962425"/>
              <a:ext cx="25375" cy="5225"/>
            </a:xfrm>
            <a:custGeom>
              <a:avLst/>
              <a:gdLst/>
              <a:ahLst/>
              <a:cxnLst/>
              <a:rect l="l" t="t" r="r" b="b"/>
              <a:pathLst>
                <a:path w="1015" h="209" extrusionOk="0">
                  <a:moveTo>
                    <a:pt x="458" y="0"/>
                  </a:moveTo>
                  <a:cubicBezTo>
                    <a:pt x="299" y="0"/>
                    <a:pt x="160" y="20"/>
                    <a:pt x="0" y="20"/>
                  </a:cubicBezTo>
                  <a:cubicBezTo>
                    <a:pt x="175" y="129"/>
                    <a:pt x="362" y="209"/>
                    <a:pt x="550" y="209"/>
                  </a:cubicBezTo>
                  <a:cubicBezTo>
                    <a:pt x="706" y="209"/>
                    <a:pt x="862" y="155"/>
                    <a:pt x="1015" y="20"/>
                  </a:cubicBezTo>
                  <a:cubicBezTo>
                    <a:pt x="816" y="20"/>
                    <a:pt x="617" y="20"/>
                    <a:pt x="4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8" name="Google Shape;17708;p41"/>
            <p:cNvSpPr/>
            <p:nvPr/>
          </p:nvSpPr>
          <p:spPr>
            <a:xfrm>
              <a:off x="6553925" y="2953975"/>
              <a:ext cx="4500" cy="5000"/>
            </a:xfrm>
            <a:custGeom>
              <a:avLst/>
              <a:gdLst/>
              <a:ahLst/>
              <a:cxnLst/>
              <a:rect l="l" t="t" r="r" b="b"/>
              <a:pathLst>
                <a:path w="180" h="200" extrusionOk="0">
                  <a:moveTo>
                    <a:pt x="180" y="0"/>
                  </a:moveTo>
                  <a:lnTo>
                    <a:pt x="180" y="0"/>
                  </a:lnTo>
                  <a:cubicBezTo>
                    <a:pt x="1" y="60"/>
                    <a:pt x="81" y="139"/>
                    <a:pt x="140" y="199"/>
                  </a:cubicBezTo>
                  <a:cubicBezTo>
                    <a:pt x="140" y="139"/>
                    <a:pt x="140" y="6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9" name="Google Shape;17709;p41"/>
            <p:cNvSpPr/>
            <p:nvPr/>
          </p:nvSpPr>
          <p:spPr>
            <a:xfrm>
              <a:off x="6510175" y="2962200"/>
              <a:ext cx="30850" cy="5400"/>
            </a:xfrm>
            <a:custGeom>
              <a:avLst/>
              <a:gdLst/>
              <a:ahLst/>
              <a:cxnLst/>
              <a:rect l="l" t="t" r="r" b="b"/>
              <a:pathLst>
                <a:path w="1234" h="216" extrusionOk="0">
                  <a:moveTo>
                    <a:pt x="545" y="1"/>
                  </a:moveTo>
                  <a:cubicBezTo>
                    <a:pt x="356" y="1"/>
                    <a:pt x="174" y="44"/>
                    <a:pt x="0" y="208"/>
                  </a:cubicBezTo>
                  <a:cubicBezTo>
                    <a:pt x="155" y="208"/>
                    <a:pt x="307" y="216"/>
                    <a:pt x="455" y="216"/>
                  </a:cubicBezTo>
                  <a:cubicBezTo>
                    <a:pt x="728" y="216"/>
                    <a:pt x="989" y="191"/>
                    <a:pt x="1234" y="49"/>
                  </a:cubicBezTo>
                  <a:lnTo>
                    <a:pt x="1234" y="49"/>
                  </a:lnTo>
                  <a:cubicBezTo>
                    <a:pt x="1214" y="50"/>
                    <a:pt x="1194" y="50"/>
                    <a:pt x="1175" y="50"/>
                  </a:cubicBezTo>
                  <a:cubicBezTo>
                    <a:pt x="959" y="50"/>
                    <a:pt x="748"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0" name="Google Shape;17710;p41"/>
            <p:cNvSpPr/>
            <p:nvPr/>
          </p:nvSpPr>
          <p:spPr>
            <a:xfrm>
              <a:off x="6129225" y="2999225"/>
              <a:ext cx="24400" cy="55300"/>
            </a:xfrm>
            <a:custGeom>
              <a:avLst/>
              <a:gdLst/>
              <a:ahLst/>
              <a:cxnLst/>
              <a:rect l="l" t="t" r="r" b="b"/>
              <a:pathLst>
                <a:path w="976" h="2212" extrusionOk="0">
                  <a:moveTo>
                    <a:pt x="757" y="0"/>
                  </a:moveTo>
                  <a:cubicBezTo>
                    <a:pt x="498" y="60"/>
                    <a:pt x="398" y="199"/>
                    <a:pt x="379" y="458"/>
                  </a:cubicBezTo>
                  <a:cubicBezTo>
                    <a:pt x="1" y="975"/>
                    <a:pt x="219" y="1572"/>
                    <a:pt x="160" y="2149"/>
                  </a:cubicBezTo>
                  <a:cubicBezTo>
                    <a:pt x="192" y="2191"/>
                    <a:pt x="235" y="2211"/>
                    <a:pt x="281" y="2211"/>
                  </a:cubicBezTo>
                  <a:cubicBezTo>
                    <a:pt x="320" y="2211"/>
                    <a:pt x="362" y="2196"/>
                    <a:pt x="398" y="2169"/>
                  </a:cubicBezTo>
                  <a:cubicBezTo>
                    <a:pt x="975" y="1811"/>
                    <a:pt x="757" y="1214"/>
                    <a:pt x="717" y="717"/>
                  </a:cubicBezTo>
                  <a:cubicBezTo>
                    <a:pt x="717" y="438"/>
                    <a:pt x="717" y="239"/>
                    <a:pt x="955" y="80"/>
                  </a:cubicBezTo>
                  <a:cubicBezTo>
                    <a:pt x="876" y="60"/>
                    <a:pt x="796" y="40"/>
                    <a:pt x="7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1" name="Google Shape;17711;p41"/>
            <p:cNvSpPr/>
            <p:nvPr/>
          </p:nvSpPr>
          <p:spPr>
            <a:xfrm>
              <a:off x="6109825" y="3005700"/>
              <a:ext cx="14950" cy="47800"/>
            </a:xfrm>
            <a:custGeom>
              <a:avLst/>
              <a:gdLst/>
              <a:ahLst/>
              <a:cxnLst/>
              <a:rect l="l" t="t" r="r" b="b"/>
              <a:pathLst>
                <a:path w="598" h="1912" extrusionOk="0">
                  <a:moveTo>
                    <a:pt x="379" y="0"/>
                  </a:moveTo>
                  <a:cubicBezTo>
                    <a:pt x="259" y="60"/>
                    <a:pt x="140" y="100"/>
                    <a:pt x="1" y="179"/>
                  </a:cubicBezTo>
                  <a:cubicBezTo>
                    <a:pt x="140" y="617"/>
                    <a:pt x="359" y="1054"/>
                    <a:pt x="200" y="1512"/>
                  </a:cubicBezTo>
                  <a:cubicBezTo>
                    <a:pt x="338" y="1599"/>
                    <a:pt x="220" y="1912"/>
                    <a:pt x="438" y="1912"/>
                  </a:cubicBezTo>
                  <a:cubicBezTo>
                    <a:pt x="470" y="1912"/>
                    <a:pt x="509" y="1905"/>
                    <a:pt x="558" y="1890"/>
                  </a:cubicBezTo>
                  <a:cubicBezTo>
                    <a:pt x="598" y="1253"/>
                    <a:pt x="578" y="617"/>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2" name="Google Shape;17712;p41"/>
            <p:cNvSpPr/>
            <p:nvPr/>
          </p:nvSpPr>
          <p:spPr>
            <a:xfrm>
              <a:off x="6379875" y="2759350"/>
              <a:ext cx="25400" cy="29750"/>
            </a:xfrm>
            <a:custGeom>
              <a:avLst/>
              <a:gdLst/>
              <a:ahLst/>
              <a:cxnLst/>
              <a:rect l="l" t="t" r="r" b="b"/>
              <a:pathLst>
                <a:path w="1016" h="1190" extrusionOk="0">
                  <a:moveTo>
                    <a:pt x="470" y="0"/>
                  </a:moveTo>
                  <a:cubicBezTo>
                    <a:pt x="368" y="0"/>
                    <a:pt x="278" y="33"/>
                    <a:pt x="199" y="126"/>
                  </a:cubicBezTo>
                  <a:cubicBezTo>
                    <a:pt x="1" y="604"/>
                    <a:pt x="199" y="922"/>
                    <a:pt x="617" y="1161"/>
                  </a:cubicBezTo>
                  <a:cubicBezTo>
                    <a:pt x="688" y="1175"/>
                    <a:pt x="748" y="1189"/>
                    <a:pt x="812" y="1189"/>
                  </a:cubicBezTo>
                  <a:cubicBezTo>
                    <a:pt x="839" y="1189"/>
                    <a:pt x="867" y="1187"/>
                    <a:pt x="896" y="1181"/>
                  </a:cubicBezTo>
                  <a:lnTo>
                    <a:pt x="995" y="1081"/>
                  </a:lnTo>
                  <a:cubicBezTo>
                    <a:pt x="1015" y="1002"/>
                    <a:pt x="1015" y="962"/>
                    <a:pt x="995" y="902"/>
                  </a:cubicBezTo>
                  <a:cubicBezTo>
                    <a:pt x="737" y="683"/>
                    <a:pt x="876" y="385"/>
                    <a:pt x="796" y="126"/>
                  </a:cubicBezTo>
                  <a:cubicBezTo>
                    <a:pt x="737" y="67"/>
                    <a:pt x="677" y="7"/>
                    <a:pt x="558" y="7"/>
                  </a:cubicBezTo>
                  <a:cubicBezTo>
                    <a:pt x="528" y="3"/>
                    <a:pt x="498" y="0"/>
                    <a:pt x="4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3" name="Google Shape;17713;p41"/>
            <p:cNvSpPr/>
            <p:nvPr/>
          </p:nvSpPr>
          <p:spPr>
            <a:xfrm>
              <a:off x="6410200" y="2788675"/>
              <a:ext cx="27875" cy="22125"/>
            </a:xfrm>
            <a:custGeom>
              <a:avLst/>
              <a:gdLst/>
              <a:ahLst/>
              <a:cxnLst/>
              <a:rect l="l" t="t" r="r" b="b"/>
              <a:pathLst>
                <a:path w="1115" h="885" extrusionOk="0">
                  <a:moveTo>
                    <a:pt x="305" y="0"/>
                  </a:moveTo>
                  <a:cubicBezTo>
                    <a:pt x="206" y="0"/>
                    <a:pt x="103" y="46"/>
                    <a:pt x="1" y="107"/>
                  </a:cubicBezTo>
                  <a:cubicBezTo>
                    <a:pt x="406" y="300"/>
                    <a:pt x="549" y="885"/>
                    <a:pt x="1064" y="885"/>
                  </a:cubicBezTo>
                  <a:cubicBezTo>
                    <a:pt x="1081" y="885"/>
                    <a:pt x="1098" y="884"/>
                    <a:pt x="1115" y="883"/>
                  </a:cubicBezTo>
                  <a:cubicBezTo>
                    <a:pt x="1055" y="525"/>
                    <a:pt x="697" y="406"/>
                    <a:pt x="578" y="147"/>
                  </a:cubicBezTo>
                  <a:cubicBezTo>
                    <a:pt x="491" y="41"/>
                    <a:pt x="399" y="0"/>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4" name="Google Shape;17714;p41"/>
            <p:cNvSpPr/>
            <p:nvPr/>
          </p:nvSpPr>
          <p:spPr>
            <a:xfrm>
              <a:off x="6403250" y="2783375"/>
              <a:ext cx="20900" cy="9000"/>
            </a:xfrm>
            <a:custGeom>
              <a:avLst/>
              <a:gdLst/>
              <a:ahLst/>
              <a:cxnLst/>
              <a:rect l="l" t="t" r="r" b="b"/>
              <a:pathLst>
                <a:path w="836" h="360" extrusionOk="0">
                  <a:moveTo>
                    <a:pt x="60" y="81"/>
                  </a:moveTo>
                  <a:lnTo>
                    <a:pt x="80" y="120"/>
                  </a:lnTo>
                  <a:cubicBezTo>
                    <a:pt x="60" y="120"/>
                    <a:pt x="60" y="140"/>
                    <a:pt x="40" y="200"/>
                  </a:cubicBezTo>
                  <a:cubicBezTo>
                    <a:pt x="0" y="240"/>
                    <a:pt x="40" y="260"/>
                    <a:pt x="100" y="299"/>
                  </a:cubicBezTo>
                  <a:lnTo>
                    <a:pt x="180" y="299"/>
                  </a:lnTo>
                  <a:lnTo>
                    <a:pt x="259" y="319"/>
                  </a:lnTo>
                  <a:cubicBezTo>
                    <a:pt x="458" y="339"/>
                    <a:pt x="637" y="339"/>
                    <a:pt x="836" y="359"/>
                  </a:cubicBezTo>
                  <a:cubicBezTo>
                    <a:pt x="677" y="1"/>
                    <a:pt x="339" y="160"/>
                    <a:pt x="60" y="8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5" name="Google Shape;17715;p41"/>
            <p:cNvSpPr/>
            <p:nvPr/>
          </p:nvSpPr>
          <p:spPr>
            <a:xfrm>
              <a:off x="6717550" y="3020100"/>
              <a:ext cx="9975" cy="18425"/>
            </a:xfrm>
            <a:custGeom>
              <a:avLst/>
              <a:gdLst/>
              <a:ahLst/>
              <a:cxnLst/>
              <a:rect l="l" t="t" r="r" b="b"/>
              <a:pathLst>
                <a:path w="399" h="737" extrusionOk="0">
                  <a:moveTo>
                    <a:pt x="299" y="1"/>
                  </a:moveTo>
                  <a:cubicBezTo>
                    <a:pt x="1" y="200"/>
                    <a:pt x="140" y="498"/>
                    <a:pt x="100" y="737"/>
                  </a:cubicBezTo>
                  <a:cubicBezTo>
                    <a:pt x="399" y="538"/>
                    <a:pt x="239" y="240"/>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6" name="Google Shape;17716;p41"/>
            <p:cNvSpPr/>
            <p:nvPr/>
          </p:nvSpPr>
          <p:spPr>
            <a:xfrm>
              <a:off x="6376900" y="2666125"/>
              <a:ext cx="17425" cy="75025"/>
            </a:xfrm>
            <a:custGeom>
              <a:avLst/>
              <a:gdLst/>
              <a:ahLst/>
              <a:cxnLst/>
              <a:rect l="l" t="t" r="r" b="b"/>
              <a:pathLst>
                <a:path w="697" h="3001" extrusionOk="0">
                  <a:moveTo>
                    <a:pt x="98" y="1"/>
                  </a:moveTo>
                  <a:cubicBezTo>
                    <a:pt x="70" y="1"/>
                    <a:pt x="38" y="6"/>
                    <a:pt x="0" y="16"/>
                  </a:cubicBezTo>
                  <a:cubicBezTo>
                    <a:pt x="0" y="971"/>
                    <a:pt x="60" y="1926"/>
                    <a:pt x="219" y="2861"/>
                  </a:cubicBezTo>
                  <a:cubicBezTo>
                    <a:pt x="239" y="2940"/>
                    <a:pt x="299" y="2960"/>
                    <a:pt x="358" y="3000"/>
                  </a:cubicBezTo>
                  <a:cubicBezTo>
                    <a:pt x="418" y="3000"/>
                    <a:pt x="497" y="3000"/>
                    <a:pt x="537" y="2940"/>
                  </a:cubicBezTo>
                  <a:cubicBezTo>
                    <a:pt x="537" y="2841"/>
                    <a:pt x="557" y="2761"/>
                    <a:pt x="557" y="2662"/>
                  </a:cubicBezTo>
                  <a:cubicBezTo>
                    <a:pt x="537" y="1926"/>
                    <a:pt x="696" y="1130"/>
                    <a:pt x="358" y="414"/>
                  </a:cubicBezTo>
                  <a:cubicBezTo>
                    <a:pt x="234" y="343"/>
                    <a:pt x="332" y="1"/>
                    <a:pt x="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7" name="Google Shape;17717;p41"/>
            <p:cNvSpPr/>
            <p:nvPr/>
          </p:nvSpPr>
          <p:spPr>
            <a:xfrm>
              <a:off x="6382350" y="2738625"/>
              <a:ext cx="15450" cy="23900"/>
            </a:xfrm>
            <a:custGeom>
              <a:avLst/>
              <a:gdLst/>
              <a:ahLst/>
              <a:cxnLst/>
              <a:rect l="l" t="t" r="r" b="b"/>
              <a:pathLst>
                <a:path w="618" h="956" extrusionOk="0">
                  <a:moveTo>
                    <a:pt x="180" y="1"/>
                  </a:moveTo>
                  <a:cubicBezTo>
                    <a:pt x="1" y="319"/>
                    <a:pt x="1" y="617"/>
                    <a:pt x="180" y="955"/>
                  </a:cubicBezTo>
                  <a:lnTo>
                    <a:pt x="538" y="955"/>
                  </a:lnTo>
                  <a:cubicBezTo>
                    <a:pt x="618" y="916"/>
                    <a:pt x="618" y="836"/>
                    <a:pt x="598" y="757"/>
                  </a:cubicBezTo>
                  <a:cubicBezTo>
                    <a:pt x="518" y="637"/>
                    <a:pt x="359" y="538"/>
                    <a:pt x="538" y="379"/>
                  </a:cubicBezTo>
                  <a:lnTo>
                    <a:pt x="578" y="379"/>
                  </a:lnTo>
                  <a:cubicBezTo>
                    <a:pt x="478" y="259"/>
                    <a:pt x="399" y="160"/>
                    <a:pt x="319" y="40"/>
                  </a:cubicBezTo>
                  <a:cubicBezTo>
                    <a:pt x="279" y="21"/>
                    <a:pt x="220"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8" name="Google Shape;17718;p41"/>
            <p:cNvSpPr/>
            <p:nvPr/>
          </p:nvSpPr>
          <p:spPr>
            <a:xfrm>
              <a:off x="6390325" y="2748075"/>
              <a:ext cx="7475" cy="10475"/>
            </a:xfrm>
            <a:custGeom>
              <a:avLst/>
              <a:gdLst/>
              <a:ahLst/>
              <a:cxnLst/>
              <a:rect l="l" t="t" r="r" b="b"/>
              <a:pathLst>
                <a:path w="299" h="419" extrusionOk="0">
                  <a:moveTo>
                    <a:pt x="219" y="1"/>
                  </a:moveTo>
                  <a:cubicBezTo>
                    <a:pt x="0" y="140"/>
                    <a:pt x="60" y="259"/>
                    <a:pt x="199" y="418"/>
                  </a:cubicBezTo>
                  <a:cubicBezTo>
                    <a:pt x="299" y="339"/>
                    <a:pt x="299" y="259"/>
                    <a:pt x="219" y="180"/>
                  </a:cubicBezTo>
                  <a:lnTo>
                    <a:pt x="2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9" name="Google Shape;17719;p41"/>
            <p:cNvSpPr/>
            <p:nvPr/>
          </p:nvSpPr>
          <p:spPr>
            <a:xfrm>
              <a:off x="6395300" y="2752550"/>
              <a:ext cx="4500" cy="9975"/>
            </a:xfrm>
            <a:custGeom>
              <a:avLst/>
              <a:gdLst/>
              <a:ahLst/>
              <a:cxnLst/>
              <a:rect l="l" t="t" r="r" b="b"/>
              <a:pathLst>
                <a:path w="180" h="399" extrusionOk="0">
                  <a:moveTo>
                    <a:pt x="20" y="1"/>
                  </a:moveTo>
                  <a:cubicBezTo>
                    <a:pt x="20" y="80"/>
                    <a:pt x="0" y="160"/>
                    <a:pt x="0" y="239"/>
                  </a:cubicBezTo>
                  <a:cubicBezTo>
                    <a:pt x="0" y="279"/>
                    <a:pt x="0" y="339"/>
                    <a:pt x="20" y="398"/>
                  </a:cubicBezTo>
                  <a:lnTo>
                    <a:pt x="179" y="398"/>
                  </a:lnTo>
                  <a:cubicBezTo>
                    <a:pt x="179" y="259"/>
                    <a:pt x="179" y="100"/>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0" name="Google Shape;17720;p41"/>
            <p:cNvSpPr/>
            <p:nvPr/>
          </p:nvSpPr>
          <p:spPr>
            <a:xfrm>
              <a:off x="5945725" y="2972375"/>
              <a:ext cx="56225" cy="11600"/>
            </a:xfrm>
            <a:custGeom>
              <a:avLst/>
              <a:gdLst/>
              <a:ahLst/>
              <a:cxnLst/>
              <a:rect l="l" t="t" r="r" b="b"/>
              <a:pathLst>
                <a:path w="2249" h="464" extrusionOk="0">
                  <a:moveTo>
                    <a:pt x="1716" y="1"/>
                  </a:moveTo>
                  <a:cubicBezTo>
                    <a:pt x="1164" y="1"/>
                    <a:pt x="622" y="80"/>
                    <a:pt x="80" y="219"/>
                  </a:cubicBezTo>
                  <a:cubicBezTo>
                    <a:pt x="0" y="319"/>
                    <a:pt x="40" y="398"/>
                    <a:pt x="159" y="438"/>
                  </a:cubicBezTo>
                  <a:cubicBezTo>
                    <a:pt x="330" y="438"/>
                    <a:pt x="500" y="464"/>
                    <a:pt x="671" y="464"/>
                  </a:cubicBezTo>
                  <a:cubicBezTo>
                    <a:pt x="799" y="464"/>
                    <a:pt x="927" y="449"/>
                    <a:pt x="1055" y="398"/>
                  </a:cubicBezTo>
                  <a:cubicBezTo>
                    <a:pt x="1373" y="398"/>
                    <a:pt x="1671" y="358"/>
                    <a:pt x="1989" y="358"/>
                  </a:cubicBezTo>
                  <a:lnTo>
                    <a:pt x="2188" y="159"/>
                  </a:lnTo>
                  <a:lnTo>
                    <a:pt x="2248" y="120"/>
                  </a:lnTo>
                  <a:cubicBezTo>
                    <a:pt x="2248" y="100"/>
                    <a:pt x="2248" y="60"/>
                    <a:pt x="2188" y="20"/>
                  </a:cubicBezTo>
                  <a:cubicBezTo>
                    <a:pt x="2030" y="7"/>
                    <a:pt x="1872" y="1"/>
                    <a:pt x="1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1" name="Google Shape;17721;p41"/>
            <p:cNvSpPr/>
            <p:nvPr/>
          </p:nvSpPr>
          <p:spPr>
            <a:xfrm>
              <a:off x="5999925" y="2971875"/>
              <a:ext cx="9475" cy="4575"/>
            </a:xfrm>
            <a:custGeom>
              <a:avLst/>
              <a:gdLst/>
              <a:ahLst/>
              <a:cxnLst/>
              <a:rect l="l" t="t" r="r" b="b"/>
              <a:pathLst>
                <a:path w="379" h="183" extrusionOk="0">
                  <a:moveTo>
                    <a:pt x="378" y="0"/>
                  </a:moveTo>
                  <a:cubicBezTo>
                    <a:pt x="259" y="40"/>
                    <a:pt x="160" y="40"/>
                    <a:pt x="20" y="40"/>
                  </a:cubicBezTo>
                  <a:cubicBezTo>
                    <a:pt x="1" y="80"/>
                    <a:pt x="1" y="140"/>
                    <a:pt x="1" y="179"/>
                  </a:cubicBezTo>
                  <a:cubicBezTo>
                    <a:pt x="43" y="179"/>
                    <a:pt x="85" y="182"/>
                    <a:pt x="126" y="182"/>
                  </a:cubicBezTo>
                  <a:cubicBezTo>
                    <a:pt x="237" y="182"/>
                    <a:pt x="335" y="161"/>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2" name="Google Shape;17722;p41"/>
            <p:cNvSpPr/>
            <p:nvPr/>
          </p:nvSpPr>
          <p:spPr>
            <a:xfrm>
              <a:off x="5629925" y="2749575"/>
              <a:ext cx="286975" cy="24925"/>
            </a:xfrm>
            <a:custGeom>
              <a:avLst/>
              <a:gdLst/>
              <a:ahLst/>
              <a:cxnLst/>
              <a:rect l="l" t="t" r="r" b="b"/>
              <a:pathLst>
                <a:path w="11479" h="997" extrusionOk="0">
                  <a:moveTo>
                    <a:pt x="279" y="0"/>
                  </a:moveTo>
                  <a:cubicBezTo>
                    <a:pt x="179" y="20"/>
                    <a:pt x="80" y="100"/>
                    <a:pt x="40" y="199"/>
                  </a:cubicBezTo>
                  <a:cubicBezTo>
                    <a:pt x="0" y="299"/>
                    <a:pt x="40" y="398"/>
                    <a:pt x="100" y="498"/>
                  </a:cubicBezTo>
                  <a:cubicBezTo>
                    <a:pt x="657" y="517"/>
                    <a:pt x="1174" y="517"/>
                    <a:pt x="1731" y="537"/>
                  </a:cubicBezTo>
                  <a:cubicBezTo>
                    <a:pt x="1990" y="602"/>
                    <a:pt x="2252" y="618"/>
                    <a:pt x="2513" y="618"/>
                  </a:cubicBezTo>
                  <a:cubicBezTo>
                    <a:pt x="2776" y="618"/>
                    <a:pt x="3038" y="602"/>
                    <a:pt x="3298" y="602"/>
                  </a:cubicBezTo>
                  <a:cubicBezTo>
                    <a:pt x="3575" y="602"/>
                    <a:pt x="3849" y="621"/>
                    <a:pt x="4118" y="697"/>
                  </a:cubicBezTo>
                  <a:cubicBezTo>
                    <a:pt x="4357" y="697"/>
                    <a:pt x="4576" y="716"/>
                    <a:pt x="4834" y="716"/>
                  </a:cubicBezTo>
                  <a:cubicBezTo>
                    <a:pt x="5152" y="781"/>
                    <a:pt x="5468" y="797"/>
                    <a:pt x="5782" y="797"/>
                  </a:cubicBezTo>
                  <a:cubicBezTo>
                    <a:pt x="6098" y="797"/>
                    <a:pt x="6413" y="781"/>
                    <a:pt x="6729" y="781"/>
                  </a:cubicBezTo>
                  <a:cubicBezTo>
                    <a:pt x="7064" y="781"/>
                    <a:pt x="7400" y="800"/>
                    <a:pt x="7739" y="876"/>
                  </a:cubicBezTo>
                  <a:cubicBezTo>
                    <a:pt x="8496" y="902"/>
                    <a:pt x="9245" y="996"/>
                    <a:pt x="9997" y="996"/>
                  </a:cubicBezTo>
                  <a:cubicBezTo>
                    <a:pt x="10390" y="996"/>
                    <a:pt x="10784" y="971"/>
                    <a:pt x="11180" y="895"/>
                  </a:cubicBezTo>
                  <a:cubicBezTo>
                    <a:pt x="11319" y="796"/>
                    <a:pt x="11478" y="716"/>
                    <a:pt x="11419" y="517"/>
                  </a:cubicBezTo>
                  <a:cubicBezTo>
                    <a:pt x="11319" y="478"/>
                    <a:pt x="11220" y="438"/>
                    <a:pt x="11100" y="438"/>
                  </a:cubicBezTo>
                  <a:cubicBezTo>
                    <a:pt x="10835" y="438"/>
                    <a:pt x="10579" y="456"/>
                    <a:pt x="10325" y="456"/>
                  </a:cubicBezTo>
                  <a:cubicBezTo>
                    <a:pt x="10199" y="456"/>
                    <a:pt x="10073" y="451"/>
                    <a:pt x="9947" y="438"/>
                  </a:cubicBezTo>
                  <a:cubicBezTo>
                    <a:pt x="9775" y="430"/>
                    <a:pt x="9603" y="427"/>
                    <a:pt x="9430" y="427"/>
                  </a:cubicBezTo>
                  <a:cubicBezTo>
                    <a:pt x="8832" y="427"/>
                    <a:pt x="8234" y="464"/>
                    <a:pt x="7639" y="464"/>
                  </a:cubicBezTo>
                  <a:cubicBezTo>
                    <a:pt x="7100" y="464"/>
                    <a:pt x="6562" y="434"/>
                    <a:pt x="6028" y="319"/>
                  </a:cubicBezTo>
                  <a:cubicBezTo>
                    <a:pt x="5680" y="281"/>
                    <a:pt x="5332" y="273"/>
                    <a:pt x="4985" y="273"/>
                  </a:cubicBezTo>
                  <a:cubicBezTo>
                    <a:pt x="4743" y="273"/>
                    <a:pt x="4502" y="277"/>
                    <a:pt x="4261" y="277"/>
                  </a:cubicBezTo>
                  <a:cubicBezTo>
                    <a:pt x="3760" y="277"/>
                    <a:pt x="3260" y="260"/>
                    <a:pt x="2765" y="159"/>
                  </a:cubicBezTo>
                  <a:cubicBezTo>
                    <a:pt x="2655" y="110"/>
                    <a:pt x="2552" y="76"/>
                    <a:pt x="2447" y="76"/>
                  </a:cubicBezTo>
                  <a:cubicBezTo>
                    <a:pt x="2382" y="76"/>
                    <a:pt x="2317" y="89"/>
                    <a:pt x="2248" y="120"/>
                  </a:cubicBezTo>
                  <a:cubicBezTo>
                    <a:pt x="1592" y="0"/>
                    <a:pt x="935" y="40"/>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3" name="Google Shape;17723;p41"/>
            <p:cNvSpPr/>
            <p:nvPr/>
          </p:nvSpPr>
          <p:spPr>
            <a:xfrm>
              <a:off x="5848250" y="2508875"/>
              <a:ext cx="81575" cy="165125"/>
            </a:xfrm>
            <a:custGeom>
              <a:avLst/>
              <a:gdLst/>
              <a:ahLst/>
              <a:cxnLst/>
              <a:rect l="l" t="t" r="r" b="b"/>
              <a:pathLst>
                <a:path w="3263" h="6605" extrusionOk="0">
                  <a:moveTo>
                    <a:pt x="398" y="0"/>
                  </a:moveTo>
                  <a:cubicBezTo>
                    <a:pt x="259" y="40"/>
                    <a:pt x="120" y="40"/>
                    <a:pt x="0" y="60"/>
                  </a:cubicBezTo>
                  <a:cubicBezTo>
                    <a:pt x="219" y="259"/>
                    <a:pt x="577" y="338"/>
                    <a:pt x="398" y="756"/>
                  </a:cubicBezTo>
                  <a:cubicBezTo>
                    <a:pt x="319" y="935"/>
                    <a:pt x="378" y="1154"/>
                    <a:pt x="398" y="1333"/>
                  </a:cubicBezTo>
                  <a:cubicBezTo>
                    <a:pt x="657" y="2726"/>
                    <a:pt x="617" y="4138"/>
                    <a:pt x="577" y="5530"/>
                  </a:cubicBezTo>
                  <a:cubicBezTo>
                    <a:pt x="577" y="5829"/>
                    <a:pt x="498" y="6127"/>
                    <a:pt x="756" y="6605"/>
                  </a:cubicBezTo>
                  <a:cubicBezTo>
                    <a:pt x="1015" y="5113"/>
                    <a:pt x="1074" y="3820"/>
                    <a:pt x="856" y="2527"/>
                  </a:cubicBezTo>
                  <a:cubicBezTo>
                    <a:pt x="756" y="1870"/>
                    <a:pt x="776" y="1253"/>
                    <a:pt x="796" y="637"/>
                  </a:cubicBezTo>
                  <a:cubicBezTo>
                    <a:pt x="807" y="385"/>
                    <a:pt x="891" y="265"/>
                    <a:pt x="1017" y="265"/>
                  </a:cubicBezTo>
                  <a:cubicBezTo>
                    <a:pt x="1110" y="265"/>
                    <a:pt x="1226" y="331"/>
                    <a:pt x="1353" y="458"/>
                  </a:cubicBezTo>
                  <a:cubicBezTo>
                    <a:pt x="1373" y="498"/>
                    <a:pt x="1398" y="517"/>
                    <a:pt x="1423" y="517"/>
                  </a:cubicBezTo>
                  <a:cubicBezTo>
                    <a:pt x="1447" y="517"/>
                    <a:pt x="1472" y="498"/>
                    <a:pt x="1492" y="458"/>
                  </a:cubicBezTo>
                  <a:cubicBezTo>
                    <a:pt x="1651" y="239"/>
                    <a:pt x="1850" y="239"/>
                    <a:pt x="2069" y="239"/>
                  </a:cubicBezTo>
                  <a:cubicBezTo>
                    <a:pt x="2467" y="239"/>
                    <a:pt x="2865" y="199"/>
                    <a:pt x="3263" y="199"/>
                  </a:cubicBezTo>
                  <a:cubicBezTo>
                    <a:pt x="3263" y="159"/>
                    <a:pt x="3243" y="100"/>
                    <a:pt x="3203" y="60"/>
                  </a:cubicBezTo>
                  <a:cubicBezTo>
                    <a:pt x="2964" y="60"/>
                    <a:pt x="2706" y="40"/>
                    <a:pt x="2467" y="40"/>
                  </a:cubicBezTo>
                  <a:cubicBezTo>
                    <a:pt x="1771" y="0"/>
                    <a:pt x="1055" y="0"/>
                    <a:pt x="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4" name="Google Shape;17724;p41"/>
            <p:cNvSpPr/>
            <p:nvPr/>
          </p:nvSpPr>
          <p:spPr>
            <a:xfrm>
              <a:off x="6012350" y="2507850"/>
              <a:ext cx="156200" cy="135325"/>
            </a:xfrm>
            <a:custGeom>
              <a:avLst/>
              <a:gdLst/>
              <a:ahLst/>
              <a:cxnLst/>
              <a:rect l="l" t="t" r="r" b="b"/>
              <a:pathLst>
                <a:path w="6248" h="5413" extrusionOk="0">
                  <a:moveTo>
                    <a:pt x="2403" y="0"/>
                  </a:moveTo>
                  <a:cubicBezTo>
                    <a:pt x="2330" y="0"/>
                    <a:pt x="2256" y="25"/>
                    <a:pt x="2189" y="81"/>
                  </a:cubicBezTo>
                  <a:cubicBezTo>
                    <a:pt x="1771" y="81"/>
                    <a:pt x="1314" y="101"/>
                    <a:pt x="876" y="101"/>
                  </a:cubicBezTo>
                  <a:lnTo>
                    <a:pt x="319" y="101"/>
                  </a:lnTo>
                  <a:cubicBezTo>
                    <a:pt x="1" y="817"/>
                    <a:pt x="279" y="1593"/>
                    <a:pt x="220" y="2329"/>
                  </a:cubicBezTo>
                  <a:lnTo>
                    <a:pt x="220" y="3900"/>
                  </a:lnTo>
                  <a:cubicBezTo>
                    <a:pt x="279" y="4398"/>
                    <a:pt x="100" y="4915"/>
                    <a:pt x="319" y="5412"/>
                  </a:cubicBezTo>
                  <a:cubicBezTo>
                    <a:pt x="598" y="5174"/>
                    <a:pt x="498" y="4815"/>
                    <a:pt x="498" y="4517"/>
                  </a:cubicBezTo>
                  <a:lnTo>
                    <a:pt x="498" y="936"/>
                  </a:lnTo>
                  <a:cubicBezTo>
                    <a:pt x="478" y="539"/>
                    <a:pt x="558" y="260"/>
                    <a:pt x="1055" y="260"/>
                  </a:cubicBezTo>
                  <a:cubicBezTo>
                    <a:pt x="1761" y="280"/>
                    <a:pt x="2468" y="290"/>
                    <a:pt x="3174" y="290"/>
                  </a:cubicBezTo>
                  <a:cubicBezTo>
                    <a:pt x="3880" y="290"/>
                    <a:pt x="4586" y="280"/>
                    <a:pt x="5292" y="260"/>
                  </a:cubicBezTo>
                  <a:cubicBezTo>
                    <a:pt x="5750" y="260"/>
                    <a:pt x="5829" y="519"/>
                    <a:pt x="5849" y="857"/>
                  </a:cubicBezTo>
                  <a:cubicBezTo>
                    <a:pt x="6247" y="757"/>
                    <a:pt x="6088" y="519"/>
                    <a:pt x="6028" y="260"/>
                  </a:cubicBezTo>
                  <a:cubicBezTo>
                    <a:pt x="5885" y="117"/>
                    <a:pt x="5720" y="88"/>
                    <a:pt x="5556" y="88"/>
                  </a:cubicBezTo>
                  <a:cubicBezTo>
                    <a:pt x="5446" y="88"/>
                    <a:pt x="5336" y="101"/>
                    <a:pt x="5233" y="101"/>
                  </a:cubicBezTo>
                  <a:cubicBezTo>
                    <a:pt x="4337" y="81"/>
                    <a:pt x="3462" y="81"/>
                    <a:pt x="2567" y="41"/>
                  </a:cubicBezTo>
                  <a:cubicBezTo>
                    <a:pt x="2515" y="15"/>
                    <a:pt x="2459" y="0"/>
                    <a:pt x="24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5" name="Google Shape;17725;p41"/>
            <p:cNvSpPr/>
            <p:nvPr/>
          </p:nvSpPr>
          <p:spPr>
            <a:xfrm>
              <a:off x="6370425" y="2547650"/>
              <a:ext cx="15450" cy="128850"/>
            </a:xfrm>
            <a:custGeom>
              <a:avLst/>
              <a:gdLst/>
              <a:ahLst/>
              <a:cxnLst/>
              <a:rect l="l" t="t" r="r" b="b"/>
              <a:pathLst>
                <a:path w="618" h="5154" extrusionOk="0">
                  <a:moveTo>
                    <a:pt x="120" y="1"/>
                  </a:moveTo>
                  <a:cubicBezTo>
                    <a:pt x="1" y="1592"/>
                    <a:pt x="180" y="3184"/>
                    <a:pt x="259" y="4775"/>
                  </a:cubicBezTo>
                  <a:lnTo>
                    <a:pt x="617" y="5153"/>
                  </a:lnTo>
                  <a:cubicBezTo>
                    <a:pt x="558" y="3422"/>
                    <a:pt x="478" y="1712"/>
                    <a:pt x="418" y="21"/>
                  </a:cubicBezTo>
                  <a:cubicBezTo>
                    <a:pt x="319" y="1"/>
                    <a:pt x="219"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6" name="Google Shape;17726;p41"/>
            <p:cNvSpPr/>
            <p:nvPr/>
          </p:nvSpPr>
          <p:spPr>
            <a:xfrm>
              <a:off x="5781100" y="2757025"/>
              <a:ext cx="235250" cy="12950"/>
            </a:xfrm>
            <a:custGeom>
              <a:avLst/>
              <a:gdLst/>
              <a:ahLst/>
              <a:cxnLst/>
              <a:rect l="l" t="t" r="r" b="b"/>
              <a:pathLst>
                <a:path w="9410" h="518" extrusionOk="0">
                  <a:moveTo>
                    <a:pt x="1" y="1"/>
                  </a:moveTo>
                  <a:cubicBezTo>
                    <a:pt x="126" y="183"/>
                    <a:pt x="296" y="222"/>
                    <a:pt x="475" y="222"/>
                  </a:cubicBezTo>
                  <a:cubicBezTo>
                    <a:pt x="609" y="222"/>
                    <a:pt x="748" y="200"/>
                    <a:pt x="876" y="200"/>
                  </a:cubicBezTo>
                  <a:cubicBezTo>
                    <a:pt x="2368" y="200"/>
                    <a:pt x="3840" y="219"/>
                    <a:pt x="5332" y="219"/>
                  </a:cubicBezTo>
                  <a:cubicBezTo>
                    <a:pt x="5392" y="279"/>
                    <a:pt x="5471" y="319"/>
                    <a:pt x="5571" y="399"/>
                  </a:cubicBezTo>
                  <a:cubicBezTo>
                    <a:pt x="5685" y="435"/>
                    <a:pt x="5799" y="445"/>
                    <a:pt x="5913" y="445"/>
                  </a:cubicBezTo>
                  <a:cubicBezTo>
                    <a:pt x="6076" y="445"/>
                    <a:pt x="6237" y="424"/>
                    <a:pt x="6396" y="424"/>
                  </a:cubicBezTo>
                  <a:cubicBezTo>
                    <a:pt x="6493" y="424"/>
                    <a:pt x="6590" y="432"/>
                    <a:pt x="6685" y="458"/>
                  </a:cubicBezTo>
                  <a:cubicBezTo>
                    <a:pt x="6764" y="478"/>
                    <a:pt x="6844" y="498"/>
                    <a:pt x="6923" y="498"/>
                  </a:cubicBezTo>
                  <a:cubicBezTo>
                    <a:pt x="6994" y="451"/>
                    <a:pt x="7058" y="411"/>
                    <a:pt x="7123" y="411"/>
                  </a:cubicBezTo>
                  <a:cubicBezTo>
                    <a:pt x="7168" y="411"/>
                    <a:pt x="7213" y="430"/>
                    <a:pt x="7262" y="478"/>
                  </a:cubicBezTo>
                  <a:cubicBezTo>
                    <a:pt x="7321" y="498"/>
                    <a:pt x="7381" y="498"/>
                    <a:pt x="7460" y="498"/>
                  </a:cubicBezTo>
                  <a:cubicBezTo>
                    <a:pt x="7507" y="492"/>
                    <a:pt x="7550" y="490"/>
                    <a:pt x="7592" y="490"/>
                  </a:cubicBezTo>
                  <a:cubicBezTo>
                    <a:pt x="7691" y="490"/>
                    <a:pt x="7780" y="504"/>
                    <a:pt x="7878" y="518"/>
                  </a:cubicBezTo>
                  <a:cubicBezTo>
                    <a:pt x="8017" y="518"/>
                    <a:pt x="8117" y="518"/>
                    <a:pt x="8236" y="498"/>
                  </a:cubicBezTo>
                  <a:cubicBezTo>
                    <a:pt x="8435" y="458"/>
                    <a:pt x="8634" y="418"/>
                    <a:pt x="8833" y="418"/>
                  </a:cubicBezTo>
                  <a:cubicBezTo>
                    <a:pt x="8913" y="418"/>
                    <a:pt x="9012" y="418"/>
                    <a:pt x="9072" y="399"/>
                  </a:cubicBezTo>
                  <a:cubicBezTo>
                    <a:pt x="9231" y="379"/>
                    <a:pt x="9330" y="299"/>
                    <a:pt x="9410" y="180"/>
                  </a:cubicBezTo>
                  <a:cubicBezTo>
                    <a:pt x="8920" y="85"/>
                    <a:pt x="8429" y="63"/>
                    <a:pt x="7941" y="63"/>
                  </a:cubicBezTo>
                  <a:cubicBezTo>
                    <a:pt x="7485" y="63"/>
                    <a:pt x="7030" y="83"/>
                    <a:pt x="6579" y="83"/>
                  </a:cubicBezTo>
                  <a:cubicBezTo>
                    <a:pt x="6494" y="83"/>
                    <a:pt x="6410" y="82"/>
                    <a:pt x="6327" y="80"/>
                  </a:cubicBezTo>
                  <a:cubicBezTo>
                    <a:pt x="4198" y="60"/>
                    <a:pt x="2109" y="2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7" name="Google Shape;17727;p41"/>
            <p:cNvSpPr/>
            <p:nvPr/>
          </p:nvSpPr>
          <p:spPr>
            <a:xfrm>
              <a:off x="5550850" y="2500600"/>
              <a:ext cx="54225" cy="114675"/>
            </a:xfrm>
            <a:custGeom>
              <a:avLst/>
              <a:gdLst/>
              <a:ahLst/>
              <a:cxnLst/>
              <a:rect l="l" t="t" r="r" b="b"/>
              <a:pathLst>
                <a:path w="2169" h="4587" extrusionOk="0">
                  <a:moveTo>
                    <a:pt x="559" y="0"/>
                  </a:moveTo>
                  <a:cubicBezTo>
                    <a:pt x="366" y="0"/>
                    <a:pt x="175" y="38"/>
                    <a:pt x="0" y="192"/>
                  </a:cubicBezTo>
                  <a:cubicBezTo>
                    <a:pt x="40" y="202"/>
                    <a:pt x="85" y="202"/>
                    <a:pt x="132" y="202"/>
                  </a:cubicBezTo>
                  <a:cubicBezTo>
                    <a:pt x="179" y="202"/>
                    <a:pt x="229" y="202"/>
                    <a:pt x="279" y="212"/>
                  </a:cubicBezTo>
                  <a:cubicBezTo>
                    <a:pt x="339" y="212"/>
                    <a:pt x="413" y="192"/>
                    <a:pt x="475" y="192"/>
                  </a:cubicBezTo>
                  <a:cubicBezTo>
                    <a:pt x="537" y="192"/>
                    <a:pt x="587" y="212"/>
                    <a:pt x="597" y="291"/>
                  </a:cubicBezTo>
                  <a:cubicBezTo>
                    <a:pt x="637" y="371"/>
                    <a:pt x="478" y="470"/>
                    <a:pt x="398" y="570"/>
                  </a:cubicBezTo>
                  <a:cubicBezTo>
                    <a:pt x="657" y="1863"/>
                    <a:pt x="438" y="3176"/>
                    <a:pt x="537" y="4469"/>
                  </a:cubicBezTo>
                  <a:cubicBezTo>
                    <a:pt x="565" y="4552"/>
                    <a:pt x="622" y="4587"/>
                    <a:pt x="694" y="4587"/>
                  </a:cubicBezTo>
                  <a:cubicBezTo>
                    <a:pt x="726" y="4587"/>
                    <a:pt x="760" y="4580"/>
                    <a:pt x="796" y="4568"/>
                  </a:cubicBezTo>
                  <a:cubicBezTo>
                    <a:pt x="915" y="3991"/>
                    <a:pt x="657" y="3395"/>
                    <a:pt x="975" y="2858"/>
                  </a:cubicBezTo>
                  <a:cubicBezTo>
                    <a:pt x="1274" y="2062"/>
                    <a:pt x="935" y="1187"/>
                    <a:pt x="1174" y="411"/>
                  </a:cubicBezTo>
                  <a:cubicBezTo>
                    <a:pt x="1308" y="238"/>
                    <a:pt x="1470" y="204"/>
                    <a:pt x="1638" y="204"/>
                  </a:cubicBezTo>
                  <a:cubicBezTo>
                    <a:pt x="1746" y="204"/>
                    <a:pt x="1857" y="219"/>
                    <a:pt x="1964" y="219"/>
                  </a:cubicBezTo>
                  <a:cubicBezTo>
                    <a:pt x="2035" y="219"/>
                    <a:pt x="2103" y="212"/>
                    <a:pt x="2169" y="192"/>
                  </a:cubicBezTo>
                  <a:cubicBezTo>
                    <a:pt x="2169" y="132"/>
                    <a:pt x="2149" y="53"/>
                    <a:pt x="2149" y="13"/>
                  </a:cubicBezTo>
                  <a:cubicBezTo>
                    <a:pt x="1791" y="13"/>
                    <a:pt x="1453" y="13"/>
                    <a:pt x="1094" y="33"/>
                  </a:cubicBezTo>
                  <a:cubicBezTo>
                    <a:pt x="922" y="33"/>
                    <a:pt x="739"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8" name="Google Shape;17728;p41"/>
            <p:cNvSpPr/>
            <p:nvPr/>
          </p:nvSpPr>
          <p:spPr>
            <a:xfrm>
              <a:off x="6149625" y="2514825"/>
              <a:ext cx="19425" cy="142275"/>
            </a:xfrm>
            <a:custGeom>
              <a:avLst/>
              <a:gdLst/>
              <a:ahLst/>
              <a:cxnLst/>
              <a:rect l="l" t="t" r="r" b="b"/>
              <a:pathLst>
                <a:path w="777" h="5691" extrusionOk="0">
                  <a:moveTo>
                    <a:pt x="498" y="1"/>
                  </a:moveTo>
                  <a:cubicBezTo>
                    <a:pt x="458" y="200"/>
                    <a:pt x="478" y="419"/>
                    <a:pt x="338" y="598"/>
                  </a:cubicBezTo>
                  <a:cubicBezTo>
                    <a:pt x="299" y="2090"/>
                    <a:pt x="299" y="3601"/>
                    <a:pt x="279" y="5113"/>
                  </a:cubicBezTo>
                  <a:cubicBezTo>
                    <a:pt x="279" y="5312"/>
                    <a:pt x="0" y="5631"/>
                    <a:pt x="478" y="5690"/>
                  </a:cubicBezTo>
                  <a:cubicBezTo>
                    <a:pt x="577" y="3800"/>
                    <a:pt x="776" y="1911"/>
                    <a:pt x="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9" name="Google Shape;17729;p41"/>
            <p:cNvSpPr/>
            <p:nvPr/>
          </p:nvSpPr>
          <p:spPr>
            <a:xfrm>
              <a:off x="5731375" y="2502400"/>
              <a:ext cx="13450" cy="169125"/>
            </a:xfrm>
            <a:custGeom>
              <a:avLst/>
              <a:gdLst/>
              <a:ahLst/>
              <a:cxnLst/>
              <a:rect l="l" t="t" r="r" b="b"/>
              <a:pathLst>
                <a:path w="538" h="6765" extrusionOk="0">
                  <a:moveTo>
                    <a:pt x="247" y="1"/>
                  </a:moveTo>
                  <a:cubicBezTo>
                    <a:pt x="170" y="1"/>
                    <a:pt x="90" y="40"/>
                    <a:pt x="0" y="120"/>
                  </a:cubicBezTo>
                  <a:cubicBezTo>
                    <a:pt x="100" y="2328"/>
                    <a:pt x="179" y="4536"/>
                    <a:pt x="279" y="6764"/>
                  </a:cubicBezTo>
                  <a:cubicBezTo>
                    <a:pt x="418" y="5212"/>
                    <a:pt x="538" y="3701"/>
                    <a:pt x="319" y="2149"/>
                  </a:cubicBezTo>
                  <a:cubicBezTo>
                    <a:pt x="259" y="1453"/>
                    <a:pt x="80" y="757"/>
                    <a:pt x="478" y="120"/>
                  </a:cubicBezTo>
                  <a:cubicBezTo>
                    <a:pt x="398" y="40"/>
                    <a:pt x="324" y="1"/>
                    <a:pt x="2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0" name="Google Shape;17730;p41"/>
            <p:cNvSpPr/>
            <p:nvPr/>
          </p:nvSpPr>
          <p:spPr>
            <a:xfrm>
              <a:off x="6148125" y="2499650"/>
              <a:ext cx="125350" cy="23675"/>
            </a:xfrm>
            <a:custGeom>
              <a:avLst/>
              <a:gdLst/>
              <a:ahLst/>
              <a:cxnLst/>
              <a:rect l="l" t="t" r="r" b="b"/>
              <a:pathLst>
                <a:path w="5014" h="947" extrusionOk="0">
                  <a:moveTo>
                    <a:pt x="574" y="0"/>
                  </a:moveTo>
                  <a:cubicBezTo>
                    <a:pt x="383" y="0"/>
                    <a:pt x="192" y="9"/>
                    <a:pt x="1" y="31"/>
                  </a:cubicBezTo>
                  <a:cubicBezTo>
                    <a:pt x="120" y="180"/>
                    <a:pt x="259" y="210"/>
                    <a:pt x="411" y="210"/>
                  </a:cubicBezTo>
                  <a:cubicBezTo>
                    <a:pt x="512" y="210"/>
                    <a:pt x="619" y="197"/>
                    <a:pt x="729" y="197"/>
                  </a:cubicBezTo>
                  <a:cubicBezTo>
                    <a:pt x="784" y="197"/>
                    <a:pt x="839" y="200"/>
                    <a:pt x="896" y="210"/>
                  </a:cubicBezTo>
                  <a:cubicBezTo>
                    <a:pt x="904" y="212"/>
                    <a:pt x="914" y="212"/>
                    <a:pt x="924" y="212"/>
                  </a:cubicBezTo>
                  <a:cubicBezTo>
                    <a:pt x="964" y="212"/>
                    <a:pt x="1013" y="203"/>
                    <a:pt x="1057" y="203"/>
                  </a:cubicBezTo>
                  <a:cubicBezTo>
                    <a:pt x="1135" y="203"/>
                    <a:pt x="1193" y="234"/>
                    <a:pt x="1134" y="409"/>
                  </a:cubicBezTo>
                  <a:cubicBezTo>
                    <a:pt x="1214" y="449"/>
                    <a:pt x="1294" y="528"/>
                    <a:pt x="1353" y="568"/>
                  </a:cubicBezTo>
                  <a:cubicBezTo>
                    <a:pt x="1433" y="668"/>
                    <a:pt x="1433" y="767"/>
                    <a:pt x="1453" y="906"/>
                  </a:cubicBezTo>
                  <a:cubicBezTo>
                    <a:pt x="1492" y="926"/>
                    <a:pt x="1532" y="926"/>
                    <a:pt x="1552" y="946"/>
                  </a:cubicBezTo>
                  <a:cubicBezTo>
                    <a:pt x="1797" y="573"/>
                    <a:pt x="2094" y="480"/>
                    <a:pt x="2408" y="480"/>
                  </a:cubicBezTo>
                  <a:cubicBezTo>
                    <a:pt x="2681" y="480"/>
                    <a:pt x="2966" y="550"/>
                    <a:pt x="3243" y="568"/>
                  </a:cubicBezTo>
                  <a:cubicBezTo>
                    <a:pt x="3549" y="621"/>
                    <a:pt x="3861" y="668"/>
                    <a:pt x="4175" y="668"/>
                  </a:cubicBezTo>
                  <a:cubicBezTo>
                    <a:pt x="4453" y="668"/>
                    <a:pt x="4733" y="631"/>
                    <a:pt x="5013" y="528"/>
                  </a:cubicBezTo>
                  <a:cubicBezTo>
                    <a:pt x="4815" y="210"/>
                    <a:pt x="4516" y="349"/>
                    <a:pt x="4377" y="210"/>
                  </a:cubicBezTo>
                  <a:lnTo>
                    <a:pt x="4198" y="210"/>
                  </a:lnTo>
                  <a:cubicBezTo>
                    <a:pt x="4158" y="230"/>
                    <a:pt x="4118" y="240"/>
                    <a:pt x="4081" y="240"/>
                  </a:cubicBezTo>
                  <a:cubicBezTo>
                    <a:pt x="4044" y="240"/>
                    <a:pt x="4009" y="230"/>
                    <a:pt x="3979" y="210"/>
                  </a:cubicBezTo>
                  <a:lnTo>
                    <a:pt x="3422" y="210"/>
                  </a:lnTo>
                  <a:cubicBezTo>
                    <a:pt x="3342" y="230"/>
                    <a:pt x="3243" y="270"/>
                    <a:pt x="3183" y="270"/>
                  </a:cubicBezTo>
                  <a:cubicBezTo>
                    <a:pt x="2304" y="188"/>
                    <a:pt x="1438" y="0"/>
                    <a:pt x="5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1" name="Google Shape;17731;p41"/>
            <p:cNvSpPr/>
            <p:nvPr/>
          </p:nvSpPr>
          <p:spPr>
            <a:xfrm>
              <a:off x="6027275" y="2758075"/>
              <a:ext cx="182550" cy="16800"/>
            </a:xfrm>
            <a:custGeom>
              <a:avLst/>
              <a:gdLst/>
              <a:ahLst/>
              <a:cxnLst/>
              <a:rect l="l" t="t" r="r" b="b"/>
              <a:pathLst>
                <a:path w="7302" h="672" extrusionOk="0">
                  <a:moveTo>
                    <a:pt x="2031" y="1"/>
                  </a:moveTo>
                  <a:cubicBezTo>
                    <a:pt x="1627" y="1"/>
                    <a:pt x="1222" y="6"/>
                    <a:pt x="816" y="18"/>
                  </a:cubicBezTo>
                  <a:cubicBezTo>
                    <a:pt x="730" y="18"/>
                    <a:pt x="642" y="14"/>
                    <a:pt x="552" y="14"/>
                  </a:cubicBezTo>
                  <a:cubicBezTo>
                    <a:pt x="372" y="14"/>
                    <a:pt x="186" y="32"/>
                    <a:pt x="1" y="138"/>
                  </a:cubicBezTo>
                  <a:cubicBezTo>
                    <a:pt x="60" y="237"/>
                    <a:pt x="120" y="277"/>
                    <a:pt x="180" y="357"/>
                  </a:cubicBezTo>
                  <a:cubicBezTo>
                    <a:pt x="319" y="396"/>
                    <a:pt x="478" y="436"/>
                    <a:pt x="617" y="436"/>
                  </a:cubicBezTo>
                  <a:lnTo>
                    <a:pt x="3462" y="436"/>
                  </a:lnTo>
                  <a:cubicBezTo>
                    <a:pt x="3800" y="436"/>
                    <a:pt x="4158" y="456"/>
                    <a:pt x="4476" y="555"/>
                  </a:cubicBezTo>
                  <a:cubicBezTo>
                    <a:pt x="4973" y="599"/>
                    <a:pt x="5470" y="671"/>
                    <a:pt x="5963" y="671"/>
                  </a:cubicBezTo>
                  <a:cubicBezTo>
                    <a:pt x="6379" y="671"/>
                    <a:pt x="6792" y="620"/>
                    <a:pt x="7202" y="456"/>
                  </a:cubicBezTo>
                  <a:cubicBezTo>
                    <a:pt x="7242" y="416"/>
                    <a:pt x="7281" y="376"/>
                    <a:pt x="7301" y="337"/>
                  </a:cubicBezTo>
                  <a:cubicBezTo>
                    <a:pt x="7162" y="277"/>
                    <a:pt x="7023" y="217"/>
                    <a:pt x="6864" y="217"/>
                  </a:cubicBezTo>
                  <a:cubicBezTo>
                    <a:pt x="5256" y="90"/>
                    <a:pt x="3649" y="1"/>
                    <a:pt x="20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2" name="Google Shape;17732;p41"/>
            <p:cNvSpPr/>
            <p:nvPr/>
          </p:nvSpPr>
          <p:spPr>
            <a:xfrm>
              <a:off x="6034250" y="2566050"/>
              <a:ext cx="10950" cy="119400"/>
            </a:xfrm>
            <a:custGeom>
              <a:avLst/>
              <a:gdLst/>
              <a:ahLst/>
              <a:cxnLst/>
              <a:rect l="l" t="t" r="r" b="b"/>
              <a:pathLst>
                <a:path w="438" h="4776" extrusionOk="0">
                  <a:moveTo>
                    <a:pt x="139" y="1"/>
                  </a:moveTo>
                  <a:cubicBezTo>
                    <a:pt x="100" y="100"/>
                    <a:pt x="0" y="180"/>
                    <a:pt x="0" y="259"/>
                  </a:cubicBezTo>
                  <a:lnTo>
                    <a:pt x="0" y="4775"/>
                  </a:lnTo>
                  <a:cubicBezTo>
                    <a:pt x="199" y="3641"/>
                    <a:pt x="438" y="2527"/>
                    <a:pt x="338" y="1354"/>
                  </a:cubicBezTo>
                  <a:cubicBezTo>
                    <a:pt x="219" y="1155"/>
                    <a:pt x="199" y="976"/>
                    <a:pt x="338" y="797"/>
                  </a:cubicBezTo>
                  <a:lnTo>
                    <a:pt x="338" y="598"/>
                  </a:lnTo>
                  <a:cubicBezTo>
                    <a:pt x="179" y="439"/>
                    <a:pt x="378" y="160"/>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3" name="Google Shape;17733;p41"/>
            <p:cNvSpPr/>
            <p:nvPr/>
          </p:nvSpPr>
          <p:spPr>
            <a:xfrm>
              <a:off x="5877100" y="2519800"/>
              <a:ext cx="10450" cy="150225"/>
            </a:xfrm>
            <a:custGeom>
              <a:avLst/>
              <a:gdLst/>
              <a:ahLst/>
              <a:cxnLst/>
              <a:rect l="l" t="t" r="r" b="b"/>
              <a:pathLst>
                <a:path w="418" h="6009" extrusionOk="0">
                  <a:moveTo>
                    <a:pt x="159" y="1"/>
                  </a:moveTo>
                  <a:cubicBezTo>
                    <a:pt x="0" y="1990"/>
                    <a:pt x="239" y="3979"/>
                    <a:pt x="60" y="6008"/>
                  </a:cubicBezTo>
                  <a:cubicBezTo>
                    <a:pt x="199" y="5929"/>
                    <a:pt x="298" y="5909"/>
                    <a:pt x="298" y="5889"/>
                  </a:cubicBezTo>
                  <a:cubicBezTo>
                    <a:pt x="418" y="3920"/>
                    <a:pt x="318" y="1950"/>
                    <a:pt x="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4" name="Google Shape;17734;p41"/>
            <p:cNvSpPr/>
            <p:nvPr/>
          </p:nvSpPr>
          <p:spPr>
            <a:xfrm>
              <a:off x="6328650" y="2738625"/>
              <a:ext cx="73625" cy="61425"/>
            </a:xfrm>
            <a:custGeom>
              <a:avLst/>
              <a:gdLst/>
              <a:ahLst/>
              <a:cxnLst/>
              <a:rect l="l" t="t" r="r" b="b"/>
              <a:pathLst>
                <a:path w="2945" h="2457" extrusionOk="0">
                  <a:moveTo>
                    <a:pt x="2328" y="1"/>
                  </a:moveTo>
                  <a:cubicBezTo>
                    <a:pt x="2248" y="1"/>
                    <a:pt x="2189" y="1"/>
                    <a:pt x="2129" y="21"/>
                  </a:cubicBezTo>
                  <a:cubicBezTo>
                    <a:pt x="2129" y="219"/>
                    <a:pt x="2069" y="398"/>
                    <a:pt x="2069" y="597"/>
                  </a:cubicBezTo>
                  <a:cubicBezTo>
                    <a:pt x="2024" y="1247"/>
                    <a:pt x="1887" y="1507"/>
                    <a:pt x="1449" y="1507"/>
                  </a:cubicBezTo>
                  <a:cubicBezTo>
                    <a:pt x="1310" y="1507"/>
                    <a:pt x="1141" y="1481"/>
                    <a:pt x="936" y="1433"/>
                  </a:cubicBezTo>
                  <a:cubicBezTo>
                    <a:pt x="712" y="1377"/>
                    <a:pt x="499" y="1312"/>
                    <a:pt x="282" y="1312"/>
                  </a:cubicBezTo>
                  <a:cubicBezTo>
                    <a:pt x="189" y="1312"/>
                    <a:pt x="96" y="1324"/>
                    <a:pt x="1" y="1353"/>
                  </a:cubicBezTo>
                  <a:cubicBezTo>
                    <a:pt x="438" y="2109"/>
                    <a:pt x="1174" y="1890"/>
                    <a:pt x="1791" y="2010"/>
                  </a:cubicBezTo>
                  <a:cubicBezTo>
                    <a:pt x="1884" y="2010"/>
                    <a:pt x="1968" y="2019"/>
                    <a:pt x="2049" y="2019"/>
                  </a:cubicBezTo>
                  <a:cubicBezTo>
                    <a:pt x="2089" y="2019"/>
                    <a:pt x="2129" y="2016"/>
                    <a:pt x="2169" y="2010"/>
                  </a:cubicBezTo>
                  <a:lnTo>
                    <a:pt x="2169" y="2010"/>
                  </a:lnTo>
                  <a:cubicBezTo>
                    <a:pt x="2069" y="2030"/>
                    <a:pt x="1930" y="2030"/>
                    <a:pt x="1870" y="2189"/>
                  </a:cubicBezTo>
                  <a:cubicBezTo>
                    <a:pt x="1870" y="2288"/>
                    <a:pt x="1890" y="2348"/>
                    <a:pt x="1990" y="2408"/>
                  </a:cubicBezTo>
                  <a:cubicBezTo>
                    <a:pt x="2076" y="2441"/>
                    <a:pt x="2158" y="2456"/>
                    <a:pt x="2236" y="2456"/>
                  </a:cubicBezTo>
                  <a:cubicBezTo>
                    <a:pt x="2392" y="2456"/>
                    <a:pt x="2534" y="2394"/>
                    <a:pt x="2666" y="2288"/>
                  </a:cubicBezTo>
                  <a:cubicBezTo>
                    <a:pt x="2746" y="2229"/>
                    <a:pt x="2786" y="2149"/>
                    <a:pt x="2865" y="2109"/>
                  </a:cubicBezTo>
                  <a:cubicBezTo>
                    <a:pt x="2945" y="2050"/>
                    <a:pt x="2945" y="2010"/>
                    <a:pt x="2885" y="1930"/>
                  </a:cubicBezTo>
                  <a:cubicBezTo>
                    <a:pt x="2507" y="1711"/>
                    <a:pt x="2248" y="1433"/>
                    <a:pt x="2328" y="936"/>
                  </a:cubicBezTo>
                  <a:cubicBezTo>
                    <a:pt x="2268" y="617"/>
                    <a:pt x="2268" y="319"/>
                    <a:pt x="2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5" name="Google Shape;17735;p41"/>
            <p:cNvSpPr/>
            <p:nvPr/>
          </p:nvSpPr>
          <p:spPr>
            <a:xfrm>
              <a:off x="5718450" y="2551150"/>
              <a:ext cx="14925" cy="112850"/>
            </a:xfrm>
            <a:custGeom>
              <a:avLst/>
              <a:gdLst/>
              <a:ahLst/>
              <a:cxnLst/>
              <a:rect l="l" t="t" r="r" b="b"/>
              <a:pathLst>
                <a:path w="597" h="4514" extrusionOk="0">
                  <a:moveTo>
                    <a:pt x="219" y="0"/>
                  </a:moveTo>
                  <a:cubicBezTo>
                    <a:pt x="40" y="100"/>
                    <a:pt x="139" y="338"/>
                    <a:pt x="20" y="438"/>
                  </a:cubicBezTo>
                  <a:lnTo>
                    <a:pt x="20" y="637"/>
                  </a:lnTo>
                  <a:cubicBezTo>
                    <a:pt x="120" y="756"/>
                    <a:pt x="120" y="875"/>
                    <a:pt x="20" y="995"/>
                  </a:cubicBezTo>
                  <a:cubicBezTo>
                    <a:pt x="20" y="2168"/>
                    <a:pt x="0" y="3322"/>
                    <a:pt x="0" y="4456"/>
                  </a:cubicBezTo>
                  <a:cubicBezTo>
                    <a:pt x="38" y="4494"/>
                    <a:pt x="71" y="4513"/>
                    <a:pt x="102" y="4513"/>
                  </a:cubicBezTo>
                  <a:cubicBezTo>
                    <a:pt x="136" y="4513"/>
                    <a:pt x="168" y="4489"/>
                    <a:pt x="199" y="4436"/>
                  </a:cubicBezTo>
                  <a:cubicBezTo>
                    <a:pt x="259" y="3680"/>
                    <a:pt x="259" y="2944"/>
                    <a:pt x="319" y="2188"/>
                  </a:cubicBezTo>
                  <a:cubicBezTo>
                    <a:pt x="378" y="1492"/>
                    <a:pt x="597" y="736"/>
                    <a:pt x="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6" name="Google Shape;17736;p41"/>
            <p:cNvSpPr/>
            <p:nvPr/>
          </p:nvSpPr>
          <p:spPr>
            <a:xfrm>
              <a:off x="6172000" y="2542675"/>
              <a:ext cx="14950" cy="69400"/>
            </a:xfrm>
            <a:custGeom>
              <a:avLst/>
              <a:gdLst/>
              <a:ahLst/>
              <a:cxnLst/>
              <a:rect l="l" t="t" r="r" b="b"/>
              <a:pathLst>
                <a:path w="598" h="2776" extrusionOk="0">
                  <a:moveTo>
                    <a:pt x="339" y="1"/>
                  </a:moveTo>
                  <a:cubicBezTo>
                    <a:pt x="0" y="876"/>
                    <a:pt x="239" y="1791"/>
                    <a:pt x="179" y="2686"/>
                  </a:cubicBezTo>
                  <a:cubicBezTo>
                    <a:pt x="239" y="2746"/>
                    <a:pt x="294" y="2776"/>
                    <a:pt x="351" y="2776"/>
                  </a:cubicBezTo>
                  <a:cubicBezTo>
                    <a:pt x="408" y="2776"/>
                    <a:pt x="468" y="2746"/>
                    <a:pt x="537" y="2686"/>
                  </a:cubicBezTo>
                  <a:cubicBezTo>
                    <a:pt x="577" y="1911"/>
                    <a:pt x="597" y="1135"/>
                    <a:pt x="537" y="379"/>
                  </a:cubicBezTo>
                  <a:cubicBezTo>
                    <a:pt x="438" y="279"/>
                    <a:pt x="537" y="80"/>
                    <a:pt x="3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7" name="Google Shape;17737;p41"/>
            <p:cNvSpPr/>
            <p:nvPr/>
          </p:nvSpPr>
          <p:spPr>
            <a:xfrm>
              <a:off x="6298325" y="2769925"/>
              <a:ext cx="79100" cy="22450"/>
            </a:xfrm>
            <a:custGeom>
              <a:avLst/>
              <a:gdLst/>
              <a:ahLst/>
              <a:cxnLst/>
              <a:rect l="l" t="t" r="r" b="b"/>
              <a:pathLst>
                <a:path w="3164" h="898" extrusionOk="0">
                  <a:moveTo>
                    <a:pt x="170" y="1"/>
                  </a:moveTo>
                  <a:cubicBezTo>
                    <a:pt x="116" y="1"/>
                    <a:pt x="65" y="25"/>
                    <a:pt x="20" y="81"/>
                  </a:cubicBezTo>
                  <a:cubicBezTo>
                    <a:pt x="0" y="181"/>
                    <a:pt x="0" y="280"/>
                    <a:pt x="80" y="380"/>
                  </a:cubicBezTo>
                  <a:cubicBezTo>
                    <a:pt x="657" y="897"/>
                    <a:pt x="1393" y="758"/>
                    <a:pt x="2069" y="877"/>
                  </a:cubicBezTo>
                  <a:cubicBezTo>
                    <a:pt x="2187" y="883"/>
                    <a:pt x="2306" y="891"/>
                    <a:pt x="2422" y="891"/>
                  </a:cubicBezTo>
                  <a:cubicBezTo>
                    <a:pt x="2695" y="891"/>
                    <a:pt x="2954" y="848"/>
                    <a:pt x="3163" y="638"/>
                  </a:cubicBezTo>
                  <a:cubicBezTo>
                    <a:pt x="2546" y="380"/>
                    <a:pt x="1790" y="479"/>
                    <a:pt x="1214" y="81"/>
                  </a:cubicBezTo>
                  <a:cubicBezTo>
                    <a:pt x="915" y="81"/>
                    <a:pt x="617" y="62"/>
                    <a:pt x="299" y="42"/>
                  </a:cubicBezTo>
                  <a:cubicBezTo>
                    <a:pt x="255" y="16"/>
                    <a:pt x="212"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8" name="Google Shape;17738;p41"/>
            <p:cNvSpPr/>
            <p:nvPr/>
          </p:nvSpPr>
          <p:spPr>
            <a:xfrm>
              <a:off x="6228700" y="2502825"/>
              <a:ext cx="64175" cy="16750"/>
            </a:xfrm>
            <a:custGeom>
              <a:avLst/>
              <a:gdLst/>
              <a:ahLst/>
              <a:cxnLst/>
              <a:rect l="l" t="t" r="r" b="b"/>
              <a:pathLst>
                <a:path w="2567" h="670" extrusionOk="0">
                  <a:moveTo>
                    <a:pt x="1522" y="0"/>
                  </a:moveTo>
                  <a:cubicBezTo>
                    <a:pt x="1403" y="0"/>
                    <a:pt x="1281" y="22"/>
                    <a:pt x="1154" y="83"/>
                  </a:cubicBezTo>
                  <a:cubicBezTo>
                    <a:pt x="1194" y="282"/>
                    <a:pt x="1512" y="183"/>
                    <a:pt x="1512" y="481"/>
                  </a:cubicBezTo>
                  <a:lnTo>
                    <a:pt x="0" y="481"/>
                  </a:lnTo>
                  <a:cubicBezTo>
                    <a:pt x="312" y="628"/>
                    <a:pt x="632" y="670"/>
                    <a:pt x="954" y="670"/>
                  </a:cubicBezTo>
                  <a:cubicBezTo>
                    <a:pt x="1372" y="670"/>
                    <a:pt x="1793" y="600"/>
                    <a:pt x="2208" y="600"/>
                  </a:cubicBezTo>
                  <a:cubicBezTo>
                    <a:pt x="2217" y="601"/>
                    <a:pt x="2226" y="602"/>
                    <a:pt x="2235" y="602"/>
                  </a:cubicBezTo>
                  <a:cubicBezTo>
                    <a:pt x="2420" y="602"/>
                    <a:pt x="2547" y="408"/>
                    <a:pt x="2566" y="143"/>
                  </a:cubicBezTo>
                  <a:lnTo>
                    <a:pt x="2566" y="143"/>
                  </a:lnTo>
                  <a:cubicBezTo>
                    <a:pt x="2527" y="147"/>
                    <a:pt x="2488" y="150"/>
                    <a:pt x="2450" y="150"/>
                  </a:cubicBezTo>
                  <a:cubicBezTo>
                    <a:pt x="2127" y="150"/>
                    <a:pt x="1833" y="0"/>
                    <a:pt x="1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9" name="Google Shape;17739;p41"/>
            <p:cNvSpPr/>
            <p:nvPr/>
          </p:nvSpPr>
          <p:spPr>
            <a:xfrm>
              <a:off x="5638375" y="2499525"/>
              <a:ext cx="117900" cy="5875"/>
            </a:xfrm>
            <a:custGeom>
              <a:avLst/>
              <a:gdLst/>
              <a:ahLst/>
              <a:cxnLst/>
              <a:rect l="l" t="t" r="r" b="b"/>
              <a:pathLst>
                <a:path w="4716" h="235" extrusionOk="0">
                  <a:moveTo>
                    <a:pt x="384" y="0"/>
                  </a:moveTo>
                  <a:cubicBezTo>
                    <a:pt x="250" y="0"/>
                    <a:pt x="122" y="25"/>
                    <a:pt x="1" y="135"/>
                  </a:cubicBezTo>
                  <a:cubicBezTo>
                    <a:pt x="1234" y="175"/>
                    <a:pt x="2507" y="215"/>
                    <a:pt x="3740" y="235"/>
                  </a:cubicBezTo>
                  <a:lnTo>
                    <a:pt x="4198" y="235"/>
                  </a:lnTo>
                  <a:cubicBezTo>
                    <a:pt x="4397" y="235"/>
                    <a:pt x="4576" y="235"/>
                    <a:pt x="4715" y="215"/>
                  </a:cubicBezTo>
                  <a:lnTo>
                    <a:pt x="4715" y="16"/>
                  </a:lnTo>
                  <a:lnTo>
                    <a:pt x="717" y="16"/>
                  </a:lnTo>
                  <a:cubicBezTo>
                    <a:pt x="602" y="16"/>
                    <a:pt x="491"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0" name="Google Shape;17740;p41"/>
            <p:cNvSpPr/>
            <p:nvPr/>
          </p:nvSpPr>
          <p:spPr>
            <a:xfrm>
              <a:off x="5575225" y="2593900"/>
              <a:ext cx="17425" cy="87550"/>
            </a:xfrm>
            <a:custGeom>
              <a:avLst/>
              <a:gdLst/>
              <a:ahLst/>
              <a:cxnLst/>
              <a:rect l="l" t="t" r="r" b="b"/>
              <a:pathLst>
                <a:path w="697" h="3502" extrusionOk="0">
                  <a:moveTo>
                    <a:pt x="157" y="1"/>
                  </a:moveTo>
                  <a:cubicBezTo>
                    <a:pt x="129" y="1"/>
                    <a:pt x="100" y="21"/>
                    <a:pt x="60" y="61"/>
                  </a:cubicBezTo>
                  <a:cubicBezTo>
                    <a:pt x="0" y="1214"/>
                    <a:pt x="299" y="2348"/>
                    <a:pt x="239" y="3502"/>
                  </a:cubicBezTo>
                  <a:cubicBezTo>
                    <a:pt x="696" y="3442"/>
                    <a:pt x="458" y="3144"/>
                    <a:pt x="438" y="2925"/>
                  </a:cubicBezTo>
                  <a:cubicBezTo>
                    <a:pt x="358" y="1950"/>
                    <a:pt x="577" y="976"/>
                    <a:pt x="239" y="61"/>
                  </a:cubicBezTo>
                  <a:cubicBezTo>
                    <a:pt x="209" y="21"/>
                    <a:pt x="184"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1" name="Google Shape;17741;p41"/>
            <p:cNvSpPr/>
            <p:nvPr/>
          </p:nvSpPr>
          <p:spPr>
            <a:xfrm>
              <a:off x="6149125" y="2642650"/>
              <a:ext cx="14450" cy="76600"/>
            </a:xfrm>
            <a:custGeom>
              <a:avLst/>
              <a:gdLst/>
              <a:ahLst/>
              <a:cxnLst/>
              <a:rect l="l" t="t" r="r" b="b"/>
              <a:pathLst>
                <a:path w="578" h="3064" extrusionOk="0">
                  <a:moveTo>
                    <a:pt x="299" y="0"/>
                  </a:moveTo>
                  <a:lnTo>
                    <a:pt x="299" y="0"/>
                  </a:lnTo>
                  <a:cubicBezTo>
                    <a:pt x="0" y="995"/>
                    <a:pt x="179" y="2049"/>
                    <a:pt x="219" y="3064"/>
                  </a:cubicBezTo>
                  <a:cubicBezTo>
                    <a:pt x="219" y="2208"/>
                    <a:pt x="577" y="1413"/>
                    <a:pt x="498" y="577"/>
                  </a:cubicBezTo>
                  <a:cubicBezTo>
                    <a:pt x="279" y="458"/>
                    <a:pt x="378" y="199"/>
                    <a:pt x="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2" name="Google Shape;17742;p41"/>
            <p:cNvSpPr/>
            <p:nvPr/>
          </p:nvSpPr>
          <p:spPr>
            <a:xfrm>
              <a:off x="5582675" y="2743100"/>
              <a:ext cx="103975" cy="14225"/>
            </a:xfrm>
            <a:custGeom>
              <a:avLst/>
              <a:gdLst/>
              <a:ahLst/>
              <a:cxnLst/>
              <a:rect l="l" t="t" r="r" b="b"/>
              <a:pathLst>
                <a:path w="4159" h="569" extrusionOk="0">
                  <a:moveTo>
                    <a:pt x="100" y="1"/>
                  </a:moveTo>
                  <a:cubicBezTo>
                    <a:pt x="40" y="120"/>
                    <a:pt x="1" y="200"/>
                    <a:pt x="60" y="339"/>
                  </a:cubicBezTo>
                  <a:cubicBezTo>
                    <a:pt x="451" y="461"/>
                    <a:pt x="842" y="568"/>
                    <a:pt x="1238" y="568"/>
                  </a:cubicBezTo>
                  <a:cubicBezTo>
                    <a:pt x="1486" y="568"/>
                    <a:pt x="1736" y="526"/>
                    <a:pt x="1990" y="418"/>
                  </a:cubicBezTo>
                  <a:cubicBezTo>
                    <a:pt x="2726" y="379"/>
                    <a:pt x="3442" y="379"/>
                    <a:pt x="4158" y="359"/>
                  </a:cubicBezTo>
                  <a:cubicBezTo>
                    <a:pt x="3965" y="249"/>
                    <a:pt x="3756" y="232"/>
                    <a:pt x="3539" y="232"/>
                  </a:cubicBezTo>
                  <a:cubicBezTo>
                    <a:pt x="3442" y="232"/>
                    <a:pt x="3344" y="235"/>
                    <a:pt x="3246" y="235"/>
                  </a:cubicBezTo>
                  <a:cubicBezTo>
                    <a:pt x="3086" y="235"/>
                    <a:pt x="2925" y="226"/>
                    <a:pt x="2766" y="180"/>
                  </a:cubicBezTo>
                  <a:cubicBezTo>
                    <a:pt x="2432" y="96"/>
                    <a:pt x="2092" y="79"/>
                    <a:pt x="1751" y="79"/>
                  </a:cubicBezTo>
                  <a:cubicBezTo>
                    <a:pt x="1519" y="79"/>
                    <a:pt x="1287" y="87"/>
                    <a:pt x="1055" y="87"/>
                  </a:cubicBezTo>
                  <a:cubicBezTo>
                    <a:pt x="734" y="87"/>
                    <a:pt x="414" y="72"/>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3" name="Google Shape;17743;p41"/>
            <p:cNvSpPr/>
            <p:nvPr/>
          </p:nvSpPr>
          <p:spPr>
            <a:xfrm>
              <a:off x="5699550" y="2752125"/>
              <a:ext cx="81575" cy="8200"/>
            </a:xfrm>
            <a:custGeom>
              <a:avLst/>
              <a:gdLst/>
              <a:ahLst/>
              <a:cxnLst/>
              <a:rect l="l" t="t" r="r" b="b"/>
              <a:pathLst>
                <a:path w="3263" h="328" extrusionOk="0">
                  <a:moveTo>
                    <a:pt x="1366" y="0"/>
                  </a:moveTo>
                  <a:cubicBezTo>
                    <a:pt x="912" y="0"/>
                    <a:pt x="456" y="18"/>
                    <a:pt x="0" y="18"/>
                  </a:cubicBezTo>
                  <a:cubicBezTo>
                    <a:pt x="694" y="197"/>
                    <a:pt x="1396" y="327"/>
                    <a:pt x="2100" y="327"/>
                  </a:cubicBezTo>
                  <a:cubicBezTo>
                    <a:pt x="2487" y="327"/>
                    <a:pt x="2875" y="288"/>
                    <a:pt x="3263" y="197"/>
                  </a:cubicBezTo>
                  <a:cubicBezTo>
                    <a:pt x="2636" y="34"/>
                    <a:pt x="2003" y="0"/>
                    <a:pt x="1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4" name="Google Shape;17744;p41"/>
            <p:cNvSpPr/>
            <p:nvPr/>
          </p:nvSpPr>
          <p:spPr>
            <a:xfrm>
              <a:off x="6208800" y="2765975"/>
              <a:ext cx="97500" cy="13950"/>
            </a:xfrm>
            <a:custGeom>
              <a:avLst/>
              <a:gdLst/>
              <a:ahLst/>
              <a:cxnLst/>
              <a:rect l="l" t="t" r="r" b="b"/>
              <a:pathLst>
                <a:path w="3900" h="558" extrusionOk="0">
                  <a:moveTo>
                    <a:pt x="80" y="1"/>
                  </a:moveTo>
                  <a:lnTo>
                    <a:pt x="20" y="60"/>
                  </a:lnTo>
                  <a:cubicBezTo>
                    <a:pt x="0" y="200"/>
                    <a:pt x="60" y="299"/>
                    <a:pt x="160" y="339"/>
                  </a:cubicBezTo>
                  <a:cubicBezTo>
                    <a:pt x="505" y="475"/>
                    <a:pt x="866" y="488"/>
                    <a:pt x="1233" y="488"/>
                  </a:cubicBezTo>
                  <a:cubicBezTo>
                    <a:pt x="1322" y="488"/>
                    <a:pt x="1411" y="487"/>
                    <a:pt x="1501" y="487"/>
                  </a:cubicBezTo>
                  <a:cubicBezTo>
                    <a:pt x="1637" y="487"/>
                    <a:pt x="1773" y="489"/>
                    <a:pt x="1910" y="498"/>
                  </a:cubicBezTo>
                  <a:lnTo>
                    <a:pt x="2388" y="498"/>
                  </a:lnTo>
                  <a:cubicBezTo>
                    <a:pt x="2845" y="458"/>
                    <a:pt x="3283" y="558"/>
                    <a:pt x="3661" y="299"/>
                  </a:cubicBezTo>
                  <a:cubicBezTo>
                    <a:pt x="3740" y="259"/>
                    <a:pt x="3840" y="239"/>
                    <a:pt x="3899" y="220"/>
                  </a:cubicBezTo>
                  <a:cubicBezTo>
                    <a:pt x="3561" y="1"/>
                    <a:pt x="3163" y="41"/>
                    <a:pt x="2805" y="21"/>
                  </a:cubicBezTo>
                  <a:cubicBezTo>
                    <a:pt x="1890" y="1"/>
                    <a:pt x="995" y="1"/>
                    <a:pt x="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5" name="Google Shape;17745;p41"/>
            <p:cNvSpPr/>
            <p:nvPr/>
          </p:nvSpPr>
          <p:spPr>
            <a:xfrm>
              <a:off x="5574725" y="2510350"/>
              <a:ext cx="6475" cy="85075"/>
            </a:xfrm>
            <a:custGeom>
              <a:avLst/>
              <a:gdLst/>
              <a:ahLst/>
              <a:cxnLst/>
              <a:rect l="l" t="t" r="r" b="b"/>
              <a:pathLst>
                <a:path w="259" h="3403" extrusionOk="0">
                  <a:moveTo>
                    <a:pt x="219" y="1"/>
                  </a:moveTo>
                  <a:cubicBezTo>
                    <a:pt x="0" y="140"/>
                    <a:pt x="60" y="379"/>
                    <a:pt x="60" y="598"/>
                  </a:cubicBezTo>
                  <a:cubicBezTo>
                    <a:pt x="60" y="1214"/>
                    <a:pt x="20" y="1831"/>
                    <a:pt x="20" y="2468"/>
                  </a:cubicBezTo>
                  <a:cubicBezTo>
                    <a:pt x="60" y="2786"/>
                    <a:pt x="60" y="3084"/>
                    <a:pt x="80" y="3403"/>
                  </a:cubicBezTo>
                  <a:lnTo>
                    <a:pt x="259" y="3403"/>
                  </a:lnTo>
                  <a:cubicBezTo>
                    <a:pt x="219" y="2269"/>
                    <a:pt x="219" y="1135"/>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6" name="Google Shape;17746;p41"/>
            <p:cNvSpPr/>
            <p:nvPr/>
          </p:nvSpPr>
          <p:spPr>
            <a:xfrm>
              <a:off x="5578700" y="2667025"/>
              <a:ext cx="15925" cy="56200"/>
            </a:xfrm>
            <a:custGeom>
              <a:avLst/>
              <a:gdLst/>
              <a:ahLst/>
              <a:cxnLst/>
              <a:rect l="l" t="t" r="r" b="b"/>
              <a:pathLst>
                <a:path w="637" h="2248" extrusionOk="0">
                  <a:moveTo>
                    <a:pt x="299" y="0"/>
                  </a:moveTo>
                  <a:lnTo>
                    <a:pt x="299" y="0"/>
                  </a:lnTo>
                  <a:cubicBezTo>
                    <a:pt x="259" y="199"/>
                    <a:pt x="319" y="438"/>
                    <a:pt x="100" y="577"/>
                  </a:cubicBezTo>
                  <a:cubicBezTo>
                    <a:pt x="0" y="1174"/>
                    <a:pt x="239" y="1691"/>
                    <a:pt x="498" y="2248"/>
                  </a:cubicBezTo>
                  <a:lnTo>
                    <a:pt x="498" y="1333"/>
                  </a:lnTo>
                  <a:cubicBezTo>
                    <a:pt x="418" y="895"/>
                    <a:pt x="637" y="398"/>
                    <a:pt x="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7" name="Google Shape;17747;p41"/>
            <p:cNvSpPr/>
            <p:nvPr/>
          </p:nvSpPr>
          <p:spPr>
            <a:xfrm>
              <a:off x="6176475" y="2609825"/>
              <a:ext cx="9475" cy="45150"/>
            </a:xfrm>
            <a:custGeom>
              <a:avLst/>
              <a:gdLst/>
              <a:ahLst/>
              <a:cxnLst/>
              <a:rect l="l" t="t" r="r" b="b"/>
              <a:pathLst>
                <a:path w="379" h="1806" extrusionOk="0">
                  <a:moveTo>
                    <a:pt x="20" y="0"/>
                  </a:moveTo>
                  <a:cubicBezTo>
                    <a:pt x="20" y="577"/>
                    <a:pt x="0" y="1134"/>
                    <a:pt x="20" y="1731"/>
                  </a:cubicBezTo>
                  <a:cubicBezTo>
                    <a:pt x="90" y="1781"/>
                    <a:pt x="150" y="1806"/>
                    <a:pt x="207" y="1806"/>
                  </a:cubicBezTo>
                  <a:cubicBezTo>
                    <a:pt x="264" y="1806"/>
                    <a:pt x="319" y="1781"/>
                    <a:pt x="378" y="1731"/>
                  </a:cubicBezTo>
                  <a:lnTo>
                    <a:pt x="3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8" name="Google Shape;17748;p41"/>
            <p:cNvSpPr/>
            <p:nvPr/>
          </p:nvSpPr>
          <p:spPr>
            <a:xfrm>
              <a:off x="6009875" y="2603350"/>
              <a:ext cx="9975" cy="60950"/>
            </a:xfrm>
            <a:custGeom>
              <a:avLst/>
              <a:gdLst/>
              <a:ahLst/>
              <a:cxnLst/>
              <a:rect l="l" t="t" r="r" b="b"/>
              <a:pathLst>
                <a:path w="399" h="2438" extrusionOk="0">
                  <a:moveTo>
                    <a:pt x="276" y="1"/>
                  </a:moveTo>
                  <a:cubicBezTo>
                    <a:pt x="249" y="1"/>
                    <a:pt x="219" y="21"/>
                    <a:pt x="179" y="60"/>
                  </a:cubicBezTo>
                  <a:cubicBezTo>
                    <a:pt x="120" y="816"/>
                    <a:pt x="60" y="1572"/>
                    <a:pt x="0" y="2348"/>
                  </a:cubicBezTo>
                  <a:cubicBezTo>
                    <a:pt x="60" y="2408"/>
                    <a:pt x="115" y="2438"/>
                    <a:pt x="172" y="2438"/>
                  </a:cubicBezTo>
                  <a:cubicBezTo>
                    <a:pt x="229" y="2438"/>
                    <a:pt x="289" y="2408"/>
                    <a:pt x="358" y="2348"/>
                  </a:cubicBezTo>
                  <a:cubicBezTo>
                    <a:pt x="378" y="2090"/>
                    <a:pt x="378" y="1851"/>
                    <a:pt x="398" y="1592"/>
                  </a:cubicBezTo>
                  <a:cubicBezTo>
                    <a:pt x="378" y="1075"/>
                    <a:pt x="378" y="578"/>
                    <a:pt x="358" y="60"/>
                  </a:cubicBezTo>
                  <a:cubicBezTo>
                    <a:pt x="329" y="21"/>
                    <a:pt x="304"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9" name="Google Shape;17749;p41"/>
            <p:cNvSpPr/>
            <p:nvPr/>
          </p:nvSpPr>
          <p:spPr>
            <a:xfrm>
              <a:off x="5586150" y="2739850"/>
              <a:ext cx="66175" cy="9325"/>
            </a:xfrm>
            <a:custGeom>
              <a:avLst/>
              <a:gdLst/>
              <a:ahLst/>
              <a:cxnLst/>
              <a:rect l="l" t="t" r="r" b="b"/>
              <a:pathLst>
                <a:path w="2647" h="373" extrusionOk="0">
                  <a:moveTo>
                    <a:pt x="210" y="0"/>
                  </a:moveTo>
                  <a:cubicBezTo>
                    <a:pt x="127" y="0"/>
                    <a:pt x="60" y="43"/>
                    <a:pt x="1" y="151"/>
                  </a:cubicBezTo>
                  <a:cubicBezTo>
                    <a:pt x="464" y="323"/>
                    <a:pt x="939" y="373"/>
                    <a:pt x="1419" y="373"/>
                  </a:cubicBezTo>
                  <a:cubicBezTo>
                    <a:pt x="1826" y="373"/>
                    <a:pt x="2236" y="337"/>
                    <a:pt x="2647" y="310"/>
                  </a:cubicBezTo>
                  <a:cubicBezTo>
                    <a:pt x="2477" y="151"/>
                    <a:pt x="2288" y="121"/>
                    <a:pt x="2094" y="121"/>
                  </a:cubicBezTo>
                  <a:cubicBezTo>
                    <a:pt x="1978" y="121"/>
                    <a:pt x="1860" y="131"/>
                    <a:pt x="1743" y="131"/>
                  </a:cubicBezTo>
                  <a:cubicBezTo>
                    <a:pt x="1665" y="131"/>
                    <a:pt x="1588" y="127"/>
                    <a:pt x="1513" y="111"/>
                  </a:cubicBezTo>
                  <a:cubicBezTo>
                    <a:pt x="1311" y="111"/>
                    <a:pt x="1109" y="133"/>
                    <a:pt x="911" y="133"/>
                  </a:cubicBezTo>
                  <a:cubicBezTo>
                    <a:pt x="737" y="133"/>
                    <a:pt x="566" y="116"/>
                    <a:pt x="399" y="51"/>
                  </a:cubicBezTo>
                  <a:cubicBezTo>
                    <a:pt x="327" y="19"/>
                    <a:pt x="265" y="0"/>
                    <a:pt x="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0" name="Google Shape;17750;p41"/>
            <p:cNvSpPr/>
            <p:nvPr/>
          </p:nvSpPr>
          <p:spPr>
            <a:xfrm>
              <a:off x="6008875" y="2662050"/>
              <a:ext cx="9975" cy="47750"/>
            </a:xfrm>
            <a:custGeom>
              <a:avLst/>
              <a:gdLst/>
              <a:ahLst/>
              <a:cxnLst/>
              <a:rect l="l" t="t" r="r" b="b"/>
              <a:pathLst>
                <a:path w="399" h="1910" extrusionOk="0">
                  <a:moveTo>
                    <a:pt x="40" y="0"/>
                  </a:moveTo>
                  <a:cubicBezTo>
                    <a:pt x="20" y="637"/>
                    <a:pt x="1" y="1273"/>
                    <a:pt x="199" y="1910"/>
                  </a:cubicBezTo>
                  <a:cubicBezTo>
                    <a:pt x="239" y="1273"/>
                    <a:pt x="319" y="637"/>
                    <a:pt x="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1" name="Google Shape;17751;p41"/>
            <p:cNvSpPr/>
            <p:nvPr/>
          </p:nvSpPr>
          <p:spPr>
            <a:xfrm>
              <a:off x="6173975" y="2652600"/>
              <a:ext cx="14450" cy="44275"/>
            </a:xfrm>
            <a:custGeom>
              <a:avLst/>
              <a:gdLst/>
              <a:ahLst/>
              <a:cxnLst/>
              <a:rect l="l" t="t" r="r" b="b"/>
              <a:pathLst>
                <a:path w="578" h="1771" extrusionOk="0">
                  <a:moveTo>
                    <a:pt x="100" y="0"/>
                  </a:moveTo>
                  <a:cubicBezTo>
                    <a:pt x="120" y="597"/>
                    <a:pt x="1" y="1194"/>
                    <a:pt x="299" y="1771"/>
                  </a:cubicBezTo>
                  <a:cubicBezTo>
                    <a:pt x="160" y="1154"/>
                    <a:pt x="578" y="597"/>
                    <a:pt x="4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2" name="Google Shape;17752;p41"/>
            <p:cNvSpPr/>
            <p:nvPr/>
          </p:nvSpPr>
          <p:spPr>
            <a:xfrm>
              <a:off x="6012850" y="2510350"/>
              <a:ext cx="7500" cy="57850"/>
            </a:xfrm>
            <a:custGeom>
              <a:avLst/>
              <a:gdLst/>
              <a:ahLst/>
              <a:cxnLst/>
              <a:rect l="l" t="t" r="r" b="b"/>
              <a:pathLst>
                <a:path w="300" h="2314" extrusionOk="0">
                  <a:moveTo>
                    <a:pt x="1" y="1"/>
                  </a:moveTo>
                  <a:cubicBezTo>
                    <a:pt x="40" y="777"/>
                    <a:pt x="60" y="1513"/>
                    <a:pt x="80" y="2269"/>
                  </a:cubicBezTo>
                  <a:cubicBezTo>
                    <a:pt x="110" y="2298"/>
                    <a:pt x="135" y="2313"/>
                    <a:pt x="160" y="2313"/>
                  </a:cubicBezTo>
                  <a:cubicBezTo>
                    <a:pt x="185" y="2313"/>
                    <a:pt x="210" y="2298"/>
                    <a:pt x="239" y="2269"/>
                  </a:cubicBezTo>
                  <a:cubicBezTo>
                    <a:pt x="259" y="1513"/>
                    <a:pt x="279" y="737"/>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3" name="Google Shape;17753;p41"/>
            <p:cNvSpPr/>
            <p:nvPr/>
          </p:nvSpPr>
          <p:spPr>
            <a:xfrm>
              <a:off x="5713975" y="2518325"/>
              <a:ext cx="11950" cy="43775"/>
            </a:xfrm>
            <a:custGeom>
              <a:avLst/>
              <a:gdLst/>
              <a:ahLst/>
              <a:cxnLst/>
              <a:rect l="l" t="t" r="r" b="b"/>
              <a:pathLst>
                <a:path w="478" h="1751" extrusionOk="0">
                  <a:moveTo>
                    <a:pt x="0" y="0"/>
                  </a:moveTo>
                  <a:cubicBezTo>
                    <a:pt x="159" y="577"/>
                    <a:pt x="159" y="1174"/>
                    <a:pt x="199" y="1751"/>
                  </a:cubicBezTo>
                  <a:cubicBezTo>
                    <a:pt x="378" y="1651"/>
                    <a:pt x="378" y="1472"/>
                    <a:pt x="398" y="1313"/>
                  </a:cubicBezTo>
                  <a:cubicBezTo>
                    <a:pt x="378" y="875"/>
                    <a:pt x="478" y="378"/>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4" name="Google Shape;17754;p41"/>
            <p:cNvSpPr/>
            <p:nvPr/>
          </p:nvSpPr>
          <p:spPr>
            <a:xfrm>
              <a:off x="6028775" y="2441275"/>
              <a:ext cx="47750" cy="8000"/>
            </a:xfrm>
            <a:custGeom>
              <a:avLst/>
              <a:gdLst/>
              <a:ahLst/>
              <a:cxnLst/>
              <a:rect l="l" t="t" r="r" b="b"/>
              <a:pathLst>
                <a:path w="1910" h="320" extrusionOk="0">
                  <a:moveTo>
                    <a:pt x="808" y="0"/>
                  </a:moveTo>
                  <a:cubicBezTo>
                    <a:pt x="539" y="0"/>
                    <a:pt x="271" y="71"/>
                    <a:pt x="0" y="257"/>
                  </a:cubicBezTo>
                  <a:cubicBezTo>
                    <a:pt x="297" y="304"/>
                    <a:pt x="589" y="320"/>
                    <a:pt x="882" y="320"/>
                  </a:cubicBezTo>
                  <a:cubicBezTo>
                    <a:pt x="1220" y="320"/>
                    <a:pt x="1559" y="299"/>
                    <a:pt x="1910" y="277"/>
                  </a:cubicBezTo>
                  <a:cubicBezTo>
                    <a:pt x="1533" y="129"/>
                    <a:pt x="1169" y="0"/>
                    <a:pt x="8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5" name="Google Shape;17755;p41"/>
            <p:cNvSpPr/>
            <p:nvPr/>
          </p:nvSpPr>
          <p:spPr>
            <a:xfrm>
              <a:off x="6031250" y="2525775"/>
              <a:ext cx="15950" cy="27375"/>
            </a:xfrm>
            <a:custGeom>
              <a:avLst/>
              <a:gdLst/>
              <a:ahLst/>
              <a:cxnLst/>
              <a:rect l="l" t="t" r="r" b="b"/>
              <a:pathLst>
                <a:path w="638" h="1095" extrusionOk="0">
                  <a:moveTo>
                    <a:pt x="200" y="1"/>
                  </a:moveTo>
                  <a:cubicBezTo>
                    <a:pt x="60" y="398"/>
                    <a:pt x="1" y="756"/>
                    <a:pt x="259" y="1095"/>
                  </a:cubicBezTo>
                  <a:cubicBezTo>
                    <a:pt x="418" y="1015"/>
                    <a:pt x="319" y="796"/>
                    <a:pt x="458" y="697"/>
                  </a:cubicBezTo>
                  <a:cubicBezTo>
                    <a:pt x="418" y="478"/>
                    <a:pt x="637" y="160"/>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6" name="Google Shape;17756;p41"/>
            <p:cNvSpPr/>
            <p:nvPr/>
          </p:nvSpPr>
          <p:spPr>
            <a:xfrm>
              <a:off x="5718450" y="2662050"/>
              <a:ext cx="5000" cy="37325"/>
            </a:xfrm>
            <a:custGeom>
              <a:avLst/>
              <a:gdLst/>
              <a:ahLst/>
              <a:cxnLst/>
              <a:rect l="l" t="t" r="r" b="b"/>
              <a:pathLst>
                <a:path w="200" h="1493" extrusionOk="0">
                  <a:moveTo>
                    <a:pt x="199" y="0"/>
                  </a:moveTo>
                  <a:cubicBezTo>
                    <a:pt x="120" y="20"/>
                    <a:pt x="60" y="20"/>
                    <a:pt x="0" y="20"/>
                  </a:cubicBezTo>
                  <a:lnTo>
                    <a:pt x="0" y="1492"/>
                  </a:lnTo>
                  <a:lnTo>
                    <a:pt x="199" y="1492"/>
                  </a:lnTo>
                  <a:lnTo>
                    <a:pt x="1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7" name="Google Shape;17757;p41"/>
            <p:cNvSpPr/>
            <p:nvPr/>
          </p:nvSpPr>
          <p:spPr>
            <a:xfrm>
              <a:off x="6308250" y="2457000"/>
              <a:ext cx="44300" cy="5075"/>
            </a:xfrm>
            <a:custGeom>
              <a:avLst/>
              <a:gdLst/>
              <a:ahLst/>
              <a:cxnLst/>
              <a:rect l="l" t="t" r="r" b="b"/>
              <a:pathLst>
                <a:path w="1772" h="203" extrusionOk="0">
                  <a:moveTo>
                    <a:pt x="953" y="1"/>
                  </a:moveTo>
                  <a:cubicBezTo>
                    <a:pt x="638" y="1"/>
                    <a:pt x="319" y="46"/>
                    <a:pt x="1" y="46"/>
                  </a:cubicBezTo>
                  <a:cubicBezTo>
                    <a:pt x="311" y="170"/>
                    <a:pt x="621" y="203"/>
                    <a:pt x="929" y="203"/>
                  </a:cubicBezTo>
                  <a:cubicBezTo>
                    <a:pt x="1213" y="203"/>
                    <a:pt x="1494" y="175"/>
                    <a:pt x="1771" y="165"/>
                  </a:cubicBezTo>
                  <a:cubicBezTo>
                    <a:pt x="1502" y="36"/>
                    <a:pt x="1229" y="1"/>
                    <a:pt x="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8" name="Google Shape;17758;p41"/>
            <p:cNvSpPr/>
            <p:nvPr/>
          </p:nvSpPr>
          <p:spPr>
            <a:xfrm>
              <a:off x="6036725" y="2543675"/>
              <a:ext cx="6000" cy="38325"/>
            </a:xfrm>
            <a:custGeom>
              <a:avLst/>
              <a:gdLst/>
              <a:ahLst/>
              <a:cxnLst/>
              <a:rect l="l" t="t" r="r" b="b"/>
              <a:pathLst>
                <a:path w="240" h="1533" extrusionOk="0">
                  <a:moveTo>
                    <a:pt x="239" y="1"/>
                  </a:moveTo>
                  <a:cubicBezTo>
                    <a:pt x="100" y="80"/>
                    <a:pt x="80" y="220"/>
                    <a:pt x="40" y="379"/>
                  </a:cubicBezTo>
                  <a:lnTo>
                    <a:pt x="40" y="558"/>
                  </a:lnTo>
                  <a:cubicBezTo>
                    <a:pt x="1" y="597"/>
                    <a:pt x="1" y="677"/>
                    <a:pt x="40" y="757"/>
                  </a:cubicBezTo>
                  <a:lnTo>
                    <a:pt x="40" y="936"/>
                  </a:lnTo>
                  <a:cubicBezTo>
                    <a:pt x="80" y="1154"/>
                    <a:pt x="1" y="1393"/>
                    <a:pt x="239" y="1532"/>
                  </a:cubicBezTo>
                  <a:lnTo>
                    <a:pt x="2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9" name="Google Shape;17759;p41"/>
            <p:cNvSpPr/>
            <p:nvPr/>
          </p:nvSpPr>
          <p:spPr>
            <a:xfrm>
              <a:off x="6012350" y="2567050"/>
              <a:ext cx="8975" cy="37825"/>
            </a:xfrm>
            <a:custGeom>
              <a:avLst/>
              <a:gdLst/>
              <a:ahLst/>
              <a:cxnLst/>
              <a:rect l="l" t="t" r="r" b="b"/>
              <a:pathLst>
                <a:path w="359" h="1513" extrusionOk="0">
                  <a:moveTo>
                    <a:pt x="100" y="1"/>
                  </a:moveTo>
                  <a:cubicBezTo>
                    <a:pt x="1" y="498"/>
                    <a:pt x="80" y="1015"/>
                    <a:pt x="100" y="1512"/>
                  </a:cubicBezTo>
                  <a:lnTo>
                    <a:pt x="259" y="1512"/>
                  </a:lnTo>
                  <a:cubicBezTo>
                    <a:pt x="279" y="995"/>
                    <a:pt x="359" y="498"/>
                    <a:pt x="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0" name="Google Shape;17760;p41"/>
            <p:cNvSpPr/>
            <p:nvPr/>
          </p:nvSpPr>
          <p:spPr>
            <a:xfrm>
              <a:off x="6178450" y="2521600"/>
              <a:ext cx="8000" cy="30550"/>
            </a:xfrm>
            <a:custGeom>
              <a:avLst/>
              <a:gdLst/>
              <a:ahLst/>
              <a:cxnLst/>
              <a:rect l="l" t="t" r="r" b="b"/>
              <a:pathLst>
                <a:path w="320" h="1222" extrusionOk="0">
                  <a:moveTo>
                    <a:pt x="193" y="1"/>
                  </a:moveTo>
                  <a:cubicBezTo>
                    <a:pt x="167" y="1"/>
                    <a:pt x="138" y="21"/>
                    <a:pt x="100" y="68"/>
                  </a:cubicBezTo>
                  <a:cubicBezTo>
                    <a:pt x="81" y="148"/>
                    <a:pt x="81" y="187"/>
                    <a:pt x="81" y="247"/>
                  </a:cubicBezTo>
                  <a:cubicBezTo>
                    <a:pt x="1" y="386"/>
                    <a:pt x="1" y="546"/>
                    <a:pt x="81" y="685"/>
                  </a:cubicBezTo>
                  <a:lnTo>
                    <a:pt x="81" y="844"/>
                  </a:lnTo>
                  <a:cubicBezTo>
                    <a:pt x="120" y="963"/>
                    <a:pt x="120" y="1142"/>
                    <a:pt x="279" y="1222"/>
                  </a:cubicBezTo>
                  <a:cubicBezTo>
                    <a:pt x="299" y="844"/>
                    <a:pt x="319" y="466"/>
                    <a:pt x="319" y="48"/>
                  </a:cubicBezTo>
                  <a:lnTo>
                    <a:pt x="319" y="48"/>
                  </a:lnTo>
                  <a:lnTo>
                    <a:pt x="279" y="68"/>
                  </a:lnTo>
                  <a:cubicBezTo>
                    <a:pt x="248" y="26"/>
                    <a:pt x="222"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1" name="Google Shape;17761;p41"/>
            <p:cNvSpPr/>
            <p:nvPr/>
          </p:nvSpPr>
          <p:spPr>
            <a:xfrm>
              <a:off x="6004400" y="2761500"/>
              <a:ext cx="29875" cy="11300"/>
            </a:xfrm>
            <a:custGeom>
              <a:avLst/>
              <a:gdLst/>
              <a:ahLst/>
              <a:cxnLst/>
              <a:rect l="l" t="t" r="r" b="b"/>
              <a:pathLst>
                <a:path w="1195" h="452" extrusionOk="0">
                  <a:moveTo>
                    <a:pt x="916" y="1"/>
                  </a:moveTo>
                  <a:cubicBezTo>
                    <a:pt x="776" y="1"/>
                    <a:pt x="617" y="1"/>
                    <a:pt x="478" y="21"/>
                  </a:cubicBezTo>
                  <a:cubicBezTo>
                    <a:pt x="319" y="40"/>
                    <a:pt x="140" y="80"/>
                    <a:pt x="1" y="100"/>
                  </a:cubicBezTo>
                  <a:cubicBezTo>
                    <a:pt x="126" y="372"/>
                    <a:pt x="306" y="451"/>
                    <a:pt x="506" y="451"/>
                  </a:cubicBezTo>
                  <a:cubicBezTo>
                    <a:pt x="688" y="451"/>
                    <a:pt x="886" y="386"/>
                    <a:pt x="1075" y="339"/>
                  </a:cubicBezTo>
                  <a:cubicBezTo>
                    <a:pt x="1174" y="279"/>
                    <a:pt x="1194" y="200"/>
                    <a:pt x="1174" y="80"/>
                  </a:cubicBezTo>
                  <a:cubicBezTo>
                    <a:pt x="1095" y="40"/>
                    <a:pt x="995" y="21"/>
                    <a:pt x="9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2" name="Google Shape;17762;p41"/>
            <p:cNvSpPr/>
            <p:nvPr/>
          </p:nvSpPr>
          <p:spPr>
            <a:xfrm>
              <a:off x="5676175" y="2433275"/>
              <a:ext cx="19425" cy="4500"/>
            </a:xfrm>
            <a:custGeom>
              <a:avLst/>
              <a:gdLst/>
              <a:ahLst/>
              <a:cxnLst/>
              <a:rect l="l" t="t" r="r" b="b"/>
              <a:pathLst>
                <a:path w="777" h="180" extrusionOk="0">
                  <a:moveTo>
                    <a:pt x="373" y="1"/>
                  </a:moveTo>
                  <a:cubicBezTo>
                    <a:pt x="244" y="1"/>
                    <a:pt x="120" y="60"/>
                    <a:pt x="0" y="180"/>
                  </a:cubicBezTo>
                  <a:lnTo>
                    <a:pt x="776" y="180"/>
                  </a:lnTo>
                  <a:cubicBezTo>
                    <a:pt x="637" y="60"/>
                    <a:pt x="50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3" name="Google Shape;17763;p41"/>
            <p:cNvSpPr/>
            <p:nvPr/>
          </p:nvSpPr>
          <p:spPr>
            <a:xfrm>
              <a:off x="6081000" y="2443025"/>
              <a:ext cx="18900" cy="6600"/>
            </a:xfrm>
            <a:custGeom>
              <a:avLst/>
              <a:gdLst/>
              <a:ahLst/>
              <a:cxnLst/>
              <a:rect l="l" t="t" r="r" b="b"/>
              <a:pathLst>
                <a:path w="756" h="264" extrusionOk="0">
                  <a:moveTo>
                    <a:pt x="371" y="1"/>
                  </a:moveTo>
                  <a:cubicBezTo>
                    <a:pt x="244" y="1"/>
                    <a:pt x="117" y="70"/>
                    <a:pt x="0" y="207"/>
                  </a:cubicBezTo>
                  <a:cubicBezTo>
                    <a:pt x="110" y="250"/>
                    <a:pt x="220" y="263"/>
                    <a:pt x="329" y="263"/>
                  </a:cubicBezTo>
                  <a:cubicBezTo>
                    <a:pt x="475" y="263"/>
                    <a:pt x="619" y="239"/>
                    <a:pt x="756" y="227"/>
                  </a:cubicBezTo>
                  <a:cubicBezTo>
                    <a:pt x="635" y="75"/>
                    <a:pt x="503" y="1"/>
                    <a:pt x="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4" name="Google Shape;17764;p41"/>
            <p:cNvSpPr/>
            <p:nvPr/>
          </p:nvSpPr>
          <p:spPr>
            <a:xfrm>
              <a:off x="6036725" y="2585950"/>
              <a:ext cx="6000" cy="13950"/>
            </a:xfrm>
            <a:custGeom>
              <a:avLst/>
              <a:gdLst/>
              <a:ahLst/>
              <a:cxnLst/>
              <a:rect l="l" t="t" r="r" b="b"/>
              <a:pathLst>
                <a:path w="240" h="558" extrusionOk="0">
                  <a:moveTo>
                    <a:pt x="239" y="1"/>
                  </a:moveTo>
                  <a:cubicBezTo>
                    <a:pt x="1" y="180"/>
                    <a:pt x="20" y="359"/>
                    <a:pt x="239" y="558"/>
                  </a:cubicBezTo>
                  <a:lnTo>
                    <a:pt x="2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5" name="Google Shape;17765;p41"/>
            <p:cNvSpPr/>
            <p:nvPr/>
          </p:nvSpPr>
          <p:spPr>
            <a:xfrm>
              <a:off x="5719450" y="2567050"/>
              <a:ext cx="4500" cy="8975"/>
            </a:xfrm>
            <a:custGeom>
              <a:avLst/>
              <a:gdLst/>
              <a:ahLst/>
              <a:cxnLst/>
              <a:rect l="l" t="t" r="r" b="b"/>
              <a:pathLst>
                <a:path w="180" h="359" extrusionOk="0">
                  <a:moveTo>
                    <a:pt x="0" y="1"/>
                  </a:moveTo>
                  <a:lnTo>
                    <a:pt x="0" y="359"/>
                  </a:lnTo>
                  <a:cubicBezTo>
                    <a:pt x="179" y="239"/>
                    <a:pt x="179" y="12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6" name="Google Shape;17766;p41"/>
            <p:cNvSpPr/>
            <p:nvPr/>
          </p:nvSpPr>
          <p:spPr>
            <a:xfrm>
              <a:off x="6180950" y="2514825"/>
              <a:ext cx="5000" cy="8975"/>
            </a:xfrm>
            <a:custGeom>
              <a:avLst/>
              <a:gdLst/>
              <a:ahLst/>
              <a:cxnLst/>
              <a:rect l="l" t="t" r="r" b="b"/>
              <a:pathLst>
                <a:path w="200" h="359" extrusionOk="0">
                  <a:moveTo>
                    <a:pt x="0" y="1"/>
                  </a:moveTo>
                  <a:lnTo>
                    <a:pt x="0" y="359"/>
                  </a:lnTo>
                  <a:cubicBezTo>
                    <a:pt x="14" y="352"/>
                    <a:pt x="31" y="350"/>
                    <a:pt x="51" y="350"/>
                  </a:cubicBezTo>
                  <a:cubicBezTo>
                    <a:pt x="91" y="350"/>
                    <a:pt x="140" y="359"/>
                    <a:pt x="179" y="359"/>
                  </a:cubicBezTo>
                  <a:cubicBezTo>
                    <a:pt x="199" y="220"/>
                    <a:pt x="179" y="6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7" name="Google Shape;17767;p41"/>
            <p:cNvSpPr/>
            <p:nvPr/>
          </p:nvSpPr>
          <p:spPr>
            <a:xfrm>
              <a:off x="6176475" y="2527775"/>
              <a:ext cx="4000" cy="10950"/>
            </a:xfrm>
            <a:custGeom>
              <a:avLst/>
              <a:gdLst/>
              <a:ahLst/>
              <a:cxnLst/>
              <a:rect l="l" t="t" r="r" b="b"/>
              <a:pathLst>
                <a:path w="160" h="438" extrusionOk="0">
                  <a:moveTo>
                    <a:pt x="160" y="0"/>
                  </a:moveTo>
                  <a:cubicBezTo>
                    <a:pt x="20" y="139"/>
                    <a:pt x="0" y="299"/>
                    <a:pt x="160" y="438"/>
                  </a:cubicBezTo>
                  <a:lnTo>
                    <a:pt x="1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8" name="Google Shape;17768;p41"/>
            <p:cNvSpPr/>
            <p:nvPr/>
          </p:nvSpPr>
          <p:spPr>
            <a:xfrm>
              <a:off x="5863175" y="2679950"/>
              <a:ext cx="2500" cy="3000"/>
            </a:xfrm>
            <a:custGeom>
              <a:avLst/>
              <a:gdLst/>
              <a:ahLst/>
              <a:cxnLst/>
              <a:rect l="l" t="t" r="r" b="b"/>
              <a:pathLst>
                <a:path w="100" h="120" extrusionOk="0">
                  <a:moveTo>
                    <a:pt x="60" y="0"/>
                  </a:moveTo>
                  <a:lnTo>
                    <a:pt x="0" y="60"/>
                  </a:lnTo>
                  <a:lnTo>
                    <a:pt x="80" y="120"/>
                  </a:lnTo>
                  <a:cubicBezTo>
                    <a:pt x="80" y="100"/>
                    <a:pt x="99" y="80"/>
                    <a:pt x="99" y="60"/>
                  </a:cubicBezTo>
                  <a:cubicBezTo>
                    <a:pt x="80" y="20"/>
                    <a:pt x="80" y="0"/>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9" name="Google Shape;17769;p41"/>
            <p:cNvSpPr/>
            <p:nvPr/>
          </p:nvSpPr>
          <p:spPr>
            <a:xfrm>
              <a:off x="6381875" y="2458650"/>
              <a:ext cx="8975" cy="3000"/>
            </a:xfrm>
            <a:custGeom>
              <a:avLst/>
              <a:gdLst/>
              <a:ahLst/>
              <a:cxnLst/>
              <a:rect l="l" t="t" r="r" b="b"/>
              <a:pathLst>
                <a:path w="359" h="120" extrusionOk="0">
                  <a:moveTo>
                    <a:pt x="179" y="0"/>
                  </a:moveTo>
                  <a:cubicBezTo>
                    <a:pt x="119" y="0"/>
                    <a:pt x="60" y="40"/>
                    <a:pt x="0" y="119"/>
                  </a:cubicBezTo>
                  <a:cubicBezTo>
                    <a:pt x="60" y="109"/>
                    <a:pt x="119" y="104"/>
                    <a:pt x="179" y="104"/>
                  </a:cubicBezTo>
                  <a:cubicBezTo>
                    <a:pt x="239" y="104"/>
                    <a:pt x="298" y="109"/>
                    <a:pt x="358" y="119"/>
                  </a:cubicBezTo>
                  <a:cubicBezTo>
                    <a:pt x="298" y="40"/>
                    <a:pt x="239"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0" name="Google Shape;17770;p41"/>
            <p:cNvSpPr/>
            <p:nvPr/>
          </p:nvSpPr>
          <p:spPr>
            <a:xfrm>
              <a:off x="6036225" y="2557100"/>
              <a:ext cx="1525" cy="5000"/>
            </a:xfrm>
            <a:custGeom>
              <a:avLst/>
              <a:gdLst/>
              <a:ahLst/>
              <a:cxnLst/>
              <a:rect l="l" t="t" r="r" b="b"/>
              <a:pathLst>
                <a:path w="61" h="200" extrusionOk="0">
                  <a:moveTo>
                    <a:pt x="60" y="1"/>
                  </a:moveTo>
                  <a:cubicBezTo>
                    <a:pt x="40" y="21"/>
                    <a:pt x="1" y="41"/>
                    <a:pt x="1" y="41"/>
                  </a:cubicBezTo>
                  <a:lnTo>
                    <a:pt x="60" y="200"/>
                  </a:lnTo>
                  <a:lnTo>
                    <a:pt x="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1" name="Google Shape;17771;p41"/>
            <p:cNvSpPr/>
            <p:nvPr/>
          </p:nvSpPr>
          <p:spPr>
            <a:xfrm>
              <a:off x="6247600" y="2505375"/>
              <a:ext cx="5475" cy="2275"/>
            </a:xfrm>
            <a:custGeom>
              <a:avLst/>
              <a:gdLst/>
              <a:ahLst/>
              <a:cxnLst/>
              <a:rect l="l" t="t" r="r" b="b"/>
              <a:pathLst>
                <a:path w="219" h="91" extrusionOk="0">
                  <a:moveTo>
                    <a:pt x="0" y="1"/>
                  </a:moveTo>
                  <a:cubicBezTo>
                    <a:pt x="30" y="61"/>
                    <a:pt x="65" y="90"/>
                    <a:pt x="102" y="90"/>
                  </a:cubicBezTo>
                  <a:cubicBezTo>
                    <a:pt x="139" y="90"/>
                    <a:pt x="179" y="61"/>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2" name="Google Shape;17772;p41"/>
            <p:cNvSpPr/>
            <p:nvPr/>
          </p:nvSpPr>
          <p:spPr>
            <a:xfrm>
              <a:off x="6066575" y="2506000"/>
              <a:ext cx="9475" cy="3875"/>
            </a:xfrm>
            <a:custGeom>
              <a:avLst/>
              <a:gdLst/>
              <a:ahLst/>
              <a:cxnLst/>
              <a:rect l="l" t="t" r="r" b="b"/>
              <a:pathLst>
                <a:path w="379" h="155" extrusionOk="0">
                  <a:moveTo>
                    <a:pt x="192" y="0"/>
                  </a:moveTo>
                  <a:cubicBezTo>
                    <a:pt x="126" y="0"/>
                    <a:pt x="63" y="50"/>
                    <a:pt x="0" y="155"/>
                  </a:cubicBezTo>
                  <a:cubicBezTo>
                    <a:pt x="119" y="155"/>
                    <a:pt x="239" y="115"/>
                    <a:pt x="378" y="115"/>
                  </a:cubicBezTo>
                  <a:cubicBezTo>
                    <a:pt x="312" y="40"/>
                    <a:pt x="251" y="0"/>
                    <a:pt x="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3" name="Google Shape;17773;p41"/>
            <p:cNvSpPr/>
            <p:nvPr/>
          </p:nvSpPr>
          <p:spPr>
            <a:xfrm>
              <a:off x="5841275" y="2500900"/>
              <a:ext cx="7500" cy="4025"/>
            </a:xfrm>
            <a:custGeom>
              <a:avLst/>
              <a:gdLst/>
              <a:ahLst/>
              <a:cxnLst/>
              <a:rect l="l" t="t" r="r" b="b"/>
              <a:pathLst>
                <a:path w="300" h="161" extrusionOk="0">
                  <a:moveTo>
                    <a:pt x="160" y="1"/>
                  </a:moveTo>
                  <a:cubicBezTo>
                    <a:pt x="100" y="1"/>
                    <a:pt x="60" y="61"/>
                    <a:pt x="1" y="80"/>
                  </a:cubicBezTo>
                  <a:lnTo>
                    <a:pt x="160" y="160"/>
                  </a:lnTo>
                  <a:lnTo>
                    <a:pt x="299" y="80"/>
                  </a:lnTo>
                  <a:cubicBezTo>
                    <a:pt x="259" y="61"/>
                    <a:pt x="200"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4" name="Google Shape;17774;p41"/>
            <p:cNvSpPr/>
            <p:nvPr/>
          </p:nvSpPr>
          <p:spPr>
            <a:xfrm>
              <a:off x="5962000" y="2504750"/>
              <a:ext cx="10600" cy="4700"/>
            </a:xfrm>
            <a:custGeom>
              <a:avLst/>
              <a:gdLst/>
              <a:ahLst/>
              <a:cxnLst/>
              <a:rect l="l" t="t" r="r" b="b"/>
              <a:pathLst>
                <a:path w="424" h="188" extrusionOk="0">
                  <a:moveTo>
                    <a:pt x="152" y="1"/>
                  </a:moveTo>
                  <a:cubicBezTo>
                    <a:pt x="72" y="1"/>
                    <a:pt x="0" y="17"/>
                    <a:pt x="26" y="106"/>
                  </a:cubicBezTo>
                  <a:cubicBezTo>
                    <a:pt x="54" y="163"/>
                    <a:pt x="114" y="188"/>
                    <a:pt x="185" y="188"/>
                  </a:cubicBezTo>
                  <a:cubicBezTo>
                    <a:pt x="262" y="188"/>
                    <a:pt x="351" y="158"/>
                    <a:pt x="423" y="106"/>
                  </a:cubicBezTo>
                  <a:cubicBezTo>
                    <a:pt x="344" y="66"/>
                    <a:pt x="304" y="26"/>
                    <a:pt x="284" y="6"/>
                  </a:cubicBezTo>
                  <a:cubicBezTo>
                    <a:pt x="248" y="6"/>
                    <a:pt x="199" y="1"/>
                    <a:pt x="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5" name="Google Shape;17775;p41"/>
            <p:cNvSpPr/>
            <p:nvPr/>
          </p:nvSpPr>
          <p:spPr>
            <a:xfrm>
              <a:off x="5184325" y="2909175"/>
              <a:ext cx="82575" cy="41400"/>
            </a:xfrm>
            <a:custGeom>
              <a:avLst/>
              <a:gdLst/>
              <a:ahLst/>
              <a:cxnLst/>
              <a:rect l="l" t="t" r="r" b="b"/>
              <a:pathLst>
                <a:path w="3303" h="1656" extrusionOk="0">
                  <a:moveTo>
                    <a:pt x="1675" y="1"/>
                  </a:moveTo>
                  <a:cubicBezTo>
                    <a:pt x="1647" y="1"/>
                    <a:pt x="1615" y="16"/>
                    <a:pt x="1572" y="42"/>
                  </a:cubicBezTo>
                  <a:cubicBezTo>
                    <a:pt x="1174" y="499"/>
                    <a:pt x="438" y="161"/>
                    <a:pt x="0" y="678"/>
                  </a:cubicBezTo>
                  <a:cubicBezTo>
                    <a:pt x="637" y="996"/>
                    <a:pt x="1234" y="1275"/>
                    <a:pt x="1890" y="1374"/>
                  </a:cubicBezTo>
                  <a:cubicBezTo>
                    <a:pt x="2010" y="1474"/>
                    <a:pt x="2169" y="1454"/>
                    <a:pt x="2288" y="1553"/>
                  </a:cubicBezTo>
                  <a:cubicBezTo>
                    <a:pt x="2388" y="1553"/>
                    <a:pt x="2507" y="1573"/>
                    <a:pt x="2606" y="1593"/>
                  </a:cubicBezTo>
                  <a:cubicBezTo>
                    <a:pt x="2686" y="1633"/>
                    <a:pt x="2785" y="1653"/>
                    <a:pt x="2865" y="1653"/>
                  </a:cubicBezTo>
                  <a:cubicBezTo>
                    <a:pt x="2905" y="1653"/>
                    <a:pt x="2945" y="1655"/>
                    <a:pt x="2984" y="1655"/>
                  </a:cubicBezTo>
                  <a:cubicBezTo>
                    <a:pt x="3064" y="1655"/>
                    <a:pt x="3144" y="1646"/>
                    <a:pt x="3223" y="1593"/>
                  </a:cubicBezTo>
                  <a:cubicBezTo>
                    <a:pt x="3283" y="1534"/>
                    <a:pt x="3303" y="1434"/>
                    <a:pt x="3283" y="1355"/>
                  </a:cubicBezTo>
                  <a:cubicBezTo>
                    <a:pt x="3243" y="1275"/>
                    <a:pt x="3163" y="1235"/>
                    <a:pt x="3084" y="1195"/>
                  </a:cubicBezTo>
                  <a:cubicBezTo>
                    <a:pt x="2785" y="1096"/>
                    <a:pt x="2388" y="1076"/>
                    <a:pt x="2507" y="579"/>
                  </a:cubicBezTo>
                  <a:cubicBezTo>
                    <a:pt x="2308" y="360"/>
                    <a:pt x="1870" y="479"/>
                    <a:pt x="1771" y="81"/>
                  </a:cubicBezTo>
                  <a:cubicBezTo>
                    <a:pt x="1737" y="25"/>
                    <a:pt x="1710" y="1"/>
                    <a:pt x="16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6" name="Google Shape;17776;p41"/>
            <p:cNvSpPr/>
            <p:nvPr/>
          </p:nvSpPr>
          <p:spPr>
            <a:xfrm>
              <a:off x="5303175" y="2971375"/>
              <a:ext cx="125350" cy="56300"/>
            </a:xfrm>
            <a:custGeom>
              <a:avLst/>
              <a:gdLst/>
              <a:ahLst/>
              <a:cxnLst/>
              <a:rect l="l" t="t" r="r" b="b"/>
              <a:pathLst>
                <a:path w="5014" h="2252" extrusionOk="0">
                  <a:moveTo>
                    <a:pt x="80" y="0"/>
                  </a:moveTo>
                  <a:lnTo>
                    <a:pt x="80" y="0"/>
                  </a:lnTo>
                  <a:cubicBezTo>
                    <a:pt x="100" y="179"/>
                    <a:pt x="240" y="359"/>
                    <a:pt x="1" y="458"/>
                  </a:cubicBezTo>
                  <a:cubicBezTo>
                    <a:pt x="240" y="697"/>
                    <a:pt x="538" y="836"/>
                    <a:pt x="896" y="836"/>
                  </a:cubicBezTo>
                  <a:cubicBezTo>
                    <a:pt x="2070" y="1274"/>
                    <a:pt x="3283" y="1572"/>
                    <a:pt x="4417" y="2149"/>
                  </a:cubicBezTo>
                  <a:cubicBezTo>
                    <a:pt x="4526" y="2203"/>
                    <a:pt x="4635" y="2252"/>
                    <a:pt x="4744" y="2252"/>
                  </a:cubicBezTo>
                  <a:cubicBezTo>
                    <a:pt x="4834" y="2252"/>
                    <a:pt x="4924" y="2219"/>
                    <a:pt x="5014" y="2129"/>
                  </a:cubicBezTo>
                  <a:cubicBezTo>
                    <a:pt x="3522" y="1075"/>
                    <a:pt x="1751" y="597"/>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7" name="Google Shape;17777;p41"/>
            <p:cNvSpPr/>
            <p:nvPr/>
          </p:nvSpPr>
          <p:spPr>
            <a:xfrm>
              <a:off x="5224100" y="2890075"/>
              <a:ext cx="40900" cy="28450"/>
            </a:xfrm>
            <a:custGeom>
              <a:avLst/>
              <a:gdLst/>
              <a:ahLst/>
              <a:cxnLst/>
              <a:rect l="l" t="t" r="r" b="b"/>
              <a:pathLst>
                <a:path w="1636" h="1138" extrusionOk="0">
                  <a:moveTo>
                    <a:pt x="224" y="0"/>
                  </a:moveTo>
                  <a:cubicBezTo>
                    <a:pt x="194" y="0"/>
                    <a:pt x="173" y="31"/>
                    <a:pt x="160" y="70"/>
                  </a:cubicBezTo>
                  <a:cubicBezTo>
                    <a:pt x="180" y="328"/>
                    <a:pt x="120" y="567"/>
                    <a:pt x="1" y="826"/>
                  </a:cubicBezTo>
                  <a:cubicBezTo>
                    <a:pt x="61" y="826"/>
                    <a:pt x="120" y="845"/>
                    <a:pt x="180" y="845"/>
                  </a:cubicBezTo>
                  <a:cubicBezTo>
                    <a:pt x="256" y="825"/>
                    <a:pt x="330" y="817"/>
                    <a:pt x="402" y="817"/>
                  </a:cubicBezTo>
                  <a:cubicBezTo>
                    <a:pt x="685" y="817"/>
                    <a:pt x="932" y="953"/>
                    <a:pt x="1155" y="1064"/>
                  </a:cubicBezTo>
                  <a:cubicBezTo>
                    <a:pt x="1267" y="1116"/>
                    <a:pt x="1350" y="1138"/>
                    <a:pt x="1412" y="1138"/>
                  </a:cubicBezTo>
                  <a:cubicBezTo>
                    <a:pt x="1635" y="1138"/>
                    <a:pt x="1581" y="853"/>
                    <a:pt x="1612" y="666"/>
                  </a:cubicBezTo>
                  <a:cubicBezTo>
                    <a:pt x="1175" y="448"/>
                    <a:pt x="618" y="448"/>
                    <a:pt x="279" y="30"/>
                  </a:cubicBezTo>
                  <a:cubicBezTo>
                    <a:pt x="259" y="9"/>
                    <a:pt x="240"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8" name="Google Shape;17778;p41"/>
            <p:cNvSpPr/>
            <p:nvPr/>
          </p:nvSpPr>
          <p:spPr>
            <a:xfrm>
              <a:off x="5232075" y="2861975"/>
              <a:ext cx="31350" cy="28350"/>
            </a:xfrm>
            <a:custGeom>
              <a:avLst/>
              <a:gdLst/>
              <a:ahLst/>
              <a:cxnLst/>
              <a:rect l="l" t="t" r="r" b="b"/>
              <a:pathLst>
                <a:path w="1254" h="1134" extrusionOk="0">
                  <a:moveTo>
                    <a:pt x="199" y="0"/>
                  </a:moveTo>
                  <a:cubicBezTo>
                    <a:pt x="40" y="159"/>
                    <a:pt x="80" y="378"/>
                    <a:pt x="0" y="577"/>
                  </a:cubicBezTo>
                  <a:cubicBezTo>
                    <a:pt x="40" y="656"/>
                    <a:pt x="40" y="736"/>
                    <a:pt x="60" y="796"/>
                  </a:cubicBezTo>
                  <a:cubicBezTo>
                    <a:pt x="87" y="793"/>
                    <a:pt x="114" y="792"/>
                    <a:pt x="141" y="792"/>
                  </a:cubicBezTo>
                  <a:cubicBezTo>
                    <a:pt x="520" y="792"/>
                    <a:pt x="821" y="1041"/>
                    <a:pt x="1174" y="1134"/>
                  </a:cubicBezTo>
                  <a:cubicBezTo>
                    <a:pt x="1234" y="1074"/>
                    <a:pt x="1253" y="995"/>
                    <a:pt x="1253" y="895"/>
                  </a:cubicBezTo>
                  <a:cubicBezTo>
                    <a:pt x="1154" y="577"/>
                    <a:pt x="856" y="537"/>
                    <a:pt x="597" y="378"/>
                  </a:cubicBezTo>
                  <a:cubicBezTo>
                    <a:pt x="418" y="298"/>
                    <a:pt x="378" y="10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9" name="Google Shape;17779;p41"/>
            <p:cNvSpPr/>
            <p:nvPr/>
          </p:nvSpPr>
          <p:spPr>
            <a:xfrm>
              <a:off x="5255450" y="2945625"/>
              <a:ext cx="25875" cy="12900"/>
            </a:xfrm>
            <a:custGeom>
              <a:avLst/>
              <a:gdLst/>
              <a:ahLst/>
              <a:cxnLst/>
              <a:rect l="l" t="t" r="r" b="b"/>
              <a:pathLst>
                <a:path w="1035" h="516" extrusionOk="0">
                  <a:moveTo>
                    <a:pt x="730" y="0"/>
                  </a:moveTo>
                  <a:cubicBezTo>
                    <a:pt x="635" y="0"/>
                    <a:pt x="536" y="30"/>
                    <a:pt x="438" y="95"/>
                  </a:cubicBezTo>
                  <a:cubicBezTo>
                    <a:pt x="299" y="95"/>
                    <a:pt x="159" y="115"/>
                    <a:pt x="20" y="115"/>
                  </a:cubicBezTo>
                  <a:cubicBezTo>
                    <a:pt x="20" y="115"/>
                    <a:pt x="0" y="115"/>
                    <a:pt x="20" y="195"/>
                  </a:cubicBezTo>
                  <a:cubicBezTo>
                    <a:pt x="20" y="235"/>
                    <a:pt x="20" y="275"/>
                    <a:pt x="60" y="314"/>
                  </a:cubicBezTo>
                  <a:cubicBezTo>
                    <a:pt x="278" y="423"/>
                    <a:pt x="496" y="516"/>
                    <a:pt x="744" y="516"/>
                  </a:cubicBezTo>
                  <a:cubicBezTo>
                    <a:pt x="768" y="516"/>
                    <a:pt x="792" y="515"/>
                    <a:pt x="816" y="513"/>
                  </a:cubicBezTo>
                  <a:cubicBezTo>
                    <a:pt x="856" y="434"/>
                    <a:pt x="935" y="374"/>
                    <a:pt x="1015" y="294"/>
                  </a:cubicBezTo>
                  <a:cubicBezTo>
                    <a:pt x="1015" y="294"/>
                    <a:pt x="1035" y="275"/>
                    <a:pt x="1035" y="215"/>
                  </a:cubicBezTo>
                  <a:cubicBezTo>
                    <a:pt x="1035" y="155"/>
                    <a:pt x="1015" y="115"/>
                    <a:pt x="955" y="56"/>
                  </a:cubicBezTo>
                  <a:cubicBezTo>
                    <a:pt x="883" y="20"/>
                    <a:pt x="808" y="0"/>
                    <a:pt x="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0" name="Google Shape;17780;p41"/>
            <p:cNvSpPr/>
            <p:nvPr/>
          </p:nvSpPr>
          <p:spPr>
            <a:xfrm>
              <a:off x="5275325" y="2957575"/>
              <a:ext cx="13950" cy="5475"/>
            </a:xfrm>
            <a:custGeom>
              <a:avLst/>
              <a:gdLst/>
              <a:ahLst/>
              <a:cxnLst/>
              <a:rect l="l" t="t" r="r" b="b"/>
              <a:pathLst>
                <a:path w="558" h="219" extrusionOk="0">
                  <a:moveTo>
                    <a:pt x="208" y="1"/>
                  </a:moveTo>
                  <a:cubicBezTo>
                    <a:pt x="141" y="1"/>
                    <a:pt x="71" y="9"/>
                    <a:pt x="1" y="15"/>
                  </a:cubicBezTo>
                  <a:cubicBezTo>
                    <a:pt x="119" y="167"/>
                    <a:pt x="280" y="219"/>
                    <a:pt x="460" y="219"/>
                  </a:cubicBezTo>
                  <a:cubicBezTo>
                    <a:pt x="492" y="219"/>
                    <a:pt x="525" y="217"/>
                    <a:pt x="558" y="214"/>
                  </a:cubicBezTo>
                  <a:cubicBezTo>
                    <a:pt x="477" y="38"/>
                    <a:pt x="350"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1" name="Google Shape;17781;p41"/>
            <p:cNvSpPr/>
            <p:nvPr/>
          </p:nvSpPr>
          <p:spPr>
            <a:xfrm>
              <a:off x="5289250" y="2962775"/>
              <a:ext cx="9975" cy="4800"/>
            </a:xfrm>
            <a:custGeom>
              <a:avLst/>
              <a:gdLst/>
              <a:ahLst/>
              <a:cxnLst/>
              <a:rect l="l" t="t" r="r" b="b"/>
              <a:pathLst>
                <a:path w="399" h="192" extrusionOk="0">
                  <a:moveTo>
                    <a:pt x="100" y="0"/>
                  </a:moveTo>
                  <a:cubicBezTo>
                    <a:pt x="69" y="0"/>
                    <a:pt x="36" y="2"/>
                    <a:pt x="1" y="6"/>
                  </a:cubicBezTo>
                  <a:cubicBezTo>
                    <a:pt x="81" y="151"/>
                    <a:pt x="187" y="192"/>
                    <a:pt x="309" y="192"/>
                  </a:cubicBezTo>
                  <a:cubicBezTo>
                    <a:pt x="338" y="192"/>
                    <a:pt x="368" y="189"/>
                    <a:pt x="399" y="185"/>
                  </a:cubicBezTo>
                  <a:cubicBezTo>
                    <a:pt x="335" y="41"/>
                    <a:pt x="232" y="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2" name="Google Shape;17782;p41"/>
            <p:cNvSpPr/>
            <p:nvPr/>
          </p:nvSpPr>
          <p:spPr>
            <a:xfrm>
              <a:off x="5228575" y="2881350"/>
              <a:ext cx="4500" cy="9975"/>
            </a:xfrm>
            <a:custGeom>
              <a:avLst/>
              <a:gdLst/>
              <a:ahLst/>
              <a:cxnLst/>
              <a:rect l="l" t="t" r="r" b="b"/>
              <a:pathLst>
                <a:path w="180" h="399" extrusionOk="0">
                  <a:moveTo>
                    <a:pt x="180" y="1"/>
                  </a:moveTo>
                  <a:cubicBezTo>
                    <a:pt x="1" y="80"/>
                    <a:pt x="1" y="220"/>
                    <a:pt x="1" y="399"/>
                  </a:cubicBezTo>
                  <a:cubicBezTo>
                    <a:pt x="21" y="379"/>
                    <a:pt x="80" y="359"/>
                    <a:pt x="120" y="359"/>
                  </a:cubicBezTo>
                  <a:cubicBezTo>
                    <a:pt x="120" y="220"/>
                    <a:pt x="140" y="120"/>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3" name="Google Shape;17783;p41"/>
            <p:cNvSpPr/>
            <p:nvPr/>
          </p:nvSpPr>
          <p:spPr>
            <a:xfrm>
              <a:off x="5232075" y="2943375"/>
              <a:ext cx="9975" cy="4775"/>
            </a:xfrm>
            <a:custGeom>
              <a:avLst/>
              <a:gdLst/>
              <a:ahLst/>
              <a:cxnLst/>
              <a:rect l="l" t="t" r="r" b="b"/>
              <a:pathLst>
                <a:path w="399" h="191" extrusionOk="0">
                  <a:moveTo>
                    <a:pt x="98" y="0"/>
                  </a:moveTo>
                  <a:cubicBezTo>
                    <a:pt x="67" y="0"/>
                    <a:pt x="35" y="3"/>
                    <a:pt x="0" y="6"/>
                  </a:cubicBezTo>
                  <a:cubicBezTo>
                    <a:pt x="84" y="141"/>
                    <a:pt x="197" y="190"/>
                    <a:pt x="326" y="190"/>
                  </a:cubicBezTo>
                  <a:cubicBezTo>
                    <a:pt x="349" y="190"/>
                    <a:pt x="373" y="189"/>
                    <a:pt x="398" y="185"/>
                  </a:cubicBezTo>
                  <a:cubicBezTo>
                    <a:pt x="318" y="41"/>
                    <a:pt x="225" y="0"/>
                    <a:pt x="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4" name="Google Shape;17784;p41"/>
            <p:cNvSpPr/>
            <p:nvPr/>
          </p:nvSpPr>
          <p:spPr>
            <a:xfrm>
              <a:off x="5250475" y="2948500"/>
              <a:ext cx="5975" cy="4500"/>
            </a:xfrm>
            <a:custGeom>
              <a:avLst/>
              <a:gdLst/>
              <a:ahLst/>
              <a:cxnLst/>
              <a:rect l="l" t="t" r="r" b="b"/>
              <a:pathLst>
                <a:path w="239" h="180" extrusionOk="0">
                  <a:moveTo>
                    <a:pt x="219" y="0"/>
                  </a:moveTo>
                  <a:cubicBezTo>
                    <a:pt x="139" y="0"/>
                    <a:pt x="60" y="20"/>
                    <a:pt x="0" y="20"/>
                  </a:cubicBezTo>
                  <a:cubicBezTo>
                    <a:pt x="100" y="80"/>
                    <a:pt x="159" y="120"/>
                    <a:pt x="239" y="179"/>
                  </a:cubicBezTo>
                  <a:cubicBezTo>
                    <a:pt x="239" y="120"/>
                    <a:pt x="219" y="60"/>
                    <a:pt x="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5" name="Google Shape;17785;p41"/>
            <p:cNvSpPr/>
            <p:nvPr/>
          </p:nvSpPr>
          <p:spPr>
            <a:xfrm>
              <a:off x="5057000" y="3086750"/>
              <a:ext cx="109950" cy="39025"/>
            </a:xfrm>
            <a:custGeom>
              <a:avLst/>
              <a:gdLst/>
              <a:ahLst/>
              <a:cxnLst/>
              <a:rect l="l" t="t" r="r" b="b"/>
              <a:pathLst>
                <a:path w="4398" h="1561" extrusionOk="0">
                  <a:moveTo>
                    <a:pt x="717" y="1"/>
                  </a:moveTo>
                  <a:cubicBezTo>
                    <a:pt x="478" y="319"/>
                    <a:pt x="220" y="617"/>
                    <a:pt x="1" y="955"/>
                  </a:cubicBezTo>
                  <a:cubicBezTo>
                    <a:pt x="240" y="1333"/>
                    <a:pt x="638" y="1373"/>
                    <a:pt x="1035" y="1512"/>
                  </a:cubicBezTo>
                  <a:cubicBezTo>
                    <a:pt x="1144" y="1548"/>
                    <a:pt x="1253" y="1561"/>
                    <a:pt x="1361" y="1561"/>
                  </a:cubicBezTo>
                  <a:cubicBezTo>
                    <a:pt x="1707" y="1561"/>
                    <a:pt x="2048" y="1423"/>
                    <a:pt x="2387" y="1423"/>
                  </a:cubicBezTo>
                  <a:cubicBezTo>
                    <a:pt x="2540" y="1423"/>
                    <a:pt x="2693" y="1451"/>
                    <a:pt x="2846" y="1532"/>
                  </a:cubicBezTo>
                  <a:lnTo>
                    <a:pt x="3403" y="1532"/>
                  </a:lnTo>
                  <a:cubicBezTo>
                    <a:pt x="3482" y="1453"/>
                    <a:pt x="3502" y="1373"/>
                    <a:pt x="3462" y="1294"/>
                  </a:cubicBezTo>
                  <a:cubicBezTo>
                    <a:pt x="3383" y="1154"/>
                    <a:pt x="3283" y="1055"/>
                    <a:pt x="3124" y="1015"/>
                  </a:cubicBezTo>
                  <a:cubicBezTo>
                    <a:pt x="2726" y="916"/>
                    <a:pt x="2328" y="1035"/>
                    <a:pt x="1931" y="856"/>
                  </a:cubicBezTo>
                  <a:lnTo>
                    <a:pt x="1931" y="856"/>
                  </a:lnTo>
                  <a:cubicBezTo>
                    <a:pt x="2607" y="975"/>
                    <a:pt x="3303" y="955"/>
                    <a:pt x="3960" y="1115"/>
                  </a:cubicBezTo>
                  <a:cubicBezTo>
                    <a:pt x="3987" y="1120"/>
                    <a:pt x="4016" y="1123"/>
                    <a:pt x="4044" y="1123"/>
                  </a:cubicBezTo>
                  <a:cubicBezTo>
                    <a:pt x="4220" y="1123"/>
                    <a:pt x="4397" y="1013"/>
                    <a:pt x="4397" y="756"/>
                  </a:cubicBezTo>
                  <a:cubicBezTo>
                    <a:pt x="4258" y="597"/>
                    <a:pt x="3920" y="796"/>
                    <a:pt x="3800" y="538"/>
                  </a:cubicBezTo>
                  <a:cubicBezTo>
                    <a:pt x="3670" y="407"/>
                    <a:pt x="3510" y="360"/>
                    <a:pt x="3357" y="360"/>
                  </a:cubicBezTo>
                  <a:cubicBezTo>
                    <a:pt x="3228" y="360"/>
                    <a:pt x="3104" y="393"/>
                    <a:pt x="3005" y="438"/>
                  </a:cubicBezTo>
                  <a:cubicBezTo>
                    <a:pt x="2854" y="514"/>
                    <a:pt x="2703" y="535"/>
                    <a:pt x="2557" y="535"/>
                  </a:cubicBezTo>
                  <a:cubicBezTo>
                    <a:pt x="2394" y="535"/>
                    <a:pt x="2236" y="508"/>
                    <a:pt x="2090" y="498"/>
                  </a:cubicBezTo>
                  <a:cubicBezTo>
                    <a:pt x="1612" y="418"/>
                    <a:pt x="996" y="617"/>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6" name="Google Shape;17786;p41"/>
            <p:cNvSpPr/>
            <p:nvPr/>
          </p:nvSpPr>
          <p:spPr>
            <a:xfrm>
              <a:off x="5089325" y="3032525"/>
              <a:ext cx="27400" cy="25525"/>
            </a:xfrm>
            <a:custGeom>
              <a:avLst/>
              <a:gdLst/>
              <a:ahLst/>
              <a:cxnLst/>
              <a:rect l="l" t="t" r="r" b="b"/>
              <a:pathLst>
                <a:path w="1096" h="1021" extrusionOk="0">
                  <a:moveTo>
                    <a:pt x="109" y="0"/>
                  </a:moveTo>
                  <a:cubicBezTo>
                    <a:pt x="83" y="0"/>
                    <a:pt x="56" y="15"/>
                    <a:pt x="21" y="41"/>
                  </a:cubicBezTo>
                  <a:cubicBezTo>
                    <a:pt x="1" y="379"/>
                    <a:pt x="1" y="678"/>
                    <a:pt x="1" y="996"/>
                  </a:cubicBezTo>
                  <a:cubicBezTo>
                    <a:pt x="160" y="996"/>
                    <a:pt x="319" y="1021"/>
                    <a:pt x="496" y="1021"/>
                  </a:cubicBezTo>
                  <a:cubicBezTo>
                    <a:pt x="672" y="1021"/>
                    <a:pt x="866" y="996"/>
                    <a:pt x="1095" y="896"/>
                  </a:cubicBezTo>
                  <a:cubicBezTo>
                    <a:pt x="677" y="697"/>
                    <a:pt x="200" y="598"/>
                    <a:pt x="220" y="81"/>
                  </a:cubicBezTo>
                  <a:cubicBezTo>
                    <a:pt x="175" y="25"/>
                    <a:pt x="14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7" name="Google Shape;17787;p41"/>
            <p:cNvSpPr/>
            <p:nvPr/>
          </p:nvSpPr>
          <p:spPr>
            <a:xfrm>
              <a:off x="5089325" y="3029550"/>
              <a:ext cx="19925" cy="5000"/>
            </a:xfrm>
            <a:custGeom>
              <a:avLst/>
              <a:gdLst/>
              <a:ahLst/>
              <a:cxnLst/>
              <a:rect l="l" t="t" r="r" b="b"/>
              <a:pathLst>
                <a:path w="797" h="200" extrusionOk="0">
                  <a:moveTo>
                    <a:pt x="21" y="1"/>
                  </a:moveTo>
                  <a:cubicBezTo>
                    <a:pt x="1" y="41"/>
                    <a:pt x="1" y="120"/>
                    <a:pt x="1" y="200"/>
                  </a:cubicBezTo>
                  <a:lnTo>
                    <a:pt x="220" y="200"/>
                  </a:lnTo>
                  <a:cubicBezTo>
                    <a:pt x="260" y="192"/>
                    <a:pt x="299" y="189"/>
                    <a:pt x="339" y="189"/>
                  </a:cubicBezTo>
                  <a:cubicBezTo>
                    <a:pt x="398" y="189"/>
                    <a:pt x="458" y="195"/>
                    <a:pt x="516" y="195"/>
                  </a:cubicBezTo>
                  <a:cubicBezTo>
                    <a:pt x="613" y="195"/>
                    <a:pt x="707" y="180"/>
                    <a:pt x="797" y="100"/>
                  </a:cubicBezTo>
                  <a:cubicBezTo>
                    <a:pt x="626" y="15"/>
                    <a:pt x="470" y="4"/>
                    <a:pt x="315" y="4"/>
                  </a:cubicBezTo>
                  <a:cubicBezTo>
                    <a:pt x="264" y="4"/>
                    <a:pt x="214" y="6"/>
                    <a:pt x="162" y="6"/>
                  </a:cubicBezTo>
                  <a:cubicBezTo>
                    <a:pt x="116" y="6"/>
                    <a:pt x="69" y="5"/>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8" name="Google Shape;17788;p41"/>
            <p:cNvSpPr/>
            <p:nvPr/>
          </p:nvSpPr>
          <p:spPr>
            <a:xfrm>
              <a:off x="5037625" y="3115600"/>
              <a:ext cx="9475" cy="8975"/>
            </a:xfrm>
            <a:custGeom>
              <a:avLst/>
              <a:gdLst/>
              <a:ahLst/>
              <a:cxnLst/>
              <a:rect l="l" t="t" r="r" b="b"/>
              <a:pathLst>
                <a:path w="379" h="359" extrusionOk="0">
                  <a:moveTo>
                    <a:pt x="378" y="0"/>
                  </a:moveTo>
                  <a:lnTo>
                    <a:pt x="378" y="0"/>
                  </a:lnTo>
                  <a:cubicBezTo>
                    <a:pt x="179" y="40"/>
                    <a:pt x="100" y="179"/>
                    <a:pt x="0" y="358"/>
                  </a:cubicBezTo>
                  <a:lnTo>
                    <a:pt x="358" y="358"/>
                  </a:lnTo>
                  <a:cubicBezTo>
                    <a:pt x="378" y="219"/>
                    <a:pt x="378" y="14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9" name="Google Shape;17789;p41"/>
            <p:cNvSpPr/>
            <p:nvPr/>
          </p:nvSpPr>
          <p:spPr>
            <a:xfrm>
              <a:off x="5050550" y="3110625"/>
              <a:ext cx="6000" cy="4075"/>
            </a:xfrm>
            <a:custGeom>
              <a:avLst/>
              <a:gdLst/>
              <a:ahLst/>
              <a:cxnLst/>
              <a:rect l="l" t="t" r="r" b="b"/>
              <a:pathLst>
                <a:path w="240" h="163" extrusionOk="0">
                  <a:moveTo>
                    <a:pt x="239" y="0"/>
                  </a:moveTo>
                  <a:lnTo>
                    <a:pt x="0" y="160"/>
                  </a:lnTo>
                  <a:cubicBezTo>
                    <a:pt x="15" y="162"/>
                    <a:pt x="29" y="163"/>
                    <a:pt x="41" y="163"/>
                  </a:cubicBezTo>
                  <a:cubicBezTo>
                    <a:pt x="152" y="163"/>
                    <a:pt x="203" y="89"/>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0" name="Google Shape;17790;p41"/>
            <p:cNvSpPr/>
            <p:nvPr/>
          </p:nvSpPr>
          <p:spPr>
            <a:xfrm>
              <a:off x="5209200" y="2789475"/>
              <a:ext cx="76600" cy="47875"/>
            </a:xfrm>
            <a:custGeom>
              <a:avLst/>
              <a:gdLst/>
              <a:ahLst/>
              <a:cxnLst/>
              <a:rect l="l" t="t" r="r" b="b"/>
              <a:pathLst>
                <a:path w="3064" h="1915" extrusionOk="0">
                  <a:moveTo>
                    <a:pt x="113" y="1"/>
                  </a:moveTo>
                  <a:cubicBezTo>
                    <a:pt x="72" y="1"/>
                    <a:pt x="36" y="27"/>
                    <a:pt x="0" y="75"/>
                  </a:cubicBezTo>
                  <a:lnTo>
                    <a:pt x="20" y="95"/>
                  </a:lnTo>
                  <a:cubicBezTo>
                    <a:pt x="20" y="433"/>
                    <a:pt x="318" y="413"/>
                    <a:pt x="557" y="473"/>
                  </a:cubicBezTo>
                  <a:cubicBezTo>
                    <a:pt x="1015" y="592"/>
                    <a:pt x="1393" y="831"/>
                    <a:pt x="1472" y="1368"/>
                  </a:cubicBezTo>
                  <a:cubicBezTo>
                    <a:pt x="1492" y="1428"/>
                    <a:pt x="1552" y="1508"/>
                    <a:pt x="1611" y="1567"/>
                  </a:cubicBezTo>
                  <a:cubicBezTo>
                    <a:pt x="1905" y="1714"/>
                    <a:pt x="2187" y="1914"/>
                    <a:pt x="2506" y="1914"/>
                  </a:cubicBezTo>
                  <a:cubicBezTo>
                    <a:pt x="2620" y="1914"/>
                    <a:pt x="2739" y="1889"/>
                    <a:pt x="2865" y="1826"/>
                  </a:cubicBezTo>
                  <a:cubicBezTo>
                    <a:pt x="3004" y="1706"/>
                    <a:pt x="3064" y="1547"/>
                    <a:pt x="3064" y="1368"/>
                  </a:cubicBezTo>
                  <a:cubicBezTo>
                    <a:pt x="2944" y="1189"/>
                    <a:pt x="2765" y="1090"/>
                    <a:pt x="2566" y="990"/>
                  </a:cubicBezTo>
                  <a:cubicBezTo>
                    <a:pt x="1910" y="612"/>
                    <a:pt x="1114" y="592"/>
                    <a:pt x="577" y="75"/>
                  </a:cubicBezTo>
                  <a:cubicBezTo>
                    <a:pt x="458" y="75"/>
                    <a:pt x="299" y="55"/>
                    <a:pt x="199" y="35"/>
                  </a:cubicBezTo>
                  <a:cubicBezTo>
                    <a:pt x="168" y="12"/>
                    <a:pt x="139"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1" name="Google Shape;17791;p41"/>
            <p:cNvSpPr/>
            <p:nvPr/>
          </p:nvSpPr>
          <p:spPr>
            <a:xfrm>
              <a:off x="5240525" y="2823675"/>
              <a:ext cx="70150" cy="48125"/>
            </a:xfrm>
            <a:custGeom>
              <a:avLst/>
              <a:gdLst/>
              <a:ahLst/>
              <a:cxnLst/>
              <a:rect l="l" t="t" r="r" b="b"/>
              <a:pathLst>
                <a:path w="2806" h="1925" extrusionOk="0">
                  <a:moveTo>
                    <a:pt x="219" y="0"/>
                  </a:moveTo>
                  <a:cubicBezTo>
                    <a:pt x="159" y="100"/>
                    <a:pt x="100" y="179"/>
                    <a:pt x="40" y="239"/>
                  </a:cubicBezTo>
                  <a:cubicBezTo>
                    <a:pt x="40" y="418"/>
                    <a:pt x="20" y="597"/>
                    <a:pt x="20" y="776"/>
                  </a:cubicBezTo>
                  <a:cubicBezTo>
                    <a:pt x="0" y="836"/>
                    <a:pt x="0" y="935"/>
                    <a:pt x="20" y="1015"/>
                  </a:cubicBezTo>
                  <a:cubicBezTo>
                    <a:pt x="458" y="1532"/>
                    <a:pt x="1214" y="1452"/>
                    <a:pt x="1751" y="1830"/>
                  </a:cubicBezTo>
                  <a:cubicBezTo>
                    <a:pt x="1830" y="1870"/>
                    <a:pt x="1910" y="1890"/>
                    <a:pt x="2010" y="1910"/>
                  </a:cubicBezTo>
                  <a:cubicBezTo>
                    <a:pt x="2079" y="1920"/>
                    <a:pt x="2149" y="1925"/>
                    <a:pt x="2218" y="1925"/>
                  </a:cubicBezTo>
                  <a:cubicBezTo>
                    <a:pt x="2288" y="1925"/>
                    <a:pt x="2358" y="1920"/>
                    <a:pt x="2427" y="1910"/>
                  </a:cubicBezTo>
                  <a:cubicBezTo>
                    <a:pt x="2626" y="1870"/>
                    <a:pt x="2805" y="1791"/>
                    <a:pt x="2785" y="1532"/>
                  </a:cubicBezTo>
                  <a:cubicBezTo>
                    <a:pt x="2308" y="1015"/>
                    <a:pt x="1632" y="915"/>
                    <a:pt x="1015" y="697"/>
                  </a:cubicBezTo>
                  <a:cubicBezTo>
                    <a:pt x="836" y="677"/>
                    <a:pt x="637" y="697"/>
                    <a:pt x="518" y="518"/>
                  </a:cubicBezTo>
                  <a:cubicBezTo>
                    <a:pt x="498" y="438"/>
                    <a:pt x="458" y="398"/>
                    <a:pt x="438" y="319"/>
                  </a:cubicBezTo>
                  <a:cubicBezTo>
                    <a:pt x="418" y="219"/>
                    <a:pt x="358" y="120"/>
                    <a:pt x="299" y="40"/>
                  </a:cubicBezTo>
                  <a:lnTo>
                    <a:pt x="2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2" name="Google Shape;17792;p41"/>
            <p:cNvSpPr/>
            <p:nvPr/>
          </p:nvSpPr>
          <p:spPr>
            <a:xfrm>
              <a:off x="5122650" y="2967550"/>
              <a:ext cx="16950" cy="4225"/>
            </a:xfrm>
            <a:custGeom>
              <a:avLst/>
              <a:gdLst/>
              <a:ahLst/>
              <a:cxnLst/>
              <a:rect l="l" t="t" r="r" b="b"/>
              <a:pathLst>
                <a:path w="678" h="169" extrusionOk="0">
                  <a:moveTo>
                    <a:pt x="372" y="0"/>
                  </a:moveTo>
                  <a:cubicBezTo>
                    <a:pt x="235" y="0"/>
                    <a:pt x="104" y="27"/>
                    <a:pt x="1" y="153"/>
                  </a:cubicBezTo>
                  <a:cubicBezTo>
                    <a:pt x="64" y="163"/>
                    <a:pt x="124" y="168"/>
                    <a:pt x="182" y="168"/>
                  </a:cubicBezTo>
                  <a:cubicBezTo>
                    <a:pt x="364" y="168"/>
                    <a:pt x="526" y="120"/>
                    <a:pt x="677" y="14"/>
                  </a:cubicBezTo>
                  <a:cubicBezTo>
                    <a:pt x="577" y="14"/>
                    <a:pt x="473" y="0"/>
                    <a:pt x="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3" name="Google Shape;17793;p41"/>
            <p:cNvSpPr/>
            <p:nvPr/>
          </p:nvSpPr>
          <p:spPr>
            <a:xfrm>
              <a:off x="5147025" y="2963200"/>
              <a:ext cx="11475" cy="4325"/>
            </a:xfrm>
            <a:custGeom>
              <a:avLst/>
              <a:gdLst/>
              <a:ahLst/>
              <a:cxnLst/>
              <a:rect l="l" t="t" r="r" b="b"/>
              <a:pathLst>
                <a:path w="459" h="173" extrusionOk="0">
                  <a:moveTo>
                    <a:pt x="325" y="0"/>
                  </a:moveTo>
                  <a:cubicBezTo>
                    <a:pt x="194" y="0"/>
                    <a:pt x="75" y="34"/>
                    <a:pt x="1" y="168"/>
                  </a:cubicBezTo>
                  <a:cubicBezTo>
                    <a:pt x="23" y="171"/>
                    <a:pt x="45" y="172"/>
                    <a:pt x="67" y="172"/>
                  </a:cubicBezTo>
                  <a:cubicBezTo>
                    <a:pt x="215" y="172"/>
                    <a:pt x="336" y="113"/>
                    <a:pt x="458" y="9"/>
                  </a:cubicBezTo>
                  <a:cubicBezTo>
                    <a:pt x="413" y="4"/>
                    <a:pt x="369"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4" name="Google Shape;17794;p41"/>
            <p:cNvSpPr/>
            <p:nvPr/>
          </p:nvSpPr>
          <p:spPr>
            <a:xfrm>
              <a:off x="5055525" y="2982325"/>
              <a:ext cx="39300" cy="13950"/>
            </a:xfrm>
            <a:custGeom>
              <a:avLst/>
              <a:gdLst/>
              <a:ahLst/>
              <a:cxnLst/>
              <a:rect l="l" t="t" r="r" b="b"/>
              <a:pathLst>
                <a:path w="1572" h="558" extrusionOk="0">
                  <a:moveTo>
                    <a:pt x="299" y="0"/>
                  </a:moveTo>
                  <a:cubicBezTo>
                    <a:pt x="199" y="20"/>
                    <a:pt x="140" y="100"/>
                    <a:pt x="60" y="159"/>
                  </a:cubicBezTo>
                  <a:cubicBezTo>
                    <a:pt x="40" y="159"/>
                    <a:pt x="40" y="159"/>
                    <a:pt x="0" y="219"/>
                  </a:cubicBezTo>
                  <a:cubicBezTo>
                    <a:pt x="0" y="259"/>
                    <a:pt x="0" y="298"/>
                    <a:pt x="60" y="338"/>
                  </a:cubicBezTo>
                  <a:cubicBezTo>
                    <a:pt x="239" y="418"/>
                    <a:pt x="438" y="497"/>
                    <a:pt x="597" y="557"/>
                  </a:cubicBezTo>
                  <a:cubicBezTo>
                    <a:pt x="935" y="557"/>
                    <a:pt x="1254" y="537"/>
                    <a:pt x="1572" y="537"/>
                  </a:cubicBezTo>
                  <a:cubicBezTo>
                    <a:pt x="1433" y="298"/>
                    <a:pt x="955" y="438"/>
                    <a:pt x="9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5" name="Google Shape;17795;p41"/>
            <p:cNvSpPr/>
            <p:nvPr/>
          </p:nvSpPr>
          <p:spPr>
            <a:xfrm>
              <a:off x="5056525" y="2982325"/>
              <a:ext cx="5975" cy="4000"/>
            </a:xfrm>
            <a:custGeom>
              <a:avLst/>
              <a:gdLst/>
              <a:ahLst/>
              <a:cxnLst/>
              <a:rect l="l" t="t" r="r" b="b"/>
              <a:pathLst>
                <a:path w="239" h="160" extrusionOk="0">
                  <a:moveTo>
                    <a:pt x="239" y="0"/>
                  </a:moveTo>
                  <a:lnTo>
                    <a:pt x="239" y="0"/>
                  </a:lnTo>
                  <a:cubicBezTo>
                    <a:pt x="119" y="20"/>
                    <a:pt x="40" y="60"/>
                    <a:pt x="0" y="159"/>
                  </a:cubicBezTo>
                  <a:cubicBezTo>
                    <a:pt x="60" y="119"/>
                    <a:pt x="159" y="4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6" name="Google Shape;17796;p41"/>
            <p:cNvSpPr/>
            <p:nvPr/>
          </p:nvSpPr>
          <p:spPr>
            <a:xfrm>
              <a:off x="5052525" y="2986300"/>
              <a:ext cx="4025" cy="4500"/>
            </a:xfrm>
            <a:custGeom>
              <a:avLst/>
              <a:gdLst/>
              <a:ahLst/>
              <a:cxnLst/>
              <a:rect l="l" t="t" r="r" b="b"/>
              <a:pathLst>
                <a:path w="161" h="180" extrusionOk="0">
                  <a:moveTo>
                    <a:pt x="160" y="0"/>
                  </a:moveTo>
                  <a:cubicBezTo>
                    <a:pt x="1" y="60"/>
                    <a:pt x="1" y="139"/>
                    <a:pt x="160" y="179"/>
                  </a:cubicBezTo>
                  <a:lnTo>
                    <a:pt x="1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7" name="Google Shape;17797;p41"/>
            <p:cNvSpPr/>
            <p:nvPr/>
          </p:nvSpPr>
          <p:spPr>
            <a:xfrm>
              <a:off x="5103750" y="3005200"/>
              <a:ext cx="157175" cy="26375"/>
            </a:xfrm>
            <a:custGeom>
              <a:avLst/>
              <a:gdLst/>
              <a:ahLst/>
              <a:cxnLst/>
              <a:rect l="l" t="t" r="r" b="b"/>
              <a:pathLst>
                <a:path w="6287" h="1055" extrusionOk="0">
                  <a:moveTo>
                    <a:pt x="1135" y="0"/>
                  </a:moveTo>
                  <a:cubicBezTo>
                    <a:pt x="896" y="0"/>
                    <a:pt x="657" y="20"/>
                    <a:pt x="419" y="20"/>
                  </a:cubicBezTo>
                  <a:cubicBezTo>
                    <a:pt x="200" y="20"/>
                    <a:pt x="21" y="100"/>
                    <a:pt x="1" y="378"/>
                  </a:cubicBezTo>
                  <a:cubicBezTo>
                    <a:pt x="1533" y="478"/>
                    <a:pt x="3025" y="816"/>
                    <a:pt x="4536" y="995"/>
                  </a:cubicBezTo>
                  <a:cubicBezTo>
                    <a:pt x="4669" y="1041"/>
                    <a:pt x="4795" y="1055"/>
                    <a:pt x="4915" y="1055"/>
                  </a:cubicBezTo>
                  <a:cubicBezTo>
                    <a:pt x="5072" y="1055"/>
                    <a:pt x="5219" y="1032"/>
                    <a:pt x="5356" y="1032"/>
                  </a:cubicBezTo>
                  <a:cubicBezTo>
                    <a:pt x="5381" y="1032"/>
                    <a:pt x="5407" y="1033"/>
                    <a:pt x="5432" y="1035"/>
                  </a:cubicBezTo>
                  <a:cubicBezTo>
                    <a:pt x="5730" y="1015"/>
                    <a:pt x="6068" y="1035"/>
                    <a:pt x="6287" y="736"/>
                  </a:cubicBezTo>
                  <a:cubicBezTo>
                    <a:pt x="6108" y="617"/>
                    <a:pt x="5889" y="637"/>
                    <a:pt x="5670" y="597"/>
                  </a:cubicBezTo>
                  <a:cubicBezTo>
                    <a:pt x="4178" y="338"/>
                    <a:pt x="2627" y="378"/>
                    <a:pt x="1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8" name="Google Shape;17798;p41"/>
            <p:cNvSpPr/>
            <p:nvPr/>
          </p:nvSpPr>
          <p:spPr>
            <a:xfrm>
              <a:off x="5236050" y="2851525"/>
              <a:ext cx="59700" cy="34850"/>
            </a:xfrm>
            <a:custGeom>
              <a:avLst/>
              <a:gdLst/>
              <a:ahLst/>
              <a:cxnLst/>
              <a:rect l="l" t="t" r="r" b="b"/>
              <a:pathLst>
                <a:path w="2388" h="1394" extrusionOk="0">
                  <a:moveTo>
                    <a:pt x="221" y="0"/>
                  </a:moveTo>
                  <a:cubicBezTo>
                    <a:pt x="171" y="0"/>
                    <a:pt x="126" y="27"/>
                    <a:pt x="100" y="80"/>
                  </a:cubicBezTo>
                  <a:cubicBezTo>
                    <a:pt x="80" y="199"/>
                    <a:pt x="80" y="299"/>
                    <a:pt x="40" y="418"/>
                  </a:cubicBezTo>
                  <a:cubicBezTo>
                    <a:pt x="100" y="617"/>
                    <a:pt x="0" y="895"/>
                    <a:pt x="279" y="995"/>
                  </a:cubicBezTo>
                  <a:cubicBezTo>
                    <a:pt x="366" y="951"/>
                    <a:pt x="447" y="934"/>
                    <a:pt x="525" y="934"/>
                  </a:cubicBezTo>
                  <a:cubicBezTo>
                    <a:pt x="765" y="934"/>
                    <a:pt x="968" y="1104"/>
                    <a:pt x="1194" y="1194"/>
                  </a:cubicBezTo>
                  <a:cubicBezTo>
                    <a:pt x="1405" y="1299"/>
                    <a:pt x="1616" y="1394"/>
                    <a:pt x="1824" y="1394"/>
                  </a:cubicBezTo>
                  <a:cubicBezTo>
                    <a:pt x="2008" y="1394"/>
                    <a:pt x="2190" y="1320"/>
                    <a:pt x="2368" y="1114"/>
                  </a:cubicBezTo>
                  <a:cubicBezTo>
                    <a:pt x="2387" y="955"/>
                    <a:pt x="2268" y="876"/>
                    <a:pt x="2129" y="816"/>
                  </a:cubicBezTo>
                  <a:cubicBezTo>
                    <a:pt x="2009" y="796"/>
                    <a:pt x="1890" y="756"/>
                    <a:pt x="1771" y="677"/>
                  </a:cubicBezTo>
                  <a:cubicBezTo>
                    <a:pt x="1632" y="617"/>
                    <a:pt x="1512" y="617"/>
                    <a:pt x="1393" y="577"/>
                  </a:cubicBezTo>
                  <a:cubicBezTo>
                    <a:pt x="1035" y="378"/>
                    <a:pt x="537" y="458"/>
                    <a:pt x="299" y="20"/>
                  </a:cubicBezTo>
                  <a:cubicBezTo>
                    <a:pt x="272" y="7"/>
                    <a:pt x="246" y="0"/>
                    <a:pt x="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9" name="Google Shape;17799;p41"/>
            <p:cNvSpPr/>
            <p:nvPr/>
          </p:nvSpPr>
          <p:spPr>
            <a:xfrm>
              <a:off x="5237050" y="2842075"/>
              <a:ext cx="6975" cy="11450"/>
            </a:xfrm>
            <a:custGeom>
              <a:avLst/>
              <a:gdLst/>
              <a:ahLst/>
              <a:cxnLst/>
              <a:rect l="l" t="t" r="r" b="b"/>
              <a:pathLst>
                <a:path w="279" h="458" extrusionOk="0">
                  <a:moveTo>
                    <a:pt x="159" y="0"/>
                  </a:moveTo>
                  <a:cubicBezTo>
                    <a:pt x="40" y="140"/>
                    <a:pt x="0" y="279"/>
                    <a:pt x="60" y="458"/>
                  </a:cubicBezTo>
                  <a:cubicBezTo>
                    <a:pt x="80" y="438"/>
                    <a:pt x="139" y="438"/>
                    <a:pt x="179" y="398"/>
                  </a:cubicBezTo>
                  <a:cubicBezTo>
                    <a:pt x="199" y="398"/>
                    <a:pt x="239" y="398"/>
                    <a:pt x="259" y="358"/>
                  </a:cubicBezTo>
                  <a:cubicBezTo>
                    <a:pt x="279" y="299"/>
                    <a:pt x="259" y="279"/>
                    <a:pt x="199" y="219"/>
                  </a:cubicBezTo>
                  <a:cubicBezTo>
                    <a:pt x="179" y="159"/>
                    <a:pt x="179" y="80"/>
                    <a:pt x="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0" name="Google Shape;17800;p41"/>
            <p:cNvSpPr/>
            <p:nvPr/>
          </p:nvSpPr>
          <p:spPr>
            <a:xfrm>
              <a:off x="6388325" y="3038300"/>
              <a:ext cx="301900" cy="50975"/>
            </a:xfrm>
            <a:custGeom>
              <a:avLst/>
              <a:gdLst/>
              <a:ahLst/>
              <a:cxnLst/>
              <a:rect l="l" t="t" r="r" b="b"/>
              <a:pathLst>
                <a:path w="12076" h="2039" extrusionOk="0">
                  <a:moveTo>
                    <a:pt x="11504" y="1"/>
                  </a:moveTo>
                  <a:cubicBezTo>
                    <a:pt x="10923" y="1"/>
                    <a:pt x="10372" y="255"/>
                    <a:pt x="9808" y="287"/>
                  </a:cubicBezTo>
                  <a:cubicBezTo>
                    <a:pt x="7321" y="466"/>
                    <a:pt x="4855" y="984"/>
                    <a:pt x="2348" y="1163"/>
                  </a:cubicBezTo>
                  <a:cubicBezTo>
                    <a:pt x="1970" y="1163"/>
                    <a:pt x="1572" y="1183"/>
                    <a:pt x="1234" y="1362"/>
                  </a:cubicBezTo>
                  <a:cubicBezTo>
                    <a:pt x="1092" y="1451"/>
                    <a:pt x="945" y="1471"/>
                    <a:pt x="796" y="1471"/>
                  </a:cubicBezTo>
                  <a:cubicBezTo>
                    <a:pt x="681" y="1471"/>
                    <a:pt x="564" y="1459"/>
                    <a:pt x="449" y="1459"/>
                  </a:cubicBezTo>
                  <a:cubicBezTo>
                    <a:pt x="317" y="1459"/>
                    <a:pt x="186" y="1474"/>
                    <a:pt x="60" y="1541"/>
                  </a:cubicBezTo>
                  <a:cubicBezTo>
                    <a:pt x="1" y="1899"/>
                    <a:pt x="339" y="1899"/>
                    <a:pt x="538" y="1998"/>
                  </a:cubicBezTo>
                  <a:cubicBezTo>
                    <a:pt x="578" y="1998"/>
                    <a:pt x="597" y="2038"/>
                    <a:pt x="657" y="2038"/>
                  </a:cubicBezTo>
                  <a:lnTo>
                    <a:pt x="777" y="2038"/>
                  </a:lnTo>
                  <a:cubicBezTo>
                    <a:pt x="896" y="1998"/>
                    <a:pt x="995" y="1978"/>
                    <a:pt x="1135" y="1958"/>
                  </a:cubicBezTo>
                  <a:cubicBezTo>
                    <a:pt x="1274" y="1899"/>
                    <a:pt x="1433" y="1879"/>
                    <a:pt x="1572" y="1859"/>
                  </a:cubicBezTo>
                  <a:cubicBezTo>
                    <a:pt x="1692" y="1839"/>
                    <a:pt x="1851" y="1839"/>
                    <a:pt x="1990" y="1839"/>
                  </a:cubicBezTo>
                  <a:cubicBezTo>
                    <a:pt x="2011" y="1844"/>
                    <a:pt x="2033" y="1847"/>
                    <a:pt x="2054" y="1847"/>
                  </a:cubicBezTo>
                  <a:cubicBezTo>
                    <a:pt x="2112" y="1847"/>
                    <a:pt x="2170" y="1828"/>
                    <a:pt x="2229" y="1799"/>
                  </a:cubicBezTo>
                  <a:cubicBezTo>
                    <a:pt x="2348" y="1760"/>
                    <a:pt x="2447" y="1740"/>
                    <a:pt x="2567" y="1740"/>
                  </a:cubicBezTo>
                  <a:lnTo>
                    <a:pt x="2825" y="1740"/>
                  </a:lnTo>
                  <a:cubicBezTo>
                    <a:pt x="2985" y="1740"/>
                    <a:pt x="3164" y="1740"/>
                    <a:pt x="3343" y="1680"/>
                  </a:cubicBezTo>
                  <a:cubicBezTo>
                    <a:pt x="3429" y="1651"/>
                    <a:pt x="3521" y="1644"/>
                    <a:pt x="3617" y="1644"/>
                  </a:cubicBezTo>
                  <a:cubicBezTo>
                    <a:pt x="3713" y="1644"/>
                    <a:pt x="3812" y="1651"/>
                    <a:pt x="3910" y="1651"/>
                  </a:cubicBezTo>
                  <a:cubicBezTo>
                    <a:pt x="4052" y="1651"/>
                    <a:pt x="4192" y="1636"/>
                    <a:pt x="4317" y="1561"/>
                  </a:cubicBezTo>
                  <a:lnTo>
                    <a:pt x="4874" y="1561"/>
                  </a:lnTo>
                  <a:cubicBezTo>
                    <a:pt x="4919" y="1567"/>
                    <a:pt x="4964" y="1569"/>
                    <a:pt x="5007" y="1569"/>
                  </a:cubicBezTo>
                  <a:cubicBezTo>
                    <a:pt x="5250" y="1569"/>
                    <a:pt x="5464" y="1480"/>
                    <a:pt x="5650" y="1362"/>
                  </a:cubicBezTo>
                  <a:cubicBezTo>
                    <a:pt x="6188" y="1267"/>
                    <a:pt x="6739" y="1159"/>
                    <a:pt x="7302" y="1159"/>
                  </a:cubicBezTo>
                  <a:cubicBezTo>
                    <a:pt x="7447" y="1159"/>
                    <a:pt x="7592" y="1166"/>
                    <a:pt x="7739" y="1183"/>
                  </a:cubicBezTo>
                  <a:cubicBezTo>
                    <a:pt x="8037" y="984"/>
                    <a:pt x="8395" y="1063"/>
                    <a:pt x="8694" y="944"/>
                  </a:cubicBezTo>
                  <a:cubicBezTo>
                    <a:pt x="8847" y="874"/>
                    <a:pt x="9004" y="858"/>
                    <a:pt x="9164" y="858"/>
                  </a:cubicBezTo>
                  <a:cubicBezTo>
                    <a:pt x="9301" y="858"/>
                    <a:pt x="9439" y="870"/>
                    <a:pt x="9577" y="870"/>
                  </a:cubicBezTo>
                  <a:cubicBezTo>
                    <a:pt x="9736" y="870"/>
                    <a:pt x="9894" y="854"/>
                    <a:pt x="10047" y="785"/>
                  </a:cubicBezTo>
                  <a:lnTo>
                    <a:pt x="10126" y="785"/>
                  </a:lnTo>
                  <a:lnTo>
                    <a:pt x="10206" y="765"/>
                  </a:lnTo>
                  <a:cubicBezTo>
                    <a:pt x="10325" y="665"/>
                    <a:pt x="10504" y="665"/>
                    <a:pt x="10643" y="606"/>
                  </a:cubicBezTo>
                  <a:cubicBezTo>
                    <a:pt x="10822" y="586"/>
                    <a:pt x="10981" y="586"/>
                    <a:pt x="11141" y="566"/>
                  </a:cubicBezTo>
                  <a:cubicBezTo>
                    <a:pt x="11251" y="489"/>
                    <a:pt x="11373" y="478"/>
                    <a:pt x="11497" y="478"/>
                  </a:cubicBezTo>
                  <a:cubicBezTo>
                    <a:pt x="11546" y="478"/>
                    <a:pt x="11596" y="480"/>
                    <a:pt x="11645" y="480"/>
                  </a:cubicBezTo>
                  <a:cubicBezTo>
                    <a:pt x="11760" y="480"/>
                    <a:pt x="11873" y="470"/>
                    <a:pt x="11976" y="407"/>
                  </a:cubicBezTo>
                  <a:lnTo>
                    <a:pt x="12016" y="447"/>
                  </a:lnTo>
                  <a:lnTo>
                    <a:pt x="12076" y="407"/>
                  </a:lnTo>
                  <a:lnTo>
                    <a:pt x="11916" y="49"/>
                  </a:lnTo>
                  <a:cubicBezTo>
                    <a:pt x="11777" y="15"/>
                    <a:pt x="11639" y="1"/>
                    <a:pt x="115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1" name="Google Shape;17801;p41"/>
            <p:cNvSpPr/>
            <p:nvPr/>
          </p:nvSpPr>
          <p:spPr>
            <a:xfrm>
              <a:off x="6216250" y="3120750"/>
              <a:ext cx="25900" cy="133125"/>
            </a:xfrm>
            <a:custGeom>
              <a:avLst/>
              <a:gdLst/>
              <a:ahLst/>
              <a:cxnLst/>
              <a:rect l="l" t="t" r="r" b="b"/>
              <a:pathLst>
                <a:path w="1036" h="5325" extrusionOk="0">
                  <a:moveTo>
                    <a:pt x="402" y="1"/>
                  </a:moveTo>
                  <a:cubicBezTo>
                    <a:pt x="303" y="1"/>
                    <a:pt x="204" y="30"/>
                    <a:pt x="100" y="93"/>
                  </a:cubicBezTo>
                  <a:cubicBezTo>
                    <a:pt x="21" y="252"/>
                    <a:pt x="1" y="391"/>
                    <a:pt x="120" y="510"/>
                  </a:cubicBezTo>
                  <a:cubicBezTo>
                    <a:pt x="120" y="849"/>
                    <a:pt x="80" y="1167"/>
                    <a:pt x="120" y="1465"/>
                  </a:cubicBezTo>
                  <a:cubicBezTo>
                    <a:pt x="319" y="2659"/>
                    <a:pt x="498" y="3872"/>
                    <a:pt x="558" y="5106"/>
                  </a:cubicBezTo>
                  <a:cubicBezTo>
                    <a:pt x="657" y="5250"/>
                    <a:pt x="748" y="5324"/>
                    <a:pt x="819" y="5324"/>
                  </a:cubicBezTo>
                  <a:cubicBezTo>
                    <a:pt x="906" y="5324"/>
                    <a:pt x="965" y="5215"/>
                    <a:pt x="976" y="4986"/>
                  </a:cubicBezTo>
                  <a:cubicBezTo>
                    <a:pt x="995" y="4569"/>
                    <a:pt x="1035" y="4151"/>
                    <a:pt x="916" y="3733"/>
                  </a:cubicBezTo>
                  <a:cubicBezTo>
                    <a:pt x="896" y="3256"/>
                    <a:pt x="797" y="2778"/>
                    <a:pt x="777" y="2301"/>
                  </a:cubicBezTo>
                  <a:cubicBezTo>
                    <a:pt x="717" y="1644"/>
                    <a:pt x="319" y="1008"/>
                    <a:pt x="697" y="351"/>
                  </a:cubicBezTo>
                  <a:cubicBezTo>
                    <a:pt x="777" y="252"/>
                    <a:pt x="737" y="152"/>
                    <a:pt x="677" y="73"/>
                  </a:cubicBezTo>
                  <a:cubicBezTo>
                    <a:pt x="582" y="25"/>
                    <a:pt x="492"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2" name="Google Shape;17802;p41"/>
            <p:cNvSpPr/>
            <p:nvPr/>
          </p:nvSpPr>
          <p:spPr>
            <a:xfrm>
              <a:off x="6510175" y="3072325"/>
              <a:ext cx="28375" cy="102450"/>
            </a:xfrm>
            <a:custGeom>
              <a:avLst/>
              <a:gdLst/>
              <a:ahLst/>
              <a:cxnLst/>
              <a:rect l="l" t="t" r="r" b="b"/>
              <a:pathLst>
                <a:path w="1135" h="4098" extrusionOk="0">
                  <a:moveTo>
                    <a:pt x="647" y="0"/>
                  </a:moveTo>
                  <a:cubicBezTo>
                    <a:pt x="408" y="0"/>
                    <a:pt x="169" y="14"/>
                    <a:pt x="0" y="200"/>
                  </a:cubicBezTo>
                  <a:cubicBezTo>
                    <a:pt x="80" y="1274"/>
                    <a:pt x="398" y="2308"/>
                    <a:pt x="398" y="3422"/>
                  </a:cubicBezTo>
                  <a:cubicBezTo>
                    <a:pt x="577" y="3601"/>
                    <a:pt x="438" y="3900"/>
                    <a:pt x="597" y="4079"/>
                  </a:cubicBezTo>
                  <a:cubicBezTo>
                    <a:pt x="641" y="4091"/>
                    <a:pt x="683" y="4098"/>
                    <a:pt x="724" y="4098"/>
                  </a:cubicBezTo>
                  <a:cubicBezTo>
                    <a:pt x="812" y="4098"/>
                    <a:pt x="894" y="4067"/>
                    <a:pt x="975" y="3999"/>
                  </a:cubicBezTo>
                  <a:cubicBezTo>
                    <a:pt x="1134" y="3084"/>
                    <a:pt x="836" y="2189"/>
                    <a:pt x="677" y="1294"/>
                  </a:cubicBezTo>
                  <a:cubicBezTo>
                    <a:pt x="597" y="816"/>
                    <a:pt x="498" y="418"/>
                    <a:pt x="776" y="1"/>
                  </a:cubicBezTo>
                  <a:cubicBezTo>
                    <a:pt x="733" y="1"/>
                    <a:pt x="690"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3" name="Google Shape;17803;p41"/>
            <p:cNvSpPr/>
            <p:nvPr/>
          </p:nvSpPr>
          <p:spPr>
            <a:xfrm>
              <a:off x="6289850" y="3083925"/>
              <a:ext cx="135800" cy="31200"/>
            </a:xfrm>
            <a:custGeom>
              <a:avLst/>
              <a:gdLst/>
              <a:ahLst/>
              <a:cxnLst/>
              <a:rect l="l" t="t" r="r" b="b"/>
              <a:pathLst>
                <a:path w="5432" h="1248" extrusionOk="0">
                  <a:moveTo>
                    <a:pt x="3700" y="1"/>
                  </a:moveTo>
                  <a:cubicBezTo>
                    <a:pt x="2959" y="1"/>
                    <a:pt x="2221" y="171"/>
                    <a:pt x="1493" y="213"/>
                  </a:cubicBezTo>
                  <a:cubicBezTo>
                    <a:pt x="1393" y="253"/>
                    <a:pt x="1334" y="332"/>
                    <a:pt x="1334" y="452"/>
                  </a:cubicBezTo>
                  <a:cubicBezTo>
                    <a:pt x="1417" y="557"/>
                    <a:pt x="1520" y="586"/>
                    <a:pt x="1625" y="586"/>
                  </a:cubicBezTo>
                  <a:cubicBezTo>
                    <a:pt x="1748" y="586"/>
                    <a:pt x="1875" y="547"/>
                    <a:pt x="1978" y="547"/>
                  </a:cubicBezTo>
                  <a:cubicBezTo>
                    <a:pt x="2020" y="547"/>
                    <a:pt x="2058" y="553"/>
                    <a:pt x="2090" y="571"/>
                  </a:cubicBezTo>
                  <a:cubicBezTo>
                    <a:pt x="1934" y="613"/>
                    <a:pt x="1772" y="625"/>
                    <a:pt x="1607" y="625"/>
                  </a:cubicBezTo>
                  <a:cubicBezTo>
                    <a:pt x="1423" y="625"/>
                    <a:pt x="1235" y="611"/>
                    <a:pt x="1048" y="611"/>
                  </a:cubicBezTo>
                  <a:cubicBezTo>
                    <a:pt x="692" y="611"/>
                    <a:pt x="339" y="661"/>
                    <a:pt x="21" y="949"/>
                  </a:cubicBezTo>
                  <a:cubicBezTo>
                    <a:pt x="1" y="1247"/>
                    <a:pt x="319" y="1128"/>
                    <a:pt x="419" y="1247"/>
                  </a:cubicBezTo>
                  <a:cubicBezTo>
                    <a:pt x="1155" y="1128"/>
                    <a:pt x="1931" y="1029"/>
                    <a:pt x="2686" y="929"/>
                  </a:cubicBezTo>
                  <a:cubicBezTo>
                    <a:pt x="2925" y="823"/>
                    <a:pt x="3182" y="717"/>
                    <a:pt x="3456" y="717"/>
                  </a:cubicBezTo>
                  <a:cubicBezTo>
                    <a:pt x="3593" y="717"/>
                    <a:pt x="3734" y="743"/>
                    <a:pt x="3880" y="810"/>
                  </a:cubicBezTo>
                  <a:cubicBezTo>
                    <a:pt x="3895" y="812"/>
                    <a:pt x="3911" y="814"/>
                    <a:pt x="3926" y="814"/>
                  </a:cubicBezTo>
                  <a:cubicBezTo>
                    <a:pt x="4030" y="814"/>
                    <a:pt x="4132" y="757"/>
                    <a:pt x="4218" y="671"/>
                  </a:cubicBezTo>
                  <a:cubicBezTo>
                    <a:pt x="4338" y="571"/>
                    <a:pt x="4497" y="611"/>
                    <a:pt x="4616" y="531"/>
                  </a:cubicBezTo>
                  <a:cubicBezTo>
                    <a:pt x="4895" y="472"/>
                    <a:pt x="5193" y="531"/>
                    <a:pt x="5432" y="332"/>
                  </a:cubicBezTo>
                  <a:cubicBezTo>
                    <a:pt x="5347" y="180"/>
                    <a:pt x="5237" y="143"/>
                    <a:pt x="5119" y="143"/>
                  </a:cubicBezTo>
                  <a:cubicBezTo>
                    <a:pt x="5007" y="143"/>
                    <a:pt x="4887" y="176"/>
                    <a:pt x="4774" y="176"/>
                  </a:cubicBezTo>
                  <a:cubicBezTo>
                    <a:pt x="4727" y="176"/>
                    <a:pt x="4680" y="170"/>
                    <a:pt x="4636" y="153"/>
                  </a:cubicBezTo>
                  <a:lnTo>
                    <a:pt x="4636" y="114"/>
                  </a:lnTo>
                  <a:cubicBezTo>
                    <a:pt x="4324" y="31"/>
                    <a:pt x="4011" y="1"/>
                    <a:pt x="3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4" name="Google Shape;17804;p41"/>
            <p:cNvSpPr/>
            <p:nvPr/>
          </p:nvSpPr>
          <p:spPr>
            <a:xfrm>
              <a:off x="6178450" y="3134500"/>
              <a:ext cx="27400" cy="110350"/>
            </a:xfrm>
            <a:custGeom>
              <a:avLst/>
              <a:gdLst/>
              <a:ahLst/>
              <a:cxnLst/>
              <a:rect l="l" t="t" r="r" b="b"/>
              <a:pathLst>
                <a:path w="1096" h="4414" extrusionOk="0">
                  <a:moveTo>
                    <a:pt x="26" y="219"/>
                  </a:moveTo>
                  <a:cubicBezTo>
                    <a:pt x="26" y="219"/>
                    <a:pt x="28" y="220"/>
                    <a:pt x="31" y="221"/>
                  </a:cubicBezTo>
                  <a:lnTo>
                    <a:pt x="31" y="221"/>
                  </a:lnTo>
                  <a:cubicBezTo>
                    <a:pt x="28" y="220"/>
                    <a:pt x="26" y="219"/>
                    <a:pt x="26" y="219"/>
                  </a:cubicBezTo>
                  <a:close/>
                  <a:moveTo>
                    <a:pt x="498" y="0"/>
                  </a:moveTo>
                  <a:cubicBezTo>
                    <a:pt x="379" y="0"/>
                    <a:pt x="240" y="20"/>
                    <a:pt x="120" y="20"/>
                  </a:cubicBezTo>
                  <a:cubicBezTo>
                    <a:pt x="81" y="40"/>
                    <a:pt x="41" y="100"/>
                    <a:pt x="21" y="199"/>
                  </a:cubicBezTo>
                  <a:cubicBezTo>
                    <a:pt x="52" y="224"/>
                    <a:pt x="58" y="232"/>
                    <a:pt x="54" y="232"/>
                  </a:cubicBezTo>
                  <a:cubicBezTo>
                    <a:pt x="50" y="232"/>
                    <a:pt x="38" y="225"/>
                    <a:pt x="31" y="221"/>
                  </a:cubicBezTo>
                  <a:lnTo>
                    <a:pt x="31" y="221"/>
                  </a:lnTo>
                  <a:cubicBezTo>
                    <a:pt x="36" y="224"/>
                    <a:pt x="45" y="230"/>
                    <a:pt x="61" y="239"/>
                  </a:cubicBezTo>
                  <a:cubicBezTo>
                    <a:pt x="100" y="239"/>
                    <a:pt x="220" y="239"/>
                    <a:pt x="100" y="299"/>
                  </a:cubicBezTo>
                  <a:cubicBezTo>
                    <a:pt x="21" y="319"/>
                    <a:pt x="1" y="378"/>
                    <a:pt x="21" y="438"/>
                  </a:cubicBezTo>
                  <a:cubicBezTo>
                    <a:pt x="200" y="1313"/>
                    <a:pt x="339" y="2188"/>
                    <a:pt x="518" y="3064"/>
                  </a:cubicBezTo>
                  <a:cubicBezTo>
                    <a:pt x="717" y="3402"/>
                    <a:pt x="478" y="3859"/>
                    <a:pt x="697" y="4198"/>
                  </a:cubicBezTo>
                  <a:cubicBezTo>
                    <a:pt x="775" y="4275"/>
                    <a:pt x="816" y="4414"/>
                    <a:pt x="935" y="4414"/>
                  </a:cubicBezTo>
                  <a:cubicBezTo>
                    <a:pt x="968" y="4414"/>
                    <a:pt x="1007" y="4403"/>
                    <a:pt x="1055" y="4377"/>
                  </a:cubicBezTo>
                  <a:lnTo>
                    <a:pt x="1055" y="3999"/>
                  </a:lnTo>
                  <a:cubicBezTo>
                    <a:pt x="1035" y="3999"/>
                    <a:pt x="1035" y="3979"/>
                    <a:pt x="1016" y="3919"/>
                  </a:cubicBezTo>
                  <a:cubicBezTo>
                    <a:pt x="1016" y="3879"/>
                    <a:pt x="1016" y="3859"/>
                    <a:pt x="1055" y="3800"/>
                  </a:cubicBezTo>
                  <a:lnTo>
                    <a:pt x="1055" y="3422"/>
                  </a:lnTo>
                  <a:cubicBezTo>
                    <a:pt x="856" y="3104"/>
                    <a:pt x="1095" y="2765"/>
                    <a:pt x="916" y="2427"/>
                  </a:cubicBezTo>
                  <a:cubicBezTo>
                    <a:pt x="916" y="1671"/>
                    <a:pt x="638" y="975"/>
                    <a:pt x="538" y="219"/>
                  </a:cubicBezTo>
                  <a:cubicBezTo>
                    <a:pt x="538" y="219"/>
                    <a:pt x="558" y="199"/>
                    <a:pt x="558" y="140"/>
                  </a:cubicBezTo>
                  <a:cubicBezTo>
                    <a:pt x="558" y="100"/>
                    <a:pt x="538" y="4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5" name="Google Shape;17805;p41"/>
            <p:cNvSpPr/>
            <p:nvPr/>
          </p:nvSpPr>
          <p:spPr>
            <a:xfrm>
              <a:off x="5770650" y="3191675"/>
              <a:ext cx="116400" cy="28825"/>
            </a:xfrm>
            <a:custGeom>
              <a:avLst/>
              <a:gdLst/>
              <a:ahLst/>
              <a:cxnLst/>
              <a:rect l="l" t="t" r="r" b="b"/>
              <a:pathLst>
                <a:path w="4656" h="1153" extrusionOk="0">
                  <a:moveTo>
                    <a:pt x="4576" y="1"/>
                  </a:moveTo>
                  <a:cubicBezTo>
                    <a:pt x="3124" y="80"/>
                    <a:pt x="1712" y="498"/>
                    <a:pt x="279" y="598"/>
                  </a:cubicBezTo>
                  <a:cubicBezTo>
                    <a:pt x="100" y="618"/>
                    <a:pt x="21" y="777"/>
                    <a:pt x="1" y="916"/>
                  </a:cubicBezTo>
                  <a:cubicBezTo>
                    <a:pt x="226" y="1094"/>
                    <a:pt x="455" y="1153"/>
                    <a:pt x="678" y="1153"/>
                  </a:cubicBezTo>
                  <a:cubicBezTo>
                    <a:pt x="929" y="1153"/>
                    <a:pt x="1172" y="1079"/>
                    <a:pt x="1393" y="1015"/>
                  </a:cubicBezTo>
                  <a:cubicBezTo>
                    <a:pt x="1533" y="976"/>
                    <a:pt x="1672" y="976"/>
                    <a:pt x="1811" y="976"/>
                  </a:cubicBezTo>
                  <a:cubicBezTo>
                    <a:pt x="2010" y="976"/>
                    <a:pt x="2229" y="976"/>
                    <a:pt x="2408" y="836"/>
                  </a:cubicBezTo>
                  <a:cubicBezTo>
                    <a:pt x="2488" y="797"/>
                    <a:pt x="2507" y="677"/>
                    <a:pt x="2627" y="677"/>
                  </a:cubicBezTo>
                  <a:cubicBezTo>
                    <a:pt x="2686" y="697"/>
                    <a:pt x="2726" y="697"/>
                    <a:pt x="2806" y="697"/>
                  </a:cubicBezTo>
                  <a:cubicBezTo>
                    <a:pt x="2866" y="697"/>
                    <a:pt x="2925" y="697"/>
                    <a:pt x="2985" y="677"/>
                  </a:cubicBezTo>
                  <a:lnTo>
                    <a:pt x="3064" y="637"/>
                  </a:lnTo>
                  <a:lnTo>
                    <a:pt x="3164" y="637"/>
                  </a:lnTo>
                  <a:cubicBezTo>
                    <a:pt x="3224" y="677"/>
                    <a:pt x="3283" y="697"/>
                    <a:pt x="3323" y="717"/>
                  </a:cubicBezTo>
                  <a:cubicBezTo>
                    <a:pt x="3403" y="737"/>
                    <a:pt x="3462" y="777"/>
                    <a:pt x="3502" y="797"/>
                  </a:cubicBezTo>
                  <a:lnTo>
                    <a:pt x="3582" y="836"/>
                  </a:lnTo>
                  <a:cubicBezTo>
                    <a:pt x="3721" y="836"/>
                    <a:pt x="3860" y="817"/>
                    <a:pt x="3999" y="817"/>
                  </a:cubicBezTo>
                  <a:lnTo>
                    <a:pt x="4099" y="836"/>
                  </a:lnTo>
                  <a:lnTo>
                    <a:pt x="4198" y="817"/>
                  </a:lnTo>
                  <a:cubicBezTo>
                    <a:pt x="4258" y="777"/>
                    <a:pt x="4278" y="717"/>
                    <a:pt x="4278" y="637"/>
                  </a:cubicBezTo>
                  <a:cubicBezTo>
                    <a:pt x="4278" y="518"/>
                    <a:pt x="4377" y="498"/>
                    <a:pt x="4457" y="439"/>
                  </a:cubicBezTo>
                  <a:cubicBezTo>
                    <a:pt x="4517" y="379"/>
                    <a:pt x="4596" y="299"/>
                    <a:pt x="4656" y="200"/>
                  </a:cubicBezTo>
                  <a:cubicBezTo>
                    <a:pt x="4656" y="120"/>
                    <a:pt x="4656" y="41"/>
                    <a:pt x="45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6" name="Google Shape;17806;p41"/>
            <p:cNvSpPr/>
            <p:nvPr/>
          </p:nvSpPr>
          <p:spPr>
            <a:xfrm>
              <a:off x="5579700" y="3219600"/>
              <a:ext cx="165625" cy="32775"/>
            </a:xfrm>
            <a:custGeom>
              <a:avLst/>
              <a:gdLst/>
              <a:ahLst/>
              <a:cxnLst/>
              <a:rect l="l" t="t" r="r" b="b"/>
              <a:pathLst>
                <a:path w="6625" h="1311" extrusionOk="0">
                  <a:moveTo>
                    <a:pt x="5748" y="0"/>
                  </a:moveTo>
                  <a:cubicBezTo>
                    <a:pt x="5646" y="0"/>
                    <a:pt x="5549" y="9"/>
                    <a:pt x="5451" y="18"/>
                  </a:cubicBezTo>
                  <a:cubicBezTo>
                    <a:pt x="5351" y="58"/>
                    <a:pt x="5252" y="77"/>
                    <a:pt x="5172" y="97"/>
                  </a:cubicBezTo>
                  <a:cubicBezTo>
                    <a:pt x="4556" y="217"/>
                    <a:pt x="3899" y="276"/>
                    <a:pt x="3282" y="416"/>
                  </a:cubicBezTo>
                  <a:cubicBezTo>
                    <a:pt x="3004" y="515"/>
                    <a:pt x="2706" y="515"/>
                    <a:pt x="2447" y="515"/>
                  </a:cubicBezTo>
                  <a:cubicBezTo>
                    <a:pt x="2248" y="515"/>
                    <a:pt x="2049" y="575"/>
                    <a:pt x="1850" y="615"/>
                  </a:cubicBezTo>
                  <a:cubicBezTo>
                    <a:pt x="1452" y="694"/>
                    <a:pt x="1015" y="694"/>
                    <a:pt x="617" y="774"/>
                  </a:cubicBezTo>
                  <a:cubicBezTo>
                    <a:pt x="318" y="853"/>
                    <a:pt x="0" y="893"/>
                    <a:pt x="219" y="1311"/>
                  </a:cubicBezTo>
                  <a:cubicBezTo>
                    <a:pt x="1054" y="1211"/>
                    <a:pt x="1870" y="1092"/>
                    <a:pt x="2686" y="993"/>
                  </a:cubicBezTo>
                  <a:cubicBezTo>
                    <a:pt x="2746" y="987"/>
                    <a:pt x="2811" y="981"/>
                    <a:pt x="2877" y="981"/>
                  </a:cubicBezTo>
                  <a:cubicBezTo>
                    <a:pt x="3030" y="981"/>
                    <a:pt x="3185" y="1013"/>
                    <a:pt x="3282" y="1152"/>
                  </a:cubicBezTo>
                  <a:cubicBezTo>
                    <a:pt x="3322" y="1167"/>
                    <a:pt x="3356" y="1174"/>
                    <a:pt x="3388" y="1174"/>
                  </a:cubicBezTo>
                  <a:cubicBezTo>
                    <a:pt x="3594" y="1174"/>
                    <a:pt x="3670" y="892"/>
                    <a:pt x="3880" y="892"/>
                  </a:cubicBezTo>
                  <a:cubicBezTo>
                    <a:pt x="3887" y="892"/>
                    <a:pt x="3893" y="893"/>
                    <a:pt x="3899" y="893"/>
                  </a:cubicBezTo>
                  <a:cubicBezTo>
                    <a:pt x="3939" y="888"/>
                    <a:pt x="3980" y="886"/>
                    <a:pt x="4021" y="886"/>
                  </a:cubicBezTo>
                  <a:cubicBezTo>
                    <a:pt x="4145" y="886"/>
                    <a:pt x="4272" y="908"/>
                    <a:pt x="4377" y="953"/>
                  </a:cubicBezTo>
                  <a:cubicBezTo>
                    <a:pt x="4456" y="953"/>
                    <a:pt x="4556" y="953"/>
                    <a:pt x="4635" y="913"/>
                  </a:cubicBezTo>
                  <a:cubicBezTo>
                    <a:pt x="4695" y="873"/>
                    <a:pt x="4774" y="814"/>
                    <a:pt x="4834" y="774"/>
                  </a:cubicBezTo>
                  <a:cubicBezTo>
                    <a:pt x="4932" y="685"/>
                    <a:pt x="5042" y="671"/>
                    <a:pt x="5155" y="671"/>
                  </a:cubicBezTo>
                  <a:cubicBezTo>
                    <a:pt x="5203" y="671"/>
                    <a:pt x="5251" y="674"/>
                    <a:pt x="5300" y="674"/>
                  </a:cubicBezTo>
                  <a:cubicBezTo>
                    <a:pt x="5392" y="674"/>
                    <a:pt x="5484" y="665"/>
                    <a:pt x="5570" y="615"/>
                  </a:cubicBezTo>
                  <a:lnTo>
                    <a:pt x="6465" y="555"/>
                  </a:lnTo>
                  <a:cubicBezTo>
                    <a:pt x="6565" y="555"/>
                    <a:pt x="6624" y="475"/>
                    <a:pt x="6585" y="376"/>
                  </a:cubicBezTo>
                  <a:cubicBezTo>
                    <a:pt x="6485" y="197"/>
                    <a:pt x="6326" y="117"/>
                    <a:pt x="6147" y="58"/>
                  </a:cubicBezTo>
                  <a:cubicBezTo>
                    <a:pt x="6004" y="14"/>
                    <a:pt x="5873" y="0"/>
                    <a:pt x="5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7" name="Google Shape;17807;p41"/>
            <p:cNvSpPr/>
            <p:nvPr/>
          </p:nvSpPr>
          <p:spPr>
            <a:xfrm>
              <a:off x="6553925" y="3100150"/>
              <a:ext cx="13475" cy="117575"/>
            </a:xfrm>
            <a:custGeom>
              <a:avLst/>
              <a:gdLst/>
              <a:ahLst/>
              <a:cxnLst/>
              <a:rect l="l" t="t" r="r" b="b"/>
              <a:pathLst>
                <a:path w="539" h="4703" extrusionOk="0">
                  <a:moveTo>
                    <a:pt x="402" y="1"/>
                  </a:moveTo>
                  <a:cubicBezTo>
                    <a:pt x="376" y="1"/>
                    <a:pt x="347" y="7"/>
                    <a:pt x="319" y="22"/>
                  </a:cubicBezTo>
                  <a:cubicBezTo>
                    <a:pt x="200" y="121"/>
                    <a:pt x="279" y="320"/>
                    <a:pt x="140" y="419"/>
                  </a:cubicBezTo>
                  <a:lnTo>
                    <a:pt x="140" y="598"/>
                  </a:lnTo>
                  <a:cubicBezTo>
                    <a:pt x="180" y="598"/>
                    <a:pt x="200" y="618"/>
                    <a:pt x="220" y="678"/>
                  </a:cubicBezTo>
                  <a:cubicBezTo>
                    <a:pt x="240" y="698"/>
                    <a:pt x="220" y="758"/>
                    <a:pt x="180" y="797"/>
                  </a:cubicBezTo>
                  <a:cubicBezTo>
                    <a:pt x="120" y="1772"/>
                    <a:pt x="41" y="2707"/>
                    <a:pt x="1" y="3662"/>
                  </a:cubicBezTo>
                  <a:cubicBezTo>
                    <a:pt x="140" y="3901"/>
                    <a:pt x="120" y="4179"/>
                    <a:pt x="1" y="4438"/>
                  </a:cubicBezTo>
                  <a:cubicBezTo>
                    <a:pt x="89" y="4623"/>
                    <a:pt x="166" y="4703"/>
                    <a:pt x="232" y="4703"/>
                  </a:cubicBezTo>
                  <a:cubicBezTo>
                    <a:pt x="316" y="4703"/>
                    <a:pt x="383" y="4577"/>
                    <a:pt x="439" y="4378"/>
                  </a:cubicBezTo>
                  <a:cubicBezTo>
                    <a:pt x="518" y="4080"/>
                    <a:pt x="339" y="3761"/>
                    <a:pt x="538" y="3463"/>
                  </a:cubicBezTo>
                  <a:cubicBezTo>
                    <a:pt x="538" y="2349"/>
                    <a:pt x="518" y="1195"/>
                    <a:pt x="518" y="61"/>
                  </a:cubicBezTo>
                  <a:cubicBezTo>
                    <a:pt x="492" y="23"/>
                    <a:pt x="450"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8" name="Google Shape;17808;p41"/>
            <p:cNvSpPr/>
            <p:nvPr/>
          </p:nvSpPr>
          <p:spPr>
            <a:xfrm>
              <a:off x="6383250" y="3103850"/>
              <a:ext cx="26975" cy="89700"/>
            </a:xfrm>
            <a:custGeom>
              <a:avLst/>
              <a:gdLst/>
              <a:ahLst/>
              <a:cxnLst/>
              <a:rect l="l" t="t" r="r" b="b"/>
              <a:pathLst>
                <a:path w="1079" h="3588" extrusionOk="0">
                  <a:moveTo>
                    <a:pt x="242" y="0"/>
                  </a:moveTo>
                  <a:cubicBezTo>
                    <a:pt x="41" y="0"/>
                    <a:pt x="0" y="153"/>
                    <a:pt x="104" y="450"/>
                  </a:cubicBezTo>
                  <a:cubicBezTo>
                    <a:pt x="363" y="1405"/>
                    <a:pt x="403" y="2360"/>
                    <a:pt x="542" y="3315"/>
                  </a:cubicBezTo>
                  <a:cubicBezTo>
                    <a:pt x="621" y="3460"/>
                    <a:pt x="700" y="3588"/>
                    <a:pt x="826" y="3588"/>
                  </a:cubicBezTo>
                  <a:cubicBezTo>
                    <a:pt x="889" y="3588"/>
                    <a:pt x="965" y="3555"/>
                    <a:pt x="1059" y="3474"/>
                  </a:cubicBezTo>
                  <a:cubicBezTo>
                    <a:pt x="1079" y="3434"/>
                    <a:pt x="1079" y="3355"/>
                    <a:pt x="1059" y="3315"/>
                  </a:cubicBezTo>
                  <a:cubicBezTo>
                    <a:pt x="860" y="2937"/>
                    <a:pt x="1079" y="2519"/>
                    <a:pt x="900" y="2141"/>
                  </a:cubicBezTo>
                  <a:lnTo>
                    <a:pt x="681" y="649"/>
                  </a:lnTo>
                  <a:cubicBezTo>
                    <a:pt x="542" y="470"/>
                    <a:pt x="661" y="232"/>
                    <a:pt x="502" y="53"/>
                  </a:cubicBezTo>
                  <a:cubicBezTo>
                    <a:pt x="397" y="17"/>
                    <a:pt x="310" y="0"/>
                    <a:pt x="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9" name="Google Shape;17809;p41"/>
            <p:cNvSpPr/>
            <p:nvPr/>
          </p:nvSpPr>
          <p:spPr>
            <a:xfrm>
              <a:off x="6042200" y="3198875"/>
              <a:ext cx="15450" cy="97800"/>
            </a:xfrm>
            <a:custGeom>
              <a:avLst/>
              <a:gdLst/>
              <a:ahLst/>
              <a:cxnLst/>
              <a:rect l="l" t="t" r="r" b="b"/>
              <a:pathLst>
                <a:path w="618" h="3912" extrusionOk="0">
                  <a:moveTo>
                    <a:pt x="232" y="1"/>
                  </a:moveTo>
                  <a:cubicBezTo>
                    <a:pt x="165" y="1"/>
                    <a:pt x="96" y="37"/>
                    <a:pt x="20" y="91"/>
                  </a:cubicBezTo>
                  <a:cubicBezTo>
                    <a:pt x="0" y="1225"/>
                    <a:pt x="319" y="2379"/>
                    <a:pt x="219" y="3512"/>
                  </a:cubicBezTo>
                  <a:cubicBezTo>
                    <a:pt x="376" y="3582"/>
                    <a:pt x="258" y="3912"/>
                    <a:pt x="481" y="3912"/>
                  </a:cubicBezTo>
                  <a:cubicBezTo>
                    <a:pt x="512" y="3912"/>
                    <a:pt x="550" y="3905"/>
                    <a:pt x="597" y="3890"/>
                  </a:cubicBezTo>
                  <a:cubicBezTo>
                    <a:pt x="617" y="2617"/>
                    <a:pt x="597" y="1344"/>
                    <a:pt x="398" y="91"/>
                  </a:cubicBezTo>
                  <a:cubicBezTo>
                    <a:pt x="343" y="27"/>
                    <a:pt x="289" y="1"/>
                    <a:pt x="2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0" name="Google Shape;17810;p41"/>
            <p:cNvSpPr/>
            <p:nvPr/>
          </p:nvSpPr>
          <p:spPr>
            <a:xfrm>
              <a:off x="5885550" y="3173775"/>
              <a:ext cx="93500" cy="27925"/>
            </a:xfrm>
            <a:custGeom>
              <a:avLst/>
              <a:gdLst/>
              <a:ahLst/>
              <a:cxnLst/>
              <a:rect l="l" t="t" r="r" b="b"/>
              <a:pathLst>
                <a:path w="3740" h="1117" extrusionOk="0">
                  <a:moveTo>
                    <a:pt x="3641" y="1"/>
                  </a:moveTo>
                  <a:cubicBezTo>
                    <a:pt x="3442" y="41"/>
                    <a:pt x="3203" y="100"/>
                    <a:pt x="3004" y="140"/>
                  </a:cubicBezTo>
                  <a:cubicBezTo>
                    <a:pt x="2009" y="399"/>
                    <a:pt x="975" y="359"/>
                    <a:pt x="0" y="737"/>
                  </a:cubicBezTo>
                  <a:lnTo>
                    <a:pt x="0" y="916"/>
                  </a:lnTo>
                  <a:cubicBezTo>
                    <a:pt x="60" y="956"/>
                    <a:pt x="120" y="1015"/>
                    <a:pt x="199" y="1075"/>
                  </a:cubicBezTo>
                  <a:cubicBezTo>
                    <a:pt x="279" y="1115"/>
                    <a:pt x="378" y="1115"/>
                    <a:pt x="458" y="1115"/>
                  </a:cubicBezTo>
                  <a:cubicBezTo>
                    <a:pt x="597" y="1115"/>
                    <a:pt x="756" y="1035"/>
                    <a:pt x="915" y="1015"/>
                  </a:cubicBezTo>
                  <a:cubicBezTo>
                    <a:pt x="1054" y="956"/>
                    <a:pt x="1194" y="916"/>
                    <a:pt x="1353" y="856"/>
                  </a:cubicBezTo>
                  <a:cubicBezTo>
                    <a:pt x="1373" y="806"/>
                    <a:pt x="1383" y="782"/>
                    <a:pt x="1388" y="782"/>
                  </a:cubicBezTo>
                  <a:cubicBezTo>
                    <a:pt x="1393" y="782"/>
                    <a:pt x="1393" y="806"/>
                    <a:pt x="1393" y="856"/>
                  </a:cubicBezTo>
                  <a:cubicBezTo>
                    <a:pt x="1293" y="916"/>
                    <a:pt x="1253" y="976"/>
                    <a:pt x="1313" y="1115"/>
                  </a:cubicBezTo>
                  <a:cubicBezTo>
                    <a:pt x="1344" y="1116"/>
                    <a:pt x="1375" y="1117"/>
                    <a:pt x="1406" y="1117"/>
                  </a:cubicBezTo>
                  <a:cubicBezTo>
                    <a:pt x="1802" y="1117"/>
                    <a:pt x="2133" y="997"/>
                    <a:pt x="2447" y="757"/>
                  </a:cubicBezTo>
                  <a:cubicBezTo>
                    <a:pt x="2805" y="498"/>
                    <a:pt x="3203" y="379"/>
                    <a:pt x="3641" y="339"/>
                  </a:cubicBezTo>
                  <a:cubicBezTo>
                    <a:pt x="3740" y="220"/>
                    <a:pt x="3740" y="120"/>
                    <a:pt x="3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1" name="Google Shape;17811;p41"/>
            <p:cNvSpPr/>
            <p:nvPr/>
          </p:nvSpPr>
          <p:spPr>
            <a:xfrm>
              <a:off x="5687100" y="3238925"/>
              <a:ext cx="33850" cy="105450"/>
            </a:xfrm>
            <a:custGeom>
              <a:avLst/>
              <a:gdLst/>
              <a:ahLst/>
              <a:cxnLst/>
              <a:rect l="l" t="t" r="r" b="b"/>
              <a:pathLst>
                <a:path w="1354" h="4218" extrusionOk="0">
                  <a:moveTo>
                    <a:pt x="299" y="1"/>
                  </a:moveTo>
                  <a:cubicBezTo>
                    <a:pt x="240" y="21"/>
                    <a:pt x="180" y="21"/>
                    <a:pt x="100" y="21"/>
                  </a:cubicBezTo>
                  <a:cubicBezTo>
                    <a:pt x="41" y="140"/>
                    <a:pt x="1" y="279"/>
                    <a:pt x="100" y="399"/>
                  </a:cubicBezTo>
                  <a:lnTo>
                    <a:pt x="279" y="578"/>
                  </a:lnTo>
                  <a:lnTo>
                    <a:pt x="419" y="796"/>
                  </a:lnTo>
                  <a:cubicBezTo>
                    <a:pt x="459" y="916"/>
                    <a:pt x="459" y="1035"/>
                    <a:pt x="478" y="1174"/>
                  </a:cubicBezTo>
                  <a:cubicBezTo>
                    <a:pt x="578" y="1254"/>
                    <a:pt x="578" y="1413"/>
                    <a:pt x="638" y="1532"/>
                  </a:cubicBezTo>
                  <a:cubicBezTo>
                    <a:pt x="657" y="1791"/>
                    <a:pt x="657" y="2070"/>
                    <a:pt x="677" y="2308"/>
                  </a:cubicBezTo>
                  <a:cubicBezTo>
                    <a:pt x="737" y="2368"/>
                    <a:pt x="777" y="2408"/>
                    <a:pt x="797" y="2487"/>
                  </a:cubicBezTo>
                  <a:cubicBezTo>
                    <a:pt x="976" y="3064"/>
                    <a:pt x="677" y="3681"/>
                    <a:pt x="1055" y="4218"/>
                  </a:cubicBezTo>
                  <a:cubicBezTo>
                    <a:pt x="1254" y="4079"/>
                    <a:pt x="1075" y="3800"/>
                    <a:pt x="1254" y="3661"/>
                  </a:cubicBezTo>
                  <a:cubicBezTo>
                    <a:pt x="1354" y="2925"/>
                    <a:pt x="1135" y="2229"/>
                    <a:pt x="1075" y="1532"/>
                  </a:cubicBezTo>
                  <a:cubicBezTo>
                    <a:pt x="1035" y="1493"/>
                    <a:pt x="976" y="1433"/>
                    <a:pt x="976" y="1373"/>
                  </a:cubicBezTo>
                  <a:cubicBezTo>
                    <a:pt x="896" y="916"/>
                    <a:pt x="677" y="538"/>
                    <a:pt x="498" y="140"/>
                  </a:cubicBezTo>
                  <a:cubicBezTo>
                    <a:pt x="439" y="100"/>
                    <a:pt x="379" y="4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2" name="Google Shape;17812;p41"/>
            <p:cNvSpPr/>
            <p:nvPr/>
          </p:nvSpPr>
          <p:spPr>
            <a:xfrm>
              <a:off x="6361975" y="3147650"/>
              <a:ext cx="16425" cy="83725"/>
            </a:xfrm>
            <a:custGeom>
              <a:avLst/>
              <a:gdLst/>
              <a:ahLst/>
              <a:cxnLst/>
              <a:rect l="l" t="t" r="r" b="b"/>
              <a:pathLst>
                <a:path w="657" h="3349" extrusionOk="0">
                  <a:moveTo>
                    <a:pt x="145" y="0"/>
                  </a:moveTo>
                  <a:cubicBezTo>
                    <a:pt x="104" y="0"/>
                    <a:pt x="57" y="15"/>
                    <a:pt x="0" y="51"/>
                  </a:cubicBezTo>
                  <a:cubicBezTo>
                    <a:pt x="60" y="1145"/>
                    <a:pt x="160" y="2200"/>
                    <a:pt x="239" y="3274"/>
                  </a:cubicBezTo>
                  <a:cubicBezTo>
                    <a:pt x="289" y="3323"/>
                    <a:pt x="344" y="3348"/>
                    <a:pt x="398" y="3348"/>
                  </a:cubicBezTo>
                  <a:cubicBezTo>
                    <a:pt x="453" y="3348"/>
                    <a:pt x="508" y="3323"/>
                    <a:pt x="557" y="3274"/>
                  </a:cubicBezTo>
                  <a:cubicBezTo>
                    <a:pt x="657" y="2239"/>
                    <a:pt x="597" y="1245"/>
                    <a:pt x="398" y="210"/>
                  </a:cubicBezTo>
                  <a:cubicBezTo>
                    <a:pt x="324" y="122"/>
                    <a:pt x="262"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3" name="Google Shape;17813;p41"/>
            <p:cNvSpPr/>
            <p:nvPr/>
          </p:nvSpPr>
          <p:spPr>
            <a:xfrm>
              <a:off x="6076500" y="3166825"/>
              <a:ext cx="15950" cy="82800"/>
            </a:xfrm>
            <a:custGeom>
              <a:avLst/>
              <a:gdLst/>
              <a:ahLst/>
              <a:cxnLst/>
              <a:rect l="l" t="t" r="r" b="b"/>
              <a:pathLst>
                <a:path w="638" h="3312" extrusionOk="0">
                  <a:moveTo>
                    <a:pt x="249" y="0"/>
                  </a:moveTo>
                  <a:cubicBezTo>
                    <a:pt x="125" y="0"/>
                    <a:pt x="83" y="140"/>
                    <a:pt x="1" y="239"/>
                  </a:cubicBezTo>
                  <a:cubicBezTo>
                    <a:pt x="41" y="1194"/>
                    <a:pt x="120" y="2169"/>
                    <a:pt x="200" y="3104"/>
                  </a:cubicBezTo>
                  <a:cubicBezTo>
                    <a:pt x="247" y="3183"/>
                    <a:pt x="307" y="3312"/>
                    <a:pt x="430" y="3312"/>
                  </a:cubicBezTo>
                  <a:cubicBezTo>
                    <a:pt x="461" y="3312"/>
                    <a:pt x="497" y="3303"/>
                    <a:pt x="538" y="3283"/>
                  </a:cubicBezTo>
                  <a:cubicBezTo>
                    <a:pt x="638" y="2188"/>
                    <a:pt x="439" y="1094"/>
                    <a:pt x="339" y="20"/>
                  </a:cubicBezTo>
                  <a:cubicBezTo>
                    <a:pt x="305" y="6"/>
                    <a:pt x="275" y="0"/>
                    <a:pt x="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4" name="Google Shape;17814;p41"/>
            <p:cNvSpPr/>
            <p:nvPr/>
          </p:nvSpPr>
          <p:spPr>
            <a:xfrm>
              <a:off x="6390825" y="3186700"/>
              <a:ext cx="21400" cy="74025"/>
            </a:xfrm>
            <a:custGeom>
              <a:avLst/>
              <a:gdLst/>
              <a:ahLst/>
              <a:cxnLst/>
              <a:rect l="l" t="t" r="r" b="b"/>
              <a:pathLst>
                <a:path w="856" h="2961" extrusionOk="0">
                  <a:moveTo>
                    <a:pt x="239" y="1"/>
                  </a:moveTo>
                  <a:lnTo>
                    <a:pt x="239" y="1"/>
                  </a:lnTo>
                  <a:cubicBezTo>
                    <a:pt x="159" y="936"/>
                    <a:pt x="259" y="1911"/>
                    <a:pt x="0" y="2885"/>
                  </a:cubicBezTo>
                  <a:cubicBezTo>
                    <a:pt x="70" y="2935"/>
                    <a:pt x="129" y="2960"/>
                    <a:pt x="187" y="2960"/>
                  </a:cubicBezTo>
                  <a:cubicBezTo>
                    <a:pt x="244" y="2960"/>
                    <a:pt x="299" y="2935"/>
                    <a:pt x="358" y="2885"/>
                  </a:cubicBezTo>
                  <a:cubicBezTo>
                    <a:pt x="597" y="1990"/>
                    <a:pt x="856" y="1115"/>
                    <a:pt x="756" y="200"/>
                  </a:cubicBezTo>
                  <a:lnTo>
                    <a:pt x="756" y="200"/>
                  </a:lnTo>
                  <a:cubicBezTo>
                    <a:pt x="741" y="201"/>
                    <a:pt x="727" y="202"/>
                    <a:pt x="712" y="202"/>
                  </a:cubicBezTo>
                  <a:cubicBezTo>
                    <a:pt x="533" y="202"/>
                    <a:pt x="386" y="93"/>
                    <a:pt x="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5" name="Google Shape;17815;p41"/>
            <p:cNvSpPr/>
            <p:nvPr/>
          </p:nvSpPr>
          <p:spPr>
            <a:xfrm>
              <a:off x="6008950" y="3157025"/>
              <a:ext cx="73050" cy="30125"/>
            </a:xfrm>
            <a:custGeom>
              <a:avLst/>
              <a:gdLst/>
              <a:ahLst/>
              <a:cxnLst/>
              <a:rect l="l" t="t" r="r" b="b"/>
              <a:pathLst>
                <a:path w="2922" h="1205" extrusionOk="0">
                  <a:moveTo>
                    <a:pt x="2781" y="0"/>
                  </a:moveTo>
                  <a:cubicBezTo>
                    <a:pt x="2754" y="0"/>
                    <a:pt x="2721" y="10"/>
                    <a:pt x="2683" y="34"/>
                  </a:cubicBezTo>
                  <a:cubicBezTo>
                    <a:pt x="2577" y="27"/>
                    <a:pt x="2472" y="24"/>
                    <a:pt x="2367" y="24"/>
                  </a:cubicBezTo>
                  <a:cubicBezTo>
                    <a:pt x="1554" y="24"/>
                    <a:pt x="793" y="218"/>
                    <a:pt x="17" y="412"/>
                  </a:cubicBezTo>
                  <a:cubicBezTo>
                    <a:pt x="0" y="582"/>
                    <a:pt x="27" y="679"/>
                    <a:pt x="159" y="679"/>
                  </a:cubicBezTo>
                  <a:cubicBezTo>
                    <a:pt x="182" y="679"/>
                    <a:pt x="207" y="677"/>
                    <a:pt x="236" y="671"/>
                  </a:cubicBezTo>
                  <a:cubicBezTo>
                    <a:pt x="254" y="672"/>
                    <a:pt x="272" y="672"/>
                    <a:pt x="289" y="672"/>
                  </a:cubicBezTo>
                  <a:cubicBezTo>
                    <a:pt x="443" y="672"/>
                    <a:pt x="605" y="635"/>
                    <a:pt x="761" y="635"/>
                  </a:cubicBezTo>
                  <a:cubicBezTo>
                    <a:pt x="914" y="635"/>
                    <a:pt x="1061" y="671"/>
                    <a:pt x="1191" y="810"/>
                  </a:cubicBezTo>
                  <a:cubicBezTo>
                    <a:pt x="1297" y="898"/>
                    <a:pt x="1184" y="1205"/>
                    <a:pt x="1419" y="1205"/>
                  </a:cubicBezTo>
                  <a:cubicBezTo>
                    <a:pt x="1450" y="1205"/>
                    <a:pt x="1486" y="1199"/>
                    <a:pt x="1529" y="1188"/>
                  </a:cubicBezTo>
                  <a:cubicBezTo>
                    <a:pt x="1654" y="581"/>
                    <a:pt x="1681" y="449"/>
                    <a:pt x="2145" y="449"/>
                  </a:cubicBezTo>
                  <a:cubicBezTo>
                    <a:pt x="2274" y="449"/>
                    <a:pt x="2436" y="459"/>
                    <a:pt x="2643" y="472"/>
                  </a:cubicBezTo>
                  <a:cubicBezTo>
                    <a:pt x="2783" y="412"/>
                    <a:pt x="2882" y="313"/>
                    <a:pt x="2922" y="193"/>
                  </a:cubicBezTo>
                  <a:cubicBezTo>
                    <a:pt x="2907" y="103"/>
                    <a:pt x="2869" y="0"/>
                    <a:pt x="27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6" name="Google Shape;17816;p41"/>
            <p:cNvSpPr/>
            <p:nvPr/>
          </p:nvSpPr>
          <p:spPr>
            <a:xfrm>
              <a:off x="5874600" y="3207725"/>
              <a:ext cx="25875" cy="88925"/>
            </a:xfrm>
            <a:custGeom>
              <a:avLst/>
              <a:gdLst/>
              <a:ahLst/>
              <a:cxnLst/>
              <a:rect l="l" t="t" r="r" b="b"/>
              <a:pathLst>
                <a:path w="1035" h="3557" extrusionOk="0">
                  <a:moveTo>
                    <a:pt x="269" y="0"/>
                  </a:moveTo>
                  <a:cubicBezTo>
                    <a:pt x="214" y="0"/>
                    <a:pt x="160" y="25"/>
                    <a:pt x="100" y="75"/>
                  </a:cubicBezTo>
                  <a:lnTo>
                    <a:pt x="20" y="135"/>
                  </a:lnTo>
                  <a:cubicBezTo>
                    <a:pt x="1" y="175"/>
                    <a:pt x="1" y="234"/>
                    <a:pt x="20" y="274"/>
                  </a:cubicBezTo>
                  <a:cubicBezTo>
                    <a:pt x="40" y="354"/>
                    <a:pt x="40" y="393"/>
                    <a:pt x="60" y="473"/>
                  </a:cubicBezTo>
                  <a:cubicBezTo>
                    <a:pt x="120" y="533"/>
                    <a:pt x="160" y="592"/>
                    <a:pt x="160" y="612"/>
                  </a:cubicBezTo>
                  <a:cubicBezTo>
                    <a:pt x="279" y="990"/>
                    <a:pt x="259" y="1388"/>
                    <a:pt x="259" y="1766"/>
                  </a:cubicBezTo>
                  <a:cubicBezTo>
                    <a:pt x="438" y="1985"/>
                    <a:pt x="279" y="2283"/>
                    <a:pt x="418" y="2542"/>
                  </a:cubicBezTo>
                  <a:cubicBezTo>
                    <a:pt x="418" y="2661"/>
                    <a:pt x="438" y="2820"/>
                    <a:pt x="438" y="2940"/>
                  </a:cubicBezTo>
                  <a:cubicBezTo>
                    <a:pt x="657" y="3079"/>
                    <a:pt x="398" y="3457"/>
                    <a:pt x="737" y="3556"/>
                  </a:cubicBezTo>
                  <a:cubicBezTo>
                    <a:pt x="1035" y="3377"/>
                    <a:pt x="916" y="3139"/>
                    <a:pt x="856" y="2880"/>
                  </a:cubicBezTo>
                  <a:cubicBezTo>
                    <a:pt x="816" y="1945"/>
                    <a:pt x="697" y="990"/>
                    <a:pt x="438" y="75"/>
                  </a:cubicBezTo>
                  <a:cubicBezTo>
                    <a:pt x="379" y="25"/>
                    <a:pt x="324" y="0"/>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7" name="Google Shape;17817;p41"/>
            <p:cNvSpPr/>
            <p:nvPr/>
          </p:nvSpPr>
          <p:spPr>
            <a:xfrm>
              <a:off x="5888025" y="3280700"/>
              <a:ext cx="12950" cy="105800"/>
            </a:xfrm>
            <a:custGeom>
              <a:avLst/>
              <a:gdLst/>
              <a:ahLst/>
              <a:cxnLst/>
              <a:rect l="l" t="t" r="r" b="b"/>
              <a:pathLst>
                <a:path w="518" h="4232" extrusionOk="0">
                  <a:moveTo>
                    <a:pt x="319" y="1"/>
                  </a:moveTo>
                  <a:lnTo>
                    <a:pt x="319" y="1"/>
                  </a:lnTo>
                  <a:cubicBezTo>
                    <a:pt x="279" y="220"/>
                    <a:pt x="359" y="458"/>
                    <a:pt x="100" y="617"/>
                  </a:cubicBezTo>
                  <a:cubicBezTo>
                    <a:pt x="21" y="657"/>
                    <a:pt x="1" y="717"/>
                    <a:pt x="60" y="796"/>
                  </a:cubicBezTo>
                  <a:cubicBezTo>
                    <a:pt x="120" y="1154"/>
                    <a:pt x="120" y="1552"/>
                    <a:pt x="60" y="1950"/>
                  </a:cubicBezTo>
                  <a:cubicBezTo>
                    <a:pt x="1" y="2030"/>
                    <a:pt x="21" y="2089"/>
                    <a:pt x="60" y="2129"/>
                  </a:cubicBezTo>
                  <a:cubicBezTo>
                    <a:pt x="180" y="2328"/>
                    <a:pt x="279" y="2527"/>
                    <a:pt x="200" y="2746"/>
                  </a:cubicBezTo>
                  <a:cubicBezTo>
                    <a:pt x="200" y="2845"/>
                    <a:pt x="200" y="2985"/>
                    <a:pt x="219" y="3084"/>
                  </a:cubicBezTo>
                  <a:lnTo>
                    <a:pt x="219" y="3303"/>
                  </a:lnTo>
                  <a:cubicBezTo>
                    <a:pt x="259" y="3343"/>
                    <a:pt x="259" y="3402"/>
                    <a:pt x="219" y="3442"/>
                  </a:cubicBezTo>
                  <a:lnTo>
                    <a:pt x="219" y="3880"/>
                  </a:lnTo>
                  <a:cubicBezTo>
                    <a:pt x="200" y="3920"/>
                    <a:pt x="219" y="3979"/>
                    <a:pt x="259" y="4019"/>
                  </a:cubicBezTo>
                  <a:cubicBezTo>
                    <a:pt x="286" y="4072"/>
                    <a:pt x="348" y="4231"/>
                    <a:pt x="398" y="4231"/>
                  </a:cubicBezTo>
                  <a:cubicBezTo>
                    <a:pt x="423" y="4231"/>
                    <a:pt x="445" y="4191"/>
                    <a:pt x="458" y="4079"/>
                  </a:cubicBezTo>
                  <a:cubicBezTo>
                    <a:pt x="498" y="3024"/>
                    <a:pt x="478" y="1950"/>
                    <a:pt x="478" y="896"/>
                  </a:cubicBezTo>
                  <a:cubicBezTo>
                    <a:pt x="478" y="578"/>
                    <a:pt x="518" y="259"/>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8" name="Google Shape;17818;p41"/>
            <p:cNvSpPr/>
            <p:nvPr/>
          </p:nvSpPr>
          <p:spPr>
            <a:xfrm>
              <a:off x="6353525" y="3095900"/>
              <a:ext cx="32350" cy="57025"/>
            </a:xfrm>
            <a:custGeom>
              <a:avLst/>
              <a:gdLst/>
              <a:ahLst/>
              <a:cxnLst/>
              <a:rect l="l" t="t" r="r" b="b"/>
              <a:pathLst>
                <a:path w="1294" h="2281" extrusionOk="0">
                  <a:moveTo>
                    <a:pt x="654" y="0"/>
                  </a:moveTo>
                  <a:cubicBezTo>
                    <a:pt x="436" y="0"/>
                    <a:pt x="331" y="139"/>
                    <a:pt x="139" y="450"/>
                  </a:cubicBezTo>
                  <a:cubicBezTo>
                    <a:pt x="299" y="987"/>
                    <a:pt x="0" y="1584"/>
                    <a:pt x="338" y="2121"/>
                  </a:cubicBezTo>
                  <a:cubicBezTo>
                    <a:pt x="458" y="2161"/>
                    <a:pt x="597" y="2240"/>
                    <a:pt x="736" y="2280"/>
                  </a:cubicBezTo>
                  <a:cubicBezTo>
                    <a:pt x="736" y="2081"/>
                    <a:pt x="736" y="1922"/>
                    <a:pt x="696" y="1723"/>
                  </a:cubicBezTo>
                  <a:cubicBezTo>
                    <a:pt x="577" y="1504"/>
                    <a:pt x="657" y="1286"/>
                    <a:pt x="637" y="1087"/>
                  </a:cubicBezTo>
                  <a:cubicBezTo>
                    <a:pt x="498" y="550"/>
                    <a:pt x="895" y="351"/>
                    <a:pt x="1293" y="172"/>
                  </a:cubicBezTo>
                  <a:cubicBezTo>
                    <a:pt x="992" y="61"/>
                    <a:pt x="799" y="0"/>
                    <a:pt x="6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9" name="Google Shape;17819;p41"/>
            <p:cNvSpPr/>
            <p:nvPr/>
          </p:nvSpPr>
          <p:spPr>
            <a:xfrm>
              <a:off x="6195875" y="3238925"/>
              <a:ext cx="16925" cy="70150"/>
            </a:xfrm>
            <a:custGeom>
              <a:avLst/>
              <a:gdLst/>
              <a:ahLst/>
              <a:cxnLst/>
              <a:rect l="l" t="t" r="r" b="b"/>
              <a:pathLst>
                <a:path w="677" h="2806" extrusionOk="0">
                  <a:moveTo>
                    <a:pt x="0" y="1"/>
                  </a:moveTo>
                  <a:lnTo>
                    <a:pt x="0" y="1"/>
                  </a:lnTo>
                  <a:cubicBezTo>
                    <a:pt x="120" y="896"/>
                    <a:pt x="0" y="1811"/>
                    <a:pt x="299" y="2806"/>
                  </a:cubicBezTo>
                  <a:cubicBezTo>
                    <a:pt x="617" y="1831"/>
                    <a:pt x="677" y="995"/>
                    <a:pt x="378" y="180"/>
                  </a:cubicBezTo>
                  <a:cubicBezTo>
                    <a:pt x="239" y="120"/>
                    <a:pt x="120" y="4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0" name="Google Shape;17820;p41"/>
            <p:cNvSpPr/>
            <p:nvPr/>
          </p:nvSpPr>
          <p:spPr>
            <a:xfrm>
              <a:off x="6084975" y="3138975"/>
              <a:ext cx="78100" cy="23400"/>
            </a:xfrm>
            <a:custGeom>
              <a:avLst/>
              <a:gdLst/>
              <a:ahLst/>
              <a:cxnLst/>
              <a:rect l="l" t="t" r="r" b="b"/>
              <a:pathLst>
                <a:path w="3124" h="936" extrusionOk="0">
                  <a:moveTo>
                    <a:pt x="2924" y="0"/>
                  </a:moveTo>
                  <a:cubicBezTo>
                    <a:pt x="1989" y="60"/>
                    <a:pt x="1134" y="319"/>
                    <a:pt x="239" y="537"/>
                  </a:cubicBezTo>
                  <a:cubicBezTo>
                    <a:pt x="139" y="637"/>
                    <a:pt x="40" y="716"/>
                    <a:pt x="0" y="836"/>
                  </a:cubicBezTo>
                  <a:cubicBezTo>
                    <a:pt x="20" y="856"/>
                    <a:pt x="60" y="915"/>
                    <a:pt x="80" y="935"/>
                  </a:cubicBezTo>
                  <a:cubicBezTo>
                    <a:pt x="1074" y="617"/>
                    <a:pt x="2149" y="597"/>
                    <a:pt x="3123" y="199"/>
                  </a:cubicBezTo>
                  <a:cubicBezTo>
                    <a:pt x="3084" y="60"/>
                    <a:pt x="2984" y="60"/>
                    <a:pt x="2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1" name="Google Shape;17821;p41"/>
            <p:cNvSpPr/>
            <p:nvPr/>
          </p:nvSpPr>
          <p:spPr>
            <a:xfrm>
              <a:off x="6405250" y="3077300"/>
              <a:ext cx="91025" cy="15950"/>
            </a:xfrm>
            <a:custGeom>
              <a:avLst/>
              <a:gdLst/>
              <a:ahLst/>
              <a:cxnLst/>
              <a:rect l="l" t="t" r="r" b="b"/>
              <a:pathLst>
                <a:path w="3641" h="638" extrusionOk="0">
                  <a:moveTo>
                    <a:pt x="3640" y="1"/>
                  </a:moveTo>
                  <a:lnTo>
                    <a:pt x="3640" y="1"/>
                  </a:lnTo>
                  <a:cubicBezTo>
                    <a:pt x="3262" y="20"/>
                    <a:pt x="2884" y="20"/>
                    <a:pt x="2507" y="20"/>
                  </a:cubicBezTo>
                  <a:cubicBezTo>
                    <a:pt x="2407" y="70"/>
                    <a:pt x="2303" y="95"/>
                    <a:pt x="2196" y="95"/>
                  </a:cubicBezTo>
                  <a:cubicBezTo>
                    <a:pt x="2089" y="95"/>
                    <a:pt x="1979" y="70"/>
                    <a:pt x="1870" y="20"/>
                  </a:cubicBezTo>
                  <a:lnTo>
                    <a:pt x="1770" y="20"/>
                  </a:lnTo>
                  <a:cubicBezTo>
                    <a:pt x="1691" y="80"/>
                    <a:pt x="1611" y="100"/>
                    <a:pt x="1552" y="140"/>
                  </a:cubicBezTo>
                  <a:cubicBezTo>
                    <a:pt x="1492" y="180"/>
                    <a:pt x="1412" y="180"/>
                    <a:pt x="1353" y="180"/>
                  </a:cubicBezTo>
                  <a:cubicBezTo>
                    <a:pt x="1293" y="120"/>
                    <a:pt x="1253" y="120"/>
                    <a:pt x="1194" y="120"/>
                  </a:cubicBezTo>
                  <a:lnTo>
                    <a:pt x="1054" y="200"/>
                  </a:lnTo>
                  <a:lnTo>
                    <a:pt x="975" y="180"/>
                  </a:lnTo>
                  <a:cubicBezTo>
                    <a:pt x="796" y="200"/>
                    <a:pt x="617" y="200"/>
                    <a:pt x="458" y="219"/>
                  </a:cubicBezTo>
                  <a:cubicBezTo>
                    <a:pt x="358" y="239"/>
                    <a:pt x="279" y="319"/>
                    <a:pt x="199" y="398"/>
                  </a:cubicBezTo>
                  <a:cubicBezTo>
                    <a:pt x="119" y="398"/>
                    <a:pt x="80" y="418"/>
                    <a:pt x="0" y="418"/>
                  </a:cubicBezTo>
                  <a:cubicBezTo>
                    <a:pt x="259" y="637"/>
                    <a:pt x="557" y="518"/>
                    <a:pt x="816" y="597"/>
                  </a:cubicBezTo>
                  <a:lnTo>
                    <a:pt x="1353" y="518"/>
                  </a:lnTo>
                  <a:cubicBezTo>
                    <a:pt x="1412" y="478"/>
                    <a:pt x="1492" y="438"/>
                    <a:pt x="1572" y="398"/>
                  </a:cubicBezTo>
                  <a:cubicBezTo>
                    <a:pt x="1622" y="400"/>
                    <a:pt x="1673" y="401"/>
                    <a:pt x="1723" y="401"/>
                  </a:cubicBezTo>
                  <a:cubicBezTo>
                    <a:pt x="2386" y="401"/>
                    <a:pt x="3030" y="278"/>
                    <a:pt x="36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2" name="Google Shape;17822;p41"/>
            <p:cNvSpPr/>
            <p:nvPr/>
          </p:nvSpPr>
          <p:spPr>
            <a:xfrm>
              <a:off x="5845750" y="3208600"/>
              <a:ext cx="24400" cy="73125"/>
            </a:xfrm>
            <a:custGeom>
              <a:avLst/>
              <a:gdLst/>
              <a:ahLst/>
              <a:cxnLst/>
              <a:rect l="l" t="t" r="r" b="b"/>
              <a:pathLst>
                <a:path w="976" h="2925" extrusionOk="0">
                  <a:moveTo>
                    <a:pt x="279" y="0"/>
                  </a:moveTo>
                  <a:cubicBezTo>
                    <a:pt x="180" y="40"/>
                    <a:pt x="80" y="120"/>
                    <a:pt x="21" y="219"/>
                  </a:cubicBezTo>
                  <a:cubicBezTo>
                    <a:pt x="1" y="299"/>
                    <a:pt x="1" y="358"/>
                    <a:pt x="21" y="438"/>
                  </a:cubicBezTo>
                  <a:cubicBezTo>
                    <a:pt x="60" y="597"/>
                    <a:pt x="60" y="716"/>
                    <a:pt x="80" y="836"/>
                  </a:cubicBezTo>
                  <a:cubicBezTo>
                    <a:pt x="180" y="935"/>
                    <a:pt x="180" y="1094"/>
                    <a:pt x="200" y="1214"/>
                  </a:cubicBezTo>
                  <a:cubicBezTo>
                    <a:pt x="379" y="1751"/>
                    <a:pt x="458" y="2328"/>
                    <a:pt x="478" y="2925"/>
                  </a:cubicBezTo>
                  <a:cubicBezTo>
                    <a:pt x="976" y="2686"/>
                    <a:pt x="677" y="2288"/>
                    <a:pt x="677" y="1930"/>
                  </a:cubicBezTo>
                  <a:cubicBezTo>
                    <a:pt x="757" y="1353"/>
                    <a:pt x="478" y="816"/>
                    <a:pt x="518" y="239"/>
                  </a:cubicBezTo>
                  <a:cubicBezTo>
                    <a:pt x="538" y="159"/>
                    <a:pt x="518" y="100"/>
                    <a:pt x="478" y="40"/>
                  </a:cubicBezTo>
                  <a:cubicBezTo>
                    <a:pt x="419" y="0"/>
                    <a:pt x="359" y="0"/>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3" name="Google Shape;17823;p41"/>
            <p:cNvSpPr/>
            <p:nvPr/>
          </p:nvSpPr>
          <p:spPr>
            <a:xfrm>
              <a:off x="5744300" y="3211075"/>
              <a:ext cx="71650" cy="20000"/>
            </a:xfrm>
            <a:custGeom>
              <a:avLst/>
              <a:gdLst/>
              <a:ahLst/>
              <a:cxnLst/>
              <a:rect l="l" t="t" r="r" b="b"/>
              <a:pathLst>
                <a:path w="2866" h="800" extrusionOk="0">
                  <a:moveTo>
                    <a:pt x="2626" y="1"/>
                  </a:moveTo>
                  <a:cubicBezTo>
                    <a:pt x="2330" y="131"/>
                    <a:pt x="2013" y="163"/>
                    <a:pt x="1696" y="163"/>
                  </a:cubicBezTo>
                  <a:cubicBezTo>
                    <a:pt x="1480" y="163"/>
                    <a:pt x="1264" y="148"/>
                    <a:pt x="1055" y="140"/>
                  </a:cubicBezTo>
                  <a:cubicBezTo>
                    <a:pt x="995" y="160"/>
                    <a:pt x="956" y="160"/>
                    <a:pt x="896" y="160"/>
                  </a:cubicBezTo>
                  <a:cubicBezTo>
                    <a:pt x="848" y="202"/>
                    <a:pt x="797" y="215"/>
                    <a:pt x="743" y="215"/>
                  </a:cubicBezTo>
                  <a:cubicBezTo>
                    <a:pt x="652" y="215"/>
                    <a:pt x="555" y="178"/>
                    <a:pt x="456" y="178"/>
                  </a:cubicBezTo>
                  <a:cubicBezTo>
                    <a:pt x="417" y="178"/>
                    <a:pt x="378" y="184"/>
                    <a:pt x="339" y="200"/>
                  </a:cubicBezTo>
                  <a:cubicBezTo>
                    <a:pt x="259" y="220"/>
                    <a:pt x="180" y="239"/>
                    <a:pt x="100" y="299"/>
                  </a:cubicBezTo>
                  <a:cubicBezTo>
                    <a:pt x="60" y="359"/>
                    <a:pt x="1" y="438"/>
                    <a:pt x="1" y="518"/>
                  </a:cubicBezTo>
                  <a:cubicBezTo>
                    <a:pt x="1" y="598"/>
                    <a:pt x="40" y="657"/>
                    <a:pt x="80" y="737"/>
                  </a:cubicBezTo>
                  <a:cubicBezTo>
                    <a:pt x="123" y="779"/>
                    <a:pt x="166" y="799"/>
                    <a:pt x="205" y="799"/>
                  </a:cubicBezTo>
                  <a:cubicBezTo>
                    <a:pt x="239" y="799"/>
                    <a:pt x="271" y="784"/>
                    <a:pt x="299" y="757"/>
                  </a:cubicBezTo>
                  <a:cubicBezTo>
                    <a:pt x="379" y="757"/>
                    <a:pt x="438" y="737"/>
                    <a:pt x="498" y="737"/>
                  </a:cubicBezTo>
                  <a:cubicBezTo>
                    <a:pt x="587" y="647"/>
                    <a:pt x="687" y="637"/>
                    <a:pt x="786" y="637"/>
                  </a:cubicBezTo>
                  <a:cubicBezTo>
                    <a:pt x="815" y="637"/>
                    <a:pt x="843" y="638"/>
                    <a:pt x="871" y="638"/>
                  </a:cubicBezTo>
                  <a:cubicBezTo>
                    <a:pt x="942" y="638"/>
                    <a:pt x="1011" y="633"/>
                    <a:pt x="1075" y="598"/>
                  </a:cubicBezTo>
                  <a:cubicBezTo>
                    <a:pt x="1174" y="558"/>
                    <a:pt x="1294" y="538"/>
                    <a:pt x="1393" y="518"/>
                  </a:cubicBezTo>
                  <a:cubicBezTo>
                    <a:pt x="1538" y="441"/>
                    <a:pt x="1687" y="430"/>
                    <a:pt x="1836" y="430"/>
                  </a:cubicBezTo>
                  <a:cubicBezTo>
                    <a:pt x="1895" y="430"/>
                    <a:pt x="1955" y="432"/>
                    <a:pt x="2015" y="432"/>
                  </a:cubicBezTo>
                  <a:cubicBezTo>
                    <a:pt x="2154" y="432"/>
                    <a:pt x="2292" y="422"/>
                    <a:pt x="2428" y="359"/>
                  </a:cubicBezTo>
                  <a:cubicBezTo>
                    <a:pt x="2527" y="339"/>
                    <a:pt x="2646" y="339"/>
                    <a:pt x="2746" y="319"/>
                  </a:cubicBezTo>
                  <a:cubicBezTo>
                    <a:pt x="2825" y="319"/>
                    <a:pt x="2865" y="259"/>
                    <a:pt x="2865" y="200"/>
                  </a:cubicBezTo>
                  <a:cubicBezTo>
                    <a:pt x="2825" y="100"/>
                    <a:pt x="2686" y="41"/>
                    <a:pt x="2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4" name="Google Shape;17824;p41"/>
            <p:cNvSpPr/>
            <p:nvPr/>
          </p:nvSpPr>
          <p:spPr>
            <a:xfrm>
              <a:off x="5857700" y="3257325"/>
              <a:ext cx="12950" cy="74625"/>
            </a:xfrm>
            <a:custGeom>
              <a:avLst/>
              <a:gdLst/>
              <a:ahLst/>
              <a:cxnLst/>
              <a:rect l="l" t="t" r="r" b="b"/>
              <a:pathLst>
                <a:path w="518" h="2985" extrusionOk="0">
                  <a:moveTo>
                    <a:pt x="199" y="1"/>
                  </a:moveTo>
                  <a:lnTo>
                    <a:pt x="199" y="1"/>
                  </a:lnTo>
                  <a:cubicBezTo>
                    <a:pt x="100" y="339"/>
                    <a:pt x="318" y="697"/>
                    <a:pt x="0" y="976"/>
                  </a:cubicBezTo>
                  <a:cubicBezTo>
                    <a:pt x="219" y="1632"/>
                    <a:pt x="80" y="2348"/>
                    <a:pt x="378" y="2985"/>
                  </a:cubicBezTo>
                  <a:cubicBezTo>
                    <a:pt x="378" y="2766"/>
                    <a:pt x="398" y="2527"/>
                    <a:pt x="418" y="2288"/>
                  </a:cubicBezTo>
                  <a:cubicBezTo>
                    <a:pt x="478" y="2129"/>
                    <a:pt x="478" y="1950"/>
                    <a:pt x="418" y="1771"/>
                  </a:cubicBezTo>
                  <a:cubicBezTo>
                    <a:pt x="279" y="1194"/>
                    <a:pt x="517" y="558"/>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5" name="Google Shape;17825;p41"/>
            <p:cNvSpPr/>
            <p:nvPr/>
          </p:nvSpPr>
          <p:spPr>
            <a:xfrm>
              <a:off x="6516150" y="3171800"/>
              <a:ext cx="23875" cy="44775"/>
            </a:xfrm>
            <a:custGeom>
              <a:avLst/>
              <a:gdLst/>
              <a:ahLst/>
              <a:cxnLst/>
              <a:rect l="l" t="t" r="r" b="b"/>
              <a:pathLst>
                <a:path w="955" h="1791" extrusionOk="0">
                  <a:moveTo>
                    <a:pt x="736" y="0"/>
                  </a:moveTo>
                  <a:cubicBezTo>
                    <a:pt x="617" y="20"/>
                    <a:pt x="497" y="20"/>
                    <a:pt x="358" y="20"/>
                  </a:cubicBezTo>
                  <a:cubicBezTo>
                    <a:pt x="0" y="338"/>
                    <a:pt x="497" y="677"/>
                    <a:pt x="338" y="995"/>
                  </a:cubicBezTo>
                  <a:cubicBezTo>
                    <a:pt x="358" y="1035"/>
                    <a:pt x="358" y="1074"/>
                    <a:pt x="338" y="1114"/>
                  </a:cubicBezTo>
                  <a:cubicBezTo>
                    <a:pt x="418" y="1214"/>
                    <a:pt x="398" y="1293"/>
                    <a:pt x="338" y="1393"/>
                  </a:cubicBezTo>
                  <a:cubicBezTo>
                    <a:pt x="338" y="1472"/>
                    <a:pt x="358" y="1572"/>
                    <a:pt x="358" y="1631"/>
                  </a:cubicBezTo>
                  <a:cubicBezTo>
                    <a:pt x="358" y="1711"/>
                    <a:pt x="418" y="1771"/>
                    <a:pt x="458" y="1791"/>
                  </a:cubicBezTo>
                  <a:cubicBezTo>
                    <a:pt x="529" y="1791"/>
                    <a:pt x="590" y="1740"/>
                    <a:pt x="655" y="1740"/>
                  </a:cubicBezTo>
                  <a:cubicBezTo>
                    <a:pt x="681" y="1740"/>
                    <a:pt x="708" y="1748"/>
                    <a:pt x="736" y="1771"/>
                  </a:cubicBezTo>
                  <a:cubicBezTo>
                    <a:pt x="955" y="1472"/>
                    <a:pt x="915" y="1114"/>
                    <a:pt x="895" y="776"/>
                  </a:cubicBezTo>
                  <a:cubicBezTo>
                    <a:pt x="736" y="537"/>
                    <a:pt x="915" y="219"/>
                    <a:pt x="7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6" name="Google Shape;17826;p41"/>
            <p:cNvSpPr/>
            <p:nvPr/>
          </p:nvSpPr>
          <p:spPr>
            <a:xfrm>
              <a:off x="6233675" y="3107300"/>
              <a:ext cx="50750" cy="22775"/>
            </a:xfrm>
            <a:custGeom>
              <a:avLst/>
              <a:gdLst/>
              <a:ahLst/>
              <a:cxnLst/>
              <a:rect l="l" t="t" r="r" b="b"/>
              <a:pathLst>
                <a:path w="2030" h="911" extrusionOk="0">
                  <a:moveTo>
                    <a:pt x="1609" y="0"/>
                  </a:moveTo>
                  <a:cubicBezTo>
                    <a:pt x="1438" y="0"/>
                    <a:pt x="1266" y="64"/>
                    <a:pt x="1094" y="114"/>
                  </a:cubicBezTo>
                  <a:cubicBezTo>
                    <a:pt x="716" y="293"/>
                    <a:pt x="199" y="193"/>
                    <a:pt x="0" y="690"/>
                  </a:cubicBezTo>
                  <a:cubicBezTo>
                    <a:pt x="0" y="770"/>
                    <a:pt x="20" y="830"/>
                    <a:pt x="20" y="909"/>
                  </a:cubicBezTo>
                  <a:cubicBezTo>
                    <a:pt x="47" y="910"/>
                    <a:pt x="73" y="910"/>
                    <a:pt x="99" y="910"/>
                  </a:cubicBezTo>
                  <a:cubicBezTo>
                    <a:pt x="743" y="910"/>
                    <a:pt x="1318" y="683"/>
                    <a:pt x="1930" y="491"/>
                  </a:cubicBezTo>
                  <a:cubicBezTo>
                    <a:pt x="2029" y="372"/>
                    <a:pt x="2029" y="213"/>
                    <a:pt x="1930" y="94"/>
                  </a:cubicBezTo>
                  <a:cubicBezTo>
                    <a:pt x="1823" y="25"/>
                    <a:pt x="1716" y="0"/>
                    <a:pt x="1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7" name="Google Shape;17827;p41"/>
            <p:cNvSpPr/>
            <p:nvPr/>
          </p:nvSpPr>
          <p:spPr>
            <a:xfrm>
              <a:off x="6227700" y="3214075"/>
              <a:ext cx="19925" cy="64175"/>
            </a:xfrm>
            <a:custGeom>
              <a:avLst/>
              <a:gdLst/>
              <a:ahLst/>
              <a:cxnLst/>
              <a:rect l="l" t="t" r="r" b="b"/>
              <a:pathLst>
                <a:path w="797" h="2567" extrusionOk="0">
                  <a:moveTo>
                    <a:pt x="458" y="0"/>
                  </a:moveTo>
                  <a:lnTo>
                    <a:pt x="458" y="0"/>
                  </a:lnTo>
                  <a:cubicBezTo>
                    <a:pt x="438" y="398"/>
                    <a:pt x="438" y="816"/>
                    <a:pt x="418" y="1214"/>
                  </a:cubicBezTo>
                  <a:cubicBezTo>
                    <a:pt x="418" y="1372"/>
                    <a:pt x="360" y="1414"/>
                    <a:pt x="285" y="1414"/>
                  </a:cubicBezTo>
                  <a:cubicBezTo>
                    <a:pt x="227" y="1414"/>
                    <a:pt x="160" y="1390"/>
                    <a:pt x="100" y="1373"/>
                  </a:cubicBezTo>
                  <a:lnTo>
                    <a:pt x="100" y="1373"/>
                  </a:lnTo>
                  <a:cubicBezTo>
                    <a:pt x="0" y="1771"/>
                    <a:pt x="159" y="2129"/>
                    <a:pt x="219" y="2507"/>
                  </a:cubicBezTo>
                  <a:cubicBezTo>
                    <a:pt x="259" y="2546"/>
                    <a:pt x="289" y="2566"/>
                    <a:pt x="319" y="2566"/>
                  </a:cubicBezTo>
                  <a:cubicBezTo>
                    <a:pt x="348" y="2566"/>
                    <a:pt x="378" y="2546"/>
                    <a:pt x="418" y="2507"/>
                  </a:cubicBezTo>
                  <a:cubicBezTo>
                    <a:pt x="498" y="1671"/>
                    <a:pt x="796" y="836"/>
                    <a:pt x="4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8" name="Google Shape;17828;p41"/>
            <p:cNvSpPr/>
            <p:nvPr/>
          </p:nvSpPr>
          <p:spPr>
            <a:xfrm>
              <a:off x="6081475" y="3243900"/>
              <a:ext cx="8500" cy="43725"/>
            </a:xfrm>
            <a:custGeom>
              <a:avLst/>
              <a:gdLst/>
              <a:ahLst/>
              <a:cxnLst/>
              <a:rect l="l" t="t" r="r" b="b"/>
              <a:pathLst>
                <a:path w="340" h="1749" extrusionOk="0">
                  <a:moveTo>
                    <a:pt x="1" y="1"/>
                  </a:moveTo>
                  <a:lnTo>
                    <a:pt x="1" y="1711"/>
                  </a:lnTo>
                  <a:cubicBezTo>
                    <a:pt x="44" y="1737"/>
                    <a:pt x="80" y="1748"/>
                    <a:pt x="110" y="1748"/>
                  </a:cubicBezTo>
                  <a:cubicBezTo>
                    <a:pt x="220" y="1748"/>
                    <a:pt x="261" y="1606"/>
                    <a:pt x="339" y="1513"/>
                  </a:cubicBezTo>
                  <a:lnTo>
                    <a:pt x="339" y="180"/>
                  </a:lnTo>
                  <a:cubicBezTo>
                    <a:pt x="240" y="120"/>
                    <a:pt x="120" y="4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9" name="Google Shape;17829;p41"/>
            <p:cNvSpPr/>
            <p:nvPr/>
          </p:nvSpPr>
          <p:spPr>
            <a:xfrm>
              <a:off x="5671700" y="3329025"/>
              <a:ext cx="11450" cy="53650"/>
            </a:xfrm>
            <a:custGeom>
              <a:avLst/>
              <a:gdLst/>
              <a:ahLst/>
              <a:cxnLst/>
              <a:rect l="l" t="t" r="r" b="b"/>
              <a:pathLst>
                <a:path w="458" h="2146" extrusionOk="0">
                  <a:moveTo>
                    <a:pt x="94" y="1"/>
                  </a:moveTo>
                  <a:cubicBezTo>
                    <a:pt x="67" y="1"/>
                    <a:pt x="37" y="6"/>
                    <a:pt x="0" y="17"/>
                  </a:cubicBezTo>
                  <a:lnTo>
                    <a:pt x="0" y="2146"/>
                  </a:lnTo>
                  <a:cubicBezTo>
                    <a:pt x="179" y="1569"/>
                    <a:pt x="458" y="992"/>
                    <a:pt x="358" y="395"/>
                  </a:cubicBezTo>
                  <a:cubicBezTo>
                    <a:pt x="217" y="307"/>
                    <a:pt x="295" y="1"/>
                    <a:pt x="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0" name="Google Shape;17830;p41"/>
            <p:cNvSpPr/>
            <p:nvPr/>
          </p:nvSpPr>
          <p:spPr>
            <a:xfrm>
              <a:off x="6367450" y="3229475"/>
              <a:ext cx="9475" cy="39000"/>
            </a:xfrm>
            <a:custGeom>
              <a:avLst/>
              <a:gdLst/>
              <a:ahLst/>
              <a:cxnLst/>
              <a:rect l="l" t="t" r="r" b="b"/>
              <a:pathLst>
                <a:path w="379" h="1560" extrusionOk="0">
                  <a:moveTo>
                    <a:pt x="20" y="1"/>
                  </a:moveTo>
                  <a:cubicBezTo>
                    <a:pt x="20" y="458"/>
                    <a:pt x="20" y="876"/>
                    <a:pt x="0" y="1314"/>
                  </a:cubicBezTo>
                  <a:cubicBezTo>
                    <a:pt x="76" y="1420"/>
                    <a:pt x="117" y="1560"/>
                    <a:pt x="237" y="1560"/>
                  </a:cubicBezTo>
                  <a:cubicBezTo>
                    <a:pt x="275" y="1560"/>
                    <a:pt x="321" y="1546"/>
                    <a:pt x="378" y="1513"/>
                  </a:cubicBezTo>
                  <a:cubicBezTo>
                    <a:pt x="338" y="1015"/>
                    <a:pt x="338" y="498"/>
                    <a:pt x="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1" name="Google Shape;17831;p41"/>
            <p:cNvSpPr/>
            <p:nvPr/>
          </p:nvSpPr>
          <p:spPr>
            <a:xfrm>
              <a:off x="5671700" y="3291150"/>
              <a:ext cx="12450" cy="47775"/>
            </a:xfrm>
            <a:custGeom>
              <a:avLst/>
              <a:gdLst/>
              <a:ahLst/>
              <a:cxnLst/>
              <a:rect l="l" t="t" r="r" b="b"/>
              <a:pathLst>
                <a:path w="498" h="1911" extrusionOk="0">
                  <a:moveTo>
                    <a:pt x="219" y="0"/>
                  </a:moveTo>
                  <a:cubicBezTo>
                    <a:pt x="0" y="120"/>
                    <a:pt x="179" y="398"/>
                    <a:pt x="20" y="577"/>
                  </a:cubicBezTo>
                  <a:cubicBezTo>
                    <a:pt x="0" y="896"/>
                    <a:pt x="0" y="1214"/>
                    <a:pt x="0" y="1532"/>
                  </a:cubicBezTo>
                  <a:cubicBezTo>
                    <a:pt x="100" y="1671"/>
                    <a:pt x="219" y="1791"/>
                    <a:pt x="358" y="1910"/>
                  </a:cubicBezTo>
                  <a:cubicBezTo>
                    <a:pt x="319" y="1274"/>
                    <a:pt x="498" y="597"/>
                    <a:pt x="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2" name="Google Shape;17832;p41"/>
            <p:cNvSpPr/>
            <p:nvPr/>
          </p:nvSpPr>
          <p:spPr>
            <a:xfrm>
              <a:off x="6079000" y="3281700"/>
              <a:ext cx="12450" cy="36325"/>
            </a:xfrm>
            <a:custGeom>
              <a:avLst/>
              <a:gdLst/>
              <a:ahLst/>
              <a:cxnLst/>
              <a:rect l="l" t="t" r="r" b="b"/>
              <a:pathLst>
                <a:path w="498" h="1453" extrusionOk="0">
                  <a:moveTo>
                    <a:pt x="438" y="1"/>
                  </a:moveTo>
                  <a:lnTo>
                    <a:pt x="438" y="1"/>
                  </a:lnTo>
                  <a:cubicBezTo>
                    <a:pt x="339" y="80"/>
                    <a:pt x="219" y="120"/>
                    <a:pt x="100" y="199"/>
                  </a:cubicBezTo>
                  <a:cubicBezTo>
                    <a:pt x="120" y="597"/>
                    <a:pt x="0" y="1055"/>
                    <a:pt x="299" y="1453"/>
                  </a:cubicBezTo>
                  <a:cubicBezTo>
                    <a:pt x="498" y="975"/>
                    <a:pt x="478" y="478"/>
                    <a:pt x="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3" name="Google Shape;17833;p41"/>
            <p:cNvSpPr/>
            <p:nvPr/>
          </p:nvSpPr>
          <p:spPr>
            <a:xfrm>
              <a:off x="6044175" y="3286675"/>
              <a:ext cx="14950" cy="36325"/>
            </a:xfrm>
            <a:custGeom>
              <a:avLst/>
              <a:gdLst/>
              <a:ahLst/>
              <a:cxnLst/>
              <a:rect l="l" t="t" r="r" b="b"/>
              <a:pathLst>
                <a:path w="598" h="1453" extrusionOk="0">
                  <a:moveTo>
                    <a:pt x="140" y="0"/>
                  </a:moveTo>
                  <a:lnTo>
                    <a:pt x="140" y="0"/>
                  </a:lnTo>
                  <a:cubicBezTo>
                    <a:pt x="299" y="458"/>
                    <a:pt x="1" y="975"/>
                    <a:pt x="419" y="1453"/>
                  </a:cubicBezTo>
                  <a:cubicBezTo>
                    <a:pt x="598" y="1055"/>
                    <a:pt x="498" y="697"/>
                    <a:pt x="518" y="378"/>
                  </a:cubicBezTo>
                  <a:lnTo>
                    <a:pt x="1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4" name="Google Shape;17834;p41"/>
            <p:cNvSpPr/>
            <p:nvPr/>
          </p:nvSpPr>
          <p:spPr>
            <a:xfrm>
              <a:off x="5667225" y="3260825"/>
              <a:ext cx="10950" cy="43775"/>
            </a:xfrm>
            <a:custGeom>
              <a:avLst/>
              <a:gdLst/>
              <a:ahLst/>
              <a:cxnLst/>
              <a:rect l="l" t="t" r="r" b="b"/>
              <a:pathLst>
                <a:path w="438" h="1751" extrusionOk="0">
                  <a:moveTo>
                    <a:pt x="199" y="0"/>
                  </a:moveTo>
                  <a:cubicBezTo>
                    <a:pt x="0" y="99"/>
                    <a:pt x="100" y="298"/>
                    <a:pt x="40" y="418"/>
                  </a:cubicBezTo>
                  <a:cubicBezTo>
                    <a:pt x="40" y="617"/>
                    <a:pt x="0" y="816"/>
                    <a:pt x="0" y="1015"/>
                  </a:cubicBezTo>
                  <a:cubicBezTo>
                    <a:pt x="179" y="1233"/>
                    <a:pt x="100" y="1512"/>
                    <a:pt x="179" y="1751"/>
                  </a:cubicBezTo>
                  <a:cubicBezTo>
                    <a:pt x="398" y="1631"/>
                    <a:pt x="338" y="1393"/>
                    <a:pt x="378" y="1194"/>
                  </a:cubicBezTo>
                  <a:cubicBezTo>
                    <a:pt x="378" y="1094"/>
                    <a:pt x="378" y="955"/>
                    <a:pt x="398" y="816"/>
                  </a:cubicBezTo>
                  <a:cubicBezTo>
                    <a:pt x="438" y="756"/>
                    <a:pt x="438" y="696"/>
                    <a:pt x="378" y="637"/>
                  </a:cubicBezTo>
                  <a:cubicBezTo>
                    <a:pt x="338" y="418"/>
                    <a:pt x="378" y="159"/>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5" name="Google Shape;17835;p41"/>
            <p:cNvSpPr/>
            <p:nvPr/>
          </p:nvSpPr>
          <p:spPr>
            <a:xfrm>
              <a:off x="6367450" y="3099675"/>
              <a:ext cx="27875" cy="26625"/>
            </a:xfrm>
            <a:custGeom>
              <a:avLst/>
              <a:gdLst/>
              <a:ahLst/>
              <a:cxnLst/>
              <a:rect l="l" t="t" r="r" b="b"/>
              <a:pathLst>
                <a:path w="1115" h="1065" extrusionOk="0">
                  <a:moveTo>
                    <a:pt x="736" y="1"/>
                  </a:moveTo>
                  <a:cubicBezTo>
                    <a:pt x="20" y="180"/>
                    <a:pt x="20" y="180"/>
                    <a:pt x="0" y="976"/>
                  </a:cubicBezTo>
                  <a:cubicBezTo>
                    <a:pt x="23" y="1033"/>
                    <a:pt x="53" y="1064"/>
                    <a:pt x="82" y="1064"/>
                  </a:cubicBezTo>
                  <a:cubicBezTo>
                    <a:pt x="103" y="1064"/>
                    <a:pt x="123" y="1049"/>
                    <a:pt x="139" y="1015"/>
                  </a:cubicBezTo>
                  <a:cubicBezTo>
                    <a:pt x="179" y="777"/>
                    <a:pt x="100" y="498"/>
                    <a:pt x="378" y="379"/>
                  </a:cubicBezTo>
                  <a:cubicBezTo>
                    <a:pt x="383" y="375"/>
                    <a:pt x="390" y="374"/>
                    <a:pt x="396" y="374"/>
                  </a:cubicBezTo>
                  <a:cubicBezTo>
                    <a:pt x="466" y="374"/>
                    <a:pt x="608" y="545"/>
                    <a:pt x="716" y="617"/>
                  </a:cubicBezTo>
                  <a:cubicBezTo>
                    <a:pt x="735" y="391"/>
                    <a:pt x="826" y="218"/>
                    <a:pt x="1073" y="218"/>
                  </a:cubicBezTo>
                  <a:cubicBezTo>
                    <a:pt x="1086" y="218"/>
                    <a:pt x="1100" y="219"/>
                    <a:pt x="1114" y="220"/>
                  </a:cubicBezTo>
                  <a:lnTo>
                    <a:pt x="1114" y="21"/>
                  </a:lnTo>
                  <a:cubicBezTo>
                    <a:pt x="995" y="21"/>
                    <a:pt x="875" y="1"/>
                    <a:pt x="7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6" name="Google Shape;17836;p41"/>
            <p:cNvSpPr/>
            <p:nvPr/>
          </p:nvSpPr>
          <p:spPr>
            <a:xfrm>
              <a:off x="5975550" y="3167225"/>
              <a:ext cx="39825" cy="14050"/>
            </a:xfrm>
            <a:custGeom>
              <a:avLst/>
              <a:gdLst/>
              <a:ahLst/>
              <a:cxnLst/>
              <a:rect l="l" t="t" r="r" b="b"/>
              <a:pathLst>
                <a:path w="1593" h="562" extrusionOk="0">
                  <a:moveTo>
                    <a:pt x="1256" y="0"/>
                  </a:moveTo>
                  <a:cubicBezTo>
                    <a:pt x="855" y="0"/>
                    <a:pt x="493" y="204"/>
                    <a:pt x="56" y="204"/>
                  </a:cubicBezTo>
                  <a:cubicBezTo>
                    <a:pt x="38" y="204"/>
                    <a:pt x="19" y="204"/>
                    <a:pt x="1" y="203"/>
                  </a:cubicBezTo>
                  <a:lnTo>
                    <a:pt x="1" y="561"/>
                  </a:lnTo>
                  <a:lnTo>
                    <a:pt x="200" y="561"/>
                  </a:lnTo>
                  <a:cubicBezTo>
                    <a:pt x="379" y="402"/>
                    <a:pt x="637" y="521"/>
                    <a:pt x="796" y="402"/>
                  </a:cubicBezTo>
                  <a:cubicBezTo>
                    <a:pt x="1075" y="362"/>
                    <a:pt x="1373" y="422"/>
                    <a:pt x="1592" y="223"/>
                  </a:cubicBezTo>
                  <a:cubicBezTo>
                    <a:pt x="1493" y="163"/>
                    <a:pt x="1433" y="84"/>
                    <a:pt x="1353" y="4"/>
                  </a:cubicBezTo>
                  <a:cubicBezTo>
                    <a:pt x="1321" y="1"/>
                    <a:pt x="1288" y="0"/>
                    <a:pt x="12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7" name="Google Shape;17837;p41"/>
            <p:cNvSpPr/>
            <p:nvPr/>
          </p:nvSpPr>
          <p:spPr>
            <a:xfrm>
              <a:off x="6363475" y="3262300"/>
              <a:ext cx="13450" cy="33350"/>
            </a:xfrm>
            <a:custGeom>
              <a:avLst/>
              <a:gdLst/>
              <a:ahLst/>
              <a:cxnLst/>
              <a:rect l="l" t="t" r="r" b="b"/>
              <a:pathLst>
                <a:path w="538" h="1334" extrusionOk="0">
                  <a:moveTo>
                    <a:pt x="159" y="1"/>
                  </a:moveTo>
                  <a:cubicBezTo>
                    <a:pt x="179" y="438"/>
                    <a:pt x="0" y="876"/>
                    <a:pt x="438" y="1334"/>
                  </a:cubicBezTo>
                  <a:cubicBezTo>
                    <a:pt x="477" y="876"/>
                    <a:pt x="497" y="538"/>
                    <a:pt x="537" y="200"/>
                  </a:cubicBezTo>
                  <a:cubicBezTo>
                    <a:pt x="398" y="140"/>
                    <a:pt x="279" y="80"/>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8" name="Google Shape;17838;p41"/>
            <p:cNvSpPr/>
            <p:nvPr/>
          </p:nvSpPr>
          <p:spPr>
            <a:xfrm>
              <a:off x="5706500" y="3330425"/>
              <a:ext cx="12475" cy="39700"/>
            </a:xfrm>
            <a:custGeom>
              <a:avLst/>
              <a:gdLst/>
              <a:ahLst/>
              <a:cxnLst/>
              <a:rect l="l" t="t" r="r" b="b"/>
              <a:pathLst>
                <a:path w="499" h="1588" extrusionOk="0">
                  <a:moveTo>
                    <a:pt x="498" y="1"/>
                  </a:moveTo>
                  <a:cubicBezTo>
                    <a:pt x="259" y="120"/>
                    <a:pt x="359" y="359"/>
                    <a:pt x="299" y="558"/>
                  </a:cubicBezTo>
                  <a:cubicBezTo>
                    <a:pt x="220" y="737"/>
                    <a:pt x="180" y="936"/>
                    <a:pt x="100" y="1115"/>
                  </a:cubicBezTo>
                  <a:cubicBezTo>
                    <a:pt x="1" y="1294"/>
                    <a:pt x="100" y="1413"/>
                    <a:pt x="220" y="1533"/>
                  </a:cubicBezTo>
                  <a:lnTo>
                    <a:pt x="299" y="1513"/>
                  </a:lnTo>
                  <a:cubicBezTo>
                    <a:pt x="339" y="1563"/>
                    <a:pt x="379" y="1587"/>
                    <a:pt x="414" y="1587"/>
                  </a:cubicBezTo>
                  <a:cubicBezTo>
                    <a:pt x="448" y="1587"/>
                    <a:pt x="478" y="1563"/>
                    <a:pt x="498" y="1513"/>
                  </a:cubicBezTo>
                  <a:lnTo>
                    <a:pt x="4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9" name="Google Shape;17839;p41"/>
            <p:cNvSpPr/>
            <p:nvPr/>
          </p:nvSpPr>
          <p:spPr>
            <a:xfrm>
              <a:off x="6190900" y="3123975"/>
              <a:ext cx="28875" cy="16025"/>
            </a:xfrm>
            <a:custGeom>
              <a:avLst/>
              <a:gdLst/>
              <a:ahLst/>
              <a:cxnLst/>
              <a:rect l="l" t="t" r="r" b="b"/>
              <a:pathLst>
                <a:path w="1155" h="641" extrusionOk="0">
                  <a:moveTo>
                    <a:pt x="1046" y="1"/>
                  </a:moveTo>
                  <a:cubicBezTo>
                    <a:pt x="1022" y="1"/>
                    <a:pt x="997" y="14"/>
                    <a:pt x="975" y="43"/>
                  </a:cubicBezTo>
                  <a:cubicBezTo>
                    <a:pt x="882" y="121"/>
                    <a:pt x="776" y="135"/>
                    <a:pt x="669" y="135"/>
                  </a:cubicBezTo>
                  <a:cubicBezTo>
                    <a:pt x="610" y="135"/>
                    <a:pt x="549" y="131"/>
                    <a:pt x="491" y="131"/>
                  </a:cubicBezTo>
                  <a:cubicBezTo>
                    <a:pt x="385" y="131"/>
                    <a:pt x="285" y="145"/>
                    <a:pt x="199" y="222"/>
                  </a:cubicBezTo>
                  <a:lnTo>
                    <a:pt x="0" y="421"/>
                  </a:lnTo>
                  <a:cubicBezTo>
                    <a:pt x="20" y="501"/>
                    <a:pt x="20" y="561"/>
                    <a:pt x="40" y="640"/>
                  </a:cubicBezTo>
                  <a:cubicBezTo>
                    <a:pt x="377" y="565"/>
                    <a:pt x="697" y="420"/>
                    <a:pt x="1066" y="420"/>
                  </a:cubicBezTo>
                  <a:cubicBezTo>
                    <a:pt x="1088" y="420"/>
                    <a:pt x="1111" y="420"/>
                    <a:pt x="1134" y="421"/>
                  </a:cubicBezTo>
                  <a:cubicBezTo>
                    <a:pt x="1134" y="322"/>
                    <a:pt x="1154" y="202"/>
                    <a:pt x="1154" y="103"/>
                  </a:cubicBezTo>
                  <a:cubicBezTo>
                    <a:pt x="1129" y="40"/>
                    <a:pt x="1088" y="1"/>
                    <a:pt x="10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0" name="Google Shape;17840;p41"/>
            <p:cNvSpPr/>
            <p:nvPr/>
          </p:nvSpPr>
          <p:spPr>
            <a:xfrm>
              <a:off x="6036725" y="3176775"/>
              <a:ext cx="16925" cy="23400"/>
            </a:xfrm>
            <a:custGeom>
              <a:avLst/>
              <a:gdLst/>
              <a:ahLst/>
              <a:cxnLst/>
              <a:rect l="l" t="t" r="r" b="b"/>
              <a:pathLst>
                <a:path w="677" h="936" extrusionOk="0">
                  <a:moveTo>
                    <a:pt x="100" y="0"/>
                  </a:moveTo>
                  <a:lnTo>
                    <a:pt x="100" y="0"/>
                  </a:lnTo>
                  <a:cubicBezTo>
                    <a:pt x="80" y="338"/>
                    <a:pt x="1" y="696"/>
                    <a:pt x="239" y="935"/>
                  </a:cubicBezTo>
                  <a:lnTo>
                    <a:pt x="617" y="935"/>
                  </a:lnTo>
                  <a:cubicBezTo>
                    <a:pt x="677" y="716"/>
                    <a:pt x="538" y="537"/>
                    <a:pt x="438" y="378"/>
                  </a:cubicBezTo>
                  <a:cubicBezTo>
                    <a:pt x="319" y="239"/>
                    <a:pt x="219" y="11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1" name="Google Shape;17841;p41"/>
            <p:cNvSpPr/>
            <p:nvPr/>
          </p:nvSpPr>
          <p:spPr>
            <a:xfrm>
              <a:off x="5661750" y="3239275"/>
              <a:ext cx="15450" cy="32500"/>
            </a:xfrm>
            <a:custGeom>
              <a:avLst/>
              <a:gdLst/>
              <a:ahLst/>
              <a:cxnLst/>
              <a:rect l="l" t="t" r="r" b="b"/>
              <a:pathLst>
                <a:path w="618" h="1300" extrusionOk="0">
                  <a:moveTo>
                    <a:pt x="467" y="0"/>
                  </a:moveTo>
                  <a:cubicBezTo>
                    <a:pt x="252" y="0"/>
                    <a:pt x="169" y="247"/>
                    <a:pt x="0" y="365"/>
                  </a:cubicBezTo>
                  <a:cubicBezTo>
                    <a:pt x="80" y="683"/>
                    <a:pt x="160" y="981"/>
                    <a:pt x="219" y="1300"/>
                  </a:cubicBezTo>
                  <a:cubicBezTo>
                    <a:pt x="339" y="1180"/>
                    <a:pt x="378" y="1021"/>
                    <a:pt x="398" y="882"/>
                  </a:cubicBezTo>
                  <a:cubicBezTo>
                    <a:pt x="398" y="703"/>
                    <a:pt x="398" y="524"/>
                    <a:pt x="378" y="385"/>
                  </a:cubicBezTo>
                  <a:cubicBezTo>
                    <a:pt x="418" y="305"/>
                    <a:pt x="498" y="225"/>
                    <a:pt x="538" y="186"/>
                  </a:cubicBezTo>
                  <a:cubicBezTo>
                    <a:pt x="597" y="166"/>
                    <a:pt x="617" y="106"/>
                    <a:pt x="597" y="27"/>
                  </a:cubicBezTo>
                  <a:cubicBezTo>
                    <a:pt x="549" y="8"/>
                    <a:pt x="506"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2" name="Google Shape;17842;p41"/>
            <p:cNvSpPr/>
            <p:nvPr/>
          </p:nvSpPr>
          <p:spPr>
            <a:xfrm>
              <a:off x="6524600" y="3212850"/>
              <a:ext cx="15425" cy="32075"/>
            </a:xfrm>
            <a:custGeom>
              <a:avLst/>
              <a:gdLst/>
              <a:ahLst/>
              <a:cxnLst/>
              <a:rect l="l" t="t" r="r" b="b"/>
              <a:pathLst>
                <a:path w="617" h="1283" extrusionOk="0">
                  <a:moveTo>
                    <a:pt x="291" y="0"/>
                  </a:moveTo>
                  <a:cubicBezTo>
                    <a:pt x="265" y="0"/>
                    <a:pt x="234" y="20"/>
                    <a:pt x="199" y="69"/>
                  </a:cubicBezTo>
                  <a:cubicBezTo>
                    <a:pt x="0" y="268"/>
                    <a:pt x="179" y="467"/>
                    <a:pt x="199" y="666"/>
                  </a:cubicBezTo>
                  <a:cubicBezTo>
                    <a:pt x="199" y="725"/>
                    <a:pt x="219" y="765"/>
                    <a:pt x="199" y="825"/>
                  </a:cubicBezTo>
                  <a:cubicBezTo>
                    <a:pt x="299" y="964"/>
                    <a:pt x="398" y="1123"/>
                    <a:pt x="498" y="1282"/>
                  </a:cubicBezTo>
                  <a:cubicBezTo>
                    <a:pt x="617" y="865"/>
                    <a:pt x="617" y="487"/>
                    <a:pt x="398" y="129"/>
                  </a:cubicBezTo>
                  <a:cubicBezTo>
                    <a:pt x="372" y="64"/>
                    <a:pt x="338" y="0"/>
                    <a:pt x="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3" name="Google Shape;17843;p41"/>
            <p:cNvSpPr/>
            <p:nvPr/>
          </p:nvSpPr>
          <p:spPr>
            <a:xfrm>
              <a:off x="6004900" y="3405525"/>
              <a:ext cx="42800" cy="10000"/>
            </a:xfrm>
            <a:custGeom>
              <a:avLst/>
              <a:gdLst/>
              <a:ahLst/>
              <a:cxnLst/>
              <a:rect l="l" t="t" r="r" b="b"/>
              <a:pathLst>
                <a:path w="1712" h="400" extrusionOk="0">
                  <a:moveTo>
                    <a:pt x="1711" y="1"/>
                  </a:moveTo>
                  <a:lnTo>
                    <a:pt x="1711" y="1"/>
                  </a:lnTo>
                  <a:cubicBezTo>
                    <a:pt x="1114" y="41"/>
                    <a:pt x="518" y="41"/>
                    <a:pt x="0" y="399"/>
                  </a:cubicBezTo>
                  <a:cubicBezTo>
                    <a:pt x="92" y="399"/>
                    <a:pt x="185" y="400"/>
                    <a:pt x="277" y="400"/>
                  </a:cubicBezTo>
                  <a:cubicBezTo>
                    <a:pt x="784" y="400"/>
                    <a:pt x="1290" y="371"/>
                    <a:pt x="1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4" name="Google Shape;17844;p41"/>
            <p:cNvSpPr/>
            <p:nvPr/>
          </p:nvSpPr>
          <p:spPr>
            <a:xfrm>
              <a:off x="6226700" y="3277225"/>
              <a:ext cx="11475" cy="24900"/>
            </a:xfrm>
            <a:custGeom>
              <a:avLst/>
              <a:gdLst/>
              <a:ahLst/>
              <a:cxnLst/>
              <a:rect l="l" t="t" r="r" b="b"/>
              <a:pathLst>
                <a:path w="459" h="996" extrusionOk="0">
                  <a:moveTo>
                    <a:pt x="259" y="0"/>
                  </a:moveTo>
                  <a:cubicBezTo>
                    <a:pt x="1" y="299"/>
                    <a:pt x="60" y="657"/>
                    <a:pt x="180" y="995"/>
                  </a:cubicBezTo>
                  <a:cubicBezTo>
                    <a:pt x="398" y="697"/>
                    <a:pt x="398" y="359"/>
                    <a:pt x="4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5" name="Google Shape;17845;p41"/>
            <p:cNvSpPr/>
            <p:nvPr/>
          </p:nvSpPr>
          <p:spPr>
            <a:xfrm>
              <a:off x="5817400" y="3205000"/>
              <a:ext cx="35350" cy="12700"/>
            </a:xfrm>
            <a:custGeom>
              <a:avLst/>
              <a:gdLst/>
              <a:ahLst/>
              <a:cxnLst/>
              <a:rect l="l" t="t" r="r" b="b"/>
              <a:pathLst>
                <a:path w="1414" h="508" extrusionOk="0">
                  <a:moveTo>
                    <a:pt x="692" y="0"/>
                  </a:moveTo>
                  <a:cubicBezTo>
                    <a:pt x="662" y="0"/>
                    <a:pt x="637" y="15"/>
                    <a:pt x="618" y="45"/>
                  </a:cubicBezTo>
                  <a:cubicBezTo>
                    <a:pt x="498" y="284"/>
                    <a:pt x="240" y="224"/>
                    <a:pt x="41" y="264"/>
                  </a:cubicBezTo>
                  <a:cubicBezTo>
                    <a:pt x="21" y="264"/>
                    <a:pt x="1" y="284"/>
                    <a:pt x="1" y="343"/>
                  </a:cubicBezTo>
                  <a:cubicBezTo>
                    <a:pt x="1" y="383"/>
                    <a:pt x="21" y="443"/>
                    <a:pt x="61" y="482"/>
                  </a:cubicBezTo>
                  <a:cubicBezTo>
                    <a:pt x="160" y="492"/>
                    <a:pt x="255" y="507"/>
                    <a:pt x="347" y="507"/>
                  </a:cubicBezTo>
                  <a:cubicBezTo>
                    <a:pt x="439" y="507"/>
                    <a:pt x="528" y="492"/>
                    <a:pt x="618" y="443"/>
                  </a:cubicBezTo>
                  <a:lnTo>
                    <a:pt x="1015" y="443"/>
                  </a:lnTo>
                  <a:cubicBezTo>
                    <a:pt x="1035" y="463"/>
                    <a:pt x="1065" y="473"/>
                    <a:pt x="1097" y="473"/>
                  </a:cubicBezTo>
                  <a:cubicBezTo>
                    <a:pt x="1130" y="473"/>
                    <a:pt x="1165" y="463"/>
                    <a:pt x="1194" y="443"/>
                  </a:cubicBezTo>
                  <a:cubicBezTo>
                    <a:pt x="1254" y="363"/>
                    <a:pt x="1334" y="303"/>
                    <a:pt x="1413" y="244"/>
                  </a:cubicBezTo>
                  <a:cubicBezTo>
                    <a:pt x="1334" y="65"/>
                    <a:pt x="1135" y="164"/>
                    <a:pt x="1015" y="85"/>
                  </a:cubicBezTo>
                  <a:cubicBezTo>
                    <a:pt x="936" y="65"/>
                    <a:pt x="856" y="65"/>
                    <a:pt x="797" y="45"/>
                  </a:cubicBezTo>
                  <a:cubicBezTo>
                    <a:pt x="757" y="15"/>
                    <a:pt x="722" y="0"/>
                    <a:pt x="6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6" name="Google Shape;17846;p41"/>
            <p:cNvSpPr/>
            <p:nvPr/>
          </p:nvSpPr>
          <p:spPr>
            <a:xfrm>
              <a:off x="5706500" y="3367725"/>
              <a:ext cx="12475" cy="34850"/>
            </a:xfrm>
            <a:custGeom>
              <a:avLst/>
              <a:gdLst/>
              <a:ahLst/>
              <a:cxnLst/>
              <a:rect l="l" t="t" r="r" b="b"/>
              <a:pathLst>
                <a:path w="499" h="1394" extrusionOk="0">
                  <a:moveTo>
                    <a:pt x="299" y="1"/>
                  </a:moveTo>
                  <a:cubicBezTo>
                    <a:pt x="379" y="439"/>
                    <a:pt x="1" y="916"/>
                    <a:pt x="498" y="1393"/>
                  </a:cubicBezTo>
                  <a:lnTo>
                    <a:pt x="4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7" name="Google Shape;17847;p41"/>
            <p:cNvSpPr/>
            <p:nvPr/>
          </p:nvSpPr>
          <p:spPr>
            <a:xfrm>
              <a:off x="6605650" y="3057775"/>
              <a:ext cx="33850" cy="4800"/>
            </a:xfrm>
            <a:custGeom>
              <a:avLst/>
              <a:gdLst/>
              <a:ahLst/>
              <a:cxnLst/>
              <a:rect l="l" t="t" r="r" b="b"/>
              <a:pathLst>
                <a:path w="1354" h="192" extrusionOk="0">
                  <a:moveTo>
                    <a:pt x="617" y="0"/>
                  </a:moveTo>
                  <a:cubicBezTo>
                    <a:pt x="404" y="0"/>
                    <a:pt x="196" y="36"/>
                    <a:pt x="1" y="185"/>
                  </a:cubicBezTo>
                  <a:cubicBezTo>
                    <a:pt x="92" y="189"/>
                    <a:pt x="184" y="191"/>
                    <a:pt x="275" y="191"/>
                  </a:cubicBezTo>
                  <a:cubicBezTo>
                    <a:pt x="641" y="191"/>
                    <a:pt x="1003" y="153"/>
                    <a:pt x="1354" y="26"/>
                  </a:cubicBezTo>
                  <a:lnTo>
                    <a:pt x="1354" y="26"/>
                  </a:lnTo>
                  <a:cubicBezTo>
                    <a:pt x="1308" y="30"/>
                    <a:pt x="1263" y="31"/>
                    <a:pt x="1217" y="31"/>
                  </a:cubicBezTo>
                  <a:cubicBezTo>
                    <a:pt x="1017" y="31"/>
                    <a:pt x="815" y="0"/>
                    <a:pt x="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8" name="Google Shape;17848;p41"/>
            <p:cNvSpPr/>
            <p:nvPr/>
          </p:nvSpPr>
          <p:spPr>
            <a:xfrm>
              <a:off x="6079500" y="3395575"/>
              <a:ext cx="30350" cy="6150"/>
            </a:xfrm>
            <a:custGeom>
              <a:avLst/>
              <a:gdLst/>
              <a:ahLst/>
              <a:cxnLst/>
              <a:rect l="l" t="t" r="r" b="b"/>
              <a:pathLst>
                <a:path w="1214" h="246" extrusionOk="0">
                  <a:moveTo>
                    <a:pt x="750" y="1"/>
                  </a:moveTo>
                  <a:cubicBezTo>
                    <a:pt x="491" y="1"/>
                    <a:pt x="238" y="37"/>
                    <a:pt x="0" y="200"/>
                  </a:cubicBezTo>
                  <a:cubicBezTo>
                    <a:pt x="18" y="199"/>
                    <a:pt x="36" y="199"/>
                    <a:pt x="55" y="199"/>
                  </a:cubicBezTo>
                  <a:cubicBezTo>
                    <a:pt x="248" y="199"/>
                    <a:pt x="454" y="245"/>
                    <a:pt x="655" y="245"/>
                  </a:cubicBezTo>
                  <a:cubicBezTo>
                    <a:pt x="852" y="245"/>
                    <a:pt x="1044" y="200"/>
                    <a:pt x="1214" y="21"/>
                  </a:cubicBezTo>
                  <a:cubicBezTo>
                    <a:pt x="1059" y="13"/>
                    <a:pt x="903" y="1"/>
                    <a:pt x="7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9" name="Google Shape;17849;p41"/>
            <p:cNvSpPr/>
            <p:nvPr/>
          </p:nvSpPr>
          <p:spPr>
            <a:xfrm>
              <a:off x="6402250" y="3157375"/>
              <a:ext cx="10475" cy="29350"/>
            </a:xfrm>
            <a:custGeom>
              <a:avLst/>
              <a:gdLst/>
              <a:ahLst/>
              <a:cxnLst/>
              <a:rect l="l" t="t" r="r" b="b"/>
              <a:pathLst>
                <a:path w="419" h="1174" extrusionOk="0">
                  <a:moveTo>
                    <a:pt x="140" y="0"/>
                  </a:moveTo>
                  <a:lnTo>
                    <a:pt x="140" y="0"/>
                  </a:lnTo>
                  <a:cubicBezTo>
                    <a:pt x="180" y="398"/>
                    <a:pt x="1" y="816"/>
                    <a:pt x="299" y="1174"/>
                  </a:cubicBezTo>
                  <a:cubicBezTo>
                    <a:pt x="299" y="776"/>
                    <a:pt x="418" y="358"/>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0" name="Google Shape;17850;p41"/>
            <p:cNvSpPr/>
            <p:nvPr/>
          </p:nvSpPr>
          <p:spPr>
            <a:xfrm>
              <a:off x="5870625" y="3199150"/>
              <a:ext cx="17275" cy="10950"/>
            </a:xfrm>
            <a:custGeom>
              <a:avLst/>
              <a:gdLst/>
              <a:ahLst/>
              <a:cxnLst/>
              <a:rect l="l" t="t" r="r" b="b"/>
              <a:pathLst>
                <a:path w="691" h="438" extrusionOk="0">
                  <a:moveTo>
                    <a:pt x="498" y="31"/>
                  </a:moveTo>
                  <a:cubicBezTo>
                    <a:pt x="474" y="31"/>
                    <a:pt x="447" y="34"/>
                    <a:pt x="418" y="40"/>
                  </a:cubicBezTo>
                  <a:cubicBezTo>
                    <a:pt x="279" y="80"/>
                    <a:pt x="80" y="0"/>
                    <a:pt x="20" y="179"/>
                  </a:cubicBezTo>
                  <a:cubicBezTo>
                    <a:pt x="0" y="239"/>
                    <a:pt x="179" y="338"/>
                    <a:pt x="259" y="438"/>
                  </a:cubicBezTo>
                  <a:lnTo>
                    <a:pt x="597" y="438"/>
                  </a:lnTo>
                  <a:cubicBezTo>
                    <a:pt x="597" y="398"/>
                    <a:pt x="617" y="338"/>
                    <a:pt x="657" y="279"/>
                  </a:cubicBezTo>
                  <a:cubicBezTo>
                    <a:pt x="691" y="126"/>
                    <a:pt x="638" y="31"/>
                    <a:pt x="498" y="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1" name="Google Shape;17851;p41"/>
            <p:cNvSpPr/>
            <p:nvPr/>
          </p:nvSpPr>
          <p:spPr>
            <a:xfrm>
              <a:off x="6187900" y="3210075"/>
              <a:ext cx="11475" cy="28875"/>
            </a:xfrm>
            <a:custGeom>
              <a:avLst/>
              <a:gdLst/>
              <a:ahLst/>
              <a:cxnLst/>
              <a:rect l="l" t="t" r="r" b="b"/>
              <a:pathLst>
                <a:path w="459" h="1155" extrusionOk="0">
                  <a:moveTo>
                    <a:pt x="140" y="1"/>
                  </a:moveTo>
                  <a:cubicBezTo>
                    <a:pt x="160" y="399"/>
                    <a:pt x="1" y="797"/>
                    <a:pt x="319" y="1155"/>
                  </a:cubicBezTo>
                  <a:cubicBezTo>
                    <a:pt x="260" y="777"/>
                    <a:pt x="458" y="359"/>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2" name="Google Shape;17852;p41"/>
            <p:cNvSpPr/>
            <p:nvPr/>
          </p:nvSpPr>
          <p:spPr>
            <a:xfrm>
              <a:off x="6158075" y="3135000"/>
              <a:ext cx="25375" cy="9950"/>
            </a:xfrm>
            <a:custGeom>
              <a:avLst/>
              <a:gdLst/>
              <a:ahLst/>
              <a:cxnLst/>
              <a:rect l="l" t="t" r="r" b="b"/>
              <a:pathLst>
                <a:path w="1015" h="398" extrusionOk="0">
                  <a:moveTo>
                    <a:pt x="955" y="0"/>
                  </a:moveTo>
                  <a:cubicBezTo>
                    <a:pt x="637" y="100"/>
                    <a:pt x="319" y="179"/>
                    <a:pt x="0" y="179"/>
                  </a:cubicBezTo>
                  <a:lnTo>
                    <a:pt x="199" y="378"/>
                  </a:lnTo>
                  <a:cubicBezTo>
                    <a:pt x="418" y="378"/>
                    <a:pt x="617" y="398"/>
                    <a:pt x="856" y="398"/>
                  </a:cubicBezTo>
                  <a:cubicBezTo>
                    <a:pt x="876" y="398"/>
                    <a:pt x="915" y="378"/>
                    <a:pt x="935" y="358"/>
                  </a:cubicBezTo>
                  <a:cubicBezTo>
                    <a:pt x="955" y="358"/>
                    <a:pt x="955" y="358"/>
                    <a:pt x="995" y="299"/>
                  </a:cubicBezTo>
                  <a:cubicBezTo>
                    <a:pt x="1015" y="259"/>
                    <a:pt x="1015" y="219"/>
                    <a:pt x="955" y="179"/>
                  </a:cubicBezTo>
                  <a:lnTo>
                    <a:pt x="9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3" name="Google Shape;17853;p41"/>
            <p:cNvSpPr/>
            <p:nvPr/>
          </p:nvSpPr>
          <p:spPr>
            <a:xfrm>
              <a:off x="6196875" y="3195175"/>
              <a:ext cx="9950" cy="24875"/>
            </a:xfrm>
            <a:custGeom>
              <a:avLst/>
              <a:gdLst/>
              <a:ahLst/>
              <a:cxnLst/>
              <a:rect l="l" t="t" r="r" b="b"/>
              <a:pathLst>
                <a:path w="398" h="995" extrusionOk="0">
                  <a:moveTo>
                    <a:pt x="159" y="0"/>
                  </a:moveTo>
                  <a:cubicBezTo>
                    <a:pt x="159" y="358"/>
                    <a:pt x="0" y="696"/>
                    <a:pt x="298" y="995"/>
                  </a:cubicBezTo>
                  <a:cubicBezTo>
                    <a:pt x="298" y="657"/>
                    <a:pt x="398" y="299"/>
                    <a:pt x="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4" name="Google Shape;17854;p41"/>
            <p:cNvSpPr/>
            <p:nvPr/>
          </p:nvSpPr>
          <p:spPr>
            <a:xfrm>
              <a:off x="5909425" y="3191200"/>
              <a:ext cx="18900" cy="8975"/>
            </a:xfrm>
            <a:custGeom>
              <a:avLst/>
              <a:gdLst/>
              <a:ahLst/>
              <a:cxnLst/>
              <a:rect l="l" t="t" r="r" b="b"/>
              <a:pathLst>
                <a:path w="756" h="359" extrusionOk="0">
                  <a:moveTo>
                    <a:pt x="756" y="0"/>
                  </a:moveTo>
                  <a:lnTo>
                    <a:pt x="756" y="0"/>
                  </a:lnTo>
                  <a:cubicBezTo>
                    <a:pt x="712" y="7"/>
                    <a:pt x="665" y="9"/>
                    <a:pt x="617" y="9"/>
                  </a:cubicBezTo>
                  <a:cubicBezTo>
                    <a:pt x="564" y="9"/>
                    <a:pt x="509" y="7"/>
                    <a:pt x="455" y="7"/>
                  </a:cubicBezTo>
                  <a:cubicBezTo>
                    <a:pt x="289" y="7"/>
                    <a:pt x="122" y="28"/>
                    <a:pt x="0" y="199"/>
                  </a:cubicBezTo>
                  <a:cubicBezTo>
                    <a:pt x="40" y="259"/>
                    <a:pt x="99" y="318"/>
                    <a:pt x="159" y="338"/>
                  </a:cubicBezTo>
                  <a:cubicBezTo>
                    <a:pt x="219" y="338"/>
                    <a:pt x="298" y="358"/>
                    <a:pt x="358" y="358"/>
                  </a:cubicBezTo>
                  <a:cubicBezTo>
                    <a:pt x="517" y="239"/>
                    <a:pt x="637" y="119"/>
                    <a:pt x="7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5" name="Google Shape;17855;p41"/>
            <p:cNvSpPr/>
            <p:nvPr/>
          </p:nvSpPr>
          <p:spPr>
            <a:xfrm>
              <a:off x="6171500" y="3377675"/>
              <a:ext cx="20900" cy="8975"/>
            </a:xfrm>
            <a:custGeom>
              <a:avLst/>
              <a:gdLst/>
              <a:ahLst/>
              <a:cxnLst/>
              <a:rect l="l" t="t" r="r" b="b"/>
              <a:pathLst>
                <a:path w="836" h="359" extrusionOk="0">
                  <a:moveTo>
                    <a:pt x="776" y="1"/>
                  </a:moveTo>
                  <a:cubicBezTo>
                    <a:pt x="498" y="1"/>
                    <a:pt x="219" y="1"/>
                    <a:pt x="0" y="160"/>
                  </a:cubicBezTo>
                  <a:cubicBezTo>
                    <a:pt x="0" y="200"/>
                    <a:pt x="20" y="240"/>
                    <a:pt x="20" y="259"/>
                  </a:cubicBezTo>
                  <a:cubicBezTo>
                    <a:pt x="100" y="299"/>
                    <a:pt x="160" y="319"/>
                    <a:pt x="199" y="359"/>
                  </a:cubicBezTo>
                  <a:cubicBezTo>
                    <a:pt x="398" y="299"/>
                    <a:pt x="577" y="240"/>
                    <a:pt x="776" y="160"/>
                  </a:cubicBezTo>
                  <a:cubicBezTo>
                    <a:pt x="796" y="160"/>
                    <a:pt x="816" y="140"/>
                    <a:pt x="816" y="120"/>
                  </a:cubicBezTo>
                  <a:cubicBezTo>
                    <a:pt x="836" y="60"/>
                    <a:pt x="836" y="41"/>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6" name="Google Shape;17856;p41"/>
            <p:cNvSpPr/>
            <p:nvPr/>
          </p:nvSpPr>
          <p:spPr>
            <a:xfrm>
              <a:off x="6690700" y="3047950"/>
              <a:ext cx="19425" cy="8100"/>
            </a:xfrm>
            <a:custGeom>
              <a:avLst/>
              <a:gdLst/>
              <a:ahLst/>
              <a:cxnLst/>
              <a:rect l="l" t="t" r="r" b="b"/>
              <a:pathLst>
                <a:path w="777" h="324" extrusionOk="0">
                  <a:moveTo>
                    <a:pt x="776" y="1"/>
                  </a:moveTo>
                  <a:lnTo>
                    <a:pt x="776" y="1"/>
                  </a:lnTo>
                  <a:cubicBezTo>
                    <a:pt x="498" y="21"/>
                    <a:pt x="239" y="21"/>
                    <a:pt x="0" y="61"/>
                  </a:cubicBezTo>
                  <a:cubicBezTo>
                    <a:pt x="124" y="250"/>
                    <a:pt x="234" y="323"/>
                    <a:pt x="338" y="323"/>
                  </a:cubicBezTo>
                  <a:cubicBezTo>
                    <a:pt x="487" y="323"/>
                    <a:pt x="625" y="176"/>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7" name="Google Shape;17857;p41"/>
            <p:cNvSpPr/>
            <p:nvPr/>
          </p:nvSpPr>
          <p:spPr>
            <a:xfrm>
              <a:off x="6281400" y="3108875"/>
              <a:ext cx="18425" cy="11725"/>
            </a:xfrm>
            <a:custGeom>
              <a:avLst/>
              <a:gdLst/>
              <a:ahLst/>
              <a:cxnLst/>
              <a:rect l="l" t="t" r="r" b="b"/>
              <a:pathLst>
                <a:path w="737" h="469" extrusionOk="0">
                  <a:moveTo>
                    <a:pt x="188" y="0"/>
                  </a:moveTo>
                  <a:cubicBezTo>
                    <a:pt x="120" y="0"/>
                    <a:pt x="55" y="35"/>
                    <a:pt x="1" y="110"/>
                  </a:cubicBezTo>
                  <a:lnTo>
                    <a:pt x="1" y="428"/>
                  </a:lnTo>
                  <a:lnTo>
                    <a:pt x="60" y="468"/>
                  </a:lnTo>
                  <a:lnTo>
                    <a:pt x="160" y="448"/>
                  </a:lnTo>
                  <a:cubicBezTo>
                    <a:pt x="279" y="369"/>
                    <a:pt x="419" y="409"/>
                    <a:pt x="558" y="309"/>
                  </a:cubicBezTo>
                  <a:cubicBezTo>
                    <a:pt x="637" y="309"/>
                    <a:pt x="677" y="309"/>
                    <a:pt x="737" y="269"/>
                  </a:cubicBezTo>
                  <a:cubicBezTo>
                    <a:pt x="657" y="110"/>
                    <a:pt x="498" y="110"/>
                    <a:pt x="359" y="70"/>
                  </a:cubicBezTo>
                  <a:cubicBezTo>
                    <a:pt x="304" y="25"/>
                    <a:pt x="245"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8" name="Google Shape;17858;p41"/>
            <p:cNvSpPr/>
            <p:nvPr/>
          </p:nvSpPr>
          <p:spPr>
            <a:xfrm>
              <a:off x="6389825" y="3258325"/>
              <a:ext cx="10475" cy="10200"/>
            </a:xfrm>
            <a:custGeom>
              <a:avLst/>
              <a:gdLst/>
              <a:ahLst/>
              <a:cxnLst/>
              <a:rect l="l" t="t" r="r" b="b"/>
              <a:pathLst>
                <a:path w="419" h="408" extrusionOk="0">
                  <a:moveTo>
                    <a:pt x="80" y="1"/>
                  </a:moveTo>
                  <a:cubicBezTo>
                    <a:pt x="40" y="140"/>
                    <a:pt x="0" y="359"/>
                    <a:pt x="100" y="398"/>
                  </a:cubicBezTo>
                  <a:cubicBezTo>
                    <a:pt x="122" y="404"/>
                    <a:pt x="141" y="407"/>
                    <a:pt x="159" y="407"/>
                  </a:cubicBezTo>
                  <a:cubicBezTo>
                    <a:pt x="316" y="407"/>
                    <a:pt x="309" y="185"/>
                    <a:pt x="398" y="60"/>
                  </a:cubicBezTo>
                  <a:cubicBezTo>
                    <a:pt x="418" y="60"/>
                    <a:pt x="418" y="20"/>
                    <a:pt x="4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9" name="Google Shape;17859;p41"/>
            <p:cNvSpPr/>
            <p:nvPr/>
          </p:nvSpPr>
          <p:spPr>
            <a:xfrm>
              <a:off x="6667825" y="3048200"/>
              <a:ext cx="20400" cy="4875"/>
            </a:xfrm>
            <a:custGeom>
              <a:avLst/>
              <a:gdLst/>
              <a:ahLst/>
              <a:cxnLst/>
              <a:rect l="l" t="t" r="r" b="b"/>
              <a:pathLst>
                <a:path w="816" h="195" extrusionOk="0">
                  <a:moveTo>
                    <a:pt x="406" y="0"/>
                  </a:moveTo>
                  <a:cubicBezTo>
                    <a:pt x="256" y="0"/>
                    <a:pt x="117" y="41"/>
                    <a:pt x="0" y="190"/>
                  </a:cubicBezTo>
                  <a:cubicBezTo>
                    <a:pt x="49" y="193"/>
                    <a:pt x="96" y="195"/>
                    <a:pt x="141" y="195"/>
                  </a:cubicBezTo>
                  <a:cubicBezTo>
                    <a:pt x="377" y="195"/>
                    <a:pt x="583" y="151"/>
                    <a:pt x="816" y="51"/>
                  </a:cubicBezTo>
                  <a:cubicBezTo>
                    <a:pt x="677" y="32"/>
                    <a:pt x="537" y="0"/>
                    <a:pt x="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0" name="Google Shape;17860;p41"/>
            <p:cNvSpPr/>
            <p:nvPr/>
          </p:nvSpPr>
          <p:spPr>
            <a:xfrm>
              <a:off x="5887525" y="3196650"/>
              <a:ext cx="17925" cy="9025"/>
            </a:xfrm>
            <a:custGeom>
              <a:avLst/>
              <a:gdLst/>
              <a:ahLst/>
              <a:cxnLst/>
              <a:rect l="l" t="t" r="r" b="b"/>
              <a:pathLst>
                <a:path w="717" h="361" extrusionOk="0">
                  <a:moveTo>
                    <a:pt x="100" y="1"/>
                  </a:moveTo>
                  <a:cubicBezTo>
                    <a:pt x="1" y="120"/>
                    <a:pt x="1" y="220"/>
                    <a:pt x="120" y="339"/>
                  </a:cubicBezTo>
                  <a:cubicBezTo>
                    <a:pt x="190" y="352"/>
                    <a:pt x="258" y="360"/>
                    <a:pt x="324" y="360"/>
                  </a:cubicBezTo>
                  <a:cubicBezTo>
                    <a:pt x="464" y="360"/>
                    <a:pt x="595" y="321"/>
                    <a:pt x="717" y="200"/>
                  </a:cubicBezTo>
                  <a:cubicBezTo>
                    <a:pt x="637" y="21"/>
                    <a:pt x="418" y="120"/>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1" name="Google Shape;17861;p41"/>
            <p:cNvSpPr/>
            <p:nvPr/>
          </p:nvSpPr>
          <p:spPr>
            <a:xfrm>
              <a:off x="5895500" y="3195675"/>
              <a:ext cx="17925" cy="5975"/>
            </a:xfrm>
            <a:custGeom>
              <a:avLst/>
              <a:gdLst/>
              <a:ahLst/>
              <a:cxnLst/>
              <a:rect l="l" t="t" r="r" b="b"/>
              <a:pathLst>
                <a:path w="717" h="239" extrusionOk="0">
                  <a:moveTo>
                    <a:pt x="557" y="0"/>
                  </a:moveTo>
                  <a:cubicBezTo>
                    <a:pt x="378" y="0"/>
                    <a:pt x="179" y="40"/>
                    <a:pt x="0" y="40"/>
                  </a:cubicBezTo>
                  <a:cubicBezTo>
                    <a:pt x="80" y="179"/>
                    <a:pt x="259" y="179"/>
                    <a:pt x="398" y="239"/>
                  </a:cubicBezTo>
                  <a:cubicBezTo>
                    <a:pt x="497" y="219"/>
                    <a:pt x="617" y="179"/>
                    <a:pt x="716" y="179"/>
                  </a:cubicBezTo>
                  <a:lnTo>
                    <a:pt x="5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2" name="Google Shape;17862;p41"/>
            <p:cNvSpPr/>
            <p:nvPr/>
          </p:nvSpPr>
          <p:spPr>
            <a:xfrm>
              <a:off x="6131725" y="3387400"/>
              <a:ext cx="16425" cy="9200"/>
            </a:xfrm>
            <a:custGeom>
              <a:avLst/>
              <a:gdLst/>
              <a:ahLst/>
              <a:cxnLst/>
              <a:rect l="l" t="t" r="r" b="b"/>
              <a:pathLst>
                <a:path w="657" h="368" extrusionOk="0">
                  <a:moveTo>
                    <a:pt x="551" y="1"/>
                  </a:moveTo>
                  <a:cubicBezTo>
                    <a:pt x="368" y="1"/>
                    <a:pt x="231" y="85"/>
                    <a:pt x="80" y="169"/>
                  </a:cubicBezTo>
                  <a:cubicBezTo>
                    <a:pt x="60" y="169"/>
                    <a:pt x="20" y="209"/>
                    <a:pt x="0" y="248"/>
                  </a:cubicBezTo>
                  <a:cubicBezTo>
                    <a:pt x="0" y="308"/>
                    <a:pt x="0" y="328"/>
                    <a:pt x="80" y="368"/>
                  </a:cubicBezTo>
                  <a:lnTo>
                    <a:pt x="458" y="368"/>
                  </a:lnTo>
                  <a:cubicBezTo>
                    <a:pt x="517" y="268"/>
                    <a:pt x="657" y="268"/>
                    <a:pt x="657" y="169"/>
                  </a:cubicBezTo>
                  <a:lnTo>
                    <a:pt x="657" y="10"/>
                  </a:lnTo>
                  <a:cubicBezTo>
                    <a:pt x="620" y="3"/>
                    <a:pt x="585" y="1"/>
                    <a:pt x="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3" name="Google Shape;17863;p41"/>
            <p:cNvSpPr/>
            <p:nvPr/>
          </p:nvSpPr>
          <p:spPr>
            <a:xfrm>
              <a:off x="6057125" y="3401125"/>
              <a:ext cx="14450" cy="7125"/>
            </a:xfrm>
            <a:custGeom>
              <a:avLst/>
              <a:gdLst/>
              <a:ahLst/>
              <a:cxnLst/>
              <a:rect l="l" t="t" r="r" b="b"/>
              <a:pathLst>
                <a:path w="578" h="285" extrusionOk="0">
                  <a:moveTo>
                    <a:pt x="403" y="0"/>
                  </a:moveTo>
                  <a:cubicBezTo>
                    <a:pt x="253" y="0"/>
                    <a:pt x="116" y="46"/>
                    <a:pt x="0" y="177"/>
                  </a:cubicBezTo>
                  <a:cubicBezTo>
                    <a:pt x="102" y="247"/>
                    <a:pt x="195" y="284"/>
                    <a:pt x="277" y="284"/>
                  </a:cubicBezTo>
                  <a:cubicBezTo>
                    <a:pt x="403" y="284"/>
                    <a:pt x="505" y="198"/>
                    <a:pt x="577" y="18"/>
                  </a:cubicBezTo>
                  <a:cubicBezTo>
                    <a:pt x="518" y="7"/>
                    <a:pt x="460" y="0"/>
                    <a:pt x="4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4" name="Google Shape;17864;p41"/>
            <p:cNvSpPr/>
            <p:nvPr/>
          </p:nvSpPr>
          <p:spPr>
            <a:xfrm>
              <a:off x="6151100" y="3381175"/>
              <a:ext cx="22425" cy="6550"/>
            </a:xfrm>
            <a:custGeom>
              <a:avLst/>
              <a:gdLst/>
              <a:ahLst/>
              <a:cxnLst/>
              <a:rect l="l" t="t" r="r" b="b"/>
              <a:pathLst>
                <a:path w="897" h="262" extrusionOk="0">
                  <a:moveTo>
                    <a:pt x="797" y="0"/>
                  </a:moveTo>
                  <a:cubicBezTo>
                    <a:pt x="518" y="0"/>
                    <a:pt x="240" y="20"/>
                    <a:pt x="1" y="179"/>
                  </a:cubicBezTo>
                  <a:cubicBezTo>
                    <a:pt x="200" y="199"/>
                    <a:pt x="419" y="199"/>
                    <a:pt x="618" y="219"/>
                  </a:cubicBezTo>
                  <a:cubicBezTo>
                    <a:pt x="654" y="247"/>
                    <a:pt x="691" y="261"/>
                    <a:pt x="726" y="261"/>
                  </a:cubicBezTo>
                  <a:cubicBezTo>
                    <a:pt x="767" y="261"/>
                    <a:pt x="804" y="242"/>
                    <a:pt x="836" y="199"/>
                  </a:cubicBezTo>
                  <a:lnTo>
                    <a:pt x="896" y="119"/>
                  </a:lnTo>
                  <a:lnTo>
                    <a:pt x="836" y="60"/>
                  </a:lnTo>
                  <a:lnTo>
                    <a:pt x="7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5" name="Google Shape;17865;p41"/>
            <p:cNvSpPr/>
            <p:nvPr/>
          </p:nvSpPr>
          <p:spPr>
            <a:xfrm>
              <a:off x="6365950" y="3124050"/>
              <a:ext cx="6000" cy="13950"/>
            </a:xfrm>
            <a:custGeom>
              <a:avLst/>
              <a:gdLst/>
              <a:ahLst/>
              <a:cxnLst/>
              <a:rect l="l" t="t" r="r" b="b"/>
              <a:pathLst>
                <a:path w="240" h="558" extrusionOk="0">
                  <a:moveTo>
                    <a:pt x="60" y="1"/>
                  </a:moveTo>
                  <a:cubicBezTo>
                    <a:pt x="60" y="219"/>
                    <a:pt x="1" y="438"/>
                    <a:pt x="239" y="558"/>
                  </a:cubicBezTo>
                  <a:lnTo>
                    <a:pt x="239" y="20"/>
                  </a:lnTo>
                  <a:cubicBezTo>
                    <a:pt x="160" y="20"/>
                    <a:pt x="100" y="20"/>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6" name="Google Shape;17866;p41"/>
            <p:cNvSpPr/>
            <p:nvPr/>
          </p:nvSpPr>
          <p:spPr>
            <a:xfrm>
              <a:off x="6395300" y="3105150"/>
              <a:ext cx="6475" cy="14950"/>
            </a:xfrm>
            <a:custGeom>
              <a:avLst/>
              <a:gdLst/>
              <a:ahLst/>
              <a:cxnLst/>
              <a:rect l="l" t="t" r="r" b="b"/>
              <a:pathLst>
                <a:path w="259" h="598" extrusionOk="0">
                  <a:moveTo>
                    <a:pt x="20" y="1"/>
                  </a:moveTo>
                  <a:cubicBezTo>
                    <a:pt x="20" y="219"/>
                    <a:pt x="0" y="458"/>
                    <a:pt x="199" y="597"/>
                  </a:cubicBezTo>
                  <a:cubicBezTo>
                    <a:pt x="219" y="379"/>
                    <a:pt x="259" y="160"/>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7" name="Google Shape;17867;p41"/>
            <p:cNvSpPr/>
            <p:nvPr/>
          </p:nvSpPr>
          <p:spPr>
            <a:xfrm>
              <a:off x="5980525" y="3176975"/>
              <a:ext cx="14950" cy="4800"/>
            </a:xfrm>
            <a:custGeom>
              <a:avLst/>
              <a:gdLst/>
              <a:ahLst/>
              <a:cxnLst/>
              <a:rect l="l" t="t" r="r" b="b"/>
              <a:pathLst>
                <a:path w="598" h="192" extrusionOk="0">
                  <a:moveTo>
                    <a:pt x="405" y="0"/>
                  </a:moveTo>
                  <a:cubicBezTo>
                    <a:pt x="260" y="0"/>
                    <a:pt x="126" y="32"/>
                    <a:pt x="1" y="171"/>
                  </a:cubicBezTo>
                  <a:cubicBezTo>
                    <a:pt x="74" y="183"/>
                    <a:pt x="146" y="192"/>
                    <a:pt x="215" y="192"/>
                  </a:cubicBezTo>
                  <a:cubicBezTo>
                    <a:pt x="367" y="192"/>
                    <a:pt x="501" y="149"/>
                    <a:pt x="597" y="12"/>
                  </a:cubicBezTo>
                  <a:cubicBezTo>
                    <a:pt x="531" y="6"/>
                    <a:pt x="467" y="0"/>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8" name="Google Shape;17868;p41"/>
            <p:cNvSpPr/>
            <p:nvPr/>
          </p:nvSpPr>
          <p:spPr>
            <a:xfrm>
              <a:off x="6076025" y="3160900"/>
              <a:ext cx="10450" cy="11425"/>
            </a:xfrm>
            <a:custGeom>
              <a:avLst/>
              <a:gdLst/>
              <a:ahLst/>
              <a:cxnLst/>
              <a:rect l="l" t="t" r="r" b="b"/>
              <a:pathLst>
                <a:path w="418" h="457" extrusionOk="0">
                  <a:moveTo>
                    <a:pt x="284" y="1"/>
                  </a:moveTo>
                  <a:cubicBezTo>
                    <a:pt x="261" y="1"/>
                    <a:pt x="238" y="21"/>
                    <a:pt x="219" y="58"/>
                  </a:cubicBezTo>
                  <a:cubicBezTo>
                    <a:pt x="139" y="158"/>
                    <a:pt x="60" y="237"/>
                    <a:pt x="0" y="317"/>
                  </a:cubicBezTo>
                  <a:cubicBezTo>
                    <a:pt x="0" y="357"/>
                    <a:pt x="0" y="416"/>
                    <a:pt x="20" y="456"/>
                  </a:cubicBezTo>
                  <a:cubicBezTo>
                    <a:pt x="119" y="377"/>
                    <a:pt x="239" y="337"/>
                    <a:pt x="358" y="257"/>
                  </a:cubicBezTo>
                  <a:cubicBezTo>
                    <a:pt x="398" y="178"/>
                    <a:pt x="398" y="138"/>
                    <a:pt x="418" y="58"/>
                  </a:cubicBezTo>
                  <a:lnTo>
                    <a:pt x="418" y="58"/>
                  </a:lnTo>
                  <a:lnTo>
                    <a:pt x="358" y="78"/>
                  </a:lnTo>
                  <a:cubicBezTo>
                    <a:pt x="337" y="26"/>
                    <a:pt x="311" y="1"/>
                    <a:pt x="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9" name="Google Shape;17869;p41"/>
            <p:cNvSpPr/>
            <p:nvPr/>
          </p:nvSpPr>
          <p:spPr>
            <a:xfrm>
              <a:off x="6112325" y="3391400"/>
              <a:ext cx="17925" cy="4700"/>
            </a:xfrm>
            <a:custGeom>
              <a:avLst/>
              <a:gdLst/>
              <a:ahLst/>
              <a:cxnLst/>
              <a:rect l="l" t="t" r="r" b="b"/>
              <a:pathLst>
                <a:path w="717" h="188" extrusionOk="0">
                  <a:moveTo>
                    <a:pt x="487" y="0"/>
                  </a:moveTo>
                  <a:cubicBezTo>
                    <a:pt x="314" y="0"/>
                    <a:pt x="135" y="34"/>
                    <a:pt x="0" y="168"/>
                  </a:cubicBezTo>
                  <a:cubicBezTo>
                    <a:pt x="219" y="168"/>
                    <a:pt x="438" y="188"/>
                    <a:pt x="657" y="188"/>
                  </a:cubicBezTo>
                  <a:cubicBezTo>
                    <a:pt x="677" y="188"/>
                    <a:pt x="696" y="188"/>
                    <a:pt x="696" y="128"/>
                  </a:cubicBezTo>
                  <a:cubicBezTo>
                    <a:pt x="716" y="88"/>
                    <a:pt x="696" y="68"/>
                    <a:pt x="657" y="9"/>
                  </a:cubicBezTo>
                  <a:cubicBezTo>
                    <a:pt x="602" y="4"/>
                    <a:pt x="545" y="0"/>
                    <a:pt x="4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0" name="Google Shape;17870;p41"/>
            <p:cNvSpPr/>
            <p:nvPr/>
          </p:nvSpPr>
          <p:spPr>
            <a:xfrm>
              <a:off x="5880075" y="3196650"/>
              <a:ext cx="9975" cy="9975"/>
            </a:xfrm>
            <a:custGeom>
              <a:avLst/>
              <a:gdLst/>
              <a:ahLst/>
              <a:cxnLst/>
              <a:rect l="l" t="t" r="r" b="b"/>
              <a:pathLst>
                <a:path w="399" h="399" extrusionOk="0">
                  <a:moveTo>
                    <a:pt x="199" y="1"/>
                  </a:moveTo>
                  <a:cubicBezTo>
                    <a:pt x="120" y="41"/>
                    <a:pt x="60" y="120"/>
                    <a:pt x="0" y="180"/>
                  </a:cubicBezTo>
                  <a:lnTo>
                    <a:pt x="219" y="399"/>
                  </a:lnTo>
                  <a:cubicBezTo>
                    <a:pt x="299" y="399"/>
                    <a:pt x="339" y="379"/>
                    <a:pt x="398" y="339"/>
                  </a:cubicBezTo>
                  <a:lnTo>
                    <a:pt x="3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1" name="Google Shape;17871;p41"/>
            <p:cNvSpPr/>
            <p:nvPr/>
          </p:nvSpPr>
          <p:spPr>
            <a:xfrm>
              <a:off x="6643950" y="3053225"/>
              <a:ext cx="11475" cy="4325"/>
            </a:xfrm>
            <a:custGeom>
              <a:avLst/>
              <a:gdLst/>
              <a:ahLst/>
              <a:cxnLst/>
              <a:rect l="l" t="t" r="r" b="b"/>
              <a:pathLst>
                <a:path w="459" h="173" extrusionOk="0">
                  <a:moveTo>
                    <a:pt x="328" y="0"/>
                  </a:moveTo>
                  <a:cubicBezTo>
                    <a:pt x="202" y="0"/>
                    <a:pt x="90" y="34"/>
                    <a:pt x="1" y="168"/>
                  </a:cubicBezTo>
                  <a:cubicBezTo>
                    <a:pt x="29" y="171"/>
                    <a:pt x="56" y="173"/>
                    <a:pt x="83" y="173"/>
                  </a:cubicBezTo>
                  <a:cubicBezTo>
                    <a:pt x="224" y="173"/>
                    <a:pt x="341" y="126"/>
                    <a:pt x="458" y="9"/>
                  </a:cubicBezTo>
                  <a:cubicBezTo>
                    <a:pt x="413" y="4"/>
                    <a:pt x="370" y="0"/>
                    <a:pt x="3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2" name="Google Shape;17872;p41"/>
            <p:cNvSpPr/>
            <p:nvPr/>
          </p:nvSpPr>
          <p:spPr>
            <a:xfrm>
              <a:off x="6395800" y="3097025"/>
              <a:ext cx="9950" cy="3675"/>
            </a:xfrm>
            <a:custGeom>
              <a:avLst/>
              <a:gdLst/>
              <a:ahLst/>
              <a:cxnLst/>
              <a:rect l="l" t="t" r="r" b="b"/>
              <a:pathLst>
                <a:path w="398" h="147" extrusionOk="0">
                  <a:moveTo>
                    <a:pt x="302" y="1"/>
                  </a:moveTo>
                  <a:cubicBezTo>
                    <a:pt x="183" y="1"/>
                    <a:pt x="79" y="36"/>
                    <a:pt x="0" y="147"/>
                  </a:cubicBezTo>
                  <a:cubicBezTo>
                    <a:pt x="159" y="147"/>
                    <a:pt x="279" y="127"/>
                    <a:pt x="398" y="7"/>
                  </a:cubicBezTo>
                  <a:cubicBezTo>
                    <a:pt x="365" y="3"/>
                    <a:pt x="333" y="1"/>
                    <a:pt x="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3" name="Google Shape;17873;p41"/>
            <p:cNvSpPr/>
            <p:nvPr/>
          </p:nvSpPr>
          <p:spPr>
            <a:xfrm>
              <a:off x="6285875" y="3114975"/>
              <a:ext cx="9975" cy="4475"/>
            </a:xfrm>
            <a:custGeom>
              <a:avLst/>
              <a:gdLst/>
              <a:ahLst/>
              <a:cxnLst/>
              <a:rect l="l" t="t" r="r" b="b"/>
              <a:pathLst>
                <a:path w="399" h="179" extrusionOk="0">
                  <a:moveTo>
                    <a:pt x="331" y="1"/>
                  </a:moveTo>
                  <a:cubicBezTo>
                    <a:pt x="211" y="1"/>
                    <a:pt x="85" y="47"/>
                    <a:pt x="1" y="165"/>
                  </a:cubicBezTo>
                  <a:cubicBezTo>
                    <a:pt x="43" y="174"/>
                    <a:pt x="82" y="179"/>
                    <a:pt x="118" y="179"/>
                  </a:cubicBezTo>
                  <a:cubicBezTo>
                    <a:pt x="235" y="179"/>
                    <a:pt x="323" y="127"/>
                    <a:pt x="399" y="5"/>
                  </a:cubicBezTo>
                  <a:cubicBezTo>
                    <a:pt x="377" y="2"/>
                    <a:pt x="354" y="1"/>
                    <a:pt x="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4" name="Google Shape;17874;p41"/>
            <p:cNvSpPr/>
            <p:nvPr/>
          </p:nvSpPr>
          <p:spPr>
            <a:xfrm>
              <a:off x="6202825" y="3229475"/>
              <a:ext cx="2525" cy="5000"/>
            </a:xfrm>
            <a:custGeom>
              <a:avLst/>
              <a:gdLst/>
              <a:ahLst/>
              <a:cxnLst/>
              <a:rect l="l" t="t" r="r" b="b"/>
              <a:pathLst>
                <a:path w="101" h="200" extrusionOk="0">
                  <a:moveTo>
                    <a:pt x="60" y="1"/>
                  </a:moveTo>
                  <a:cubicBezTo>
                    <a:pt x="41" y="21"/>
                    <a:pt x="1" y="60"/>
                    <a:pt x="1" y="60"/>
                  </a:cubicBezTo>
                  <a:lnTo>
                    <a:pt x="60" y="200"/>
                  </a:lnTo>
                  <a:cubicBezTo>
                    <a:pt x="60" y="120"/>
                    <a:pt x="100" y="60"/>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5" name="Google Shape;17875;p41"/>
            <p:cNvSpPr/>
            <p:nvPr/>
          </p:nvSpPr>
          <p:spPr>
            <a:xfrm>
              <a:off x="6710100" y="3044475"/>
              <a:ext cx="5500" cy="3500"/>
            </a:xfrm>
            <a:custGeom>
              <a:avLst/>
              <a:gdLst/>
              <a:ahLst/>
              <a:cxnLst/>
              <a:rect l="l" t="t" r="r" b="b"/>
              <a:pathLst>
                <a:path w="220" h="140" extrusionOk="0">
                  <a:moveTo>
                    <a:pt x="219" y="1"/>
                  </a:moveTo>
                  <a:cubicBezTo>
                    <a:pt x="100" y="1"/>
                    <a:pt x="20" y="40"/>
                    <a:pt x="0" y="140"/>
                  </a:cubicBezTo>
                  <a:cubicBezTo>
                    <a:pt x="120" y="140"/>
                    <a:pt x="199" y="60"/>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6" name="Google Shape;17876;p41"/>
            <p:cNvSpPr/>
            <p:nvPr/>
          </p:nvSpPr>
          <p:spPr>
            <a:xfrm>
              <a:off x="6439050" y="3087250"/>
              <a:ext cx="5500" cy="3000"/>
            </a:xfrm>
            <a:custGeom>
              <a:avLst/>
              <a:gdLst/>
              <a:ahLst/>
              <a:cxnLst/>
              <a:rect l="l" t="t" r="r" b="b"/>
              <a:pathLst>
                <a:path w="220" h="120" extrusionOk="0">
                  <a:moveTo>
                    <a:pt x="220" y="0"/>
                  </a:moveTo>
                  <a:lnTo>
                    <a:pt x="220" y="0"/>
                  </a:lnTo>
                  <a:cubicBezTo>
                    <a:pt x="140" y="20"/>
                    <a:pt x="60" y="80"/>
                    <a:pt x="1" y="120"/>
                  </a:cubicBezTo>
                  <a:cubicBezTo>
                    <a:pt x="60" y="80"/>
                    <a:pt x="140" y="4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7" name="Google Shape;17877;p41"/>
            <p:cNvSpPr/>
            <p:nvPr/>
          </p:nvSpPr>
          <p:spPr>
            <a:xfrm>
              <a:off x="6190900" y="3377675"/>
              <a:ext cx="6475" cy="5000"/>
            </a:xfrm>
            <a:custGeom>
              <a:avLst/>
              <a:gdLst/>
              <a:ahLst/>
              <a:cxnLst/>
              <a:rect l="l" t="t" r="r" b="b"/>
              <a:pathLst>
                <a:path w="259" h="200" extrusionOk="0">
                  <a:moveTo>
                    <a:pt x="0" y="1"/>
                  </a:moveTo>
                  <a:lnTo>
                    <a:pt x="0" y="160"/>
                  </a:lnTo>
                  <a:cubicBezTo>
                    <a:pt x="80" y="160"/>
                    <a:pt x="120" y="160"/>
                    <a:pt x="219" y="200"/>
                  </a:cubicBezTo>
                  <a:cubicBezTo>
                    <a:pt x="219" y="200"/>
                    <a:pt x="239" y="160"/>
                    <a:pt x="259" y="120"/>
                  </a:cubicBezTo>
                  <a:cubicBezTo>
                    <a:pt x="259" y="60"/>
                    <a:pt x="239" y="4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8" name="Google Shape;17878;p41"/>
            <p:cNvSpPr/>
            <p:nvPr/>
          </p:nvSpPr>
          <p:spPr>
            <a:xfrm>
              <a:off x="6195875" y="3375975"/>
              <a:ext cx="5975" cy="5700"/>
            </a:xfrm>
            <a:custGeom>
              <a:avLst/>
              <a:gdLst/>
              <a:ahLst/>
              <a:cxnLst/>
              <a:rect l="l" t="t" r="r" b="b"/>
              <a:pathLst>
                <a:path w="239" h="228" extrusionOk="0">
                  <a:moveTo>
                    <a:pt x="123" y="1"/>
                  </a:moveTo>
                  <a:cubicBezTo>
                    <a:pt x="76" y="1"/>
                    <a:pt x="28" y="15"/>
                    <a:pt x="0" y="29"/>
                  </a:cubicBezTo>
                  <a:lnTo>
                    <a:pt x="0" y="228"/>
                  </a:lnTo>
                  <a:cubicBezTo>
                    <a:pt x="40" y="228"/>
                    <a:pt x="120" y="228"/>
                    <a:pt x="199" y="208"/>
                  </a:cubicBezTo>
                  <a:lnTo>
                    <a:pt x="239" y="128"/>
                  </a:lnTo>
                  <a:lnTo>
                    <a:pt x="219" y="49"/>
                  </a:lnTo>
                  <a:lnTo>
                    <a:pt x="179" y="9"/>
                  </a:lnTo>
                  <a:cubicBezTo>
                    <a:pt x="162" y="3"/>
                    <a:pt x="143"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9" name="Google Shape;17879;p41"/>
            <p:cNvSpPr/>
            <p:nvPr/>
          </p:nvSpPr>
          <p:spPr>
            <a:xfrm>
              <a:off x="6052650" y="3405150"/>
              <a:ext cx="4500" cy="3025"/>
            </a:xfrm>
            <a:custGeom>
              <a:avLst/>
              <a:gdLst/>
              <a:ahLst/>
              <a:cxnLst/>
              <a:rect l="l" t="t" r="r" b="b"/>
              <a:pathLst>
                <a:path w="180" h="121" extrusionOk="0">
                  <a:moveTo>
                    <a:pt x="82" y="1"/>
                  </a:moveTo>
                  <a:cubicBezTo>
                    <a:pt x="55" y="1"/>
                    <a:pt x="30" y="6"/>
                    <a:pt x="0" y="16"/>
                  </a:cubicBezTo>
                  <a:cubicBezTo>
                    <a:pt x="30" y="85"/>
                    <a:pt x="60" y="120"/>
                    <a:pt x="90" y="120"/>
                  </a:cubicBezTo>
                  <a:cubicBezTo>
                    <a:pt x="119" y="120"/>
                    <a:pt x="149" y="85"/>
                    <a:pt x="179" y="16"/>
                  </a:cubicBezTo>
                  <a:cubicBezTo>
                    <a:pt x="139" y="6"/>
                    <a:pt x="110" y="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0" name="Google Shape;17880;p41"/>
            <p:cNvSpPr/>
            <p:nvPr/>
          </p:nvSpPr>
          <p:spPr>
            <a:xfrm>
              <a:off x="6128725" y="3391600"/>
              <a:ext cx="5000" cy="5000"/>
            </a:xfrm>
            <a:custGeom>
              <a:avLst/>
              <a:gdLst/>
              <a:ahLst/>
              <a:cxnLst/>
              <a:rect l="l" t="t" r="r" b="b"/>
              <a:pathLst>
                <a:path w="200" h="200" extrusionOk="0">
                  <a:moveTo>
                    <a:pt x="1" y="1"/>
                  </a:moveTo>
                  <a:lnTo>
                    <a:pt x="1" y="180"/>
                  </a:lnTo>
                  <a:cubicBezTo>
                    <a:pt x="80" y="180"/>
                    <a:pt x="120" y="180"/>
                    <a:pt x="200" y="200"/>
                  </a:cubicBezTo>
                  <a:lnTo>
                    <a:pt x="2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1" name="Google Shape;17881;p41"/>
            <p:cNvSpPr/>
            <p:nvPr/>
          </p:nvSpPr>
          <p:spPr>
            <a:xfrm>
              <a:off x="6200350" y="3378175"/>
              <a:ext cx="5000" cy="3500"/>
            </a:xfrm>
            <a:custGeom>
              <a:avLst/>
              <a:gdLst/>
              <a:ahLst/>
              <a:cxnLst/>
              <a:rect l="l" t="t" r="r" b="b"/>
              <a:pathLst>
                <a:path w="200" h="140" extrusionOk="0">
                  <a:moveTo>
                    <a:pt x="20" y="1"/>
                  </a:moveTo>
                  <a:cubicBezTo>
                    <a:pt x="0" y="40"/>
                    <a:pt x="0" y="100"/>
                    <a:pt x="0" y="140"/>
                  </a:cubicBezTo>
                  <a:cubicBezTo>
                    <a:pt x="60" y="100"/>
                    <a:pt x="120" y="40"/>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2" name="Google Shape;17882;p41"/>
            <p:cNvSpPr/>
            <p:nvPr/>
          </p:nvSpPr>
          <p:spPr>
            <a:xfrm>
              <a:off x="6209300" y="3378175"/>
              <a:ext cx="5000" cy="1900"/>
            </a:xfrm>
            <a:custGeom>
              <a:avLst/>
              <a:gdLst/>
              <a:ahLst/>
              <a:cxnLst/>
              <a:rect l="l" t="t" r="r" b="b"/>
              <a:pathLst>
                <a:path w="200" h="76" extrusionOk="0">
                  <a:moveTo>
                    <a:pt x="0" y="1"/>
                  </a:moveTo>
                  <a:cubicBezTo>
                    <a:pt x="40" y="50"/>
                    <a:pt x="75" y="75"/>
                    <a:pt x="107" y="75"/>
                  </a:cubicBezTo>
                  <a:cubicBezTo>
                    <a:pt x="140" y="75"/>
                    <a:pt x="169" y="50"/>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3" name="Google Shape;17883;p41"/>
            <p:cNvSpPr/>
            <p:nvPr/>
          </p:nvSpPr>
          <p:spPr>
            <a:xfrm>
              <a:off x="5271850" y="3406200"/>
              <a:ext cx="7475" cy="4150"/>
            </a:xfrm>
            <a:custGeom>
              <a:avLst/>
              <a:gdLst/>
              <a:ahLst/>
              <a:cxnLst/>
              <a:rect l="l" t="t" r="r" b="b"/>
              <a:pathLst>
                <a:path w="299" h="166" extrusionOk="0">
                  <a:moveTo>
                    <a:pt x="188" y="1"/>
                  </a:moveTo>
                  <a:cubicBezTo>
                    <a:pt x="110" y="1"/>
                    <a:pt x="41" y="30"/>
                    <a:pt x="1" y="153"/>
                  </a:cubicBezTo>
                  <a:cubicBezTo>
                    <a:pt x="45" y="159"/>
                    <a:pt x="87" y="165"/>
                    <a:pt x="125" y="165"/>
                  </a:cubicBezTo>
                  <a:cubicBezTo>
                    <a:pt x="207" y="165"/>
                    <a:pt x="272" y="136"/>
                    <a:pt x="299" y="14"/>
                  </a:cubicBezTo>
                  <a:cubicBezTo>
                    <a:pt x="261" y="7"/>
                    <a:pt x="223"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4" name="Google Shape;17884;p41"/>
            <p:cNvSpPr/>
            <p:nvPr/>
          </p:nvSpPr>
          <p:spPr>
            <a:xfrm>
              <a:off x="5308650" y="3411925"/>
              <a:ext cx="86550" cy="46350"/>
            </a:xfrm>
            <a:custGeom>
              <a:avLst/>
              <a:gdLst/>
              <a:ahLst/>
              <a:cxnLst/>
              <a:rect l="l" t="t" r="r" b="b"/>
              <a:pathLst>
                <a:path w="3462" h="1854" extrusionOk="0">
                  <a:moveTo>
                    <a:pt x="421" y="0"/>
                  </a:moveTo>
                  <a:cubicBezTo>
                    <a:pt x="291" y="0"/>
                    <a:pt x="152" y="36"/>
                    <a:pt x="1" y="123"/>
                  </a:cubicBezTo>
                  <a:lnTo>
                    <a:pt x="1" y="282"/>
                  </a:lnTo>
                  <a:cubicBezTo>
                    <a:pt x="1055" y="918"/>
                    <a:pt x="2169" y="1336"/>
                    <a:pt x="3243" y="1853"/>
                  </a:cubicBezTo>
                  <a:lnTo>
                    <a:pt x="3462" y="1635"/>
                  </a:lnTo>
                  <a:cubicBezTo>
                    <a:pt x="3004" y="938"/>
                    <a:pt x="2209" y="839"/>
                    <a:pt x="1552" y="560"/>
                  </a:cubicBezTo>
                  <a:cubicBezTo>
                    <a:pt x="1185" y="392"/>
                    <a:pt x="853" y="0"/>
                    <a:pt x="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5" name="Google Shape;17885;p41"/>
            <p:cNvSpPr/>
            <p:nvPr/>
          </p:nvSpPr>
          <p:spPr>
            <a:xfrm>
              <a:off x="5242025" y="2757500"/>
              <a:ext cx="153175" cy="28900"/>
            </a:xfrm>
            <a:custGeom>
              <a:avLst/>
              <a:gdLst/>
              <a:ahLst/>
              <a:cxnLst/>
              <a:rect l="l" t="t" r="r" b="b"/>
              <a:pathLst>
                <a:path w="6127" h="1156" extrusionOk="0">
                  <a:moveTo>
                    <a:pt x="4596" y="0"/>
                  </a:moveTo>
                  <a:cubicBezTo>
                    <a:pt x="4449" y="0"/>
                    <a:pt x="4247" y="112"/>
                    <a:pt x="4118" y="141"/>
                  </a:cubicBezTo>
                  <a:cubicBezTo>
                    <a:pt x="3643" y="175"/>
                    <a:pt x="3226" y="469"/>
                    <a:pt x="2744" y="469"/>
                  </a:cubicBezTo>
                  <a:cubicBezTo>
                    <a:pt x="2660" y="469"/>
                    <a:pt x="2575" y="460"/>
                    <a:pt x="2487" y="439"/>
                  </a:cubicBezTo>
                  <a:cubicBezTo>
                    <a:pt x="1751" y="698"/>
                    <a:pt x="955" y="559"/>
                    <a:pt x="199" y="777"/>
                  </a:cubicBezTo>
                  <a:lnTo>
                    <a:pt x="0" y="976"/>
                  </a:lnTo>
                  <a:cubicBezTo>
                    <a:pt x="159" y="1135"/>
                    <a:pt x="418" y="976"/>
                    <a:pt x="577" y="1155"/>
                  </a:cubicBezTo>
                  <a:cubicBezTo>
                    <a:pt x="716" y="1135"/>
                    <a:pt x="855" y="1135"/>
                    <a:pt x="975" y="1135"/>
                  </a:cubicBezTo>
                  <a:cubicBezTo>
                    <a:pt x="1111" y="1059"/>
                    <a:pt x="1259" y="1048"/>
                    <a:pt x="1407" y="1048"/>
                  </a:cubicBezTo>
                  <a:cubicBezTo>
                    <a:pt x="1467" y="1048"/>
                    <a:pt x="1527" y="1050"/>
                    <a:pt x="1586" y="1050"/>
                  </a:cubicBezTo>
                  <a:cubicBezTo>
                    <a:pt x="1725" y="1050"/>
                    <a:pt x="1862" y="1040"/>
                    <a:pt x="1989" y="976"/>
                  </a:cubicBezTo>
                  <a:cubicBezTo>
                    <a:pt x="3382" y="877"/>
                    <a:pt x="4774" y="857"/>
                    <a:pt x="6127" y="439"/>
                  </a:cubicBezTo>
                  <a:cubicBezTo>
                    <a:pt x="6127" y="360"/>
                    <a:pt x="6107" y="260"/>
                    <a:pt x="6127" y="181"/>
                  </a:cubicBezTo>
                  <a:cubicBezTo>
                    <a:pt x="5841" y="181"/>
                    <a:pt x="5554" y="310"/>
                    <a:pt x="5276" y="310"/>
                  </a:cubicBezTo>
                  <a:cubicBezTo>
                    <a:pt x="5091" y="310"/>
                    <a:pt x="4910" y="252"/>
                    <a:pt x="4734" y="61"/>
                  </a:cubicBezTo>
                  <a:cubicBezTo>
                    <a:pt x="4701" y="17"/>
                    <a:pt x="4653" y="0"/>
                    <a:pt x="45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6" name="Google Shape;17886;p41"/>
            <p:cNvSpPr/>
            <p:nvPr/>
          </p:nvSpPr>
          <p:spPr>
            <a:xfrm>
              <a:off x="5398175" y="2752550"/>
              <a:ext cx="14450" cy="6975"/>
            </a:xfrm>
            <a:custGeom>
              <a:avLst/>
              <a:gdLst/>
              <a:ahLst/>
              <a:cxnLst/>
              <a:rect l="l" t="t" r="r" b="b"/>
              <a:pathLst>
                <a:path w="578" h="279" extrusionOk="0">
                  <a:moveTo>
                    <a:pt x="199" y="1"/>
                  </a:moveTo>
                  <a:cubicBezTo>
                    <a:pt x="120" y="1"/>
                    <a:pt x="0" y="1"/>
                    <a:pt x="20" y="100"/>
                  </a:cubicBezTo>
                  <a:cubicBezTo>
                    <a:pt x="60" y="160"/>
                    <a:pt x="179" y="180"/>
                    <a:pt x="259" y="239"/>
                  </a:cubicBezTo>
                  <a:cubicBezTo>
                    <a:pt x="308" y="264"/>
                    <a:pt x="358" y="279"/>
                    <a:pt x="404" y="279"/>
                  </a:cubicBezTo>
                  <a:cubicBezTo>
                    <a:pt x="470" y="279"/>
                    <a:pt x="531" y="250"/>
                    <a:pt x="577" y="180"/>
                  </a:cubicBezTo>
                  <a:cubicBezTo>
                    <a:pt x="498" y="40"/>
                    <a:pt x="358"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7" name="Google Shape;17887;p41"/>
            <p:cNvSpPr/>
            <p:nvPr/>
          </p:nvSpPr>
          <p:spPr>
            <a:xfrm>
              <a:off x="5403650" y="2757025"/>
              <a:ext cx="19400" cy="5675"/>
            </a:xfrm>
            <a:custGeom>
              <a:avLst/>
              <a:gdLst/>
              <a:ahLst/>
              <a:cxnLst/>
              <a:rect l="l" t="t" r="r" b="b"/>
              <a:pathLst>
                <a:path w="776" h="227" extrusionOk="0">
                  <a:moveTo>
                    <a:pt x="378" y="1"/>
                  </a:moveTo>
                  <a:cubicBezTo>
                    <a:pt x="259" y="21"/>
                    <a:pt x="159" y="21"/>
                    <a:pt x="40" y="60"/>
                  </a:cubicBezTo>
                  <a:cubicBezTo>
                    <a:pt x="40" y="100"/>
                    <a:pt x="0" y="160"/>
                    <a:pt x="0" y="219"/>
                  </a:cubicBezTo>
                  <a:cubicBezTo>
                    <a:pt x="24" y="218"/>
                    <a:pt x="48" y="217"/>
                    <a:pt x="73" y="217"/>
                  </a:cubicBezTo>
                  <a:cubicBezTo>
                    <a:pt x="165" y="217"/>
                    <a:pt x="258" y="227"/>
                    <a:pt x="348" y="227"/>
                  </a:cubicBezTo>
                  <a:cubicBezTo>
                    <a:pt x="509" y="227"/>
                    <a:pt x="659" y="196"/>
                    <a:pt x="776" y="21"/>
                  </a:cubicBezTo>
                  <a:cubicBezTo>
                    <a:pt x="657" y="1"/>
                    <a:pt x="497" y="1"/>
                    <a:pt x="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8" name="Google Shape;17888;p41"/>
            <p:cNvSpPr/>
            <p:nvPr/>
          </p:nvSpPr>
          <p:spPr>
            <a:xfrm>
              <a:off x="5198250" y="2774975"/>
              <a:ext cx="38825" cy="15900"/>
            </a:xfrm>
            <a:custGeom>
              <a:avLst/>
              <a:gdLst/>
              <a:ahLst/>
              <a:cxnLst/>
              <a:rect l="l" t="t" r="r" b="b"/>
              <a:pathLst>
                <a:path w="1553" h="636" extrusionOk="0">
                  <a:moveTo>
                    <a:pt x="21" y="454"/>
                  </a:moveTo>
                  <a:lnTo>
                    <a:pt x="21" y="454"/>
                  </a:lnTo>
                  <a:cubicBezTo>
                    <a:pt x="14" y="455"/>
                    <a:pt x="7" y="455"/>
                    <a:pt x="0" y="456"/>
                  </a:cubicBezTo>
                  <a:lnTo>
                    <a:pt x="20" y="456"/>
                  </a:lnTo>
                  <a:cubicBezTo>
                    <a:pt x="21" y="456"/>
                    <a:pt x="21" y="455"/>
                    <a:pt x="21" y="454"/>
                  </a:cubicBezTo>
                  <a:close/>
                  <a:moveTo>
                    <a:pt x="632" y="0"/>
                  </a:moveTo>
                  <a:cubicBezTo>
                    <a:pt x="390" y="0"/>
                    <a:pt x="180" y="92"/>
                    <a:pt x="21" y="454"/>
                  </a:cubicBezTo>
                  <a:lnTo>
                    <a:pt x="21" y="454"/>
                  </a:lnTo>
                  <a:cubicBezTo>
                    <a:pt x="45" y="452"/>
                    <a:pt x="69" y="450"/>
                    <a:pt x="93" y="450"/>
                  </a:cubicBezTo>
                  <a:cubicBezTo>
                    <a:pt x="219" y="450"/>
                    <a:pt x="338" y="491"/>
                    <a:pt x="418" y="635"/>
                  </a:cubicBezTo>
                  <a:cubicBezTo>
                    <a:pt x="498" y="635"/>
                    <a:pt x="538" y="596"/>
                    <a:pt x="617" y="596"/>
                  </a:cubicBezTo>
                  <a:cubicBezTo>
                    <a:pt x="816" y="297"/>
                    <a:pt x="1293" y="596"/>
                    <a:pt x="1552" y="98"/>
                  </a:cubicBezTo>
                  <a:lnTo>
                    <a:pt x="1552" y="98"/>
                  </a:lnTo>
                  <a:cubicBezTo>
                    <a:pt x="1525" y="100"/>
                    <a:pt x="1499" y="101"/>
                    <a:pt x="1472" y="101"/>
                  </a:cubicBezTo>
                  <a:cubicBezTo>
                    <a:pt x="1173" y="101"/>
                    <a:pt x="885" y="0"/>
                    <a:pt x="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9" name="Google Shape;17889;p41"/>
            <p:cNvSpPr/>
            <p:nvPr/>
          </p:nvSpPr>
          <p:spPr>
            <a:xfrm>
              <a:off x="5242025" y="2781375"/>
              <a:ext cx="14425" cy="5025"/>
            </a:xfrm>
            <a:custGeom>
              <a:avLst/>
              <a:gdLst/>
              <a:ahLst/>
              <a:cxnLst/>
              <a:rect l="l" t="t" r="r" b="b"/>
              <a:pathLst>
                <a:path w="577" h="201" extrusionOk="0">
                  <a:moveTo>
                    <a:pt x="102" y="1"/>
                  </a:moveTo>
                  <a:cubicBezTo>
                    <a:pt x="67" y="1"/>
                    <a:pt x="33" y="1"/>
                    <a:pt x="0" y="1"/>
                  </a:cubicBezTo>
                  <a:cubicBezTo>
                    <a:pt x="80" y="81"/>
                    <a:pt x="159" y="141"/>
                    <a:pt x="239" y="200"/>
                  </a:cubicBezTo>
                  <a:cubicBezTo>
                    <a:pt x="358" y="200"/>
                    <a:pt x="458" y="180"/>
                    <a:pt x="577" y="180"/>
                  </a:cubicBezTo>
                  <a:cubicBezTo>
                    <a:pt x="461" y="15"/>
                    <a:pt x="276"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0" name="Google Shape;17890;p41"/>
            <p:cNvSpPr/>
            <p:nvPr/>
          </p:nvSpPr>
          <p:spPr>
            <a:xfrm>
              <a:off x="5293725" y="3394925"/>
              <a:ext cx="125500" cy="64050"/>
            </a:xfrm>
            <a:custGeom>
              <a:avLst/>
              <a:gdLst/>
              <a:ahLst/>
              <a:cxnLst/>
              <a:rect l="l" t="t" r="r" b="b"/>
              <a:pathLst>
                <a:path w="5020" h="2562" extrusionOk="0">
                  <a:moveTo>
                    <a:pt x="143" y="1"/>
                  </a:moveTo>
                  <a:cubicBezTo>
                    <a:pt x="106" y="1"/>
                    <a:pt x="67" y="24"/>
                    <a:pt x="21" y="47"/>
                  </a:cubicBezTo>
                  <a:cubicBezTo>
                    <a:pt x="1" y="465"/>
                    <a:pt x="498" y="465"/>
                    <a:pt x="598" y="803"/>
                  </a:cubicBezTo>
                  <a:cubicBezTo>
                    <a:pt x="797" y="823"/>
                    <a:pt x="1015" y="843"/>
                    <a:pt x="1214" y="942"/>
                  </a:cubicBezTo>
                  <a:cubicBezTo>
                    <a:pt x="2169" y="1400"/>
                    <a:pt x="3104" y="1857"/>
                    <a:pt x="4059" y="2315"/>
                  </a:cubicBezTo>
                  <a:cubicBezTo>
                    <a:pt x="4337" y="2315"/>
                    <a:pt x="4556" y="2434"/>
                    <a:pt x="4775" y="2533"/>
                  </a:cubicBezTo>
                  <a:cubicBezTo>
                    <a:pt x="4822" y="2552"/>
                    <a:pt x="4862" y="2561"/>
                    <a:pt x="4894" y="2561"/>
                  </a:cubicBezTo>
                  <a:cubicBezTo>
                    <a:pt x="4996" y="2561"/>
                    <a:pt x="5020" y="2471"/>
                    <a:pt x="4974" y="2334"/>
                  </a:cubicBezTo>
                  <a:cubicBezTo>
                    <a:pt x="3582" y="1419"/>
                    <a:pt x="1950" y="962"/>
                    <a:pt x="458" y="206"/>
                  </a:cubicBezTo>
                  <a:cubicBezTo>
                    <a:pt x="359" y="206"/>
                    <a:pt x="279" y="126"/>
                    <a:pt x="220" y="47"/>
                  </a:cubicBezTo>
                  <a:cubicBezTo>
                    <a:pt x="194" y="13"/>
                    <a:pt x="169"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1" name="Google Shape;17891;p41"/>
            <p:cNvSpPr/>
            <p:nvPr/>
          </p:nvSpPr>
          <p:spPr>
            <a:xfrm>
              <a:off x="5222125" y="3268275"/>
              <a:ext cx="118375" cy="54725"/>
            </a:xfrm>
            <a:custGeom>
              <a:avLst/>
              <a:gdLst/>
              <a:ahLst/>
              <a:cxnLst/>
              <a:rect l="l" t="t" r="r" b="b"/>
              <a:pathLst>
                <a:path w="4735" h="2189" extrusionOk="0">
                  <a:moveTo>
                    <a:pt x="577" y="0"/>
                  </a:moveTo>
                  <a:cubicBezTo>
                    <a:pt x="510" y="79"/>
                    <a:pt x="417" y="88"/>
                    <a:pt x="321" y="88"/>
                  </a:cubicBezTo>
                  <a:cubicBezTo>
                    <a:pt x="292" y="88"/>
                    <a:pt x="264" y="87"/>
                    <a:pt x="235" y="87"/>
                  </a:cubicBezTo>
                  <a:cubicBezTo>
                    <a:pt x="189" y="87"/>
                    <a:pt x="143" y="89"/>
                    <a:pt x="100" y="100"/>
                  </a:cubicBezTo>
                  <a:lnTo>
                    <a:pt x="0" y="199"/>
                  </a:lnTo>
                  <a:cubicBezTo>
                    <a:pt x="975" y="617"/>
                    <a:pt x="1930" y="1055"/>
                    <a:pt x="2885" y="1512"/>
                  </a:cubicBezTo>
                  <a:cubicBezTo>
                    <a:pt x="3541" y="1552"/>
                    <a:pt x="4019" y="2129"/>
                    <a:pt x="4735" y="2189"/>
                  </a:cubicBezTo>
                  <a:cubicBezTo>
                    <a:pt x="3462" y="1095"/>
                    <a:pt x="1930" y="736"/>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2" name="Google Shape;17892;p41"/>
            <p:cNvSpPr/>
            <p:nvPr/>
          </p:nvSpPr>
          <p:spPr>
            <a:xfrm>
              <a:off x="5188300" y="3296125"/>
              <a:ext cx="50250" cy="29475"/>
            </a:xfrm>
            <a:custGeom>
              <a:avLst/>
              <a:gdLst/>
              <a:ahLst/>
              <a:cxnLst/>
              <a:rect l="l" t="t" r="r" b="b"/>
              <a:pathLst>
                <a:path w="2010" h="1179" extrusionOk="0">
                  <a:moveTo>
                    <a:pt x="1" y="0"/>
                  </a:moveTo>
                  <a:lnTo>
                    <a:pt x="1" y="0"/>
                  </a:lnTo>
                  <a:cubicBezTo>
                    <a:pt x="21" y="398"/>
                    <a:pt x="359" y="498"/>
                    <a:pt x="438" y="776"/>
                  </a:cubicBezTo>
                  <a:cubicBezTo>
                    <a:pt x="481" y="768"/>
                    <a:pt x="522" y="764"/>
                    <a:pt x="562" y="764"/>
                  </a:cubicBezTo>
                  <a:cubicBezTo>
                    <a:pt x="981" y="764"/>
                    <a:pt x="1262" y="1179"/>
                    <a:pt x="1676" y="1179"/>
                  </a:cubicBezTo>
                  <a:cubicBezTo>
                    <a:pt x="1701" y="1179"/>
                    <a:pt x="1726" y="1177"/>
                    <a:pt x="1751" y="1174"/>
                  </a:cubicBezTo>
                  <a:cubicBezTo>
                    <a:pt x="2010" y="915"/>
                    <a:pt x="1711" y="736"/>
                    <a:pt x="1612" y="736"/>
                  </a:cubicBezTo>
                  <a:cubicBezTo>
                    <a:pt x="1015" y="677"/>
                    <a:pt x="538" y="29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3" name="Google Shape;17893;p41"/>
            <p:cNvSpPr/>
            <p:nvPr/>
          </p:nvSpPr>
          <p:spPr>
            <a:xfrm>
              <a:off x="5288750" y="3243900"/>
              <a:ext cx="55250" cy="29375"/>
            </a:xfrm>
            <a:custGeom>
              <a:avLst/>
              <a:gdLst/>
              <a:ahLst/>
              <a:cxnLst/>
              <a:rect l="l" t="t" r="r" b="b"/>
              <a:pathLst>
                <a:path w="2210" h="1175" extrusionOk="0">
                  <a:moveTo>
                    <a:pt x="399" y="1"/>
                  </a:moveTo>
                  <a:cubicBezTo>
                    <a:pt x="319" y="180"/>
                    <a:pt x="180" y="200"/>
                    <a:pt x="1" y="219"/>
                  </a:cubicBezTo>
                  <a:cubicBezTo>
                    <a:pt x="717" y="518"/>
                    <a:pt x="1354" y="995"/>
                    <a:pt x="2110" y="1174"/>
                  </a:cubicBezTo>
                  <a:cubicBezTo>
                    <a:pt x="2209" y="1075"/>
                    <a:pt x="2189" y="1015"/>
                    <a:pt x="2090" y="936"/>
                  </a:cubicBezTo>
                  <a:cubicBezTo>
                    <a:pt x="1851" y="776"/>
                    <a:pt x="1592" y="578"/>
                    <a:pt x="1354" y="399"/>
                  </a:cubicBezTo>
                  <a:cubicBezTo>
                    <a:pt x="1322" y="346"/>
                    <a:pt x="1296" y="321"/>
                    <a:pt x="1267" y="321"/>
                  </a:cubicBezTo>
                  <a:cubicBezTo>
                    <a:pt x="1241" y="321"/>
                    <a:pt x="1212" y="341"/>
                    <a:pt x="1175" y="379"/>
                  </a:cubicBezTo>
                  <a:cubicBezTo>
                    <a:pt x="916" y="239"/>
                    <a:pt x="657" y="120"/>
                    <a:pt x="3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4" name="Google Shape;17894;p41"/>
            <p:cNvSpPr/>
            <p:nvPr/>
          </p:nvSpPr>
          <p:spPr>
            <a:xfrm>
              <a:off x="5194275" y="3253850"/>
              <a:ext cx="34325" cy="19425"/>
            </a:xfrm>
            <a:custGeom>
              <a:avLst/>
              <a:gdLst/>
              <a:ahLst/>
              <a:cxnLst/>
              <a:rect l="l" t="t" r="r" b="b"/>
              <a:pathLst>
                <a:path w="1373" h="777" extrusionOk="0">
                  <a:moveTo>
                    <a:pt x="199" y="1"/>
                  </a:moveTo>
                  <a:lnTo>
                    <a:pt x="0" y="199"/>
                  </a:lnTo>
                  <a:cubicBezTo>
                    <a:pt x="378" y="378"/>
                    <a:pt x="756" y="577"/>
                    <a:pt x="1174" y="776"/>
                  </a:cubicBezTo>
                  <a:lnTo>
                    <a:pt x="1194" y="737"/>
                  </a:lnTo>
                  <a:cubicBezTo>
                    <a:pt x="1254" y="657"/>
                    <a:pt x="1373" y="657"/>
                    <a:pt x="1373" y="538"/>
                  </a:cubicBezTo>
                  <a:cubicBezTo>
                    <a:pt x="1094" y="100"/>
                    <a:pt x="617" y="120"/>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5" name="Google Shape;17895;p41"/>
            <p:cNvSpPr/>
            <p:nvPr/>
          </p:nvSpPr>
          <p:spPr>
            <a:xfrm>
              <a:off x="5201225" y="3220025"/>
              <a:ext cx="34350" cy="18450"/>
            </a:xfrm>
            <a:custGeom>
              <a:avLst/>
              <a:gdLst/>
              <a:ahLst/>
              <a:cxnLst/>
              <a:rect l="l" t="t" r="r" b="b"/>
              <a:pathLst>
                <a:path w="1374" h="738" extrusionOk="0">
                  <a:moveTo>
                    <a:pt x="100" y="1"/>
                  </a:moveTo>
                  <a:cubicBezTo>
                    <a:pt x="100" y="1"/>
                    <a:pt x="80" y="1"/>
                    <a:pt x="21" y="80"/>
                  </a:cubicBezTo>
                  <a:cubicBezTo>
                    <a:pt x="1" y="100"/>
                    <a:pt x="21" y="160"/>
                    <a:pt x="100" y="200"/>
                  </a:cubicBezTo>
                  <a:cubicBezTo>
                    <a:pt x="426" y="487"/>
                    <a:pt x="771" y="738"/>
                    <a:pt x="1311" y="738"/>
                  </a:cubicBezTo>
                  <a:cubicBezTo>
                    <a:pt x="1332" y="738"/>
                    <a:pt x="1352" y="738"/>
                    <a:pt x="1373" y="737"/>
                  </a:cubicBezTo>
                  <a:cubicBezTo>
                    <a:pt x="936" y="359"/>
                    <a:pt x="598" y="60"/>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6" name="Google Shape;17896;p41"/>
            <p:cNvSpPr/>
            <p:nvPr/>
          </p:nvSpPr>
          <p:spPr>
            <a:xfrm>
              <a:off x="5179850" y="3214050"/>
              <a:ext cx="23900" cy="16625"/>
            </a:xfrm>
            <a:custGeom>
              <a:avLst/>
              <a:gdLst/>
              <a:ahLst/>
              <a:cxnLst/>
              <a:rect l="l" t="t" r="r" b="b"/>
              <a:pathLst>
                <a:path w="956" h="665" extrusionOk="0">
                  <a:moveTo>
                    <a:pt x="394" y="0"/>
                  </a:moveTo>
                  <a:cubicBezTo>
                    <a:pt x="270" y="0"/>
                    <a:pt x="139" y="58"/>
                    <a:pt x="0" y="220"/>
                  </a:cubicBezTo>
                  <a:lnTo>
                    <a:pt x="0" y="498"/>
                  </a:lnTo>
                  <a:cubicBezTo>
                    <a:pt x="117" y="621"/>
                    <a:pt x="227" y="664"/>
                    <a:pt x="333" y="664"/>
                  </a:cubicBezTo>
                  <a:cubicBezTo>
                    <a:pt x="553" y="664"/>
                    <a:pt x="754" y="479"/>
                    <a:pt x="955" y="439"/>
                  </a:cubicBezTo>
                  <a:lnTo>
                    <a:pt x="955" y="240"/>
                  </a:lnTo>
                  <a:cubicBezTo>
                    <a:pt x="773" y="142"/>
                    <a:pt x="590" y="0"/>
                    <a:pt x="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7" name="Google Shape;17897;p41"/>
            <p:cNvSpPr/>
            <p:nvPr/>
          </p:nvSpPr>
          <p:spPr>
            <a:xfrm>
              <a:off x="5413100" y="3453775"/>
              <a:ext cx="24500" cy="13975"/>
            </a:xfrm>
            <a:custGeom>
              <a:avLst/>
              <a:gdLst/>
              <a:ahLst/>
              <a:cxnLst/>
              <a:rect l="l" t="t" r="r" b="b"/>
              <a:pathLst>
                <a:path w="980" h="559" extrusionOk="0">
                  <a:moveTo>
                    <a:pt x="199" y="0"/>
                  </a:moveTo>
                  <a:lnTo>
                    <a:pt x="0" y="199"/>
                  </a:lnTo>
                  <a:cubicBezTo>
                    <a:pt x="179" y="378"/>
                    <a:pt x="398" y="498"/>
                    <a:pt x="657" y="557"/>
                  </a:cubicBezTo>
                  <a:cubicBezTo>
                    <a:pt x="671" y="558"/>
                    <a:pt x="685" y="559"/>
                    <a:pt x="697" y="559"/>
                  </a:cubicBezTo>
                  <a:cubicBezTo>
                    <a:pt x="980" y="559"/>
                    <a:pt x="814" y="352"/>
                    <a:pt x="776" y="199"/>
                  </a:cubicBezTo>
                  <a:cubicBezTo>
                    <a:pt x="577" y="140"/>
                    <a:pt x="398" y="8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8" name="Google Shape;17898;p41"/>
            <p:cNvSpPr/>
            <p:nvPr/>
          </p:nvSpPr>
          <p:spPr>
            <a:xfrm>
              <a:off x="5242025" y="3367875"/>
              <a:ext cx="14425" cy="5350"/>
            </a:xfrm>
            <a:custGeom>
              <a:avLst/>
              <a:gdLst/>
              <a:ahLst/>
              <a:cxnLst/>
              <a:rect l="l" t="t" r="r" b="b"/>
              <a:pathLst>
                <a:path w="577" h="214" extrusionOk="0">
                  <a:moveTo>
                    <a:pt x="233" y="0"/>
                  </a:moveTo>
                  <a:cubicBezTo>
                    <a:pt x="169" y="0"/>
                    <a:pt x="104" y="8"/>
                    <a:pt x="40" y="15"/>
                  </a:cubicBezTo>
                  <a:cubicBezTo>
                    <a:pt x="0" y="94"/>
                    <a:pt x="0" y="134"/>
                    <a:pt x="0" y="214"/>
                  </a:cubicBezTo>
                  <a:lnTo>
                    <a:pt x="577" y="214"/>
                  </a:lnTo>
                  <a:cubicBezTo>
                    <a:pt x="496" y="38"/>
                    <a:pt x="369" y="0"/>
                    <a:pt x="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9" name="Google Shape;17899;p41"/>
            <p:cNvSpPr/>
            <p:nvPr/>
          </p:nvSpPr>
          <p:spPr>
            <a:xfrm>
              <a:off x="5223600" y="3266775"/>
              <a:ext cx="12975" cy="5500"/>
            </a:xfrm>
            <a:custGeom>
              <a:avLst/>
              <a:gdLst/>
              <a:ahLst/>
              <a:cxnLst/>
              <a:rect l="l" t="t" r="r" b="b"/>
              <a:pathLst>
                <a:path w="519" h="220" extrusionOk="0">
                  <a:moveTo>
                    <a:pt x="180" y="1"/>
                  </a:moveTo>
                  <a:cubicBezTo>
                    <a:pt x="120" y="80"/>
                    <a:pt x="41" y="120"/>
                    <a:pt x="1" y="200"/>
                  </a:cubicBezTo>
                  <a:cubicBezTo>
                    <a:pt x="75" y="207"/>
                    <a:pt x="149" y="220"/>
                    <a:pt x="219" y="220"/>
                  </a:cubicBezTo>
                  <a:cubicBezTo>
                    <a:pt x="337" y="220"/>
                    <a:pt x="443" y="183"/>
                    <a:pt x="518" y="21"/>
                  </a:cubicBezTo>
                  <a:cubicBezTo>
                    <a:pt x="399" y="21"/>
                    <a:pt x="299"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0" name="Google Shape;17900;p41"/>
            <p:cNvSpPr/>
            <p:nvPr/>
          </p:nvSpPr>
          <p:spPr>
            <a:xfrm>
              <a:off x="5294225" y="3391100"/>
              <a:ext cx="5000" cy="5000"/>
            </a:xfrm>
            <a:custGeom>
              <a:avLst/>
              <a:gdLst/>
              <a:ahLst/>
              <a:cxnLst/>
              <a:rect l="l" t="t" r="r" b="b"/>
              <a:pathLst>
                <a:path w="200" h="200" extrusionOk="0">
                  <a:moveTo>
                    <a:pt x="1" y="1"/>
                  </a:moveTo>
                  <a:lnTo>
                    <a:pt x="1" y="200"/>
                  </a:lnTo>
                  <a:lnTo>
                    <a:pt x="200" y="200"/>
                  </a:lnTo>
                  <a:cubicBezTo>
                    <a:pt x="180" y="100"/>
                    <a:pt x="100" y="6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1" name="Google Shape;17901;p41"/>
            <p:cNvSpPr/>
            <p:nvPr/>
          </p:nvSpPr>
          <p:spPr>
            <a:xfrm>
              <a:off x="5299200" y="3396575"/>
              <a:ext cx="6000" cy="4000"/>
            </a:xfrm>
            <a:custGeom>
              <a:avLst/>
              <a:gdLst/>
              <a:ahLst/>
              <a:cxnLst/>
              <a:rect l="l" t="t" r="r" b="b"/>
              <a:pathLst>
                <a:path w="240" h="160" extrusionOk="0">
                  <a:moveTo>
                    <a:pt x="1" y="1"/>
                  </a:moveTo>
                  <a:lnTo>
                    <a:pt x="1" y="1"/>
                  </a:lnTo>
                  <a:cubicBezTo>
                    <a:pt x="60" y="100"/>
                    <a:pt x="140" y="160"/>
                    <a:pt x="239" y="160"/>
                  </a:cubicBezTo>
                  <a:cubicBezTo>
                    <a:pt x="160" y="80"/>
                    <a:pt x="80" y="4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2" name="Google Shape;17902;p41"/>
            <p:cNvSpPr/>
            <p:nvPr/>
          </p:nvSpPr>
          <p:spPr>
            <a:xfrm>
              <a:off x="5238025" y="3362775"/>
              <a:ext cx="4025" cy="4975"/>
            </a:xfrm>
            <a:custGeom>
              <a:avLst/>
              <a:gdLst/>
              <a:ahLst/>
              <a:cxnLst/>
              <a:rect l="l" t="t" r="r" b="b"/>
              <a:pathLst>
                <a:path w="161" h="199" extrusionOk="0">
                  <a:moveTo>
                    <a:pt x="1" y="0"/>
                  </a:moveTo>
                  <a:lnTo>
                    <a:pt x="1" y="0"/>
                  </a:lnTo>
                  <a:cubicBezTo>
                    <a:pt x="21" y="99"/>
                    <a:pt x="61" y="159"/>
                    <a:pt x="160" y="199"/>
                  </a:cubicBezTo>
                  <a:cubicBezTo>
                    <a:pt x="120" y="119"/>
                    <a:pt x="61" y="6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3" name="Google Shape;17903;p41"/>
            <p:cNvSpPr/>
            <p:nvPr/>
          </p:nvSpPr>
          <p:spPr>
            <a:xfrm>
              <a:off x="5428000" y="2510350"/>
              <a:ext cx="5000" cy="8000"/>
            </a:xfrm>
            <a:custGeom>
              <a:avLst/>
              <a:gdLst/>
              <a:ahLst/>
              <a:cxnLst/>
              <a:rect l="l" t="t" r="r" b="b"/>
              <a:pathLst>
                <a:path w="200" h="320" extrusionOk="0">
                  <a:moveTo>
                    <a:pt x="21" y="1"/>
                  </a:moveTo>
                  <a:cubicBezTo>
                    <a:pt x="1" y="120"/>
                    <a:pt x="1" y="240"/>
                    <a:pt x="160" y="319"/>
                  </a:cubicBezTo>
                  <a:cubicBezTo>
                    <a:pt x="180" y="200"/>
                    <a:pt x="200" y="4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4" name="Google Shape;17904;p41"/>
            <p:cNvSpPr/>
            <p:nvPr/>
          </p:nvSpPr>
          <p:spPr>
            <a:xfrm>
              <a:off x="5199250" y="3281700"/>
              <a:ext cx="43775" cy="22400"/>
            </a:xfrm>
            <a:custGeom>
              <a:avLst/>
              <a:gdLst/>
              <a:ahLst/>
              <a:cxnLst/>
              <a:rect l="l" t="t" r="r" b="b"/>
              <a:pathLst>
                <a:path w="1751" h="896" extrusionOk="0">
                  <a:moveTo>
                    <a:pt x="199" y="1"/>
                  </a:moveTo>
                  <a:cubicBezTo>
                    <a:pt x="100" y="80"/>
                    <a:pt x="0" y="100"/>
                    <a:pt x="0" y="219"/>
                  </a:cubicBezTo>
                  <a:cubicBezTo>
                    <a:pt x="498" y="697"/>
                    <a:pt x="1074" y="896"/>
                    <a:pt x="1751" y="896"/>
                  </a:cubicBezTo>
                  <a:cubicBezTo>
                    <a:pt x="1174" y="677"/>
                    <a:pt x="796" y="120"/>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5" name="Google Shape;17905;p41"/>
            <p:cNvSpPr/>
            <p:nvPr/>
          </p:nvSpPr>
          <p:spPr>
            <a:xfrm>
              <a:off x="5189800" y="3278800"/>
              <a:ext cx="14450" cy="8400"/>
            </a:xfrm>
            <a:custGeom>
              <a:avLst/>
              <a:gdLst/>
              <a:ahLst/>
              <a:cxnLst/>
              <a:rect l="l" t="t" r="r" b="b"/>
              <a:pathLst>
                <a:path w="578" h="336" extrusionOk="0">
                  <a:moveTo>
                    <a:pt x="226" y="0"/>
                  </a:moveTo>
                  <a:cubicBezTo>
                    <a:pt x="176" y="0"/>
                    <a:pt x="132" y="25"/>
                    <a:pt x="100" y="97"/>
                  </a:cubicBezTo>
                  <a:cubicBezTo>
                    <a:pt x="0" y="276"/>
                    <a:pt x="259" y="296"/>
                    <a:pt x="378" y="335"/>
                  </a:cubicBezTo>
                  <a:cubicBezTo>
                    <a:pt x="438" y="276"/>
                    <a:pt x="498" y="196"/>
                    <a:pt x="577" y="117"/>
                  </a:cubicBezTo>
                  <a:cubicBezTo>
                    <a:pt x="457" y="103"/>
                    <a:pt x="328"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6" name="Google Shape;17906;p41"/>
            <p:cNvSpPr/>
            <p:nvPr/>
          </p:nvSpPr>
          <p:spPr>
            <a:xfrm>
              <a:off x="5174375" y="3146175"/>
              <a:ext cx="69150" cy="16200"/>
            </a:xfrm>
            <a:custGeom>
              <a:avLst/>
              <a:gdLst/>
              <a:ahLst/>
              <a:cxnLst/>
              <a:rect l="l" t="t" r="r" b="b"/>
              <a:pathLst>
                <a:path w="2766" h="648" extrusionOk="0">
                  <a:moveTo>
                    <a:pt x="1924" y="0"/>
                  </a:moveTo>
                  <a:cubicBezTo>
                    <a:pt x="1621" y="0"/>
                    <a:pt x="1315" y="40"/>
                    <a:pt x="1015" y="50"/>
                  </a:cubicBezTo>
                  <a:cubicBezTo>
                    <a:pt x="995" y="110"/>
                    <a:pt x="955" y="130"/>
                    <a:pt x="916" y="150"/>
                  </a:cubicBezTo>
                  <a:cubicBezTo>
                    <a:pt x="830" y="201"/>
                    <a:pt x="741" y="215"/>
                    <a:pt x="651" y="215"/>
                  </a:cubicBezTo>
                  <a:cubicBezTo>
                    <a:pt x="549" y="215"/>
                    <a:pt x="445" y="197"/>
                    <a:pt x="343" y="197"/>
                  </a:cubicBezTo>
                  <a:cubicBezTo>
                    <a:pt x="224" y="197"/>
                    <a:pt x="108" y="222"/>
                    <a:pt x="1" y="329"/>
                  </a:cubicBezTo>
                  <a:cubicBezTo>
                    <a:pt x="1" y="369"/>
                    <a:pt x="21" y="428"/>
                    <a:pt x="21" y="468"/>
                  </a:cubicBezTo>
                  <a:cubicBezTo>
                    <a:pt x="197" y="444"/>
                    <a:pt x="372" y="433"/>
                    <a:pt x="546" y="433"/>
                  </a:cubicBezTo>
                  <a:cubicBezTo>
                    <a:pt x="1213" y="433"/>
                    <a:pt x="1860" y="584"/>
                    <a:pt x="2507" y="647"/>
                  </a:cubicBezTo>
                  <a:cubicBezTo>
                    <a:pt x="2646" y="548"/>
                    <a:pt x="2746" y="448"/>
                    <a:pt x="2766" y="309"/>
                  </a:cubicBezTo>
                  <a:lnTo>
                    <a:pt x="2766" y="170"/>
                  </a:lnTo>
                  <a:cubicBezTo>
                    <a:pt x="2746" y="170"/>
                    <a:pt x="2686" y="150"/>
                    <a:pt x="2666" y="130"/>
                  </a:cubicBezTo>
                  <a:lnTo>
                    <a:pt x="2686" y="130"/>
                  </a:lnTo>
                  <a:cubicBezTo>
                    <a:pt x="2438" y="29"/>
                    <a:pt x="2182" y="0"/>
                    <a:pt x="1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7" name="Google Shape;17907;p41"/>
            <p:cNvSpPr/>
            <p:nvPr/>
          </p:nvSpPr>
          <p:spPr>
            <a:xfrm>
              <a:off x="5160450" y="3148050"/>
              <a:ext cx="36825" cy="5875"/>
            </a:xfrm>
            <a:custGeom>
              <a:avLst/>
              <a:gdLst/>
              <a:ahLst/>
              <a:cxnLst/>
              <a:rect l="l" t="t" r="r" b="b"/>
              <a:pathLst>
                <a:path w="1473" h="235" extrusionOk="0">
                  <a:moveTo>
                    <a:pt x="638" y="0"/>
                  </a:moveTo>
                  <a:cubicBezTo>
                    <a:pt x="422" y="0"/>
                    <a:pt x="206" y="38"/>
                    <a:pt x="1" y="174"/>
                  </a:cubicBezTo>
                  <a:cubicBezTo>
                    <a:pt x="219" y="174"/>
                    <a:pt x="379" y="194"/>
                    <a:pt x="558" y="234"/>
                  </a:cubicBezTo>
                  <a:cubicBezTo>
                    <a:pt x="657" y="201"/>
                    <a:pt x="763" y="196"/>
                    <a:pt x="870" y="196"/>
                  </a:cubicBezTo>
                  <a:cubicBezTo>
                    <a:pt x="909" y="196"/>
                    <a:pt x="948" y="197"/>
                    <a:pt x="987" y="197"/>
                  </a:cubicBezTo>
                  <a:cubicBezTo>
                    <a:pt x="1161" y="197"/>
                    <a:pt x="1332" y="185"/>
                    <a:pt x="1473" y="55"/>
                  </a:cubicBezTo>
                  <a:lnTo>
                    <a:pt x="1473" y="55"/>
                  </a:lnTo>
                  <a:cubicBezTo>
                    <a:pt x="1452" y="56"/>
                    <a:pt x="1431" y="56"/>
                    <a:pt x="1411" y="56"/>
                  </a:cubicBezTo>
                  <a:cubicBezTo>
                    <a:pt x="1166" y="56"/>
                    <a:pt x="902" y="0"/>
                    <a:pt x="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8" name="Google Shape;17908;p41"/>
            <p:cNvSpPr/>
            <p:nvPr/>
          </p:nvSpPr>
          <p:spPr>
            <a:xfrm>
              <a:off x="5204225" y="3166825"/>
              <a:ext cx="19750" cy="11200"/>
            </a:xfrm>
            <a:custGeom>
              <a:avLst/>
              <a:gdLst/>
              <a:ahLst/>
              <a:cxnLst/>
              <a:rect l="l" t="t" r="r" b="b"/>
              <a:pathLst>
                <a:path w="790" h="448" extrusionOk="0">
                  <a:moveTo>
                    <a:pt x="0" y="0"/>
                  </a:moveTo>
                  <a:lnTo>
                    <a:pt x="0" y="0"/>
                  </a:lnTo>
                  <a:cubicBezTo>
                    <a:pt x="60" y="120"/>
                    <a:pt x="120" y="279"/>
                    <a:pt x="179" y="418"/>
                  </a:cubicBezTo>
                  <a:cubicBezTo>
                    <a:pt x="299" y="418"/>
                    <a:pt x="418" y="438"/>
                    <a:pt x="557" y="438"/>
                  </a:cubicBezTo>
                  <a:cubicBezTo>
                    <a:pt x="591" y="445"/>
                    <a:pt x="620" y="448"/>
                    <a:pt x="645" y="448"/>
                  </a:cubicBezTo>
                  <a:cubicBezTo>
                    <a:pt x="767" y="448"/>
                    <a:pt x="789" y="368"/>
                    <a:pt x="756" y="219"/>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9" name="Google Shape;17909;p41"/>
            <p:cNvSpPr/>
            <p:nvPr/>
          </p:nvSpPr>
          <p:spPr>
            <a:xfrm>
              <a:off x="5450875" y="2742600"/>
              <a:ext cx="182550" cy="17700"/>
            </a:xfrm>
            <a:custGeom>
              <a:avLst/>
              <a:gdLst/>
              <a:ahLst/>
              <a:cxnLst/>
              <a:rect l="l" t="t" r="r" b="b"/>
              <a:pathLst>
                <a:path w="7302" h="708" extrusionOk="0">
                  <a:moveTo>
                    <a:pt x="3579" y="1"/>
                  </a:moveTo>
                  <a:cubicBezTo>
                    <a:pt x="3360" y="1"/>
                    <a:pt x="3142" y="11"/>
                    <a:pt x="2925" y="41"/>
                  </a:cubicBezTo>
                  <a:cubicBezTo>
                    <a:pt x="2852" y="59"/>
                    <a:pt x="2761" y="162"/>
                    <a:pt x="2701" y="162"/>
                  </a:cubicBezTo>
                  <a:cubicBezTo>
                    <a:pt x="2696" y="162"/>
                    <a:pt x="2691" y="161"/>
                    <a:pt x="2686" y="160"/>
                  </a:cubicBezTo>
                  <a:cubicBezTo>
                    <a:pt x="2351" y="60"/>
                    <a:pt x="2008" y="35"/>
                    <a:pt x="1660" y="35"/>
                  </a:cubicBezTo>
                  <a:cubicBezTo>
                    <a:pt x="1298" y="35"/>
                    <a:pt x="931" y="62"/>
                    <a:pt x="563" y="62"/>
                  </a:cubicBezTo>
                  <a:cubicBezTo>
                    <a:pt x="508" y="62"/>
                    <a:pt x="454" y="62"/>
                    <a:pt x="399" y="60"/>
                  </a:cubicBezTo>
                  <a:cubicBezTo>
                    <a:pt x="299" y="180"/>
                    <a:pt x="1" y="60"/>
                    <a:pt x="41" y="359"/>
                  </a:cubicBezTo>
                  <a:cubicBezTo>
                    <a:pt x="61" y="399"/>
                    <a:pt x="61" y="438"/>
                    <a:pt x="81" y="478"/>
                  </a:cubicBezTo>
                  <a:cubicBezTo>
                    <a:pt x="399" y="478"/>
                    <a:pt x="697" y="458"/>
                    <a:pt x="1035" y="458"/>
                  </a:cubicBezTo>
                  <a:cubicBezTo>
                    <a:pt x="2686" y="498"/>
                    <a:pt x="4377" y="578"/>
                    <a:pt x="6048" y="637"/>
                  </a:cubicBezTo>
                  <a:cubicBezTo>
                    <a:pt x="6274" y="670"/>
                    <a:pt x="6505" y="708"/>
                    <a:pt x="6733" y="708"/>
                  </a:cubicBezTo>
                  <a:cubicBezTo>
                    <a:pt x="6927" y="708"/>
                    <a:pt x="7118" y="680"/>
                    <a:pt x="7302" y="598"/>
                  </a:cubicBezTo>
                  <a:lnTo>
                    <a:pt x="7302" y="438"/>
                  </a:lnTo>
                  <a:cubicBezTo>
                    <a:pt x="6944" y="438"/>
                    <a:pt x="6605" y="438"/>
                    <a:pt x="6247" y="399"/>
                  </a:cubicBezTo>
                  <a:cubicBezTo>
                    <a:pt x="6221" y="397"/>
                    <a:pt x="6195" y="396"/>
                    <a:pt x="6168" y="396"/>
                  </a:cubicBezTo>
                  <a:cubicBezTo>
                    <a:pt x="6075" y="396"/>
                    <a:pt x="5978" y="405"/>
                    <a:pt x="5883" y="405"/>
                  </a:cubicBezTo>
                  <a:cubicBezTo>
                    <a:pt x="5697" y="405"/>
                    <a:pt x="5516" y="372"/>
                    <a:pt x="5372" y="180"/>
                  </a:cubicBezTo>
                  <a:cubicBezTo>
                    <a:pt x="5312" y="140"/>
                    <a:pt x="5233" y="60"/>
                    <a:pt x="5153" y="60"/>
                  </a:cubicBezTo>
                  <a:cubicBezTo>
                    <a:pt x="4634" y="60"/>
                    <a:pt x="4104" y="1"/>
                    <a:pt x="3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0" name="Google Shape;17910;p41"/>
            <p:cNvSpPr/>
            <p:nvPr/>
          </p:nvSpPr>
          <p:spPr>
            <a:xfrm>
              <a:off x="5561300" y="2513850"/>
              <a:ext cx="12950" cy="118875"/>
            </a:xfrm>
            <a:custGeom>
              <a:avLst/>
              <a:gdLst/>
              <a:ahLst/>
              <a:cxnLst/>
              <a:rect l="l" t="t" r="r" b="b"/>
              <a:pathLst>
                <a:path w="518" h="4755" extrusionOk="0">
                  <a:moveTo>
                    <a:pt x="0" y="0"/>
                  </a:moveTo>
                  <a:lnTo>
                    <a:pt x="0" y="0"/>
                  </a:lnTo>
                  <a:cubicBezTo>
                    <a:pt x="20" y="1592"/>
                    <a:pt x="20" y="3163"/>
                    <a:pt x="20" y="4754"/>
                  </a:cubicBezTo>
                  <a:cubicBezTo>
                    <a:pt x="517" y="4635"/>
                    <a:pt x="259" y="4317"/>
                    <a:pt x="199" y="4038"/>
                  </a:cubicBezTo>
                  <a:cubicBezTo>
                    <a:pt x="199" y="2984"/>
                    <a:pt x="219" y="1950"/>
                    <a:pt x="199" y="895"/>
                  </a:cubicBezTo>
                  <a:cubicBezTo>
                    <a:pt x="159" y="597"/>
                    <a:pt x="299" y="25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1" name="Google Shape;17911;p41"/>
            <p:cNvSpPr/>
            <p:nvPr/>
          </p:nvSpPr>
          <p:spPr>
            <a:xfrm>
              <a:off x="5559800" y="2614800"/>
              <a:ext cx="14450" cy="69650"/>
            </a:xfrm>
            <a:custGeom>
              <a:avLst/>
              <a:gdLst/>
              <a:ahLst/>
              <a:cxnLst/>
              <a:rect l="l" t="t" r="r" b="b"/>
              <a:pathLst>
                <a:path w="578" h="2786" extrusionOk="0">
                  <a:moveTo>
                    <a:pt x="279" y="0"/>
                  </a:moveTo>
                  <a:cubicBezTo>
                    <a:pt x="219" y="239"/>
                    <a:pt x="378" y="518"/>
                    <a:pt x="100" y="716"/>
                  </a:cubicBezTo>
                  <a:cubicBezTo>
                    <a:pt x="80" y="1333"/>
                    <a:pt x="0" y="1970"/>
                    <a:pt x="219" y="2785"/>
                  </a:cubicBezTo>
                  <a:cubicBezTo>
                    <a:pt x="577" y="1731"/>
                    <a:pt x="398" y="876"/>
                    <a:pt x="4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2" name="Google Shape;17912;p41"/>
            <p:cNvSpPr/>
            <p:nvPr/>
          </p:nvSpPr>
          <p:spPr>
            <a:xfrm>
              <a:off x="5428000" y="2728675"/>
              <a:ext cx="5000" cy="5000"/>
            </a:xfrm>
            <a:custGeom>
              <a:avLst/>
              <a:gdLst/>
              <a:ahLst/>
              <a:cxnLst/>
              <a:rect l="l" t="t" r="r" b="b"/>
              <a:pathLst>
                <a:path w="200" h="200" extrusionOk="0">
                  <a:moveTo>
                    <a:pt x="1" y="1"/>
                  </a:moveTo>
                  <a:lnTo>
                    <a:pt x="1" y="1"/>
                  </a:lnTo>
                  <a:cubicBezTo>
                    <a:pt x="21" y="100"/>
                    <a:pt x="100" y="160"/>
                    <a:pt x="200" y="200"/>
                  </a:cubicBezTo>
                  <a:cubicBezTo>
                    <a:pt x="120" y="140"/>
                    <a:pt x="80" y="6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3" name="Google Shape;17913;p41"/>
            <p:cNvSpPr/>
            <p:nvPr/>
          </p:nvSpPr>
          <p:spPr>
            <a:xfrm>
              <a:off x="5579700" y="2744100"/>
              <a:ext cx="6475" cy="3000"/>
            </a:xfrm>
            <a:custGeom>
              <a:avLst/>
              <a:gdLst/>
              <a:ahLst/>
              <a:cxnLst/>
              <a:rect l="l" t="t" r="r" b="b"/>
              <a:pathLst>
                <a:path w="259" h="120" extrusionOk="0">
                  <a:moveTo>
                    <a:pt x="0" y="0"/>
                  </a:moveTo>
                  <a:cubicBezTo>
                    <a:pt x="80" y="20"/>
                    <a:pt x="159" y="80"/>
                    <a:pt x="219" y="120"/>
                  </a:cubicBezTo>
                  <a:cubicBezTo>
                    <a:pt x="219" y="80"/>
                    <a:pt x="219" y="20"/>
                    <a:pt x="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4" name="Google Shape;17914;p41"/>
            <p:cNvSpPr/>
            <p:nvPr/>
          </p:nvSpPr>
          <p:spPr>
            <a:xfrm>
              <a:off x="5443425" y="2743100"/>
              <a:ext cx="17425" cy="8150"/>
            </a:xfrm>
            <a:custGeom>
              <a:avLst/>
              <a:gdLst/>
              <a:ahLst/>
              <a:cxnLst/>
              <a:rect l="l" t="t" r="r" b="b"/>
              <a:pathLst>
                <a:path w="697" h="326" extrusionOk="0">
                  <a:moveTo>
                    <a:pt x="199" y="1"/>
                  </a:moveTo>
                  <a:cubicBezTo>
                    <a:pt x="120" y="1"/>
                    <a:pt x="1" y="40"/>
                    <a:pt x="40" y="160"/>
                  </a:cubicBezTo>
                  <a:cubicBezTo>
                    <a:pt x="56" y="287"/>
                    <a:pt x="149" y="325"/>
                    <a:pt x="256" y="325"/>
                  </a:cubicBezTo>
                  <a:cubicBezTo>
                    <a:pt x="283" y="325"/>
                    <a:pt x="311" y="323"/>
                    <a:pt x="339" y="319"/>
                  </a:cubicBezTo>
                  <a:lnTo>
                    <a:pt x="697" y="21"/>
                  </a:lnTo>
                  <a:lnTo>
                    <a:pt x="1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5" name="Google Shape;17915;p41"/>
            <p:cNvSpPr/>
            <p:nvPr/>
          </p:nvSpPr>
          <p:spPr>
            <a:xfrm>
              <a:off x="6143150" y="3391100"/>
              <a:ext cx="6975" cy="5000"/>
            </a:xfrm>
            <a:custGeom>
              <a:avLst/>
              <a:gdLst/>
              <a:ahLst/>
              <a:cxnLst/>
              <a:rect l="l" t="t" r="r" b="b"/>
              <a:pathLst>
                <a:path w="279" h="200" extrusionOk="0">
                  <a:moveTo>
                    <a:pt x="200" y="1"/>
                  </a:moveTo>
                  <a:lnTo>
                    <a:pt x="1" y="200"/>
                  </a:lnTo>
                  <a:cubicBezTo>
                    <a:pt x="15" y="194"/>
                    <a:pt x="33" y="192"/>
                    <a:pt x="53" y="192"/>
                  </a:cubicBezTo>
                  <a:cubicBezTo>
                    <a:pt x="89" y="192"/>
                    <a:pt x="131" y="199"/>
                    <a:pt x="165" y="199"/>
                  </a:cubicBezTo>
                  <a:cubicBezTo>
                    <a:pt x="236" y="199"/>
                    <a:pt x="279" y="171"/>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6" name="Google Shape;17916;p41"/>
            <p:cNvSpPr/>
            <p:nvPr/>
          </p:nvSpPr>
          <p:spPr>
            <a:xfrm>
              <a:off x="6171500" y="3383150"/>
              <a:ext cx="5000" cy="3500"/>
            </a:xfrm>
            <a:custGeom>
              <a:avLst/>
              <a:gdLst/>
              <a:ahLst/>
              <a:cxnLst/>
              <a:rect l="l" t="t" r="r" b="b"/>
              <a:pathLst>
                <a:path w="200" h="140" extrusionOk="0">
                  <a:moveTo>
                    <a:pt x="20" y="1"/>
                  </a:moveTo>
                  <a:cubicBezTo>
                    <a:pt x="0" y="40"/>
                    <a:pt x="0" y="100"/>
                    <a:pt x="0" y="140"/>
                  </a:cubicBezTo>
                  <a:lnTo>
                    <a:pt x="199" y="140"/>
                  </a:lnTo>
                  <a:cubicBezTo>
                    <a:pt x="160" y="100"/>
                    <a:pt x="80" y="40"/>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7" name="Google Shape;17917;p41"/>
            <p:cNvSpPr/>
            <p:nvPr/>
          </p:nvSpPr>
          <p:spPr>
            <a:xfrm>
              <a:off x="6166525" y="3386625"/>
              <a:ext cx="5000" cy="2275"/>
            </a:xfrm>
            <a:custGeom>
              <a:avLst/>
              <a:gdLst/>
              <a:ahLst/>
              <a:cxnLst/>
              <a:rect l="l" t="t" r="r" b="b"/>
              <a:pathLst>
                <a:path w="200" h="91" extrusionOk="0">
                  <a:moveTo>
                    <a:pt x="1" y="1"/>
                  </a:moveTo>
                  <a:cubicBezTo>
                    <a:pt x="37" y="65"/>
                    <a:pt x="74" y="91"/>
                    <a:pt x="106" y="91"/>
                  </a:cubicBezTo>
                  <a:cubicBezTo>
                    <a:pt x="145" y="91"/>
                    <a:pt x="178" y="55"/>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8" name="Google Shape;17918;p41"/>
            <p:cNvSpPr/>
            <p:nvPr/>
          </p:nvSpPr>
          <p:spPr>
            <a:xfrm>
              <a:off x="5770650" y="3067250"/>
              <a:ext cx="38325" cy="85675"/>
            </a:xfrm>
            <a:custGeom>
              <a:avLst/>
              <a:gdLst/>
              <a:ahLst/>
              <a:cxnLst/>
              <a:rect l="l" t="t" r="r" b="b"/>
              <a:pathLst>
                <a:path w="1533" h="3427" extrusionOk="0">
                  <a:moveTo>
                    <a:pt x="91" y="0"/>
                  </a:moveTo>
                  <a:cubicBezTo>
                    <a:pt x="68" y="0"/>
                    <a:pt x="45" y="2"/>
                    <a:pt x="21" y="5"/>
                  </a:cubicBezTo>
                  <a:cubicBezTo>
                    <a:pt x="1" y="442"/>
                    <a:pt x="21" y="880"/>
                    <a:pt x="81" y="1318"/>
                  </a:cubicBezTo>
                  <a:cubicBezTo>
                    <a:pt x="140" y="1974"/>
                    <a:pt x="379" y="2631"/>
                    <a:pt x="21" y="3267"/>
                  </a:cubicBezTo>
                  <a:cubicBezTo>
                    <a:pt x="140" y="3307"/>
                    <a:pt x="279" y="3386"/>
                    <a:pt x="399" y="3426"/>
                  </a:cubicBezTo>
                  <a:cubicBezTo>
                    <a:pt x="717" y="3188"/>
                    <a:pt x="737" y="2830"/>
                    <a:pt x="797" y="2511"/>
                  </a:cubicBezTo>
                  <a:cubicBezTo>
                    <a:pt x="817" y="2312"/>
                    <a:pt x="638" y="2034"/>
                    <a:pt x="797" y="1934"/>
                  </a:cubicBezTo>
                  <a:cubicBezTo>
                    <a:pt x="1533" y="1397"/>
                    <a:pt x="1115" y="880"/>
                    <a:pt x="797" y="343"/>
                  </a:cubicBezTo>
                  <a:cubicBezTo>
                    <a:pt x="558" y="214"/>
                    <a:pt x="369"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9" name="Google Shape;17919;p41"/>
            <p:cNvSpPr/>
            <p:nvPr/>
          </p:nvSpPr>
          <p:spPr>
            <a:xfrm>
              <a:off x="5661250" y="3105650"/>
              <a:ext cx="57725" cy="39150"/>
            </a:xfrm>
            <a:custGeom>
              <a:avLst/>
              <a:gdLst/>
              <a:ahLst/>
              <a:cxnLst/>
              <a:rect l="l" t="t" r="r" b="b"/>
              <a:pathLst>
                <a:path w="2309" h="1566" extrusionOk="0">
                  <a:moveTo>
                    <a:pt x="1174" y="0"/>
                  </a:moveTo>
                  <a:cubicBezTo>
                    <a:pt x="319" y="180"/>
                    <a:pt x="1" y="677"/>
                    <a:pt x="200" y="1532"/>
                  </a:cubicBezTo>
                  <a:cubicBezTo>
                    <a:pt x="246" y="1556"/>
                    <a:pt x="288" y="1566"/>
                    <a:pt x="325" y="1566"/>
                  </a:cubicBezTo>
                  <a:cubicBezTo>
                    <a:pt x="444" y="1566"/>
                    <a:pt x="517" y="1460"/>
                    <a:pt x="577" y="1353"/>
                  </a:cubicBezTo>
                  <a:cubicBezTo>
                    <a:pt x="813" y="672"/>
                    <a:pt x="954" y="422"/>
                    <a:pt x="1365" y="422"/>
                  </a:cubicBezTo>
                  <a:cubicBezTo>
                    <a:pt x="1577" y="422"/>
                    <a:pt x="1861" y="489"/>
                    <a:pt x="2268" y="597"/>
                  </a:cubicBezTo>
                  <a:cubicBezTo>
                    <a:pt x="2308" y="199"/>
                    <a:pt x="2089" y="60"/>
                    <a:pt x="1731" y="0"/>
                  </a:cubicBezTo>
                  <a:cubicBezTo>
                    <a:pt x="1632" y="80"/>
                    <a:pt x="1537" y="120"/>
                    <a:pt x="1445" y="120"/>
                  </a:cubicBezTo>
                  <a:cubicBezTo>
                    <a:pt x="1353" y="120"/>
                    <a:pt x="1264" y="80"/>
                    <a:pt x="1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0" name="Google Shape;17920;p41"/>
            <p:cNvSpPr/>
            <p:nvPr/>
          </p:nvSpPr>
          <p:spPr>
            <a:xfrm>
              <a:off x="5609025" y="3090725"/>
              <a:ext cx="22900" cy="86575"/>
            </a:xfrm>
            <a:custGeom>
              <a:avLst/>
              <a:gdLst/>
              <a:ahLst/>
              <a:cxnLst/>
              <a:rect l="l" t="t" r="r" b="b"/>
              <a:pathLst>
                <a:path w="916" h="3463" extrusionOk="0">
                  <a:moveTo>
                    <a:pt x="399" y="1"/>
                  </a:moveTo>
                  <a:cubicBezTo>
                    <a:pt x="1" y="458"/>
                    <a:pt x="598" y="896"/>
                    <a:pt x="399" y="1373"/>
                  </a:cubicBezTo>
                  <a:cubicBezTo>
                    <a:pt x="319" y="2070"/>
                    <a:pt x="80" y="2746"/>
                    <a:pt x="200" y="3462"/>
                  </a:cubicBezTo>
                  <a:cubicBezTo>
                    <a:pt x="836" y="2368"/>
                    <a:pt x="916" y="1234"/>
                    <a:pt x="578" y="40"/>
                  </a:cubicBezTo>
                  <a:cubicBezTo>
                    <a:pt x="518" y="1"/>
                    <a:pt x="438" y="1"/>
                    <a:pt x="3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1" name="Google Shape;17921;p41"/>
            <p:cNvSpPr/>
            <p:nvPr/>
          </p:nvSpPr>
          <p:spPr>
            <a:xfrm>
              <a:off x="5697050" y="3062375"/>
              <a:ext cx="45775" cy="14950"/>
            </a:xfrm>
            <a:custGeom>
              <a:avLst/>
              <a:gdLst/>
              <a:ahLst/>
              <a:cxnLst/>
              <a:rect l="l" t="t" r="r" b="b"/>
              <a:pathLst>
                <a:path w="1831" h="598" extrusionOk="0">
                  <a:moveTo>
                    <a:pt x="1234" y="1"/>
                  </a:moveTo>
                  <a:cubicBezTo>
                    <a:pt x="896" y="279"/>
                    <a:pt x="359" y="100"/>
                    <a:pt x="1" y="598"/>
                  </a:cubicBezTo>
                  <a:cubicBezTo>
                    <a:pt x="697" y="538"/>
                    <a:pt x="1274" y="478"/>
                    <a:pt x="1831" y="200"/>
                  </a:cubicBezTo>
                  <a:lnTo>
                    <a:pt x="1791" y="140"/>
                  </a:lnTo>
                  <a:cubicBezTo>
                    <a:pt x="1736" y="98"/>
                    <a:pt x="1668" y="91"/>
                    <a:pt x="1597" y="91"/>
                  </a:cubicBezTo>
                  <a:cubicBezTo>
                    <a:pt x="1556" y="91"/>
                    <a:pt x="1514" y="93"/>
                    <a:pt x="1473" y="93"/>
                  </a:cubicBezTo>
                  <a:cubicBezTo>
                    <a:pt x="1382" y="93"/>
                    <a:pt x="1296" y="81"/>
                    <a:pt x="1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2" name="Google Shape;17922;p41"/>
            <p:cNvSpPr/>
            <p:nvPr/>
          </p:nvSpPr>
          <p:spPr>
            <a:xfrm>
              <a:off x="5682150" y="3148450"/>
              <a:ext cx="26875" cy="9475"/>
            </a:xfrm>
            <a:custGeom>
              <a:avLst/>
              <a:gdLst/>
              <a:ahLst/>
              <a:cxnLst/>
              <a:rect l="l" t="t" r="r" b="b"/>
              <a:pathLst>
                <a:path w="1075" h="379" extrusionOk="0">
                  <a:moveTo>
                    <a:pt x="538" y="0"/>
                  </a:moveTo>
                  <a:cubicBezTo>
                    <a:pt x="403" y="0"/>
                    <a:pt x="269" y="19"/>
                    <a:pt x="139" y="19"/>
                  </a:cubicBezTo>
                  <a:cubicBezTo>
                    <a:pt x="0" y="138"/>
                    <a:pt x="40" y="258"/>
                    <a:pt x="159" y="377"/>
                  </a:cubicBezTo>
                  <a:cubicBezTo>
                    <a:pt x="189" y="375"/>
                    <a:pt x="219" y="374"/>
                    <a:pt x="250" y="374"/>
                  </a:cubicBezTo>
                  <a:cubicBezTo>
                    <a:pt x="326" y="374"/>
                    <a:pt x="405" y="379"/>
                    <a:pt x="485" y="379"/>
                  </a:cubicBezTo>
                  <a:cubicBezTo>
                    <a:pt x="675" y="379"/>
                    <a:pt x="875" y="353"/>
                    <a:pt x="1074" y="178"/>
                  </a:cubicBezTo>
                  <a:cubicBezTo>
                    <a:pt x="894" y="32"/>
                    <a:pt x="714" y="0"/>
                    <a:pt x="5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3" name="Google Shape;17923;p41"/>
            <p:cNvSpPr/>
            <p:nvPr/>
          </p:nvSpPr>
          <p:spPr>
            <a:xfrm>
              <a:off x="5771150" y="3054150"/>
              <a:ext cx="16950" cy="22700"/>
            </a:xfrm>
            <a:custGeom>
              <a:avLst/>
              <a:gdLst/>
              <a:ahLst/>
              <a:cxnLst/>
              <a:rect l="l" t="t" r="r" b="b"/>
              <a:pathLst>
                <a:path w="678" h="908" extrusionOk="0">
                  <a:moveTo>
                    <a:pt x="169" y="1"/>
                  </a:moveTo>
                  <a:cubicBezTo>
                    <a:pt x="55" y="1"/>
                    <a:pt x="42" y="179"/>
                    <a:pt x="1" y="330"/>
                  </a:cubicBezTo>
                  <a:cubicBezTo>
                    <a:pt x="1" y="370"/>
                    <a:pt x="21" y="449"/>
                    <a:pt x="21" y="509"/>
                  </a:cubicBezTo>
                  <a:cubicBezTo>
                    <a:pt x="193" y="662"/>
                    <a:pt x="273" y="908"/>
                    <a:pt x="546" y="908"/>
                  </a:cubicBezTo>
                  <a:cubicBezTo>
                    <a:pt x="556" y="908"/>
                    <a:pt x="567" y="907"/>
                    <a:pt x="578" y="907"/>
                  </a:cubicBezTo>
                  <a:cubicBezTo>
                    <a:pt x="618" y="867"/>
                    <a:pt x="677" y="807"/>
                    <a:pt x="677" y="728"/>
                  </a:cubicBezTo>
                  <a:cubicBezTo>
                    <a:pt x="657" y="569"/>
                    <a:pt x="598" y="429"/>
                    <a:pt x="558" y="310"/>
                  </a:cubicBezTo>
                  <a:cubicBezTo>
                    <a:pt x="498" y="230"/>
                    <a:pt x="458" y="171"/>
                    <a:pt x="399" y="131"/>
                  </a:cubicBezTo>
                  <a:cubicBezTo>
                    <a:pt x="293" y="38"/>
                    <a:pt x="220"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4" name="Google Shape;17924;p41"/>
            <p:cNvSpPr/>
            <p:nvPr/>
          </p:nvSpPr>
          <p:spPr>
            <a:xfrm>
              <a:off x="5666225" y="3139475"/>
              <a:ext cx="19425" cy="18425"/>
            </a:xfrm>
            <a:custGeom>
              <a:avLst/>
              <a:gdLst/>
              <a:ahLst/>
              <a:cxnLst/>
              <a:rect l="l" t="t" r="r" b="b"/>
              <a:pathLst>
                <a:path w="777" h="737" extrusionOk="0">
                  <a:moveTo>
                    <a:pt x="339" y="0"/>
                  </a:moveTo>
                  <a:cubicBezTo>
                    <a:pt x="219" y="40"/>
                    <a:pt x="120" y="120"/>
                    <a:pt x="1" y="179"/>
                  </a:cubicBezTo>
                  <a:cubicBezTo>
                    <a:pt x="120" y="537"/>
                    <a:pt x="478" y="597"/>
                    <a:pt x="776" y="736"/>
                  </a:cubicBezTo>
                  <a:lnTo>
                    <a:pt x="776" y="378"/>
                  </a:lnTo>
                  <a:cubicBezTo>
                    <a:pt x="577" y="299"/>
                    <a:pt x="438" y="139"/>
                    <a:pt x="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5" name="Google Shape;17925;p41"/>
            <p:cNvSpPr/>
            <p:nvPr/>
          </p:nvSpPr>
          <p:spPr>
            <a:xfrm>
              <a:off x="5728400" y="3060200"/>
              <a:ext cx="14425" cy="6825"/>
            </a:xfrm>
            <a:custGeom>
              <a:avLst/>
              <a:gdLst/>
              <a:ahLst/>
              <a:cxnLst/>
              <a:rect l="l" t="t" r="r" b="b"/>
              <a:pathLst>
                <a:path w="577" h="273" extrusionOk="0">
                  <a:moveTo>
                    <a:pt x="389" y="1"/>
                  </a:moveTo>
                  <a:cubicBezTo>
                    <a:pt x="271" y="1"/>
                    <a:pt x="148" y="89"/>
                    <a:pt x="24" y="89"/>
                  </a:cubicBezTo>
                  <a:cubicBezTo>
                    <a:pt x="16" y="89"/>
                    <a:pt x="8" y="89"/>
                    <a:pt x="0" y="88"/>
                  </a:cubicBezTo>
                  <a:lnTo>
                    <a:pt x="0" y="88"/>
                  </a:lnTo>
                  <a:cubicBezTo>
                    <a:pt x="71" y="229"/>
                    <a:pt x="176" y="273"/>
                    <a:pt x="299" y="273"/>
                  </a:cubicBezTo>
                  <a:cubicBezTo>
                    <a:pt x="385" y="273"/>
                    <a:pt x="479" y="252"/>
                    <a:pt x="577" y="227"/>
                  </a:cubicBezTo>
                  <a:lnTo>
                    <a:pt x="577" y="108"/>
                  </a:lnTo>
                  <a:cubicBezTo>
                    <a:pt x="516" y="27"/>
                    <a:pt x="454"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6" name="Google Shape;17926;p41"/>
            <p:cNvSpPr/>
            <p:nvPr/>
          </p:nvSpPr>
          <p:spPr>
            <a:xfrm>
              <a:off x="5690600" y="3105150"/>
              <a:ext cx="13950" cy="4875"/>
            </a:xfrm>
            <a:custGeom>
              <a:avLst/>
              <a:gdLst/>
              <a:ahLst/>
              <a:cxnLst/>
              <a:rect l="l" t="t" r="r" b="b"/>
              <a:pathLst>
                <a:path w="558" h="195" extrusionOk="0">
                  <a:moveTo>
                    <a:pt x="0" y="1"/>
                  </a:moveTo>
                  <a:lnTo>
                    <a:pt x="0" y="1"/>
                  </a:lnTo>
                  <a:cubicBezTo>
                    <a:pt x="100" y="130"/>
                    <a:pt x="199" y="195"/>
                    <a:pt x="294" y="195"/>
                  </a:cubicBezTo>
                  <a:cubicBezTo>
                    <a:pt x="388" y="195"/>
                    <a:pt x="478" y="130"/>
                    <a:pt x="557" y="1"/>
                  </a:cubicBezTo>
                  <a:lnTo>
                    <a:pt x="557" y="1"/>
                  </a:lnTo>
                  <a:cubicBezTo>
                    <a:pt x="458" y="11"/>
                    <a:pt x="368" y="16"/>
                    <a:pt x="279" y="16"/>
                  </a:cubicBezTo>
                  <a:cubicBezTo>
                    <a:pt x="189" y="16"/>
                    <a:pt x="100" y="1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7" name="Google Shape;17927;p41"/>
            <p:cNvSpPr/>
            <p:nvPr/>
          </p:nvSpPr>
          <p:spPr>
            <a:xfrm>
              <a:off x="5756725" y="3060750"/>
              <a:ext cx="5000" cy="2150"/>
            </a:xfrm>
            <a:custGeom>
              <a:avLst/>
              <a:gdLst/>
              <a:ahLst/>
              <a:cxnLst/>
              <a:rect l="l" t="t" r="r" b="b"/>
              <a:pathLst>
                <a:path w="200" h="86" extrusionOk="0">
                  <a:moveTo>
                    <a:pt x="111" y="0"/>
                  </a:moveTo>
                  <a:cubicBezTo>
                    <a:pt x="73" y="0"/>
                    <a:pt x="34" y="31"/>
                    <a:pt x="1" y="86"/>
                  </a:cubicBezTo>
                  <a:lnTo>
                    <a:pt x="100" y="86"/>
                  </a:lnTo>
                  <a:lnTo>
                    <a:pt x="200" y="66"/>
                  </a:lnTo>
                  <a:cubicBezTo>
                    <a:pt x="173" y="21"/>
                    <a:pt x="142"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8" name="Google Shape;17928;p41"/>
            <p:cNvSpPr/>
            <p:nvPr/>
          </p:nvSpPr>
          <p:spPr>
            <a:xfrm>
              <a:off x="5325575" y="2992250"/>
              <a:ext cx="166125" cy="42850"/>
            </a:xfrm>
            <a:custGeom>
              <a:avLst/>
              <a:gdLst/>
              <a:ahLst/>
              <a:cxnLst/>
              <a:rect l="l" t="t" r="r" b="b"/>
              <a:pathLst>
                <a:path w="6645" h="1714" extrusionOk="0">
                  <a:moveTo>
                    <a:pt x="5073" y="1413"/>
                  </a:moveTo>
                  <a:cubicBezTo>
                    <a:pt x="5253" y="1413"/>
                    <a:pt x="5461" y="1431"/>
                    <a:pt x="5679" y="1433"/>
                  </a:cubicBezTo>
                  <a:lnTo>
                    <a:pt x="5679" y="1433"/>
                  </a:lnTo>
                  <a:cubicBezTo>
                    <a:pt x="5569" y="1440"/>
                    <a:pt x="5464" y="1448"/>
                    <a:pt x="5365" y="1448"/>
                  </a:cubicBezTo>
                  <a:cubicBezTo>
                    <a:pt x="5259" y="1448"/>
                    <a:pt x="5161" y="1439"/>
                    <a:pt x="5073" y="1413"/>
                  </a:cubicBezTo>
                  <a:close/>
                  <a:moveTo>
                    <a:pt x="0" y="1"/>
                  </a:moveTo>
                  <a:lnTo>
                    <a:pt x="0" y="1"/>
                  </a:lnTo>
                  <a:cubicBezTo>
                    <a:pt x="139" y="100"/>
                    <a:pt x="298" y="220"/>
                    <a:pt x="497" y="319"/>
                  </a:cubicBezTo>
                  <a:cubicBezTo>
                    <a:pt x="1233" y="657"/>
                    <a:pt x="2129" y="737"/>
                    <a:pt x="2785" y="1194"/>
                  </a:cubicBezTo>
                  <a:cubicBezTo>
                    <a:pt x="3432" y="1635"/>
                    <a:pt x="4098" y="1714"/>
                    <a:pt x="4783" y="1714"/>
                  </a:cubicBezTo>
                  <a:cubicBezTo>
                    <a:pt x="5088" y="1714"/>
                    <a:pt x="5397" y="1698"/>
                    <a:pt x="5709" y="1692"/>
                  </a:cubicBezTo>
                  <a:cubicBezTo>
                    <a:pt x="5763" y="1692"/>
                    <a:pt x="5819" y="1692"/>
                    <a:pt x="5875" y="1692"/>
                  </a:cubicBezTo>
                  <a:cubicBezTo>
                    <a:pt x="6129" y="1692"/>
                    <a:pt x="6400" y="1679"/>
                    <a:pt x="6644" y="1533"/>
                  </a:cubicBezTo>
                  <a:cubicBezTo>
                    <a:pt x="6565" y="1513"/>
                    <a:pt x="6465" y="1493"/>
                    <a:pt x="6386" y="1453"/>
                  </a:cubicBezTo>
                  <a:cubicBezTo>
                    <a:pt x="6262" y="1427"/>
                    <a:pt x="6136" y="1419"/>
                    <a:pt x="6013" y="1419"/>
                  </a:cubicBezTo>
                  <a:cubicBezTo>
                    <a:pt x="6012" y="1419"/>
                    <a:pt x="6011" y="1419"/>
                    <a:pt x="6010" y="1419"/>
                  </a:cubicBezTo>
                  <a:lnTo>
                    <a:pt x="6010" y="1419"/>
                  </a:lnTo>
                  <a:cubicBezTo>
                    <a:pt x="6142" y="1405"/>
                    <a:pt x="6275" y="1379"/>
                    <a:pt x="6405" y="1334"/>
                  </a:cubicBezTo>
                  <a:lnTo>
                    <a:pt x="6405" y="1115"/>
                  </a:lnTo>
                  <a:cubicBezTo>
                    <a:pt x="6201" y="1099"/>
                    <a:pt x="5995" y="1090"/>
                    <a:pt x="5788" y="1090"/>
                  </a:cubicBezTo>
                  <a:cubicBezTo>
                    <a:pt x="5231" y="1090"/>
                    <a:pt x="4669" y="1154"/>
                    <a:pt x="4118" y="1314"/>
                  </a:cubicBezTo>
                  <a:cubicBezTo>
                    <a:pt x="4085" y="1317"/>
                    <a:pt x="4053" y="1318"/>
                    <a:pt x="4021" y="1318"/>
                  </a:cubicBezTo>
                  <a:cubicBezTo>
                    <a:pt x="3632" y="1318"/>
                    <a:pt x="3334" y="1102"/>
                    <a:pt x="2984" y="936"/>
                  </a:cubicBezTo>
                  <a:cubicBezTo>
                    <a:pt x="2009" y="498"/>
                    <a:pt x="1074" y="10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9" name="Google Shape;17929;p41"/>
            <p:cNvSpPr/>
            <p:nvPr/>
          </p:nvSpPr>
          <p:spPr>
            <a:xfrm>
              <a:off x="5598600" y="2995750"/>
              <a:ext cx="127325" cy="14925"/>
            </a:xfrm>
            <a:custGeom>
              <a:avLst/>
              <a:gdLst/>
              <a:ahLst/>
              <a:cxnLst/>
              <a:rect l="l" t="t" r="r" b="b"/>
              <a:pathLst>
                <a:path w="5093" h="597" extrusionOk="0">
                  <a:moveTo>
                    <a:pt x="4993" y="0"/>
                  </a:moveTo>
                  <a:cubicBezTo>
                    <a:pt x="3919" y="0"/>
                    <a:pt x="2885" y="159"/>
                    <a:pt x="1830" y="318"/>
                  </a:cubicBezTo>
                  <a:cubicBezTo>
                    <a:pt x="1233" y="418"/>
                    <a:pt x="597" y="279"/>
                    <a:pt x="0" y="557"/>
                  </a:cubicBezTo>
                  <a:cubicBezTo>
                    <a:pt x="517" y="577"/>
                    <a:pt x="1054" y="577"/>
                    <a:pt x="1552" y="597"/>
                  </a:cubicBezTo>
                  <a:lnTo>
                    <a:pt x="2487" y="597"/>
                  </a:lnTo>
                  <a:cubicBezTo>
                    <a:pt x="2686" y="597"/>
                    <a:pt x="2885" y="577"/>
                    <a:pt x="3083" y="577"/>
                  </a:cubicBezTo>
                  <a:cubicBezTo>
                    <a:pt x="3143" y="498"/>
                    <a:pt x="3203" y="458"/>
                    <a:pt x="3282" y="398"/>
                  </a:cubicBezTo>
                  <a:cubicBezTo>
                    <a:pt x="3372" y="410"/>
                    <a:pt x="3461" y="415"/>
                    <a:pt x="3549" y="415"/>
                  </a:cubicBezTo>
                  <a:cubicBezTo>
                    <a:pt x="4042" y="415"/>
                    <a:pt x="4503" y="250"/>
                    <a:pt x="4993" y="199"/>
                  </a:cubicBezTo>
                  <a:cubicBezTo>
                    <a:pt x="5013" y="199"/>
                    <a:pt x="5033" y="179"/>
                    <a:pt x="5073" y="120"/>
                  </a:cubicBezTo>
                  <a:cubicBezTo>
                    <a:pt x="5093" y="100"/>
                    <a:pt x="5073" y="60"/>
                    <a:pt x="49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0" name="Google Shape;17930;p41"/>
            <p:cNvSpPr/>
            <p:nvPr/>
          </p:nvSpPr>
          <p:spPr>
            <a:xfrm>
              <a:off x="5447900" y="3024800"/>
              <a:ext cx="37325" cy="4550"/>
            </a:xfrm>
            <a:custGeom>
              <a:avLst/>
              <a:gdLst/>
              <a:ahLst/>
              <a:cxnLst/>
              <a:rect l="l" t="t" r="r" b="b"/>
              <a:pathLst>
                <a:path w="1493" h="182" extrusionOk="0">
                  <a:moveTo>
                    <a:pt x="853" y="1"/>
                  </a:moveTo>
                  <a:cubicBezTo>
                    <a:pt x="569" y="1"/>
                    <a:pt x="285" y="20"/>
                    <a:pt x="1" y="111"/>
                  </a:cubicBezTo>
                  <a:cubicBezTo>
                    <a:pt x="269" y="156"/>
                    <a:pt x="543" y="182"/>
                    <a:pt x="820" y="182"/>
                  </a:cubicBezTo>
                  <a:cubicBezTo>
                    <a:pt x="1037" y="182"/>
                    <a:pt x="1255" y="166"/>
                    <a:pt x="1473" y="131"/>
                  </a:cubicBezTo>
                  <a:cubicBezTo>
                    <a:pt x="1473" y="91"/>
                    <a:pt x="1493" y="32"/>
                    <a:pt x="1493" y="12"/>
                  </a:cubicBezTo>
                  <a:cubicBezTo>
                    <a:pt x="1279" y="12"/>
                    <a:pt x="1066" y="1"/>
                    <a:pt x="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1" name="Google Shape;17931;p41"/>
            <p:cNvSpPr/>
            <p:nvPr/>
          </p:nvSpPr>
          <p:spPr>
            <a:xfrm>
              <a:off x="5832825" y="3038025"/>
              <a:ext cx="66675" cy="107050"/>
            </a:xfrm>
            <a:custGeom>
              <a:avLst/>
              <a:gdLst/>
              <a:ahLst/>
              <a:cxnLst/>
              <a:rect l="l" t="t" r="r" b="b"/>
              <a:pathLst>
                <a:path w="2667" h="4282" extrusionOk="0">
                  <a:moveTo>
                    <a:pt x="1532" y="0"/>
                  </a:moveTo>
                  <a:cubicBezTo>
                    <a:pt x="1075" y="279"/>
                    <a:pt x="478" y="119"/>
                    <a:pt x="1" y="398"/>
                  </a:cubicBezTo>
                  <a:cubicBezTo>
                    <a:pt x="41" y="400"/>
                    <a:pt x="82" y="401"/>
                    <a:pt x="123" y="401"/>
                  </a:cubicBezTo>
                  <a:cubicBezTo>
                    <a:pt x="224" y="401"/>
                    <a:pt x="326" y="396"/>
                    <a:pt x="427" y="396"/>
                  </a:cubicBezTo>
                  <a:cubicBezTo>
                    <a:pt x="667" y="396"/>
                    <a:pt x="902" y="422"/>
                    <a:pt x="1115" y="597"/>
                  </a:cubicBezTo>
                  <a:cubicBezTo>
                    <a:pt x="1473" y="716"/>
                    <a:pt x="1333" y="1074"/>
                    <a:pt x="1433" y="1313"/>
                  </a:cubicBezTo>
                  <a:cubicBezTo>
                    <a:pt x="1512" y="2049"/>
                    <a:pt x="1711" y="2785"/>
                    <a:pt x="1174" y="3442"/>
                  </a:cubicBezTo>
                  <a:cubicBezTo>
                    <a:pt x="1174" y="3501"/>
                    <a:pt x="1134" y="3581"/>
                    <a:pt x="1134" y="3660"/>
                  </a:cubicBezTo>
                  <a:lnTo>
                    <a:pt x="1711" y="4237"/>
                  </a:lnTo>
                  <a:cubicBezTo>
                    <a:pt x="1751" y="4267"/>
                    <a:pt x="1781" y="4282"/>
                    <a:pt x="1811" y="4282"/>
                  </a:cubicBezTo>
                  <a:cubicBezTo>
                    <a:pt x="1841" y="4282"/>
                    <a:pt x="1870" y="4267"/>
                    <a:pt x="1910" y="4237"/>
                  </a:cubicBezTo>
                  <a:lnTo>
                    <a:pt x="2109" y="4038"/>
                  </a:lnTo>
                  <a:cubicBezTo>
                    <a:pt x="2189" y="3959"/>
                    <a:pt x="2209" y="3859"/>
                    <a:pt x="2209" y="3760"/>
                  </a:cubicBezTo>
                  <a:cubicBezTo>
                    <a:pt x="2169" y="3402"/>
                    <a:pt x="2288" y="3064"/>
                    <a:pt x="2288" y="2745"/>
                  </a:cubicBezTo>
                  <a:cubicBezTo>
                    <a:pt x="2308" y="1890"/>
                    <a:pt x="2666" y="1015"/>
                    <a:pt x="2109" y="199"/>
                  </a:cubicBezTo>
                  <a:cubicBezTo>
                    <a:pt x="1970" y="0"/>
                    <a:pt x="1731" y="6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2" name="Google Shape;17932;p41"/>
            <p:cNvSpPr/>
            <p:nvPr/>
          </p:nvSpPr>
          <p:spPr>
            <a:xfrm>
              <a:off x="5802975" y="2981250"/>
              <a:ext cx="79600" cy="19975"/>
            </a:xfrm>
            <a:custGeom>
              <a:avLst/>
              <a:gdLst/>
              <a:ahLst/>
              <a:cxnLst/>
              <a:rect l="l" t="t" r="r" b="b"/>
              <a:pathLst>
                <a:path w="3184" h="799" extrusionOk="0">
                  <a:moveTo>
                    <a:pt x="2527" y="0"/>
                  </a:moveTo>
                  <a:cubicBezTo>
                    <a:pt x="2364" y="0"/>
                    <a:pt x="2197" y="7"/>
                    <a:pt x="2030" y="43"/>
                  </a:cubicBezTo>
                  <a:cubicBezTo>
                    <a:pt x="1911" y="63"/>
                    <a:pt x="1791" y="103"/>
                    <a:pt x="1652" y="123"/>
                  </a:cubicBezTo>
                  <a:cubicBezTo>
                    <a:pt x="1393" y="162"/>
                    <a:pt x="1135" y="182"/>
                    <a:pt x="896" y="222"/>
                  </a:cubicBezTo>
                  <a:cubicBezTo>
                    <a:pt x="757" y="262"/>
                    <a:pt x="638" y="302"/>
                    <a:pt x="518" y="322"/>
                  </a:cubicBezTo>
                  <a:cubicBezTo>
                    <a:pt x="339" y="381"/>
                    <a:pt x="200" y="401"/>
                    <a:pt x="41" y="521"/>
                  </a:cubicBezTo>
                  <a:cubicBezTo>
                    <a:pt x="41" y="521"/>
                    <a:pt x="21" y="560"/>
                    <a:pt x="21" y="600"/>
                  </a:cubicBezTo>
                  <a:cubicBezTo>
                    <a:pt x="1" y="660"/>
                    <a:pt x="21" y="700"/>
                    <a:pt x="81" y="759"/>
                  </a:cubicBezTo>
                  <a:cubicBezTo>
                    <a:pt x="140" y="759"/>
                    <a:pt x="200" y="759"/>
                    <a:pt x="240" y="779"/>
                  </a:cubicBezTo>
                  <a:cubicBezTo>
                    <a:pt x="578" y="799"/>
                    <a:pt x="896" y="799"/>
                    <a:pt x="1214" y="799"/>
                  </a:cubicBezTo>
                  <a:cubicBezTo>
                    <a:pt x="1732" y="739"/>
                    <a:pt x="2229" y="640"/>
                    <a:pt x="2706" y="540"/>
                  </a:cubicBezTo>
                  <a:cubicBezTo>
                    <a:pt x="2826" y="461"/>
                    <a:pt x="3005" y="481"/>
                    <a:pt x="3104" y="381"/>
                  </a:cubicBezTo>
                  <a:cubicBezTo>
                    <a:pt x="3184" y="302"/>
                    <a:pt x="3144" y="202"/>
                    <a:pt x="3104" y="123"/>
                  </a:cubicBezTo>
                  <a:cubicBezTo>
                    <a:pt x="3025" y="83"/>
                    <a:pt x="2945" y="43"/>
                    <a:pt x="2846" y="3"/>
                  </a:cubicBezTo>
                  <a:cubicBezTo>
                    <a:pt x="2742" y="3"/>
                    <a:pt x="2636" y="0"/>
                    <a:pt x="2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3" name="Google Shape;17933;p41"/>
            <p:cNvSpPr/>
            <p:nvPr/>
          </p:nvSpPr>
          <p:spPr>
            <a:xfrm>
              <a:off x="5880575" y="2977650"/>
              <a:ext cx="44775" cy="13650"/>
            </a:xfrm>
            <a:custGeom>
              <a:avLst/>
              <a:gdLst/>
              <a:ahLst/>
              <a:cxnLst/>
              <a:rect l="l" t="t" r="r" b="b"/>
              <a:pathLst>
                <a:path w="1791" h="546" extrusionOk="0">
                  <a:moveTo>
                    <a:pt x="509" y="0"/>
                  </a:moveTo>
                  <a:cubicBezTo>
                    <a:pt x="305" y="0"/>
                    <a:pt x="129" y="114"/>
                    <a:pt x="0" y="406"/>
                  </a:cubicBezTo>
                  <a:cubicBezTo>
                    <a:pt x="0" y="446"/>
                    <a:pt x="20" y="505"/>
                    <a:pt x="20" y="545"/>
                  </a:cubicBezTo>
                  <a:cubicBezTo>
                    <a:pt x="398" y="525"/>
                    <a:pt x="776" y="525"/>
                    <a:pt x="1114" y="525"/>
                  </a:cubicBezTo>
                  <a:cubicBezTo>
                    <a:pt x="1214" y="426"/>
                    <a:pt x="1393" y="446"/>
                    <a:pt x="1512" y="386"/>
                  </a:cubicBezTo>
                  <a:cubicBezTo>
                    <a:pt x="1592" y="386"/>
                    <a:pt x="1651" y="346"/>
                    <a:pt x="1691" y="346"/>
                  </a:cubicBezTo>
                  <a:cubicBezTo>
                    <a:pt x="1711" y="346"/>
                    <a:pt x="1751" y="346"/>
                    <a:pt x="1771" y="306"/>
                  </a:cubicBezTo>
                  <a:cubicBezTo>
                    <a:pt x="1791" y="247"/>
                    <a:pt x="1791" y="227"/>
                    <a:pt x="1711" y="187"/>
                  </a:cubicBezTo>
                  <a:cubicBezTo>
                    <a:pt x="1649" y="114"/>
                    <a:pt x="1586" y="85"/>
                    <a:pt x="1518" y="85"/>
                  </a:cubicBezTo>
                  <a:cubicBezTo>
                    <a:pt x="1456" y="85"/>
                    <a:pt x="1389" y="109"/>
                    <a:pt x="1313" y="147"/>
                  </a:cubicBezTo>
                  <a:lnTo>
                    <a:pt x="975" y="147"/>
                  </a:lnTo>
                  <a:cubicBezTo>
                    <a:pt x="811" y="57"/>
                    <a:pt x="653"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4" name="Google Shape;17934;p41"/>
            <p:cNvSpPr/>
            <p:nvPr/>
          </p:nvSpPr>
          <p:spPr>
            <a:xfrm>
              <a:off x="5923350" y="2976900"/>
              <a:ext cx="26875" cy="8925"/>
            </a:xfrm>
            <a:custGeom>
              <a:avLst/>
              <a:gdLst/>
              <a:ahLst/>
              <a:cxnLst/>
              <a:rect l="l" t="t" r="r" b="b"/>
              <a:pathLst>
                <a:path w="1075" h="357" extrusionOk="0">
                  <a:moveTo>
                    <a:pt x="821" y="1"/>
                  </a:moveTo>
                  <a:cubicBezTo>
                    <a:pt x="539" y="1"/>
                    <a:pt x="270" y="160"/>
                    <a:pt x="0" y="177"/>
                  </a:cubicBezTo>
                  <a:lnTo>
                    <a:pt x="0" y="356"/>
                  </a:lnTo>
                  <a:lnTo>
                    <a:pt x="975" y="356"/>
                  </a:lnTo>
                  <a:cubicBezTo>
                    <a:pt x="995" y="356"/>
                    <a:pt x="1015" y="336"/>
                    <a:pt x="1054" y="317"/>
                  </a:cubicBezTo>
                  <a:cubicBezTo>
                    <a:pt x="1074" y="257"/>
                    <a:pt x="1054" y="237"/>
                    <a:pt x="975" y="177"/>
                  </a:cubicBezTo>
                  <a:lnTo>
                    <a:pt x="975" y="18"/>
                  </a:lnTo>
                  <a:cubicBezTo>
                    <a:pt x="923" y="6"/>
                    <a:pt x="872" y="1"/>
                    <a:pt x="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5" name="Google Shape;17935;p41"/>
            <p:cNvSpPr/>
            <p:nvPr/>
          </p:nvSpPr>
          <p:spPr>
            <a:xfrm>
              <a:off x="5947700" y="2981325"/>
              <a:ext cx="23900" cy="5000"/>
            </a:xfrm>
            <a:custGeom>
              <a:avLst/>
              <a:gdLst/>
              <a:ahLst/>
              <a:cxnLst/>
              <a:rect l="l" t="t" r="r" b="b"/>
              <a:pathLst>
                <a:path w="956" h="200" extrusionOk="0">
                  <a:moveTo>
                    <a:pt x="1" y="0"/>
                  </a:moveTo>
                  <a:lnTo>
                    <a:pt x="1" y="179"/>
                  </a:lnTo>
                  <a:cubicBezTo>
                    <a:pt x="24" y="178"/>
                    <a:pt x="46" y="177"/>
                    <a:pt x="70" y="177"/>
                  </a:cubicBezTo>
                  <a:cubicBezTo>
                    <a:pt x="208" y="177"/>
                    <a:pt x="352" y="199"/>
                    <a:pt x="493" y="199"/>
                  </a:cubicBezTo>
                  <a:cubicBezTo>
                    <a:pt x="657" y="199"/>
                    <a:pt x="816" y="169"/>
                    <a:pt x="956" y="40"/>
                  </a:cubicBezTo>
                  <a:cubicBezTo>
                    <a:pt x="657" y="0"/>
                    <a:pt x="319"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6" name="Google Shape;17936;p41"/>
            <p:cNvSpPr/>
            <p:nvPr/>
          </p:nvSpPr>
          <p:spPr>
            <a:xfrm>
              <a:off x="5871125" y="2991175"/>
              <a:ext cx="9975" cy="4250"/>
            </a:xfrm>
            <a:custGeom>
              <a:avLst/>
              <a:gdLst/>
              <a:ahLst/>
              <a:cxnLst/>
              <a:rect l="l" t="t" r="r" b="b"/>
              <a:pathLst>
                <a:path w="399" h="170" extrusionOk="0">
                  <a:moveTo>
                    <a:pt x="344" y="0"/>
                  </a:moveTo>
                  <a:cubicBezTo>
                    <a:pt x="219" y="0"/>
                    <a:pt x="87" y="59"/>
                    <a:pt x="0" y="163"/>
                  </a:cubicBezTo>
                  <a:cubicBezTo>
                    <a:pt x="32" y="167"/>
                    <a:pt x="63" y="170"/>
                    <a:pt x="93" y="170"/>
                  </a:cubicBezTo>
                  <a:cubicBezTo>
                    <a:pt x="214" y="170"/>
                    <a:pt x="319" y="131"/>
                    <a:pt x="398" y="4"/>
                  </a:cubicBezTo>
                  <a:cubicBezTo>
                    <a:pt x="380" y="2"/>
                    <a:pt x="362" y="0"/>
                    <a:pt x="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7" name="Google Shape;17937;p41"/>
            <p:cNvSpPr/>
            <p:nvPr/>
          </p:nvSpPr>
          <p:spPr>
            <a:xfrm>
              <a:off x="5909425" y="2986925"/>
              <a:ext cx="9950" cy="3875"/>
            </a:xfrm>
            <a:custGeom>
              <a:avLst/>
              <a:gdLst/>
              <a:ahLst/>
              <a:cxnLst/>
              <a:rect l="l" t="t" r="r" b="b"/>
              <a:pathLst>
                <a:path w="398" h="155" extrusionOk="0">
                  <a:moveTo>
                    <a:pt x="286" y="0"/>
                  </a:moveTo>
                  <a:cubicBezTo>
                    <a:pt x="174" y="0"/>
                    <a:pt x="75" y="49"/>
                    <a:pt x="0" y="154"/>
                  </a:cubicBezTo>
                  <a:cubicBezTo>
                    <a:pt x="159" y="154"/>
                    <a:pt x="298" y="134"/>
                    <a:pt x="398" y="15"/>
                  </a:cubicBezTo>
                  <a:cubicBezTo>
                    <a:pt x="359" y="5"/>
                    <a:pt x="322"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8" name="Google Shape;17938;p41"/>
            <p:cNvSpPr/>
            <p:nvPr/>
          </p:nvSpPr>
          <p:spPr>
            <a:xfrm>
              <a:off x="5723425" y="2978525"/>
              <a:ext cx="152200" cy="32150"/>
            </a:xfrm>
            <a:custGeom>
              <a:avLst/>
              <a:gdLst/>
              <a:ahLst/>
              <a:cxnLst/>
              <a:rect l="l" t="t" r="r" b="b"/>
              <a:pathLst>
                <a:path w="6088" h="1286" extrusionOk="0">
                  <a:moveTo>
                    <a:pt x="5242" y="1"/>
                  </a:moveTo>
                  <a:cubicBezTo>
                    <a:pt x="4888" y="1"/>
                    <a:pt x="4527" y="101"/>
                    <a:pt x="4178" y="112"/>
                  </a:cubicBezTo>
                  <a:cubicBezTo>
                    <a:pt x="4058" y="132"/>
                    <a:pt x="3919" y="132"/>
                    <a:pt x="3800" y="172"/>
                  </a:cubicBezTo>
                  <a:cubicBezTo>
                    <a:pt x="3692" y="229"/>
                    <a:pt x="3575" y="244"/>
                    <a:pt x="3453" y="244"/>
                  </a:cubicBezTo>
                  <a:cubicBezTo>
                    <a:pt x="3322" y="244"/>
                    <a:pt x="3186" y="226"/>
                    <a:pt x="3052" y="226"/>
                  </a:cubicBezTo>
                  <a:cubicBezTo>
                    <a:pt x="2919" y="226"/>
                    <a:pt x="2788" y="243"/>
                    <a:pt x="2666" y="311"/>
                  </a:cubicBezTo>
                  <a:cubicBezTo>
                    <a:pt x="2089" y="411"/>
                    <a:pt x="1492" y="271"/>
                    <a:pt x="935" y="530"/>
                  </a:cubicBezTo>
                  <a:cubicBezTo>
                    <a:pt x="841" y="607"/>
                    <a:pt x="729" y="618"/>
                    <a:pt x="611" y="618"/>
                  </a:cubicBezTo>
                  <a:cubicBezTo>
                    <a:pt x="564" y="618"/>
                    <a:pt x="516" y="616"/>
                    <a:pt x="468" y="616"/>
                  </a:cubicBezTo>
                  <a:cubicBezTo>
                    <a:pt x="356" y="616"/>
                    <a:pt x="243" y="626"/>
                    <a:pt x="139" y="689"/>
                  </a:cubicBezTo>
                  <a:cubicBezTo>
                    <a:pt x="128" y="683"/>
                    <a:pt x="114" y="681"/>
                    <a:pt x="100" y="681"/>
                  </a:cubicBezTo>
                  <a:cubicBezTo>
                    <a:pt x="66" y="681"/>
                    <a:pt x="28" y="695"/>
                    <a:pt x="0" y="709"/>
                  </a:cubicBezTo>
                  <a:lnTo>
                    <a:pt x="0" y="908"/>
                  </a:lnTo>
                  <a:cubicBezTo>
                    <a:pt x="25" y="908"/>
                    <a:pt x="51" y="908"/>
                    <a:pt x="75" y="908"/>
                  </a:cubicBezTo>
                  <a:cubicBezTo>
                    <a:pt x="324" y="908"/>
                    <a:pt x="541" y="924"/>
                    <a:pt x="577" y="1286"/>
                  </a:cubicBezTo>
                  <a:cubicBezTo>
                    <a:pt x="716" y="1167"/>
                    <a:pt x="836" y="1047"/>
                    <a:pt x="995" y="908"/>
                  </a:cubicBezTo>
                  <a:cubicBezTo>
                    <a:pt x="1228" y="955"/>
                    <a:pt x="1456" y="974"/>
                    <a:pt x="1681" y="974"/>
                  </a:cubicBezTo>
                  <a:cubicBezTo>
                    <a:pt x="2225" y="974"/>
                    <a:pt x="2754" y="861"/>
                    <a:pt x="3302" y="749"/>
                  </a:cubicBezTo>
                  <a:lnTo>
                    <a:pt x="3820" y="669"/>
                  </a:lnTo>
                  <a:cubicBezTo>
                    <a:pt x="3888" y="618"/>
                    <a:pt x="3957" y="566"/>
                    <a:pt x="4026" y="566"/>
                  </a:cubicBezTo>
                  <a:cubicBezTo>
                    <a:pt x="4037" y="566"/>
                    <a:pt x="4048" y="567"/>
                    <a:pt x="4058" y="570"/>
                  </a:cubicBezTo>
                  <a:cubicBezTo>
                    <a:pt x="4357" y="550"/>
                    <a:pt x="4655" y="550"/>
                    <a:pt x="4953" y="510"/>
                  </a:cubicBezTo>
                  <a:cubicBezTo>
                    <a:pt x="5013" y="470"/>
                    <a:pt x="5093" y="391"/>
                    <a:pt x="5192" y="371"/>
                  </a:cubicBezTo>
                  <a:cubicBezTo>
                    <a:pt x="5491" y="351"/>
                    <a:pt x="5789" y="351"/>
                    <a:pt x="6087" y="311"/>
                  </a:cubicBezTo>
                  <a:cubicBezTo>
                    <a:pt x="5818" y="69"/>
                    <a:pt x="5532" y="1"/>
                    <a:pt x="5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9" name="Google Shape;17939;p41"/>
            <p:cNvSpPr/>
            <p:nvPr/>
          </p:nvSpPr>
          <p:spPr>
            <a:xfrm>
              <a:off x="5748275" y="2996025"/>
              <a:ext cx="57725" cy="10325"/>
            </a:xfrm>
            <a:custGeom>
              <a:avLst/>
              <a:gdLst/>
              <a:ahLst/>
              <a:cxnLst/>
              <a:rect l="l" t="t" r="r" b="b"/>
              <a:pathLst>
                <a:path w="2309" h="413" extrusionOk="0">
                  <a:moveTo>
                    <a:pt x="1853" y="0"/>
                  </a:moveTo>
                  <a:cubicBezTo>
                    <a:pt x="1266" y="0"/>
                    <a:pt x="702" y="211"/>
                    <a:pt x="118" y="211"/>
                  </a:cubicBezTo>
                  <a:cubicBezTo>
                    <a:pt x="79" y="211"/>
                    <a:pt x="40" y="210"/>
                    <a:pt x="1" y="208"/>
                  </a:cubicBezTo>
                  <a:lnTo>
                    <a:pt x="1" y="208"/>
                  </a:lnTo>
                  <a:cubicBezTo>
                    <a:pt x="363" y="347"/>
                    <a:pt x="716" y="413"/>
                    <a:pt x="1069" y="413"/>
                  </a:cubicBezTo>
                  <a:cubicBezTo>
                    <a:pt x="1472" y="413"/>
                    <a:pt x="1875" y="327"/>
                    <a:pt x="2288" y="168"/>
                  </a:cubicBezTo>
                  <a:cubicBezTo>
                    <a:pt x="2288" y="148"/>
                    <a:pt x="2288" y="89"/>
                    <a:pt x="2308" y="49"/>
                  </a:cubicBezTo>
                  <a:cubicBezTo>
                    <a:pt x="2154" y="14"/>
                    <a:pt x="2003" y="0"/>
                    <a:pt x="18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0" name="Google Shape;17940;p41"/>
            <p:cNvSpPr/>
            <p:nvPr/>
          </p:nvSpPr>
          <p:spPr>
            <a:xfrm>
              <a:off x="5676175" y="3005700"/>
              <a:ext cx="5000" cy="4500"/>
            </a:xfrm>
            <a:custGeom>
              <a:avLst/>
              <a:gdLst/>
              <a:ahLst/>
              <a:cxnLst/>
              <a:rect l="l" t="t" r="r" b="b"/>
              <a:pathLst>
                <a:path w="200" h="180" extrusionOk="0">
                  <a:moveTo>
                    <a:pt x="199" y="0"/>
                  </a:moveTo>
                  <a:cubicBezTo>
                    <a:pt x="168" y="23"/>
                    <a:pt x="143" y="46"/>
                    <a:pt x="120" y="70"/>
                  </a:cubicBezTo>
                  <a:lnTo>
                    <a:pt x="120" y="70"/>
                  </a:lnTo>
                  <a:cubicBezTo>
                    <a:pt x="145" y="49"/>
                    <a:pt x="172" y="27"/>
                    <a:pt x="199" y="0"/>
                  </a:cubicBezTo>
                  <a:close/>
                  <a:moveTo>
                    <a:pt x="120" y="70"/>
                  </a:moveTo>
                  <a:lnTo>
                    <a:pt x="120" y="70"/>
                  </a:lnTo>
                  <a:cubicBezTo>
                    <a:pt x="70" y="109"/>
                    <a:pt x="27" y="140"/>
                    <a:pt x="0" y="179"/>
                  </a:cubicBezTo>
                  <a:cubicBezTo>
                    <a:pt x="49" y="143"/>
                    <a:pt x="83" y="106"/>
                    <a:pt x="120" y="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1" name="Google Shape;17941;p41"/>
            <p:cNvSpPr/>
            <p:nvPr/>
          </p:nvSpPr>
          <p:spPr>
            <a:xfrm>
              <a:off x="5879575" y="3043475"/>
              <a:ext cx="19925" cy="90550"/>
            </a:xfrm>
            <a:custGeom>
              <a:avLst/>
              <a:gdLst/>
              <a:ahLst/>
              <a:cxnLst/>
              <a:rect l="l" t="t" r="r" b="b"/>
              <a:pathLst>
                <a:path w="797" h="3622" extrusionOk="0">
                  <a:moveTo>
                    <a:pt x="259" y="1"/>
                  </a:moveTo>
                  <a:cubicBezTo>
                    <a:pt x="259" y="976"/>
                    <a:pt x="359" y="1950"/>
                    <a:pt x="100" y="2925"/>
                  </a:cubicBezTo>
                  <a:cubicBezTo>
                    <a:pt x="20" y="3144"/>
                    <a:pt x="0" y="3422"/>
                    <a:pt x="239" y="3621"/>
                  </a:cubicBezTo>
                  <a:cubicBezTo>
                    <a:pt x="796" y="2448"/>
                    <a:pt x="796" y="1234"/>
                    <a:pt x="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2" name="Google Shape;17942;p41"/>
            <p:cNvSpPr/>
            <p:nvPr/>
          </p:nvSpPr>
          <p:spPr>
            <a:xfrm>
              <a:off x="5985500" y="3020100"/>
              <a:ext cx="14225" cy="22950"/>
            </a:xfrm>
            <a:custGeom>
              <a:avLst/>
              <a:gdLst/>
              <a:ahLst/>
              <a:cxnLst/>
              <a:rect l="l" t="t" r="r" b="b"/>
              <a:pathLst>
                <a:path w="569" h="918" extrusionOk="0">
                  <a:moveTo>
                    <a:pt x="398" y="1"/>
                  </a:moveTo>
                  <a:cubicBezTo>
                    <a:pt x="279" y="41"/>
                    <a:pt x="140" y="120"/>
                    <a:pt x="1" y="180"/>
                  </a:cubicBezTo>
                  <a:cubicBezTo>
                    <a:pt x="60" y="419"/>
                    <a:pt x="140" y="677"/>
                    <a:pt x="200" y="916"/>
                  </a:cubicBezTo>
                  <a:cubicBezTo>
                    <a:pt x="217" y="917"/>
                    <a:pt x="234" y="917"/>
                    <a:pt x="249" y="917"/>
                  </a:cubicBezTo>
                  <a:cubicBezTo>
                    <a:pt x="568" y="917"/>
                    <a:pt x="474" y="728"/>
                    <a:pt x="398" y="538"/>
                  </a:cubicBezTo>
                  <a:lnTo>
                    <a:pt x="3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3" name="Google Shape;17943;p41"/>
            <p:cNvSpPr/>
            <p:nvPr/>
          </p:nvSpPr>
          <p:spPr>
            <a:xfrm>
              <a:off x="5880575" y="2819900"/>
              <a:ext cx="288475" cy="112700"/>
            </a:xfrm>
            <a:custGeom>
              <a:avLst/>
              <a:gdLst/>
              <a:ahLst/>
              <a:cxnLst/>
              <a:rect l="l" t="t" r="r" b="b"/>
              <a:pathLst>
                <a:path w="11539" h="4508" extrusionOk="0">
                  <a:moveTo>
                    <a:pt x="8959" y="412"/>
                  </a:moveTo>
                  <a:cubicBezTo>
                    <a:pt x="8950" y="424"/>
                    <a:pt x="8941" y="436"/>
                    <a:pt x="8932" y="450"/>
                  </a:cubicBezTo>
                  <a:cubicBezTo>
                    <a:pt x="8795" y="491"/>
                    <a:pt x="8650" y="501"/>
                    <a:pt x="8503" y="501"/>
                  </a:cubicBezTo>
                  <a:cubicBezTo>
                    <a:pt x="8427" y="501"/>
                    <a:pt x="8350" y="499"/>
                    <a:pt x="8273" y="496"/>
                  </a:cubicBezTo>
                  <a:lnTo>
                    <a:pt x="8273" y="496"/>
                  </a:lnTo>
                  <a:cubicBezTo>
                    <a:pt x="8315" y="497"/>
                    <a:pt x="8357" y="497"/>
                    <a:pt x="8399" y="497"/>
                  </a:cubicBezTo>
                  <a:cubicBezTo>
                    <a:pt x="8587" y="497"/>
                    <a:pt x="8775" y="484"/>
                    <a:pt x="8959" y="412"/>
                  </a:cubicBezTo>
                  <a:close/>
                  <a:moveTo>
                    <a:pt x="8389" y="1"/>
                  </a:moveTo>
                  <a:cubicBezTo>
                    <a:pt x="7823" y="1"/>
                    <a:pt x="7263" y="75"/>
                    <a:pt x="6724" y="191"/>
                  </a:cubicBezTo>
                  <a:cubicBezTo>
                    <a:pt x="5928" y="589"/>
                    <a:pt x="4993" y="271"/>
                    <a:pt x="4198" y="569"/>
                  </a:cubicBezTo>
                  <a:cubicBezTo>
                    <a:pt x="3203" y="609"/>
                    <a:pt x="2248" y="848"/>
                    <a:pt x="1253" y="947"/>
                  </a:cubicBezTo>
                  <a:cubicBezTo>
                    <a:pt x="796" y="987"/>
                    <a:pt x="279" y="848"/>
                    <a:pt x="0" y="1365"/>
                  </a:cubicBezTo>
                  <a:cubicBezTo>
                    <a:pt x="190" y="1512"/>
                    <a:pt x="390" y="1559"/>
                    <a:pt x="587" y="1559"/>
                  </a:cubicBezTo>
                  <a:cubicBezTo>
                    <a:pt x="762" y="1559"/>
                    <a:pt x="935" y="1522"/>
                    <a:pt x="1094" y="1484"/>
                  </a:cubicBezTo>
                  <a:cubicBezTo>
                    <a:pt x="1771" y="1345"/>
                    <a:pt x="2447" y="1385"/>
                    <a:pt x="3084" y="1325"/>
                  </a:cubicBezTo>
                  <a:cubicBezTo>
                    <a:pt x="3123" y="1295"/>
                    <a:pt x="3153" y="1280"/>
                    <a:pt x="3183" y="1280"/>
                  </a:cubicBezTo>
                  <a:cubicBezTo>
                    <a:pt x="3213" y="1280"/>
                    <a:pt x="3243" y="1295"/>
                    <a:pt x="3283" y="1325"/>
                  </a:cubicBezTo>
                  <a:lnTo>
                    <a:pt x="3661" y="1325"/>
                  </a:lnTo>
                  <a:cubicBezTo>
                    <a:pt x="3694" y="1266"/>
                    <a:pt x="3720" y="1243"/>
                    <a:pt x="3744" y="1243"/>
                  </a:cubicBezTo>
                  <a:cubicBezTo>
                    <a:pt x="3777" y="1243"/>
                    <a:pt x="3805" y="1287"/>
                    <a:pt x="3840" y="1345"/>
                  </a:cubicBezTo>
                  <a:cubicBezTo>
                    <a:pt x="3906" y="1392"/>
                    <a:pt x="3968" y="1417"/>
                    <a:pt x="4030" y="1417"/>
                  </a:cubicBezTo>
                  <a:cubicBezTo>
                    <a:pt x="4097" y="1417"/>
                    <a:pt x="4165" y="1387"/>
                    <a:pt x="4237" y="1325"/>
                  </a:cubicBezTo>
                  <a:cubicBezTo>
                    <a:pt x="4277" y="1245"/>
                    <a:pt x="4357" y="1166"/>
                    <a:pt x="4456" y="1146"/>
                  </a:cubicBezTo>
                  <a:cubicBezTo>
                    <a:pt x="4615" y="1136"/>
                    <a:pt x="4747" y="1129"/>
                    <a:pt x="4855" y="1129"/>
                  </a:cubicBezTo>
                  <a:cubicBezTo>
                    <a:pt x="5384" y="1129"/>
                    <a:pt x="5368" y="1288"/>
                    <a:pt x="5351" y="1981"/>
                  </a:cubicBezTo>
                  <a:cubicBezTo>
                    <a:pt x="5331" y="2777"/>
                    <a:pt x="5670" y="3553"/>
                    <a:pt x="5292" y="4508"/>
                  </a:cubicBezTo>
                  <a:cubicBezTo>
                    <a:pt x="5550" y="4309"/>
                    <a:pt x="5630" y="4229"/>
                    <a:pt x="5729" y="4150"/>
                  </a:cubicBezTo>
                  <a:cubicBezTo>
                    <a:pt x="5729" y="3513"/>
                    <a:pt x="5769" y="2837"/>
                    <a:pt x="5690" y="2160"/>
                  </a:cubicBezTo>
                  <a:cubicBezTo>
                    <a:pt x="5570" y="1086"/>
                    <a:pt x="5869" y="1027"/>
                    <a:pt x="6684" y="987"/>
                  </a:cubicBezTo>
                  <a:cubicBezTo>
                    <a:pt x="7834" y="952"/>
                    <a:pt x="9000" y="734"/>
                    <a:pt x="10167" y="734"/>
                  </a:cubicBezTo>
                  <a:cubicBezTo>
                    <a:pt x="10332" y="734"/>
                    <a:pt x="10498" y="738"/>
                    <a:pt x="10663" y="748"/>
                  </a:cubicBezTo>
                  <a:cubicBezTo>
                    <a:pt x="10795" y="582"/>
                    <a:pt x="10983" y="568"/>
                    <a:pt x="11192" y="568"/>
                  </a:cubicBezTo>
                  <a:cubicBezTo>
                    <a:pt x="11234" y="568"/>
                    <a:pt x="11276" y="569"/>
                    <a:pt x="11319" y="569"/>
                  </a:cubicBezTo>
                  <a:cubicBezTo>
                    <a:pt x="11299" y="370"/>
                    <a:pt x="11439" y="291"/>
                    <a:pt x="11538" y="171"/>
                  </a:cubicBezTo>
                  <a:cubicBezTo>
                    <a:pt x="11398" y="69"/>
                    <a:pt x="11259" y="34"/>
                    <a:pt x="11119" y="34"/>
                  </a:cubicBezTo>
                  <a:cubicBezTo>
                    <a:pt x="10802" y="34"/>
                    <a:pt x="10484" y="215"/>
                    <a:pt x="10159" y="215"/>
                  </a:cubicBezTo>
                  <a:cubicBezTo>
                    <a:pt x="10095" y="215"/>
                    <a:pt x="10031" y="208"/>
                    <a:pt x="9966" y="191"/>
                  </a:cubicBezTo>
                  <a:cubicBezTo>
                    <a:pt x="9883" y="269"/>
                    <a:pt x="9786" y="291"/>
                    <a:pt x="9685" y="291"/>
                  </a:cubicBezTo>
                  <a:cubicBezTo>
                    <a:pt x="9558" y="291"/>
                    <a:pt x="9425" y="258"/>
                    <a:pt x="9297" y="258"/>
                  </a:cubicBezTo>
                  <a:cubicBezTo>
                    <a:pt x="9219" y="258"/>
                    <a:pt x="9143" y="270"/>
                    <a:pt x="9073" y="311"/>
                  </a:cubicBezTo>
                  <a:lnTo>
                    <a:pt x="9073" y="311"/>
                  </a:lnTo>
                  <a:cubicBezTo>
                    <a:pt x="9125" y="218"/>
                    <a:pt x="9105" y="125"/>
                    <a:pt x="9012" y="32"/>
                  </a:cubicBezTo>
                  <a:cubicBezTo>
                    <a:pt x="8804" y="11"/>
                    <a:pt x="8596" y="1"/>
                    <a:pt x="8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4" name="Google Shape;17944;p41"/>
            <p:cNvSpPr/>
            <p:nvPr/>
          </p:nvSpPr>
          <p:spPr>
            <a:xfrm>
              <a:off x="6031250" y="2763500"/>
              <a:ext cx="347150" cy="37900"/>
            </a:xfrm>
            <a:custGeom>
              <a:avLst/>
              <a:gdLst/>
              <a:ahLst/>
              <a:cxnLst/>
              <a:rect l="l" t="t" r="r" b="b"/>
              <a:pathLst>
                <a:path w="13886" h="1516" extrusionOk="0">
                  <a:moveTo>
                    <a:pt x="120" y="0"/>
                  </a:moveTo>
                  <a:cubicBezTo>
                    <a:pt x="100" y="40"/>
                    <a:pt x="100" y="100"/>
                    <a:pt x="100" y="140"/>
                  </a:cubicBezTo>
                  <a:cubicBezTo>
                    <a:pt x="21" y="199"/>
                    <a:pt x="1" y="259"/>
                    <a:pt x="21" y="398"/>
                  </a:cubicBezTo>
                  <a:cubicBezTo>
                    <a:pt x="21" y="458"/>
                    <a:pt x="41" y="537"/>
                    <a:pt x="100" y="617"/>
                  </a:cubicBezTo>
                  <a:cubicBezTo>
                    <a:pt x="142" y="631"/>
                    <a:pt x="195" y="645"/>
                    <a:pt x="250" y="645"/>
                  </a:cubicBezTo>
                  <a:cubicBezTo>
                    <a:pt x="272" y="645"/>
                    <a:pt x="296" y="643"/>
                    <a:pt x="319" y="637"/>
                  </a:cubicBezTo>
                  <a:cubicBezTo>
                    <a:pt x="353" y="612"/>
                    <a:pt x="389" y="604"/>
                    <a:pt x="425" y="604"/>
                  </a:cubicBezTo>
                  <a:cubicBezTo>
                    <a:pt x="518" y="604"/>
                    <a:pt x="616" y="663"/>
                    <a:pt x="708" y="663"/>
                  </a:cubicBezTo>
                  <a:cubicBezTo>
                    <a:pt x="724" y="663"/>
                    <a:pt x="741" y="661"/>
                    <a:pt x="757" y="657"/>
                  </a:cubicBezTo>
                  <a:cubicBezTo>
                    <a:pt x="809" y="662"/>
                    <a:pt x="860" y="664"/>
                    <a:pt x="912" y="664"/>
                  </a:cubicBezTo>
                  <a:cubicBezTo>
                    <a:pt x="1081" y="664"/>
                    <a:pt x="1249" y="642"/>
                    <a:pt x="1417" y="642"/>
                  </a:cubicBezTo>
                  <a:cubicBezTo>
                    <a:pt x="1575" y="642"/>
                    <a:pt x="1733" y="662"/>
                    <a:pt x="1891" y="736"/>
                  </a:cubicBezTo>
                  <a:cubicBezTo>
                    <a:pt x="2005" y="713"/>
                    <a:pt x="2107" y="690"/>
                    <a:pt x="2207" y="690"/>
                  </a:cubicBezTo>
                  <a:cubicBezTo>
                    <a:pt x="2280" y="690"/>
                    <a:pt x="2352" y="703"/>
                    <a:pt x="2428" y="736"/>
                  </a:cubicBezTo>
                  <a:cubicBezTo>
                    <a:pt x="2859" y="803"/>
                    <a:pt x="3279" y="845"/>
                    <a:pt x="3700" y="845"/>
                  </a:cubicBezTo>
                  <a:cubicBezTo>
                    <a:pt x="4035" y="845"/>
                    <a:pt x="4371" y="818"/>
                    <a:pt x="4715" y="756"/>
                  </a:cubicBezTo>
                  <a:cubicBezTo>
                    <a:pt x="4948" y="745"/>
                    <a:pt x="5180" y="740"/>
                    <a:pt x="5412" y="740"/>
                  </a:cubicBezTo>
                  <a:cubicBezTo>
                    <a:pt x="7284" y="740"/>
                    <a:pt x="9143" y="1061"/>
                    <a:pt x="11001" y="1114"/>
                  </a:cubicBezTo>
                  <a:cubicBezTo>
                    <a:pt x="11170" y="1209"/>
                    <a:pt x="11345" y="1232"/>
                    <a:pt x="11523" y="1232"/>
                  </a:cubicBezTo>
                  <a:cubicBezTo>
                    <a:pt x="11700" y="1232"/>
                    <a:pt x="11880" y="1209"/>
                    <a:pt x="12058" y="1209"/>
                  </a:cubicBezTo>
                  <a:cubicBezTo>
                    <a:pt x="12226" y="1209"/>
                    <a:pt x="12393" y="1230"/>
                    <a:pt x="12553" y="1313"/>
                  </a:cubicBezTo>
                  <a:cubicBezTo>
                    <a:pt x="12817" y="1385"/>
                    <a:pt x="13088" y="1515"/>
                    <a:pt x="13354" y="1515"/>
                  </a:cubicBezTo>
                  <a:cubicBezTo>
                    <a:pt x="13528" y="1515"/>
                    <a:pt x="13700" y="1459"/>
                    <a:pt x="13866" y="1293"/>
                  </a:cubicBezTo>
                  <a:cubicBezTo>
                    <a:pt x="13866" y="1234"/>
                    <a:pt x="13886" y="1194"/>
                    <a:pt x="13886" y="1134"/>
                  </a:cubicBezTo>
                  <a:cubicBezTo>
                    <a:pt x="13764" y="1053"/>
                    <a:pt x="13631" y="1034"/>
                    <a:pt x="13495" y="1034"/>
                  </a:cubicBezTo>
                  <a:cubicBezTo>
                    <a:pt x="13374" y="1034"/>
                    <a:pt x="13251" y="1049"/>
                    <a:pt x="13131" y="1049"/>
                  </a:cubicBezTo>
                  <a:cubicBezTo>
                    <a:pt x="12990" y="1049"/>
                    <a:pt x="12853" y="1028"/>
                    <a:pt x="12732" y="935"/>
                  </a:cubicBezTo>
                  <a:cubicBezTo>
                    <a:pt x="12694" y="936"/>
                    <a:pt x="12656" y="937"/>
                    <a:pt x="12618" y="937"/>
                  </a:cubicBezTo>
                  <a:cubicBezTo>
                    <a:pt x="11984" y="937"/>
                    <a:pt x="11384" y="781"/>
                    <a:pt x="10802" y="537"/>
                  </a:cubicBezTo>
                  <a:cubicBezTo>
                    <a:pt x="10594" y="468"/>
                    <a:pt x="10375" y="468"/>
                    <a:pt x="10156" y="468"/>
                  </a:cubicBezTo>
                  <a:cubicBezTo>
                    <a:pt x="9937" y="468"/>
                    <a:pt x="9718" y="468"/>
                    <a:pt x="9509" y="398"/>
                  </a:cubicBezTo>
                  <a:lnTo>
                    <a:pt x="9072" y="398"/>
                  </a:lnTo>
                  <a:cubicBezTo>
                    <a:pt x="8811" y="460"/>
                    <a:pt x="8547" y="476"/>
                    <a:pt x="8283" y="476"/>
                  </a:cubicBezTo>
                  <a:cubicBezTo>
                    <a:pt x="7954" y="476"/>
                    <a:pt x="7625" y="450"/>
                    <a:pt x="7299" y="450"/>
                  </a:cubicBezTo>
                  <a:cubicBezTo>
                    <a:pt x="7207" y="450"/>
                    <a:pt x="7115" y="452"/>
                    <a:pt x="7023" y="458"/>
                  </a:cubicBezTo>
                  <a:cubicBezTo>
                    <a:pt x="6943" y="458"/>
                    <a:pt x="6983" y="438"/>
                    <a:pt x="7083" y="438"/>
                  </a:cubicBezTo>
                  <a:cubicBezTo>
                    <a:pt x="7122" y="438"/>
                    <a:pt x="7182" y="398"/>
                    <a:pt x="7202" y="319"/>
                  </a:cubicBezTo>
                  <a:cubicBezTo>
                    <a:pt x="7182" y="259"/>
                    <a:pt x="7182" y="219"/>
                    <a:pt x="7142" y="199"/>
                  </a:cubicBezTo>
                  <a:cubicBezTo>
                    <a:pt x="6207" y="159"/>
                    <a:pt x="5252" y="159"/>
                    <a:pt x="4317" y="140"/>
                  </a:cubicBezTo>
                  <a:cubicBezTo>
                    <a:pt x="4216" y="67"/>
                    <a:pt x="4104" y="50"/>
                    <a:pt x="3988" y="50"/>
                  </a:cubicBezTo>
                  <a:cubicBezTo>
                    <a:pt x="3886" y="50"/>
                    <a:pt x="3781" y="63"/>
                    <a:pt x="3678" y="63"/>
                  </a:cubicBezTo>
                  <a:cubicBezTo>
                    <a:pt x="3576" y="63"/>
                    <a:pt x="3476" y="50"/>
                    <a:pt x="3382" y="0"/>
                  </a:cubicBezTo>
                  <a:lnTo>
                    <a:pt x="2607" y="0"/>
                  </a:lnTo>
                  <a:cubicBezTo>
                    <a:pt x="2567" y="20"/>
                    <a:pt x="2532" y="30"/>
                    <a:pt x="2500" y="30"/>
                  </a:cubicBezTo>
                  <a:cubicBezTo>
                    <a:pt x="2467" y="30"/>
                    <a:pt x="2438" y="20"/>
                    <a:pt x="2408" y="0"/>
                  </a:cubicBezTo>
                  <a:lnTo>
                    <a:pt x="697" y="0"/>
                  </a:lnTo>
                  <a:cubicBezTo>
                    <a:pt x="657" y="20"/>
                    <a:pt x="622" y="30"/>
                    <a:pt x="590" y="30"/>
                  </a:cubicBezTo>
                  <a:cubicBezTo>
                    <a:pt x="558" y="30"/>
                    <a:pt x="528" y="2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5" name="Google Shape;17945;p41"/>
            <p:cNvSpPr/>
            <p:nvPr/>
          </p:nvSpPr>
          <p:spPr>
            <a:xfrm>
              <a:off x="5631425" y="2846850"/>
              <a:ext cx="246675" cy="36200"/>
            </a:xfrm>
            <a:custGeom>
              <a:avLst/>
              <a:gdLst/>
              <a:ahLst/>
              <a:cxnLst/>
              <a:rect l="l" t="t" r="r" b="b"/>
              <a:pathLst>
                <a:path w="9867" h="1448" extrusionOk="0">
                  <a:moveTo>
                    <a:pt x="8716" y="1"/>
                  </a:moveTo>
                  <a:cubicBezTo>
                    <a:pt x="8243" y="1"/>
                    <a:pt x="7767" y="79"/>
                    <a:pt x="7295" y="79"/>
                  </a:cubicBezTo>
                  <a:cubicBezTo>
                    <a:pt x="7197" y="79"/>
                    <a:pt x="7099" y="76"/>
                    <a:pt x="7002" y="68"/>
                  </a:cubicBezTo>
                  <a:cubicBezTo>
                    <a:pt x="6366" y="167"/>
                    <a:pt x="5749" y="187"/>
                    <a:pt x="5093" y="207"/>
                  </a:cubicBezTo>
                  <a:lnTo>
                    <a:pt x="4615" y="207"/>
                  </a:lnTo>
                  <a:cubicBezTo>
                    <a:pt x="3402" y="207"/>
                    <a:pt x="2228" y="406"/>
                    <a:pt x="1034" y="585"/>
                  </a:cubicBezTo>
                  <a:cubicBezTo>
                    <a:pt x="696" y="645"/>
                    <a:pt x="338" y="685"/>
                    <a:pt x="99" y="983"/>
                  </a:cubicBezTo>
                  <a:cubicBezTo>
                    <a:pt x="0" y="1202"/>
                    <a:pt x="139" y="1281"/>
                    <a:pt x="298" y="1361"/>
                  </a:cubicBezTo>
                  <a:cubicBezTo>
                    <a:pt x="314" y="1422"/>
                    <a:pt x="364" y="1448"/>
                    <a:pt x="422" y="1448"/>
                  </a:cubicBezTo>
                  <a:cubicBezTo>
                    <a:pt x="440" y="1448"/>
                    <a:pt x="459" y="1445"/>
                    <a:pt x="477" y="1441"/>
                  </a:cubicBezTo>
                  <a:cubicBezTo>
                    <a:pt x="537" y="1361"/>
                    <a:pt x="597" y="1261"/>
                    <a:pt x="676" y="1182"/>
                  </a:cubicBezTo>
                  <a:cubicBezTo>
                    <a:pt x="975" y="1202"/>
                    <a:pt x="1273" y="1202"/>
                    <a:pt x="1572" y="1242"/>
                  </a:cubicBezTo>
                  <a:cubicBezTo>
                    <a:pt x="1591" y="1242"/>
                    <a:pt x="1631" y="1202"/>
                    <a:pt x="1671" y="1202"/>
                  </a:cubicBezTo>
                  <a:cubicBezTo>
                    <a:pt x="1695" y="1182"/>
                    <a:pt x="1712" y="1174"/>
                    <a:pt x="1724" y="1174"/>
                  </a:cubicBezTo>
                  <a:cubicBezTo>
                    <a:pt x="1769" y="1174"/>
                    <a:pt x="1750" y="1283"/>
                    <a:pt x="1800" y="1283"/>
                  </a:cubicBezTo>
                  <a:cubicBezTo>
                    <a:pt x="1803" y="1283"/>
                    <a:pt x="1806" y="1282"/>
                    <a:pt x="1810" y="1281"/>
                  </a:cubicBezTo>
                  <a:cubicBezTo>
                    <a:pt x="1890" y="1281"/>
                    <a:pt x="1930" y="1281"/>
                    <a:pt x="1989" y="1202"/>
                  </a:cubicBezTo>
                  <a:cubicBezTo>
                    <a:pt x="2526" y="943"/>
                    <a:pt x="3103" y="1043"/>
                    <a:pt x="3680" y="1003"/>
                  </a:cubicBezTo>
                  <a:cubicBezTo>
                    <a:pt x="4914" y="764"/>
                    <a:pt x="6167" y="744"/>
                    <a:pt x="7480" y="585"/>
                  </a:cubicBezTo>
                  <a:cubicBezTo>
                    <a:pt x="8275" y="486"/>
                    <a:pt x="9091" y="506"/>
                    <a:pt x="9867" y="247"/>
                  </a:cubicBezTo>
                  <a:cubicBezTo>
                    <a:pt x="9488" y="54"/>
                    <a:pt x="9103" y="1"/>
                    <a:pt x="8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6" name="Google Shape;17946;p41"/>
            <p:cNvSpPr/>
            <p:nvPr/>
          </p:nvSpPr>
          <p:spPr>
            <a:xfrm>
              <a:off x="5769675" y="2830725"/>
              <a:ext cx="220325" cy="23800"/>
            </a:xfrm>
            <a:custGeom>
              <a:avLst/>
              <a:gdLst/>
              <a:ahLst/>
              <a:cxnLst/>
              <a:rect l="l" t="t" r="r" b="b"/>
              <a:pathLst>
                <a:path w="8813" h="952" extrusionOk="0">
                  <a:moveTo>
                    <a:pt x="8185" y="1"/>
                  </a:moveTo>
                  <a:cubicBezTo>
                    <a:pt x="7898" y="1"/>
                    <a:pt x="7597" y="117"/>
                    <a:pt x="7301" y="117"/>
                  </a:cubicBezTo>
                  <a:cubicBezTo>
                    <a:pt x="7288" y="117"/>
                    <a:pt x="7274" y="117"/>
                    <a:pt x="7261" y="116"/>
                  </a:cubicBezTo>
                  <a:cubicBezTo>
                    <a:pt x="5391" y="236"/>
                    <a:pt x="3521" y="534"/>
                    <a:pt x="1592" y="534"/>
                  </a:cubicBezTo>
                  <a:cubicBezTo>
                    <a:pt x="1345" y="534"/>
                    <a:pt x="1095" y="511"/>
                    <a:pt x="841" y="511"/>
                  </a:cubicBezTo>
                  <a:cubicBezTo>
                    <a:pt x="563" y="511"/>
                    <a:pt x="282" y="539"/>
                    <a:pt x="0" y="653"/>
                  </a:cubicBezTo>
                  <a:cubicBezTo>
                    <a:pt x="189" y="852"/>
                    <a:pt x="403" y="892"/>
                    <a:pt x="622" y="892"/>
                  </a:cubicBezTo>
                  <a:cubicBezTo>
                    <a:pt x="768" y="892"/>
                    <a:pt x="916" y="874"/>
                    <a:pt x="1060" y="874"/>
                  </a:cubicBezTo>
                  <a:cubicBezTo>
                    <a:pt x="1132" y="874"/>
                    <a:pt x="1204" y="879"/>
                    <a:pt x="1273" y="892"/>
                  </a:cubicBezTo>
                  <a:lnTo>
                    <a:pt x="1432" y="892"/>
                  </a:lnTo>
                  <a:cubicBezTo>
                    <a:pt x="1590" y="902"/>
                    <a:pt x="1749" y="906"/>
                    <a:pt x="1909" y="906"/>
                  </a:cubicBezTo>
                  <a:cubicBezTo>
                    <a:pt x="2422" y="906"/>
                    <a:pt x="2945" y="866"/>
                    <a:pt x="3466" y="866"/>
                  </a:cubicBezTo>
                  <a:cubicBezTo>
                    <a:pt x="3744" y="866"/>
                    <a:pt x="4021" y="877"/>
                    <a:pt x="4297" y="912"/>
                  </a:cubicBezTo>
                  <a:lnTo>
                    <a:pt x="4357" y="932"/>
                  </a:lnTo>
                  <a:lnTo>
                    <a:pt x="4436" y="952"/>
                  </a:lnTo>
                  <a:cubicBezTo>
                    <a:pt x="5888" y="613"/>
                    <a:pt x="7380" y="594"/>
                    <a:pt x="8813" y="315"/>
                  </a:cubicBezTo>
                  <a:cubicBezTo>
                    <a:pt x="8618" y="70"/>
                    <a:pt x="8406" y="1"/>
                    <a:pt x="8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7" name="Google Shape;17947;p41"/>
            <p:cNvSpPr/>
            <p:nvPr/>
          </p:nvSpPr>
          <p:spPr>
            <a:xfrm>
              <a:off x="5588650" y="2847075"/>
              <a:ext cx="161650" cy="32025"/>
            </a:xfrm>
            <a:custGeom>
              <a:avLst/>
              <a:gdLst/>
              <a:ahLst/>
              <a:cxnLst/>
              <a:rect l="l" t="t" r="r" b="b"/>
              <a:pathLst>
                <a:path w="6466" h="1281" extrusionOk="0">
                  <a:moveTo>
                    <a:pt x="5767" y="0"/>
                  </a:moveTo>
                  <a:cubicBezTo>
                    <a:pt x="5013" y="0"/>
                    <a:pt x="4251" y="182"/>
                    <a:pt x="3501" y="198"/>
                  </a:cubicBezTo>
                  <a:cubicBezTo>
                    <a:pt x="3333" y="286"/>
                    <a:pt x="3157" y="307"/>
                    <a:pt x="2979" y="307"/>
                  </a:cubicBezTo>
                  <a:cubicBezTo>
                    <a:pt x="2811" y="307"/>
                    <a:pt x="2640" y="288"/>
                    <a:pt x="2472" y="288"/>
                  </a:cubicBezTo>
                  <a:cubicBezTo>
                    <a:pt x="2294" y="288"/>
                    <a:pt x="2118" y="309"/>
                    <a:pt x="1950" y="397"/>
                  </a:cubicBezTo>
                  <a:cubicBezTo>
                    <a:pt x="1862" y="478"/>
                    <a:pt x="1758" y="497"/>
                    <a:pt x="1648" y="497"/>
                  </a:cubicBezTo>
                  <a:cubicBezTo>
                    <a:pt x="1550" y="497"/>
                    <a:pt x="1448" y="482"/>
                    <a:pt x="1348" y="482"/>
                  </a:cubicBezTo>
                  <a:cubicBezTo>
                    <a:pt x="1230" y="482"/>
                    <a:pt x="1114" y="503"/>
                    <a:pt x="1015" y="596"/>
                  </a:cubicBezTo>
                  <a:cubicBezTo>
                    <a:pt x="926" y="669"/>
                    <a:pt x="817" y="679"/>
                    <a:pt x="705" y="679"/>
                  </a:cubicBezTo>
                  <a:cubicBezTo>
                    <a:pt x="660" y="679"/>
                    <a:pt x="615" y="677"/>
                    <a:pt x="570" y="677"/>
                  </a:cubicBezTo>
                  <a:cubicBezTo>
                    <a:pt x="450" y="677"/>
                    <a:pt x="333" y="689"/>
                    <a:pt x="239" y="775"/>
                  </a:cubicBezTo>
                  <a:cubicBezTo>
                    <a:pt x="225" y="789"/>
                    <a:pt x="193" y="812"/>
                    <a:pt x="161" y="812"/>
                  </a:cubicBezTo>
                  <a:cubicBezTo>
                    <a:pt x="146" y="812"/>
                    <a:pt x="132" y="807"/>
                    <a:pt x="120" y="795"/>
                  </a:cubicBezTo>
                  <a:cubicBezTo>
                    <a:pt x="0" y="855"/>
                    <a:pt x="0" y="934"/>
                    <a:pt x="60" y="1034"/>
                  </a:cubicBezTo>
                  <a:cubicBezTo>
                    <a:pt x="358" y="1252"/>
                    <a:pt x="736" y="1093"/>
                    <a:pt x="1055" y="1252"/>
                  </a:cubicBezTo>
                  <a:cubicBezTo>
                    <a:pt x="1180" y="1252"/>
                    <a:pt x="1306" y="1280"/>
                    <a:pt x="1429" y="1280"/>
                  </a:cubicBezTo>
                  <a:cubicBezTo>
                    <a:pt x="1539" y="1280"/>
                    <a:pt x="1647" y="1258"/>
                    <a:pt x="1751" y="1173"/>
                  </a:cubicBezTo>
                  <a:cubicBezTo>
                    <a:pt x="3243" y="576"/>
                    <a:pt x="4814" y="536"/>
                    <a:pt x="6366" y="397"/>
                  </a:cubicBezTo>
                  <a:cubicBezTo>
                    <a:pt x="6465" y="298"/>
                    <a:pt x="6465" y="178"/>
                    <a:pt x="6326" y="39"/>
                  </a:cubicBezTo>
                  <a:cubicBezTo>
                    <a:pt x="6140" y="11"/>
                    <a:pt x="5954" y="0"/>
                    <a:pt x="5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8" name="Google Shape;17948;p41"/>
            <p:cNvSpPr/>
            <p:nvPr/>
          </p:nvSpPr>
          <p:spPr>
            <a:xfrm>
              <a:off x="5283300" y="2828150"/>
              <a:ext cx="84050" cy="40800"/>
            </a:xfrm>
            <a:custGeom>
              <a:avLst/>
              <a:gdLst/>
              <a:ahLst/>
              <a:cxnLst/>
              <a:rect l="l" t="t" r="r" b="b"/>
              <a:pathLst>
                <a:path w="3362" h="1632" extrusionOk="0">
                  <a:moveTo>
                    <a:pt x="478" y="0"/>
                  </a:moveTo>
                  <a:cubicBezTo>
                    <a:pt x="299" y="40"/>
                    <a:pt x="100" y="60"/>
                    <a:pt x="0" y="259"/>
                  </a:cubicBezTo>
                  <a:cubicBezTo>
                    <a:pt x="20" y="637"/>
                    <a:pt x="299" y="816"/>
                    <a:pt x="597" y="896"/>
                  </a:cubicBezTo>
                  <a:cubicBezTo>
                    <a:pt x="1333" y="1094"/>
                    <a:pt x="2009" y="1492"/>
                    <a:pt x="2785" y="1632"/>
                  </a:cubicBezTo>
                  <a:cubicBezTo>
                    <a:pt x="3004" y="1632"/>
                    <a:pt x="3163" y="1552"/>
                    <a:pt x="3302" y="1413"/>
                  </a:cubicBezTo>
                  <a:cubicBezTo>
                    <a:pt x="3362" y="1333"/>
                    <a:pt x="3362" y="1234"/>
                    <a:pt x="3302" y="1154"/>
                  </a:cubicBezTo>
                  <a:cubicBezTo>
                    <a:pt x="2526" y="398"/>
                    <a:pt x="1413" y="358"/>
                    <a:pt x="4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9" name="Google Shape;17949;p41"/>
            <p:cNvSpPr/>
            <p:nvPr/>
          </p:nvSpPr>
          <p:spPr>
            <a:xfrm>
              <a:off x="5524000" y="2841025"/>
              <a:ext cx="119375" cy="25925"/>
            </a:xfrm>
            <a:custGeom>
              <a:avLst/>
              <a:gdLst/>
              <a:ahLst/>
              <a:cxnLst/>
              <a:rect l="l" t="t" r="r" b="b"/>
              <a:pathLst>
                <a:path w="4775" h="1037" extrusionOk="0">
                  <a:moveTo>
                    <a:pt x="4008" y="0"/>
                  </a:moveTo>
                  <a:cubicBezTo>
                    <a:pt x="3979" y="0"/>
                    <a:pt x="3950" y="1"/>
                    <a:pt x="3919" y="3"/>
                  </a:cubicBezTo>
                  <a:cubicBezTo>
                    <a:pt x="2712" y="41"/>
                    <a:pt x="1562" y="481"/>
                    <a:pt x="376" y="481"/>
                  </a:cubicBezTo>
                  <a:cubicBezTo>
                    <a:pt x="350" y="481"/>
                    <a:pt x="324" y="480"/>
                    <a:pt x="299" y="480"/>
                  </a:cubicBezTo>
                  <a:cubicBezTo>
                    <a:pt x="159" y="480"/>
                    <a:pt x="60" y="579"/>
                    <a:pt x="0" y="679"/>
                  </a:cubicBezTo>
                  <a:cubicBezTo>
                    <a:pt x="42" y="797"/>
                    <a:pt x="132" y="821"/>
                    <a:pt x="235" y="821"/>
                  </a:cubicBezTo>
                  <a:cubicBezTo>
                    <a:pt x="303" y="821"/>
                    <a:pt x="377" y="810"/>
                    <a:pt x="446" y="810"/>
                  </a:cubicBezTo>
                  <a:cubicBezTo>
                    <a:pt x="572" y="810"/>
                    <a:pt x="683" y="844"/>
                    <a:pt x="716" y="1037"/>
                  </a:cubicBezTo>
                  <a:cubicBezTo>
                    <a:pt x="2089" y="818"/>
                    <a:pt x="3402" y="420"/>
                    <a:pt x="4774" y="221"/>
                  </a:cubicBezTo>
                  <a:cubicBezTo>
                    <a:pt x="4520" y="94"/>
                    <a:pt x="4315" y="0"/>
                    <a:pt x="4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0" name="Google Shape;17950;p41"/>
            <p:cNvSpPr/>
            <p:nvPr/>
          </p:nvSpPr>
          <p:spPr>
            <a:xfrm>
              <a:off x="5775150" y="2814225"/>
              <a:ext cx="122350" cy="18925"/>
            </a:xfrm>
            <a:custGeom>
              <a:avLst/>
              <a:gdLst/>
              <a:ahLst/>
              <a:cxnLst/>
              <a:rect l="l" t="t" r="r" b="b"/>
              <a:pathLst>
                <a:path w="4894" h="757" extrusionOk="0">
                  <a:moveTo>
                    <a:pt x="4814" y="0"/>
                  </a:moveTo>
                  <a:cubicBezTo>
                    <a:pt x="4018" y="0"/>
                    <a:pt x="298" y="458"/>
                    <a:pt x="0" y="677"/>
                  </a:cubicBezTo>
                  <a:cubicBezTo>
                    <a:pt x="378" y="732"/>
                    <a:pt x="755" y="756"/>
                    <a:pt x="1129" y="756"/>
                  </a:cubicBezTo>
                  <a:cubicBezTo>
                    <a:pt x="2369" y="756"/>
                    <a:pt x="3592" y="490"/>
                    <a:pt x="4814" y="199"/>
                  </a:cubicBezTo>
                  <a:lnTo>
                    <a:pt x="4894" y="120"/>
                  </a:lnTo>
                  <a:cubicBezTo>
                    <a:pt x="4894" y="80"/>
                    <a:pt x="4894" y="60"/>
                    <a:pt x="4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1" name="Google Shape;17951;p41"/>
            <p:cNvSpPr/>
            <p:nvPr/>
          </p:nvSpPr>
          <p:spPr>
            <a:xfrm>
              <a:off x="5365850" y="2857675"/>
              <a:ext cx="69650" cy="33650"/>
            </a:xfrm>
            <a:custGeom>
              <a:avLst/>
              <a:gdLst/>
              <a:ahLst/>
              <a:cxnLst/>
              <a:rect l="l" t="t" r="r" b="b"/>
              <a:pathLst>
                <a:path w="2786" h="1346" extrusionOk="0">
                  <a:moveTo>
                    <a:pt x="876" y="252"/>
                  </a:moveTo>
                  <a:lnTo>
                    <a:pt x="895" y="331"/>
                  </a:lnTo>
                  <a:cubicBezTo>
                    <a:pt x="895" y="333"/>
                    <a:pt x="895" y="334"/>
                    <a:pt x="895" y="334"/>
                  </a:cubicBezTo>
                  <a:cubicBezTo>
                    <a:pt x="892" y="334"/>
                    <a:pt x="876" y="252"/>
                    <a:pt x="876" y="252"/>
                  </a:cubicBezTo>
                  <a:close/>
                  <a:moveTo>
                    <a:pt x="483" y="0"/>
                  </a:moveTo>
                  <a:cubicBezTo>
                    <a:pt x="359" y="0"/>
                    <a:pt x="231" y="19"/>
                    <a:pt x="109" y="19"/>
                  </a:cubicBezTo>
                  <a:cubicBezTo>
                    <a:pt x="72" y="19"/>
                    <a:pt x="36" y="17"/>
                    <a:pt x="0" y="13"/>
                  </a:cubicBezTo>
                  <a:lnTo>
                    <a:pt x="0" y="13"/>
                  </a:lnTo>
                  <a:cubicBezTo>
                    <a:pt x="0" y="53"/>
                    <a:pt x="20" y="132"/>
                    <a:pt x="20" y="172"/>
                  </a:cubicBezTo>
                  <a:cubicBezTo>
                    <a:pt x="0" y="351"/>
                    <a:pt x="0" y="530"/>
                    <a:pt x="80" y="709"/>
                  </a:cubicBezTo>
                  <a:cubicBezTo>
                    <a:pt x="677" y="1206"/>
                    <a:pt x="1353" y="1346"/>
                    <a:pt x="2089" y="1346"/>
                  </a:cubicBezTo>
                  <a:lnTo>
                    <a:pt x="2288" y="1346"/>
                  </a:lnTo>
                  <a:cubicBezTo>
                    <a:pt x="2467" y="1226"/>
                    <a:pt x="2785" y="968"/>
                    <a:pt x="2547" y="908"/>
                  </a:cubicBezTo>
                  <a:cubicBezTo>
                    <a:pt x="1970" y="749"/>
                    <a:pt x="1572" y="212"/>
                    <a:pt x="955" y="212"/>
                  </a:cubicBezTo>
                  <a:cubicBezTo>
                    <a:pt x="821" y="37"/>
                    <a:pt x="656" y="0"/>
                    <a:pt x="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2" name="Google Shape;17952;p41"/>
            <p:cNvSpPr/>
            <p:nvPr/>
          </p:nvSpPr>
          <p:spPr>
            <a:xfrm>
              <a:off x="5264400" y="2935250"/>
              <a:ext cx="94500" cy="32600"/>
            </a:xfrm>
            <a:custGeom>
              <a:avLst/>
              <a:gdLst/>
              <a:ahLst/>
              <a:cxnLst/>
              <a:rect l="l" t="t" r="r" b="b"/>
              <a:pathLst>
                <a:path w="3780" h="1304" extrusionOk="0">
                  <a:moveTo>
                    <a:pt x="375" y="1"/>
                  </a:moveTo>
                  <a:cubicBezTo>
                    <a:pt x="317" y="1"/>
                    <a:pt x="259" y="5"/>
                    <a:pt x="199" y="13"/>
                  </a:cubicBezTo>
                  <a:cubicBezTo>
                    <a:pt x="100" y="53"/>
                    <a:pt x="40" y="113"/>
                    <a:pt x="0" y="212"/>
                  </a:cubicBezTo>
                  <a:cubicBezTo>
                    <a:pt x="40" y="252"/>
                    <a:pt x="60" y="292"/>
                    <a:pt x="80" y="331"/>
                  </a:cubicBezTo>
                  <a:cubicBezTo>
                    <a:pt x="239" y="530"/>
                    <a:pt x="498" y="351"/>
                    <a:pt x="657" y="530"/>
                  </a:cubicBezTo>
                  <a:lnTo>
                    <a:pt x="657" y="709"/>
                  </a:lnTo>
                  <a:cubicBezTo>
                    <a:pt x="836" y="709"/>
                    <a:pt x="995" y="729"/>
                    <a:pt x="1194" y="729"/>
                  </a:cubicBezTo>
                  <a:cubicBezTo>
                    <a:pt x="1273" y="749"/>
                    <a:pt x="1353" y="809"/>
                    <a:pt x="1393" y="888"/>
                  </a:cubicBezTo>
                  <a:lnTo>
                    <a:pt x="1592" y="888"/>
                  </a:lnTo>
                  <a:cubicBezTo>
                    <a:pt x="1648" y="844"/>
                    <a:pt x="1704" y="805"/>
                    <a:pt x="1760" y="805"/>
                  </a:cubicBezTo>
                  <a:cubicBezTo>
                    <a:pt x="1803" y="805"/>
                    <a:pt x="1847" y="828"/>
                    <a:pt x="1890" y="888"/>
                  </a:cubicBezTo>
                  <a:cubicBezTo>
                    <a:pt x="1930" y="948"/>
                    <a:pt x="1950" y="1008"/>
                    <a:pt x="1989" y="1048"/>
                  </a:cubicBezTo>
                  <a:cubicBezTo>
                    <a:pt x="2417" y="1048"/>
                    <a:pt x="2792" y="1290"/>
                    <a:pt x="3212" y="1290"/>
                  </a:cubicBezTo>
                  <a:cubicBezTo>
                    <a:pt x="3242" y="1290"/>
                    <a:pt x="3272" y="1289"/>
                    <a:pt x="3302" y="1286"/>
                  </a:cubicBezTo>
                  <a:cubicBezTo>
                    <a:pt x="3343" y="1298"/>
                    <a:pt x="3381" y="1304"/>
                    <a:pt x="3416" y="1304"/>
                  </a:cubicBezTo>
                  <a:cubicBezTo>
                    <a:pt x="3557" y="1304"/>
                    <a:pt x="3665" y="1218"/>
                    <a:pt x="3760" y="1107"/>
                  </a:cubicBezTo>
                  <a:cubicBezTo>
                    <a:pt x="3780" y="1107"/>
                    <a:pt x="3780" y="1087"/>
                    <a:pt x="3780" y="1028"/>
                  </a:cubicBezTo>
                  <a:cubicBezTo>
                    <a:pt x="3780" y="988"/>
                    <a:pt x="3760" y="928"/>
                    <a:pt x="3720" y="888"/>
                  </a:cubicBezTo>
                  <a:cubicBezTo>
                    <a:pt x="3481" y="789"/>
                    <a:pt x="3243" y="809"/>
                    <a:pt x="3024" y="690"/>
                  </a:cubicBezTo>
                  <a:cubicBezTo>
                    <a:pt x="2975" y="641"/>
                    <a:pt x="2912" y="633"/>
                    <a:pt x="2847" y="633"/>
                  </a:cubicBezTo>
                  <a:cubicBezTo>
                    <a:pt x="2820" y="633"/>
                    <a:pt x="2792" y="635"/>
                    <a:pt x="2765" y="635"/>
                  </a:cubicBezTo>
                  <a:cubicBezTo>
                    <a:pt x="2676" y="635"/>
                    <a:pt x="2596" y="620"/>
                    <a:pt x="2566" y="491"/>
                  </a:cubicBezTo>
                  <a:cubicBezTo>
                    <a:pt x="2483" y="373"/>
                    <a:pt x="2371" y="327"/>
                    <a:pt x="2243" y="327"/>
                  </a:cubicBezTo>
                  <a:cubicBezTo>
                    <a:pt x="2218" y="327"/>
                    <a:pt x="2194" y="328"/>
                    <a:pt x="2169" y="331"/>
                  </a:cubicBezTo>
                  <a:cubicBezTo>
                    <a:pt x="2098" y="343"/>
                    <a:pt x="2029" y="349"/>
                    <a:pt x="1961" y="349"/>
                  </a:cubicBezTo>
                  <a:cubicBezTo>
                    <a:pt x="1412" y="349"/>
                    <a:pt x="927" y="1"/>
                    <a:pt x="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3" name="Google Shape;17953;p41"/>
            <p:cNvSpPr/>
            <p:nvPr/>
          </p:nvSpPr>
          <p:spPr>
            <a:xfrm>
              <a:off x="5531450" y="2869725"/>
              <a:ext cx="82575" cy="19050"/>
            </a:xfrm>
            <a:custGeom>
              <a:avLst/>
              <a:gdLst/>
              <a:ahLst/>
              <a:cxnLst/>
              <a:rect l="l" t="t" r="r" b="b"/>
              <a:pathLst>
                <a:path w="3303" h="762" extrusionOk="0">
                  <a:moveTo>
                    <a:pt x="1891" y="0"/>
                  </a:moveTo>
                  <a:cubicBezTo>
                    <a:pt x="1386" y="0"/>
                    <a:pt x="914" y="240"/>
                    <a:pt x="418" y="287"/>
                  </a:cubicBezTo>
                  <a:cubicBezTo>
                    <a:pt x="406" y="325"/>
                    <a:pt x="377" y="339"/>
                    <a:pt x="348" y="339"/>
                  </a:cubicBezTo>
                  <a:cubicBezTo>
                    <a:pt x="331" y="339"/>
                    <a:pt x="314" y="334"/>
                    <a:pt x="299" y="327"/>
                  </a:cubicBezTo>
                  <a:cubicBezTo>
                    <a:pt x="140" y="366"/>
                    <a:pt x="1" y="386"/>
                    <a:pt x="1" y="585"/>
                  </a:cubicBezTo>
                  <a:cubicBezTo>
                    <a:pt x="97" y="720"/>
                    <a:pt x="198" y="762"/>
                    <a:pt x="304" y="762"/>
                  </a:cubicBezTo>
                  <a:cubicBezTo>
                    <a:pt x="417" y="762"/>
                    <a:pt x="534" y="715"/>
                    <a:pt x="657" y="685"/>
                  </a:cubicBezTo>
                  <a:cubicBezTo>
                    <a:pt x="1413" y="665"/>
                    <a:pt x="2149" y="625"/>
                    <a:pt x="2905" y="466"/>
                  </a:cubicBezTo>
                  <a:cubicBezTo>
                    <a:pt x="2945" y="426"/>
                    <a:pt x="3024" y="366"/>
                    <a:pt x="3104" y="366"/>
                  </a:cubicBezTo>
                  <a:cubicBezTo>
                    <a:pt x="3183" y="366"/>
                    <a:pt x="3243" y="346"/>
                    <a:pt x="3303" y="287"/>
                  </a:cubicBezTo>
                  <a:cubicBezTo>
                    <a:pt x="3178" y="114"/>
                    <a:pt x="3021" y="80"/>
                    <a:pt x="2856" y="80"/>
                  </a:cubicBezTo>
                  <a:cubicBezTo>
                    <a:pt x="2749" y="80"/>
                    <a:pt x="2639" y="95"/>
                    <a:pt x="2532" y="95"/>
                  </a:cubicBezTo>
                  <a:cubicBezTo>
                    <a:pt x="2462" y="95"/>
                    <a:pt x="2393" y="88"/>
                    <a:pt x="2328" y="68"/>
                  </a:cubicBezTo>
                  <a:cubicBezTo>
                    <a:pt x="2179" y="20"/>
                    <a:pt x="2033" y="0"/>
                    <a:pt x="18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4" name="Google Shape;17954;p41"/>
            <p:cNvSpPr/>
            <p:nvPr/>
          </p:nvSpPr>
          <p:spPr>
            <a:xfrm>
              <a:off x="5234050" y="2923625"/>
              <a:ext cx="84075" cy="23800"/>
            </a:xfrm>
            <a:custGeom>
              <a:avLst/>
              <a:gdLst/>
              <a:ahLst/>
              <a:cxnLst/>
              <a:rect l="l" t="t" r="r" b="b"/>
              <a:pathLst>
                <a:path w="3363" h="952" extrusionOk="0">
                  <a:moveTo>
                    <a:pt x="518" y="1"/>
                  </a:moveTo>
                  <a:cubicBezTo>
                    <a:pt x="100" y="120"/>
                    <a:pt x="1" y="319"/>
                    <a:pt x="379" y="617"/>
                  </a:cubicBezTo>
                  <a:cubicBezTo>
                    <a:pt x="578" y="783"/>
                    <a:pt x="846" y="797"/>
                    <a:pt x="1114" y="797"/>
                  </a:cubicBezTo>
                  <a:cubicBezTo>
                    <a:pt x="1167" y="797"/>
                    <a:pt x="1221" y="796"/>
                    <a:pt x="1274" y="796"/>
                  </a:cubicBezTo>
                  <a:lnTo>
                    <a:pt x="1274" y="598"/>
                  </a:lnTo>
                  <a:cubicBezTo>
                    <a:pt x="1316" y="594"/>
                    <a:pt x="1358" y="593"/>
                    <a:pt x="1400" y="593"/>
                  </a:cubicBezTo>
                  <a:cubicBezTo>
                    <a:pt x="1872" y="593"/>
                    <a:pt x="2329" y="786"/>
                    <a:pt x="2786" y="896"/>
                  </a:cubicBezTo>
                  <a:cubicBezTo>
                    <a:pt x="2887" y="924"/>
                    <a:pt x="2984" y="951"/>
                    <a:pt x="3075" y="951"/>
                  </a:cubicBezTo>
                  <a:cubicBezTo>
                    <a:pt x="3180" y="951"/>
                    <a:pt x="3277" y="914"/>
                    <a:pt x="3363" y="796"/>
                  </a:cubicBezTo>
                  <a:cubicBezTo>
                    <a:pt x="2408" y="518"/>
                    <a:pt x="1473" y="279"/>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5" name="Google Shape;17955;p41"/>
            <p:cNvSpPr/>
            <p:nvPr/>
          </p:nvSpPr>
          <p:spPr>
            <a:xfrm>
              <a:off x="5827850" y="2967400"/>
              <a:ext cx="114900" cy="20400"/>
            </a:xfrm>
            <a:custGeom>
              <a:avLst/>
              <a:gdLst/>
              <a:ahLst/>
              <a:cxnLst/>
              <a:rect l="l" t="t" r="r" b="b"/>
              <a:pathLst>
                <a:path w="4596" h="816" extrusionOk="0">
                  <a:moveTo>
                    <a:pt x="4596" y="0"/>
                  </a:moveTo>
                  <a:lnTo>
                    <a:pt x="4596" y="0"/>
                  </a:lnTo>
                  <a:cubicBezTo>
                    <a:pt x="3064" y="20"/>
                    <a:pt x="1512" y="199"/>
                    <a:pt x="1" y="537"/>
                  </a:cubicBezTo>
                  <a:cubicBezTo>
                    <a:pt x="118" y="560"/>
                    <a:pt x="237" y="568"/>
                    <a:pt x="358" y="568"/>
                  </a:cubicBezTo>
                  <a:cubicBezTo>
                    <a:pt x="602" y="568"/>
                    <a:pt x="850" y="537"/>
                    <a:pt x="1098" y="537"/>
                  </a:cubicBezTo>
                  <a:cubicBezTo>
                    <a:pt x="1373" y="537"/>
                    <a:pt x="1647" y="575"/>
                    <a:pt x="1910" y="736"/>
                  </a:cubicBezTo>
                  <a:cubicBezTo>
                    <a:pt x="1990" y="756"/>
                    <a:pt x="2030" y="796"/>
                    <a:pt x="2109" y="816"/>
                  </a:cubicBezTo>
                  <a:cubicBezTo>
                    <a:pt x="2388" y="597"/>
                    <a:pt x="2726" y="557"/>
                    <a:pt x="3084" y="557"/>
                  </a:cubicBezTo>
                  <a:cubicBezTo>
                    <a:pt x="3104" y="199"/>
                    <a:pt x="3382" y="219"/>
                    <a:pt x="3621" y="199"/>
                  </a:cubicBezTo>
                  <a:cubicBezTo>
                    <a:pt x="3678" y="189"/>
                    <a:pt x="3736" y="186"/>
                    <a:pt x="3794" y="186"/>
                  </a:cubicBezTo>
                  <a:cubicBezTo>
                    <a:pt x="3900" y="186"/>
                    <a:pt x="4007" y="197"/>
                    <a:pt x="4110" y="197"/>
                  </a:cubicBezTo>
                  <a:cubicBezTo>
                    <a:pt x="4284" y="197"/>
                    <a:pt x="4451" y="166"/>
                    <a:pt x="45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6" name="Google Shape;17956;p41"/>
            <p:cNvSpPr/>
            <p:nvPr/>
          </p:nvSpPr>
          <p:spPr>
            <a:xfrm>
              <a:off x="5950200" y="2770575"/>
              <a:ext cx="126825" cy="15325"/>
            </a:xfrm>
            <a:custGeom>
              <a:avLst/>
              <a:gdLst/>
              <a:ahLst/>
              <a:cxnLst/>
              <a:rect l="l" t="t" r="r" b="b"/>
              <a:pathLst>
                <a:path w="5073" h="613" extrusionOk="0">
                  <a:moveTo>
                    <a:pt x="1803" y="1"/>
                  </a:moveTo>
                  <a:cubicBezTo>
                    <a:pt x="1293" y="1"/>
                    <a:pt x="786" y="75"/>
                    <a:pt x="279" y="234"/>
                  </a:cubicBezTo>
                  <a:cubicBezTo>
                    <a:pt x="279" y="374"/>
                    <a:pt x="0" y="414"/>
                    <a:pt x="100" y="612"/>
                  </a:cubicBezTo>
                  <a:cubicBezTo>
                    <a:pt x="1771" y="553"/>
                    <a:pt x="3402" y="473"/>
                    <a:pt x="5073" y="433"/>
                  </a:cubicBezTo>
                  <a:cubicBezTo>
                    <a:pt x="4864" y="304"/>
                    <a:pt x="4635" y="289"/>
                    <a:pt x="4401" y="289"/>
                  </a:cubicBezTo>
                  <a:cubicBezTo>
                    <a:pt x="4331" y="289"/>
                    <a:pt x="4261" y="291"/>
                    <a:pt x="4190" y="291"/>
                  </a:cubicBezTo>
                  <a:cubicBezTo>
                    <a:pt x="4025" y="291"/>
                    <a:pt x="3860" y="283"/>
                    <a:pt x="3700" y="234"/>
                  </a:cubicBezTo>
                  <a:cubicBezTo>
                    <a:pt x="3678" y="202"/>
                    <a:pt x="3644" y="187"/>
                    <a:pt x="3612" y="187"/>
                  </a:cubicBezTo>
                  <a:cubicBezTo>
                    <a:pt x="3585" y="187"/>
                    <a:pt x="3559" y="197"/>
                    <a:pt x="3541" y="215"/>
                  </a:cubicBezTo>
                  <a:lnTo>
                    <a:pt x="3342" y="215"/>
                  </a:lnTo>
                  <a:cubicBezTo>
                    <a:pt x="2825" y="75"/>
                    <a:pt x="2313" y="1"/>
                    <a:pt x="18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7" name="Google Shape;17957;p41"/>
            <p:cNvSpPr/>
            <p:nvPr/>
          </p:nvSpPr>
          <p:spPr>
            <a:xfrm>
              <a:off x="5951675" y="2824100"/>
              <a:ext cx="100275" cy="14025"/>
            </a:xfrm>
            <a:custGeom>
              <a:avLst/>
              <a:gdLst/>
              <a:ahLst/>
              <a:cxnLst/>
              <a:rect l="l" t="t" r="r" b="b"/>
              <a:pathLst>
                <a:path w="4011" h="561" extrusionOk="0">
                  <a:moveTo>
                    <a:pt x="3473" y="0"/>
                  </a:moveTo>
                  <a:cubicBezTo>
                    <a:pt x="2303" y="0"/>
                    <a:pt x="1136" y="91"/>
                    <a:pt x="1" y="361"/>
                  </a:cubicBezTo>
                  <a:cubicBezTo>
                    <a:pt x="99" y="384"/>
                    <a:pt x="198" y="392"/>
                    <a:pt x="298" y="392"/>
                  </a:cubicBezTo>
                  <a:cubicBezTo>
                    <a:pt x="498" y="392"/>
                    <a:pt x="698" y="361"/>
                    <a:pt x="895" y="361"/>
                  </a:cubicBezTo>
                  <a:cubicBezTo>
                    <a:pt x="1114" y="361"/>
                    <a:pt x="1329" y="399"/>
                    <a:pt x="1533" y="560"/>
                  </a:cubicBezTo>
                  <a:cubicBezTo>
                    <a:pt x="1722" y="491"/>
                    <a:pt x="1940" y="393"/>
                    <a:pt x="2150" y="393"/>
                  </a:cubicBezTo>
                  <a:cubicBezTo>
                    <a:pt x="2183" y="393"/>
                    <a:pt x="2216" y="396"/>
                    <a:pt x="2249" y="401"/>
                  </a:cubicBezTo>
                  <a:cubicBezTo>
                    <a:pt x="2363" y="430"/>
                    <a:pt x="2477" y="440"/>
                    <a:pt x="2591" y="440"/>
                  </a:cubicBezTo>
                  <a:cubicBezTo>
                    <a:pt x="2889" y="440"/>
                    <a:pt x="3185" y="370"/>
                    <a:pt x="3473" y="370"/>
                  </a:cubicBezTo>
                  <a:cubicBezTo>
                    <a:pt x="3536" y="370"/>
                    <a:pt x="3599" y="373"/>
                    <a:pt x="3661" y="381"/>
                  </a:cubicBezTo>
                  <a:cubicBezTo>
                    <a:pt x="3676" y="382"/>
                    <a:pt x="3691" y="382"/>
                    <a:pt x="3705" y="382"/>
                  </a:cubicBezTo>
                  <a:cubicBezTo>
                    <a:pt x="4011" y="382"/>
                    <a:pt x="3916" y="175"/>
                    <a:pt x="3840" y="3"/>
                  </a:cubicBezTo>
                  <a:cubicBezTo>
                    <a:pt x="3718" y="1"/>
                    <a:pt x="3595" y="0"/>
                    <a:pt x="3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8" name="Google Shape;17958;p41"/>
            <p:cNvSpPr/>
            <p:nvPr/>
          </p:nvSpPr>
          <p:spPr>
            <a:xfrm>
              <a:off x="5465800" y="2867975"/>
              <a:ext cx="73625" cy="26350"/>
            </a:xfrm>
            <a:custGeom>
              <a:avLst/>
              <a:gdLst/>
              <a:ahLst/>
              <a:cxnLst/>
              <a:rect l="l" t="t" r="r" b="b"/>
              <a:pathLst>
                <a:path w="2945" h="1054" extrusionOk="0">
                  <a:moveTo>
                    <a:pt x="1124" y="1"/>
                  </a:moveTo>
                  <a:cubicBezTo>
                    <a:pt x="735" y="1"/>
                    <a:pt x="372" y="178"/>
                    <a:pt x="1" y="337"/>
                  </a:cubicBezTo>
                  <a:lnTo>
                    <a:pt x="1" y="735"/>
                  </a:lnTo>
                  <a:cubicBezTo>
                    <a:pt x="247" y="966"/>
                    <a:pt x="524" y="998"/>
                    <a:pt x="810" y="998"/>
                  </a:cubicBezTo>
                  <a:cubicBezTo>
                    <a:pt x="918" y="998"/>
                    <a:pt x="1026" y="993"/>
                    <a:pt x="1135" y="993"/>
                  </a:cubicBezTo>
                  <a:cubicBezTo>
                    <a:pt x="1652" y="854"/>
                    <a:pt x="2269" y="1053"/>
                    <a:pt x="2686" y="556"/>
                  </a:cubicBezTo>
                  <a:cubicBezTo>
                    <a:pt x="2786" y="496"/>
                    <a:pt x="2865" y="436"/>
                    <a:pt x="2945" y="357"/>
                  </a:cubicBezTo>
                  <a:lnTo>
                    <a:pt x="2945" y="357"/>
                  </a:lnTo>
                  <a:cubicBezTo>
                    <a:pt x="2859" y="370"/>
                    <a:pt x="2775" y="372"/>
                    <a:pt x="2693" y="372"/>
                  </a:cubicBezTo>
                  <a:cubicBezTo>
                    <a:pt x="2652" y="372"/>
                    <a:pt x="2612" y="372"/>
                    <a:pt x="2572" y="372"/>
                  </a:cubicBezTo>
                  <a:cubicBezTo>
                    <a:pt x="2453" y="372"/>
                    <a:pt x="2338" y="377"/>
                    <a:pt x="2229" y="416"/>
                  </a:cubicBezTo>
                  <a:cubicBezTo>
                    <a:pt x="2181" y="424"/>
                    <a:pt x="2137" y="428"/>
                    <a:pt x="2096" y="428"/>
                  </a:cubicBezTo>
                  <a:cubicBezTo>
                    <a:pt x="1920" y="428"/>
                    <a:pt x="1812" y="352"/>
                    <a:pt x="1731" y="158"/>
                  </a:cubicBezTo>
                  <a:cubicBezTo>
                    <a:pt x="1519" y="45"/>
                    <a:pt x="1318" y="1"/>
                    <a:pt x="1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9" name="Google Shape;17959;p41"/>
            <p:cNvSpPr/>
            <p:nvPr/>
          </p:nvSpPr>
          <p:spPr>
            <a:xfrm>
              <a:off x="5909900" y="2762500"/>
              <a:ext cx="123875" cy="12350"/>
            </a:xfrm>
            <a:custGeom>
              <a:avLst/>
              <a:gdLst/>
              <a:ahLst/>
              <a:cxnLst/>
              <a:rect l="l" t="t" r="r" b="b"/>
              <a:pathLst>
                <a:path w="4955" h="494" extrusionOk="0">
                  <a:moveTo>
                    <a:pt x="3681" y="0"/>
                  </a:moveTo>
                  <a:cubicBezTo>
                    <a:pt x="3482" y="140"/>
                    <a:pt x="3263" y="0"/>
                    <a:pt x="3084" y="160"/>
                  </a:cubicBezTo>
                  <a:lnTo>
                    <a:pt x="2706" y="160"/>
                  </a:lnTo>
                  <a:cubicBezTo>
                    <a:pt x="2647" y="120"/>
                    <a:pt x="2582" y="100"/>
                    <a:pt x="2517" y="100"/>
                  </a:cubicBezTo>
                  <a:cubicBezTo>
                    <a:pt x="2453" y="100"/>
                    <a:pt x="2388" y="120"/>
                    <a:pt x="2328" y="160"/>
                  </a:cubicBezTo>
                  <a:lnTo>
                    <a:pt x="2129" y="160"/>
                  </a:lnTo>
                  <a:cubicBezTo>
                    <a:pt x="2100" y="130"/>
                    <a:pt x="2070" y="115"/>
                    <a:pt x="2037" y="115"/>
                  </a:cubicBezTo>
                  <a:cubicBezTo>
                    <a:pt x="2005" y="115"/>
                    <a:pt x="1970" y="130"/>
                    <a:pt x="1931" y="160"/>
                  </a:cubicBezTo>
                  <a:lnTo>
                    <a:pt x="1732" y="160"/>
                  </a:lnTo>
                  <a:cubicBezTo>
                    <a:pt x="1536" y="85"/>
                    <a:pt x="1346" y="67"/>
                    <a:pt x="1155" y="67"/>
                  </a:cubicBezTo>
                  <a:cubicBezTo>
                    <a:pt x="978" y="67"/>
                    <a:pt x="801" y="83"/>
                    <a:pt x="621" y="83"/>
                  </a:cubicBezTo>
                  <a:cubicBezTo>
                    <a:pt x="581" y="83"/>
                    <a:pt x="540" y="82"/>
                    <a:pt x="498" y="80"/>
                  </a:cubicBezTo>
                  <a:cubicBezTo>
                    <a:pt x="379" y="80"/>
                    <a:pt x="279" y="100"/>
                    <a:pt x="200" y="180"/>
                  </a:cubicBezTo>
                  <a:lnTo>
                    <a:pt x="1" y="378"/>
                  </a:lnTo>
                  <a:cubicBezTo>
                    <a:pt x="120" y="378"/>
                    <a:pt x="220" y="398"/>
                    <a:pt x="339" y="398"/>
                  </a:cubicBezTo>
                  <a:cubicBezTo>
                    <a:pt x="433" y="445"/>
                    <a:pt x="536" y="466"/>
                    <a:pt x="641" y="466"/>
                  </a:cubicBezTo>
                  <a:cubicBezTo>
                    <a:pt x="759" y="466"/>
                    <a:pt x="880" y="440"/>
                    <a:pt x="996" y="398"/>
                  </a:cubicBezTo>
                  <a:lnTo>
                    <a:pt x="1473" y="398"/>
                  </a:lnTo>
                  <a:cubicBezTo>
                    <a:pt x="2090" y="452"/>
                    <a:pt x="2707" y="493"/>
                    <a:pt x="3327" y="493"/>
                  </a:cubicBezTo>
                  <a:cubicBezTo>
                    <a:pt x="3867" y="493"/>
                    <a:pt x="4408" y="462"/>
                    <a:pt x="4954" y="378"/>
                  </a:cubicBezTo>
                  <a:lnTo>
                    <a:pt x="4954" y="180"/>
                  </a:lnTo>
                  <a:cubicBezTo>
                    <a:pt x="4896" y="174"/>
                    <a:pt x="4837" y="172"/>
                    <a:pt x="4779" y="172"/>
                  </a:cubicBezTo>
                  <a:cubicBezTo>
                    <a:pt x="4657" y="172"/>
                    <a:pt x="4537" y="180"/>
                    <a:pt x="4419" y="180"/>
                  </a:cubicBezTo>
                  <a:cubicBezTo>
                    <a:pt x="4208" y="180"/>
                    <a:pt x="4005" y="153"/>
                    <a:pt x="3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0" name="Google Shape;17960;p41"/>
            <p:cNvSpPr/>
            <p:nvPr/>
          </p:nvSpPr>
          <p:spPr>
            <a:xfrm>
              <a:off x="6343575" y="2794325"/>
              <a:ext cx="52250" cy="24200"/>
            </a:xfrm>
            <a:custGeom>
              <a:avLst/>
              <a:gdLst/>
              <a:ahLst/>
              <a:cxnLst/>
              <a:rect l="l" t="t" r="r" b="b"/>
              <a:pathLst>
                <a:path w="2090" h="968" extrusionOk="0">
                  <a:moveTo>
                    <a:pt x="1333" y="1"/>
                  </a:moveTo>
                  <a:cubicBezTo>
                    <a:pt x="876" y="1"/>
                    <a:pt x="458" y="21"/>
                    <a:pt x="0" y="21"/>
                  </a:cubicBezTo>
                  <a:cubicBezTo>
                    <a:pt x="80" y="299"/>
                    <a:pt x="458" y="200"/>
                    <a:pt x="577" y="398"/>
                  </a:cubicBezTo>
                  <a:cubicBezTo>
                    <a:pt x="597" y="418"/>
                    <a:pt x="597" y="478"/>
                    <a:pt x="617" y="498"/>
                  </a:cubicBezTo>
                  <a:cubicBezTo>
                    <a:pt x="697" y="597"/>
                    <a:pt x="776" y="697"/>
                    <a:pt x="756" y="816"/>
                  </a:cubicBezTo>
                  <a:cubicBezTo>
                    <a:pt x="853" y="928"/>
                    <a:pt x="950" y="967"/>
                    <a:pt x="1046" y="967"/>
                  </a:cubicBezTo>
                  <a:cubicBezTo>
                    <a:pt x="1206" y="967"/>
                    <a:pt x="1363" y="859"/>
                    <a:pt x="1512" y="796"/>
                  </a:cubicBezTo>
                  <a:cubicBezTo>
                    <a:pt x="1572" y="796"/>
                    <a:pt x="1592" y="776"/>
                    <a:pt x="1651" y="776"/>
                  </a:cubicBezTo>
                  <a:cubicBezTo>
                    <a:pt x="1751" y="717"/>
                    <a:pt x="1850" y="617"/>
                    <a:pt x="1890" y="518"/>
                  </a:cubicBezTo>
                  <a:cubicBezTo>
                    <a:pt x="1890" y="478"/>
                    <a:pt x="1910" y="458"/>
                    <a:pt x="1910" y="398"/>
                  </a:cubicBezTo>
                  <a:cubicBezTo>
                    <a:pt x="1970" y="279"/>
                    <a:pt x="2049" y="160"/>
                    <a:pt x="2089" y="21"/>
                  </a:cubicBezTo>
                  <a:cubicBezTo>
                    <a:pt x="1850" y="21"/>
                    <a:pt x="1572" y="1"/>
                    <a:pt x="13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1" name="Google Shape;17961;p41"/>
            <p:cNvSpPr/>
            <p:nvPr/>
          </p:nvSpPr>
          <p:spPr>
            <a:xfrm>
              <a:off x="6198850" y="2814400"/>
              <a:ext cx="56725" cy="14450"/>
            </a:xfrm>
            <a:custGeom>
              <a:avLst/>
              <a:gdLst/>
              <a:ahLst/>
              <a:cxnLst/>
              <a:rect l="l" t="t" r="r" b="b"/>
              <a:pathLst>
                <a:path w="2269" h="578" extrusionOk="0">
                  <a:moveTo>
                    <a:pt x="724" y="1"/>
                  </a:moveTo>
                  <a:cubicBezTo>
                    <a:pt x="436" y="1"/>
                    <a:pt x="251" y="149"/>
                    <a:pt x="80" y="371"/>
                  </a:cubicBezTo>
                  <a:cubicBezTo>
                    <a:pt x="1" y="451"/>
                    <a:pt x="1" y="491"/>
                    <a:pt x="60" y="570"/>
                  </a:cubicBezTo>
                  <a:cubicBezTo>
                    <a:pt x="167" y="561"/>
                    <a:pt x="273" y="558"/>
                    <a:pt x="379" y="558"/>
                  </a:cubicBezTo>
                  <a:cubicBezTo>
                    <a:pt x="644" y="558"/>
                    <a:pt x="907" y="578"/>
                    <a:pt x="1168" y="578"/>
                  </a:cubicBezTo>
                  <a:cubicBezTo>
                    <a:pt x="1508" y="578"/>
                    <a:pt x="1843" y="545"/>
                    <a:pt x="2169" y="391"/>
                  </a:cubicBezTo>
                  <a:cubicBezTo>
                    <a:pt x="2189" y="391"/>
                    <a:pt x="2209" y="371"/>
                    <a:pt x="2248" y="312"/>
                  </a:cubicBezTo>
                  <a:cubicBezTo>
                    <a:pt x="2268" y="292"/>
                    <a:pt x="2248" y="252"/>
                    <a:pt x="2169" y="192"/>
                  </a:cubicBezTo>
                  <a:cubicBezTo>
                    <a:pt x="1711" y="152"/>
                    <a:pt x="1294" y="93"/>
                    <a:pt x="876" y="13"/>
                  </a:cubicBezTo>
                  <a:cubicBezTo>
                    <a:pt x="822" y="5"/>
                    <a:pt x="772" y="1"/>
                    <a:pt x="7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2" name="Google Shape;17962;p41"/>
            <p:cNvSpPr/>
            <p:nvPr/>
          </p:nvSpPr>
          <p:spPr>
            <a:xfrm>
              <a:off x="5975550" y="2853000"/>
              <a:ext cx="13450" cy="71150"/>
            </a:xfrm>
            <a:custGeom>
              <a:avLst/>
              <a:gdLst/>
              <a:ahLst/>
              <a:cxnLst/>
              <a:rect l="l" t="t" r="r" b="b"/>
              <a:pathLst>
                <a:path w="538" h="2846" extrusionOk="0">
                  <a:moveTo>
                    <a:pt x="438" y="1"/>
                  </a:moveTo>
                  <a:cubicBezTo>
                    <a:pt x="279" y="21"/>
                    <a:pt x="160" y="21"/>
                    <a:pt x="41" y="21"/>
                  </a:cubicBezTo>
                  <a:cubicBezTo>
                    <a:pt x="80" y="856"/>
                    <a:pt x="379" y="1712"/>
                    <a:pt x="60" y="2547"/>
                  </a:cubicBezTo>
                  <a:cubicBezTo>
                    <a:pt x="1" y="2686"/>
                    <a:pt x="140" y="2786"/>
                    <a:pt x="239" y="2846"/>
                  </a:cubicBezTo>
                  <a:cubicBezTo>
                    <a:pt x="200" y="2627"/>
                    <a:pt x="339" y="2448"/>
                    <a:pt x="438" y="2289"/>
                  </a:cubicBezTo>
                  <a:cubicBezTo>
                    <a:pt x="379" y="1513"/>
                    <a:pt x="538" y="757"/>
                    <a:pt x="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3" name="Google Shape;17963;p41"/>
            <p:cNvSpPr/>
            <p:nvPr/>
          </p:nvSpPr>
          <p:spPr>
            <a:xfrm>
              <a:off x="5489175" y="2929100"/>
              <a:ext cx="68150" cy="39500"/>
            </a:xfrm>
            <a:custGeom>
              <a:avLst/>
              <a:gdLst/>
              <a:ahLst/>
              <a:cxnLst/>
              <a:rect l="l" t="t" r="r" b="b"/>
              <a:pathLst>
                <a:path w="2726" h="1580" extrusionOk="0">
                  <a:moveTo>
                    <a:pt x="1950" y="1"/>
                  </a:moveTo>
                  <a:cubicBezTo>
                    <a:pt x="1115" y="279"/>
                    <a:pt x="339" y="637"/>
                    <a:pt x="1" y="1532"/>
                  </a:cubicBezTo>
                  <a:cubicBezTo>
                    <a:pt x="34" y="1565"/>
                    <a:pt x="72" y="1580"/>
                    <a:pt x="114" y="1580"/>
                  </a:cubicBezTo>
                  <a:cubicBezTo>
                    <a:pt x="148" y="1580"/>
                    <a:pt x="184" y="1570"/>
                    <a:pt x="220" y="1552"/>
                  </a:cubicBezTo>
                  <a:cubicBezTo>
                    <a:pt x="379" y="1333"/>
                    <a:pt x="538" y="1095"/>
                    <a:pt x="816" y="995"/>
                  </a:cubicBezTo>
                  <a:cubicBezTo>
                    <a:pt x="1274" y="520"/>
                    <a:pt x="1857" y="371"/>
                    <a:pt x="2482" y="371"/>
                  </a:cubicBezTo>
                  <a:cubicBezTo>
                    <a:pt x="2563" y="371"/>
                    <a:pt x="2644" y="374"/>
                    <a:pt x="2726" y="379"/>
                  </a:cubicBezTo>
                  <a:cubicBezTo>
                    <a:pt x="2717" y="120"/>
                    <a:pt x="2604" y="67"/>
                    <a:pt x="2465" y="67"/>
                  </a:cubicBezTo>
                  <a:cubicBezTo>
                    <a:pt x="2366" y="67"/>
                    <a:pt x="2254" y="93"/>
                    <a:pt x="2156" y="93"/>
                  </a:cubicBezTo>
                  <a:cubicBezTo>
                    <a:pt x="2072" y="93"/>
                    <a:pt x="1997" y="74"/>
                    <a:pt x="1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4" name="Google Shape;17964;p41"/>
            <p:cNvSpPr/>
            <p:nvPr/>
          </p:nvSpPr>
          <p:spPr>
            <a:xfrm>
              <a:off x="6253050" y="2811000"/>
              <a:ext cx="56950" cy="14675"/>
            </a:xfrm>
            <a:custGeom>
              <a:avLst/>
              <a:gdLst/>
              <a:ahLst/>
              <a:cxnLst/>
              <a:rect l="l" t="t" r="r" b="b"/>
              <a:pathLst>
                <a:path w="2278" h="587" extrusionOk="0">
                  <a:moveTo>
                    <a:pt x="1018" y="1"/>
                  </a:moveTo>
                  <a:cubicBezTo>
                    <a:pt x="671" y="1"/>
                    <a:pt x="341" y="192"/>
                    <a:pt x="1" y="328"/>
                  </a:cubicBezTo>
                  <a:lnTo>
                    <a:pt x="1" y="527"/>
                  </a:lnTo>
                  <a:cubicBezTo>
                    <a:pt x="737" y="547"/>
                    <a:pt x="1493" y="547"/>
                    <a:pt x="2269" y="587"/>
                  </a:cubicBezTo>
                  <a:cubicBezTo>
                    <a:pt x="2278" y="288"/>
                    <a:pt x="2155" y="232"/>
                    <a:pt x="2003" y="232"/>
                  </a:cubicBezTo>
                  <a:cubicBezTo>
                    <a:pt x="1913" y="232"/>
                    <a:pt x="1814" y="252"/>
                    <a:pt x="1726" y="252"/>
                  </a:cubicBezTo>
                  <a:cubicBezTo>
                    <a:pt x="1635" y="252"/>
                    <a:pt x="1557" y="231"/>
                    <a:pt x="1513" y="149"/>
                  </a:cubicBezTo>
                  <a:cubicBezTo>
                    <a:pt x="1343" y="42"/>
                    <a:pt x="1178" y="1"/>
                    <a:pt x="10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5" name="Google Shape;17965;p41"/>
            <p:cNvSpPr/>
            <p:nvPr/>
          </p:nvSpPr>
          <p:spPr>
            <a:xfrm>
              <a:off x="5441925" y="2932950"/>
              <a:ext cx="20925" cy="53375"/>
            </a:xfrm>
            <a:custGeom>
              <a:avLst/>
              <a:gdLst/>
              <a:ahLst/>
              <a:cxnLst/>
              <a:rect l="l" t="t" r="r" b="b"/>
              <a:pathLst>
                <a:path w="837" h="2135" extrusionOk="0">
                  <a:moveTo>
                    <a:pt x="682" y="1"/>
                  </a:moveTo>
                  <a:cubicBezTo>
                    <a:pt x="647" y="1"/>
                    <a:pt x="618" y="16"/>
                    <a:pt x="598" y="45"/>
                  </a:cubicBezTo>
                  <a:cubicBezTo>
                    <a:pt x="240" y="602"/>
                    <a:pt x="220" y="1239"/>
                    <a:pt x="41" y="1836"/>
                  </a:cubicBezTo>
                  <a:cubicBezTo>
                    <a:pt x="1" y="1975"/>
                    <a:pt x="120" y="2055"/>
                    <a:pt x="220" y="2134"/>
                  </a:cubicBezTo>
                  <a:cubicBezTo>
                    <a:pt x="498" y="1478"/>
                    <a:pt x="836" y="821"/>
                    <a:pt x="797" y="45"/>
                  </a:cubicBezTo>
                  <a:cubicBezTo>
                    <a:pt x="757" y="16"/>
                    <a:pt x="717" y="1"/>
                    <a:pt x="6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6" name="Google Shape;17966;p41"/>
            <p:cNvSpPr/>
            <p:nvPr/>
          </p:nvSpPr>
          <p:spPr>
            <a:xfrm>
              <a:off x="5630925" y="2879375"/>
              <a:ext cx="18925" cy="69150"/>
            </a:xfrm>
            <a:custGeom>
              <a:avLst/>
              <a:gdLst/>
              <a:ahLst/>
              <a:cxnLst/>
              <a:rect l="l" t="t" r="r" b="b"/>
              <a:pathLst>
                <a:path w="757" h="2766" extrusionOk="0">
                  <a:moveTo>
                    <a:pt x="577" y="0"/>
                  </a:moveTo>
                  <a:lnTo>
                    <a:pt x="517" y="60"/>
                  </a:lnTo>
                  <a:cubicBezTo>
                    <a:pt x="438" y="80"/>
                    <a:pt x="358" y="80"/>
                    <a:pt x="299" y="80"/>
                  </a:cubicBezTo>
                  <a:cubicBezTo>
                    <a:pt x="398" y="975"/>
                    <a:pt x="0" y="1850"/>
                    <a:pt x="239" y="2765"/>
                  </a:cubicBezTo>
                  <a:cubicBezTo>
                    <a:pt x="318" y="2248"/>
                    <a:pt x="418" y="1751"/>
                    <a:pt x="517" y="1214"/>
                  </a:cubicBezTo>
                  <a:cubicBezTo>
                    <a:pt x="537" y="836"/>
                    <a:pt x="756" y="458"/>
                    <a:pt x="657" y="60"/>
                  </a:cubicBezTo>
                  <a:lnTo>
                    <a:pt x="5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7" name="Google Shape;17967;p41"/>
            <p:cNvSpPr/>
            <p:nvPr/>
          </p:nvSpPr>
          <p:spPr>
            <a:xfrm>
              <a:off x="6331150" y="2807325"/>
              <a:ext cx="24375" cy="51800"/>
            </a:xfrm>
            <a:custGeom>
              <a:avLst/>
              <a:gdLst/>
              <a:ahLst/>
              <a:cxnLst/>
              <a:rect l="l" t="t" r="r" b="b"/>
              <a:pathLst>
                <a:path w="975" h="2072" extrusionOk="0">
                  <a:moveTo>
                    <a:pt x="513" y="0"/>
                  </a:moveTo>
                  <a:cubicBezTo>
                    <a:pt x="355" y="0"/>
                    <a:pt x="196" y="93"/>
                    <a:pt x="60" y="217"/>
                  </a:cubicBezTo>
                  <a:cubicBezTo>
                    <a:pt x="0" y="336"/>
                    <a:pt x="0" y="416"/>
                    <a:pt x="80" y="495"/>
                  </a:cubicBezTo>
                  <a:cubicBezTo>
                    <a:pt x="378" y="953"/>
                    <a:pt x="179" y="1549"/>
                    <a:pt x="458" y="2027"/>
                  </a:cubicBezTo>
                  <a:cubicBezTo>
                    <a:pt x="497" y="2057"/>
                    <a:pt x="527" y="2072"/>
                    <a:pt x="557" y="2072"/>
                  </a:cubicBezTo>
                  <a:cubicBezTo>
                    <a:pt x="587" y="2072"/>
                    <a:pt x="617" y="2057"/>
                    <a:pt x="656" y="2027"/>
                  </a:cubicBezTo>
                  <a:cubicBezTo>
                    <a:pt x="676" y="1888"/>
                    <a:pt x="676" y="1768"/>
                    <a:pt x="676" y="1649"/>
                  </a:cubicBezTo>
                  <a:cubicBezTo>
                    <a:pt x="676" y="1251"/>
                    <a:pt x="656" y="873"/>
                    <a:pt x="656" y="475"/>
                  </a:cubicBezTo>
                  <a:cubicBezTo>
                    <a:pt x="796" y="396"/>
                    <a:pt x="975" y="256"/>
                    <a:pt x="796" y="117"/>
                  </a:cubicBezTo>
                  <a:cubicBezTo>
                    <a:pt x="705" y="34"/>
                    <a:pt x="609" y="0"/>
                    <a:pt x="5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8" name="Google Shape;17968;p41"/>
            <p:cNvSpPr/>
            <p:nvPr/>
          </p:nvSpPr>
          <p:spPr>
            <a:xfrm>
              <a:off x="6290850" y="2807625"/>
              <a:ext cx="42800" cy="39450"/>
            </a:xfrm>
            <a:custGeom>
              <a:avLst/>
              <a:gdLst/>
              <a:ahLst/>
              <a:cxnLst/>
              <a:rect l="l" t="t" r="r" b="b"/>
              <a:pathLst>
                <a:path w="1712" h="1578" extrusionOk="0">
                  <a:moveTo>
                    <a:pt x="1559" y="1"/>
                  </a:moveTo>
                  <a:cubicBezTo>
                    <a:pt x="1501" y="1"/>
                    <a:pt x="1430" y="27"/>
                    <a:pt x="1353" y="65"/>
                  </a:cubicBezTo>
                  <a:cubicBezTo>
                    <a:pt x="916" y="284"/>
                    <a:pt x="458" y="165"/>
                    <a:pt x="1" y="264"/>
                  </a:cubicBezTo>
                  <a:cubicBezTo>
                    <a:pt x="160" y="583"/>
                    <a:pt x="617" y="324"/>
                    <a:pt x="757" y="682"/>
                  </a:cubicBezTo>
                  <a:lnTo>
                    <a:pt x="975" y="1577"/>
                  </a:lnTo>
                  <a:cubicBezTo>
                    <a:pt x="1453" y="1537"/>
                    <a:pt x="1174" y="1239"/>
                    <a:pt x="1174" y="1020"/>
                  </a:cubicBezTo>
                  <a:cubicBezTo>
                    <a:pt x="1075" y="543"/>
                    <a:pt x="1353" y="463"/>
                    <a:pt x="1711" y="463"/>
                  </a:cubicBezTo>
                  <a:lnTo>
                    <a:pt x="1711" y="264"/>
                  </a:lnTo>
                  <a:cubicBezTo>
                    <a:pt x="1711" y="68"/>
                    <a:pt x="1651" y="1"/>
                    <a:pt x="1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9" name="Google Shape;17969;p41"/>
            <p:cNvSpPr/>
            <p:nvPr/>
          </p:nvSpPr>
          <p:spPr>
            <a:xfrm>
              <a:off x="5443425" y="2894300"/>
              <a:ext cx="24400" cy="39800"/>
            </a:xfrm>
            <a:custGeom>
              <a:avLst/>
              <a:gdLst/>
              <a:ahLst/>
              <a:cxnLst/>
              <a:rect l="l" t="t" r="r" b="b"/>
              <a:pathLst>
                <a:path w="976" h="1592" extrusionOk="0">
                  <a:moveTo>
                    <a:pt x="538" y="0"/>
                  </a:moveTo>
                  <a:cubicBezTo>
                    <a:pt x="468" y="40"/>
                    <a:pt x="398" y="45"/>
                    <a:pt x="331" y="45"/>
                  </a:cubicBezTo>
                  <a:cubicBezTo>
                    <a:pt x="309" y="45"/>
                    <a:pt x="287" y="44"/>
                    <a:pt x="265" y="44"/>
                  </a:cubicBezTo>
                  <a:cubicBezTo>
                    <a:pt x="222" y="44"/>
                    <a:pt x="180" y="46"/>
                    <a:pt x="140" y="60"/>
                  </a:cubicBezTo>
                  <a:cubicBezTo>
                    <a:pt x="40" y="179"/>
                    <a:pt x="1" y="338"/>
                    <a:pt x="140" y="458"/>
                  </a:cubicBezTo>
                  <a:cubicBezTo>
                    <a:pt x="398" y="776"/>
                    <a:pt x="339" y="1233"/>
                    <a:pt x="498" y="1591"/>
                  </a:cubicBezTo>
                  <a:lnTo>
                    <a:pt x="737" y="1591"/>
                  </a:lnTo>
                  <a:cubicBezTo>
                    <a:pt x="975" y="1074"/>
                    <a:pt x="756" y="577"/>
                    <a:pt x="697" y="80"/>
                  </a:cubicBezTo>
                  <a:cubicBezTo>
                    <a:pt x="657" y="40"/>
                    <a:pt x="597" y="0"/>
                    <a:pt x="5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0" name="Google Shape;17970;p41"/>
            <p:cNvSpPr/>
            <p:nvPr/>
          </p:nvSpPr>
          <p:spPr>
            <a:xfrm>
              <a:off x="6313225" y="2833625"/>
              <a:ext cx="14950" cy="58200"/>
            </a:xfrm>
            <a:custGeom>
              <a:avLst/>
              <a:gdLst/>
              <a:ahLst/>
              <a:cxnLst/>
              <a:rect l="l" t="t" r="r" b="b"/>
              <a:pathLst>
                <a:path w="598" h="2328" extrusionOk="0">
                  <a:moveTo>
                    <a:pt x="279" y="0"/>
                  </a:moveTo>
                  <a:lnTo>
                    <a:pt x="279" y="0"/>
                  </a:lnTo>
                  <a:cubicBezTo>
                    <a:pt x="220" y="199"/>
                    <a:pt x="299" y="418"/>
                    <a:pt x="80" y="577"/>
                  </a:cubicBezTo>
                  <a:cubicBezTo>
                    <a:pt x="1" y="1134"/>
                    <a:pt x="120" y="1731"/>
                    <a:pt x="1" y="2328"/>
                  </a:cubicBezTo>
                  <a:cubicBezTo>
                    <a:pt x="478" y="1592"/>
                    <a:pt x="598" y="816"/>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1" name="Google Shape;17971;p41"/>
            <p:cNvSpPr/>
            <p:nvPr/>
          </p:nvSpPr>
          <p:spPr>
            <a:xfrm>
              <a:off x="5465300" y="2861750"/>
              <a:ext cx="49425" cy="15125"/>
            </a:xfrm>
            <a:custGeom>
              <a:avLst/>
              <a:gdLst/>
              <a:ahLst/>
              <a:cxnLst/>
              <a:rect l="l" t="t" r="r" b="b"/>
              <a:pathLst>
                <a:path w="1977" h="605" extrusionOk="0">
                  <a:moveTo>
                    <a:pt x="1666" y="1"/>
                  </a:moveTo>
                  <a:cubicBezTo>
                    <a:pt x="1632" y="1"/>
                    <a:pt x="1593" y="4"/>
                    <a:pt x="1552" y="9"/>
                  </a:cubicBezTo>
                  <a:lnTo>
                    <a:pt x="1175" y="9"/>
                  </a:lnTo>
                  <a:cubicBezTo>
                    <a:pt x="1080" y="95"/>
                    <a:pt x="963" y="107"/>
                    <a:pt x="844" y="107"/>
                  </a:cubicBezTo>
                  <a:cubicBezTo>
                    <a:pt x="799" y="107"/>
                    <a:pt x="753" y="105"/>
                    <a:pt x="708" y="105"/>
                  </a:cubicBezTo>
                  <a:cubicBezTo>
                    <a:pt x="596" y="105"/>
                    <a:pt x="488" y="115"/>
                    <a:pt x="399" y="188"/>
                  </a:cubicBezTo>
                  <a:cubicBezTo>
                    <a:pt x="180" y="208"/>
                    <a:pt x="1" y="307"/>
                    <a:pt x="21" y="586"/>
                  </a:cubicBezTo>
                  <a:cubicBezTo>
                    <a:pt x="118" y="599"/>
                    <a:pt x="214" y="604"/>
                    <a:pt x="309" y="604"/>
                  </a:cubicBezTo>
                  <a:cubicBezTo>
                    <a:pt x="799" y="604"/>
                    <a:pt x="1268" y="457"/>
                    <a:pt x="1751" y="407"/>
                  </a:cubicBezTo>
                  <a:cubicBezTo>
                    <a:pt x="1791" y="387"/>
                    <a:pt x="1851" y="387"/>
                    <a:pt x="1891" y="387"/>
                  </a:cubicBezTo>
                  <a:cubicBezTo>
                    <a:pt x="1976" y="112"/>
                    <a:pt x="1885" y="1"/>
                    <a:pt x="16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2" name="Google Shape;17972;p41"/>
            <p:cNvSpPr/>
            <p:nvPr/>
          </p:nvSpPr>
          <p:spPr>
            <a:xfrm>
              <a:off x="5670200" y="2875900"/>
              <a:ext cx="10975" cy="62675"/>
            </a:xfrm>
            <a:custGeom>
              <a:avLst/>
              <a:gdLst/>
              <a:ahLst/>
              <a:cxnLst/>
              <a:rect l="l" t="t" r="r" b="b"/>
              <a:pathLst>
                <a:path w="439" h="2507" extrusionOk="0">
                  <a:moveTo>
                    <a:pt x="100" y="0"/>
                  </a:moveTo>
                  <a:lnTo>
                    <a:pt x="40" y="80"/>
                  </a:lnTo>
                  <a:cubicBezTo>
                    <a:pt x="60" y="298"/>
                    <a:pt x="100" y="497"/>
                    <a:pt x="140" y="716"/>
                  </a:cubicBezTo>
                  <a:cubicBezTo>
                    <a:pt x="180" y="1313"/>
                    <a:pt x="1" y="1969"/>
                    <a:pt x="438" y="2507"/>
                  </a:cubicBezTo>
                  <a:lnTo>
                    <a:pt x="438" y="40"/>
                  </a:lnTo>
                  <a:cubicBezTo>
                    <a:pt x="339" y="40"/>
                    <a:pt x="259" y="20"/>
                    <a:pt x="180" y="20"/>
                  </a:cubicBezTo>
                  <a:cubicBezTo>
                    <a:pt x="160" y="0"/>
                    <a:pt x="120" y="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3" name="Google Shape;17973;p41"/>
            <p:cNvSpPr/>
            <p:nvPr/>
          </p:nvSpPr>
          <p:spPr>
            <a:xfrm>
              <a:off x="6156575" y="2819075"/>
              <a:ext cx="44300" cy="14075"/>
            </a:xfrm>
            <a:custGeom>
              <a:avLst/>
              <a:gdLst/>
              <a:ahLst/>
              <a:cxnLst/>
              <a:rect l="l" t="t" r="r" b="b"/>
              <a:pathLst>
                <a:path w="1772" h="563" extrusionOk="0">
                  <a:moveTo>
                    <a:pt x="1206" y="1"/>
                  </a:moveTo>
                  <a:cubicBezTo>
                    <a:pt x="953" y="1"/>
                    <a:pt x="702" y="92"/>
                    <a:pt x="438" y="184"/>
                  </a:cubicBezTo>
                  <a:cubicBezTo>
                    <a:pt x="299" y="204"/>
                    <a:pt x="160" y="244"/>
                    <a:pt x="1" y="284"/>
                  </a:cubicBezTo>
                  <a:cubicBezTo>
                    <a:pt x="80" y="363"/>
                    <a:pt x="160" y="463"/>
                    <a:pt x="220" y="562"/>
                  </a:cubicBezTo>
                  <a:cubicBezTo>
                    <a:pt x="717" y="503"/>
                    <a:pt x="1254" y="423"/>
                    <a:pt x="1751" y="383"/>
                  </a:cubicBezTo>
                  <a:cubicBezTo>
                    <a:pt x="1751" y="304"/>
                    <a:pt x="1771" y="264"/>
                    <a:pt x="1771" y="184"/>
                  </a:cubicBezTo>
                  <a:cubicBezTo>
                    <a:pt x="1578" y="50"/>
                    <a:pt x="1392" y="1"/>
                    <a:pt x="1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4" name="Google Shape;17974;p41"/>
            <p:cNvSpPr/>
            <p:nvPr/>
          </p:nvSpPr>
          <p:spPr>
            <a:xfrm>
              <a:off x="5895500" y="2809025"/>
              <a:ext cx="51725" cy="10600"/>
            </a:xfrm>
            <a:custGeom>
              <a:avLst/>
              <a:gdLst/>
              <a:ahLst/>
              <a:cxnLst/>
              <a:rect l="l" t="t" r="r" b="b"/>
              <a:pathLst>
                <a:path w="2069" h="424" extrusionOk="0">
                  <a:moveTo>
                    <a:pt x="1432" y="0"/>
                  </a:moveTo>
                  <a:cubicBezTo>
                    <a:pt x="950" y="0"/>
                    <a:pt x="470" y="56"/>
                    <a:pt x="0" y="208"/>
                  </a:cubicBezTo>
                  <a:lnTo>
                    <a:pt x="0" y="407"/>
                  </a:lnTo>
                  <a:cubicBezTo>
                    <a:pt x="200" y="418"/>
                    <a:pt x="382" y="424"/>
                    <a:pt x="548" y="424"/>
                  </a:cubicBezTo>
                  <a:cubicBezTo>
                    <a:pt x="1309" y="424"/>
                    <a:pt x="1742" y="307"/>
                    <a:pt x="2069" y="29"/>
                  </a:cubicBezTo>
                  <a:cubicBezTo>
                    <a:pt x="1856" y="11"/>
                    <a:pt x="1644" y="0"/>
                    <a:pt x="1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5" name="Google Shape;17975;p41"/>
            <p:cNvSpPr/>
            <p:nvPr/>
          </p:nvSpPr>
          <p:spPr>
            <a:xfrm>
              <a:off x="5946700" y="2771950"/>
              <a:ext cx="87075" cy="5625"/>
            </a:xfrm>
            <a:custGeom>
              <a:avLst/>
              <a:gdLst/>
              <a:ahLst/>
              <a:cxnLst/>
              <a:rect l="l" t="t" r="r" b="b"/>
              <a:pathLst>
                <a:path w="3483" h="225" extrusionOk="0">
                  <a:moveTo>
                    <a:pt x="3482" y="0"/>
                  </a:moveTo>
                  <a:cubicBezTo>
                    <a:pt x="2309" y="0"/>
                    <a:pt x="1155" y="20"/>
                    <a:pt x="1" y="20"/>
                  </a:cubicBezTo>
                  <a:cubicBezTo>
                    <a:pt x="140" y="80"/>
                    <a:pt x="260" y="120"/>
                    <a:pt x="419" y="199"/>
                  </a:cubicBezTo>
                  <a:cubicBezTo>
                    <a:pt x="516" y="197"/>
                    <a:pt x="612" y="197"/>
                    <a:pt x="709" y="197"/>
                  </a:cubicBezTo>
                  <a:cubicBezTo>
                    <a:pt x="1277" y="197"/>
                    <a:pt x="1844" y="224"/>
                    <a:pt x="2416" y="224"/>
                  </a:cubicBezTo>
                  <a:cubicBezTo>
                    <a:pt x="2770" y="224"/>
                    <a:pt x="3125" y="214"/>
                    <a:pt x="3482" y="179"/>
                  </a:cubicBezTo>
                  <a:lnTo>
                    <a:pt x="34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6" name="Google Shape;17976;p41"/>
            <p:cNvSpPr/>
            <p:nvPr/>
          </p:nvSpPr>
          <p:spPr>
            <a:xfrm>
              <a:off x="5283300" y="2888650"/>
              <a:ext cx="60125" cy="27250"/>
            </a:xfrm>
            <a:custGeom>
              <a:avLst/>
              <a:gdLst/>
              <a:ahLst/>
              <a:cxnLst/>
              <a:rect l="l" t="t" r="r" b="b"/>
              <a:pathLst>
                <a:path w="2405" h="1090" extrusionOk="0">
                  <a:moveTo>
                    <a:pt x="360" y="0"/>
                  </a:moveTo>
                  <a:cubicBezTo>
                    <a:pt x="257" y="0"/>
                    <a:pt x="151" y="24"/>
                    <a:pt x="40" y="87"/>
                  </a:cubicBezTo>
                  <a:cubicBezTo>
                    <a:pt x="0" y="166"/>
                    <a:pt x="0" y="266"/>
                    <a:pt x="80" y="326"/>
                  </a:cubicBezTo>
                  <a:cubicBezTo>
                    <a:pt x="716" y="703"/>
                    <a:pt x="1472" y="803"/>
                    <a:pt x="2168" y="1081"/>
                  </a:cubicBezTo>
                  <a:cubicBezTo>
                    <a:pt x="2195" y="1087"/>
                    <a:pt x="2218" y="1089"/>
                    <a:pt x="2239" y="1089"/>
                  </a:cubicBezTo>
                  <a:cubicBezTo>
                    <a:pt x="2377" y="1089"/>
                    <a:pt x="2405" y="981"/>
                    <a:pt x="2387" y="843"/>
                  </a:cubicBezTo>
                  <a:cubicBezTo>
                    <a:pt x="2089" y="505"/>
                    <a:pt x="1691" y="385"/>
                    <a:pt x="1273" y="266"/>
                  </a:cubicBezTo>
                  <a:cubicBezTo>
                    <a:pt x="972" y="236"/>
                    <a:pt x="682" y="0"/>
                    <a:pt x="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7" name="Google Shape;17977;p41"/>
            <p:cNvSpPr/>
            <p:nvPr/>
          </p:nvSpPr>
          <p:spPr>
            <a:xfrm>
              <a:off x="5960625" y="2801300"/>
              <a:ext cx="36850" cy="8925"/>
            </a:xfrm>
            <a:custGeom>
              <a:avLst/>
              <a:gdLst/>
              <a:ahLst/>
              <a:cxnLst/>
              <a:rect l="l" t="t" r="r" b="b"/>
              <a:pathLst>
                <a:path w="1474" h="357" extrusionOk="0">
                  <a:moveTo>
                    <a:pt x="613" y="0"/>
                  </a:moveTo>
                  <a:cubicBezTo>
                    <a:pt x="422" y="0"/>
                    <a:pt x="220" y="48"/>
                    <a:pt x="1" y="199"/>
                  </a:cubicBezTo>
                  <a:cubicBezTo>
                    <a:pt x="281" y="302"/>
                    <a:pt x="531" y="356"/>
                    <a:pt x="760" y="356"/>
                  </a:cubicBezTo>
                  <a:cubicBezTo>
                    <a:pt x="1019" y="356"/>
                    <a:pt x="1252" y="287"/>
                    <a:pt x="1473" y="139"/>
                  </a:cubicBezTo>
                  <a:cubicBezTo>
                    <a:pt x="1202" y="127"/>
                    <a:pt x="923"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8" name="Google Shape;17978;p41"/>
            <p:cNvSpPr/>
            <p:nvPr/>
          </p:nvSpPr>
          <p:spPr>
            <a:xfrm>
              <a:off x="5750775" y="2766950"/>
              <a:ext cx="72625" cy="4525"/>
            </a:xfrm>
            <a:custGeom>
              <a:avLst/>
              <a:gdLst/>
              <a:ahLst/>
              <a:cxnLst/>
              <a:rect l="l" t="t" r="r" b="b"/>
              <a:pathLst>
                <a:path w="2905" h="181" extrusionOk="0">
                  <a:moveTo>
                    <a:pt x="2417" y="1"/>
                  </a:moveTo>
                  <a:cubicBezTo>
                    <a:pt x="2381" y="1"/>
                    <a:pt x="2344" y="2"/>
                    <a:pt x="2308" y="2"/>
                  </a:cubicBezTo>
                  <a:cubicBezTo>
                    <a:pt x="1532" y="2"/>
                    <a:pt x="776" y="21"/>
                    <a:pt x="0" y="21"/>
                  </a:cubicBezTo>
                  <a:cubicBezTo>
                    <a:pt x="463" y="144"/>
                    <a:pt x="921" y="168"/>
                    <a:pt x="1379" y="168"/>
                  </a:cubicBezTo>
                  <a:cubicBezTo>
                    <a:pt x="1676" y="168"/>
                    <a:pt x="1973" y="158"/>
                    <a:pt x="2271" y="158"/>
                  </a:cubicBezTo>
                  <a:cubicBezTo>
                    <a:pt x="2481" y="158"/>
                    <a:pt x="2693" y="163"/>
                    <a:pt x="2905" y="181"/>
                  </a:cubicBezTo>
                  <a:cubicBezTo>
                    <a:pt x="2772" y="15"/>
                    <a:pt x="2598" y="1"/>
                    <a:pt x="2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9" name="Google Shape;17979;p41"/>
            <p:cNvSpPr/>
            <p:nvPr/>
          </p:nvSpPr>
          <p:spPr>
            <a:xfrm>
              <a:off x="5484200" y="2967400"/>
              <a:ext cx="36325" cy="22950"/>
            </a:xfrm>
            <a:custGeom>
              <a:avLst/>
              <a:gdLst/>
              <a:ahLst/>
              <a:cxnLst/>
              <a:rect l="l" t="t" r="r" b="b"/>
              <a:pathLst>
                <a:path w="1453" h="918" extrusionOk="0">
                  <a:moveTo>
                    <a:pt x="200" y="0"/>
                  </a:moveTo>
                  <a:cubicBezTo>
                    <a:pt x="1" y="140"/>
                    <a:pt x="41" y="358"/>
                    <a:pt x="41" y="537"/>
                  </a:cubicBezTo>
                  <a:cubicBezTo>
                    <a:pt x="395" y="706"/>
                    <a:pt x="763" y="917"/>
                    <a:pt x="1206" y="917"/>
                  </a:cubicBezTo>
                  <a:cubicBezTo>
                    <a:pt x="1286" y="917"/>
                    <a:pt x="1368" y="911"/>
                    <a:pt x="1453" y="895"/>
                  </a:cubicBezTo>
                  <a:cubicBezTo>
                    <a:pt x="1055" y="597"/>
                    <a:pt x="458" y="597"/>
                    <a:pt x="4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0" name="Google Shape;17980;p41"/>
            <p:cNvSpPr/>
            <p:nvPr/>
          </p:nvSpPr>
          <p:spPr>
            <a:xfrm>
              <a:off x="5346450" y="2959950"/>
              <a:ext cx="40800" cy="14700"/>
            </a:xfrm>
            <a:custGeom>
              <a:avLst/>
              <a:gdLst/>
              <a:ahLst/>
              <a:cxnLst/>
              <a:rect l="l" t="t" r="r" b="b"/>
              <a:pathLst>
                <a:path w="1632" h="588" extrusionOk="0">
                  <a:moveTo>
                    <a:pt x="686" y="1"/>
                  </a:moveTo>
                  <a:cubicBezTo>
                    <a:pt x="595" y="1"/>
                    <a:pt x="500" y="27"/>
                    <a:pt x="398" y="99"/>
                  </a:cubicBezTo>
                  <a:cubicBezTo>
                    <a:pt x="279" y="159"/>
                    <a:pt x="140" y="239"/>
                    <a:pt x="0" y="318"/>
                  </a:cubicBezTo>
                  <a:cubicBezTo>
                    <a:pt x="230" y="528"/>
                    <a:pt x="477" y="587"/>
                    <a:pt x="727" y="587"/>
                  </a:cubicBezTo>
                  <a:cubicBezTo>
                    <a:pt x="999" y="587"/>
                    <a:pt x="1274" y="518"/>
                    <a:pt x="1532" y="497"/>
                  </a:cubicBezTo>
                  <a:cubicBezTo>
                    <a:pt x="1552" y="497"/>
                    <a:pt x="1572" y="457"/>
                    <a:pt x="1592" y="418"/>
                  </a:cubicBezTo>
                  <a:cubicBezTo>
                    <a:pt x="1632" y="398"/>
                    <a:pt x="1592" y="338"/>
                    <a:pt x="1552" y="298"/>
                  </a:cubicBezTo>
                  <a:cubicBezTo>
                    <a:pt x="1473" y="239"/>
                    <a:pt x="1393" y="199"/>
                    <a:pt x="1294" y="199"/>
                  </a:cubicBezTo>
                  <a:cubicBezTo>
                    <a:pt x="1085" y="143"/>
                    <a:pt x="896" y="1"/>
                    <a:pt x="6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1" name="Google Shape;17981;p41"/>
            <p:cNvSpPr/>
            <p:nvPr/>
          </p:nvSpPr>
          <p:spPr>
            <a:xfrm>
              <a:off x="5337500" y="2907700"/>
              <a:ext cx="42300" cy="21425"/>
            </a:xfrm>
            <a:custGeom>
              <a:avLst/>
              <a:gdLst/>
              <a:ahLst/>
              <a:cxnLst/>
              <a:rect l="l" t="t" r="r" b="b"/>
              <a:pathLst>
                <a:path w="1692" h="857" extrusionOk="0">
                  <a:moveTo>
                    <a:pt x="460" y="1"/>
                  </a:moveTo>
                  <a:cubicBezTo>
                    <a:pt x="380" y="1"/>
                    <a:pt x="294" y="29"/>
                    <a:pt x="199" y="101"/>
                  </a:cubicBezTo>
                  <a:cubicBezTo>
                    <a:pt x="140" y="160"/>
                    <a:pt x="60" y="240"/>
                    <a:pt x="0" y="319"/>
                  </a:cubicBezTo>
                  <a:cubicBezTo>
                    <a:pt x="398" y="618"/>
                    <a:pt x="955" y="498"/>
                    <a:pt x="1313" y="857"/>
                  </a:cubicBezTo>
                  <a:lnTo>
                    <a:pt x="1512" y="857"/>
                  </a:lnTo>
                  <a:cubicBezTo>
                    <a:pt x="1691" y="697"/>
                    <a:pt x="1532" y="618"/>
                    <a:pt x="1413" y="538"/>
                  </a:cubicBezTo>
                  <a:cubicBezTo>
                    <a:pt x="1254" y="439"/>
                    <a:pt x="1055" y="498"/>
                    <a:pt x="955" y="300"/>
                  </a:cubicBezTo>
                  <a:cubicBezTo>
                    <a:pt x="802" y="160"/>
                    <a:pt x="648" y="1"/>
                    <a:pt x="4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2" name="Google Shape;17982;p41"/>
            <p:cNvSpPr/>
            <p:nvPr/>
          </p:nvSpPr>
          <p:spPr>
            <a:xfrm>
              <a:off x="6090925" y="2781400"/>
              <a:ext cx="57225" cy="5675"/>
            </a:xfrm>
            <a:custGeom>
              <a:avLst/>
              <a:gdLst/>
              <a:ahLst/>
              <a:cxnLst/>
              <a:rect l="l" t="t" r="r" b="b"/>
              <a:pathLst>
                <a:path w="2289" h="227" extrusionOk="0">
                  <a:moveTo>
                    <a:pt x="1" y="0"/>
                  </a:moveTo>
                  <a:cubicBezTo>
                    <a:pt x="363" y="157"/>
                    <a:pt x="734" y="227"/>
                    <a:pt x="1110" y="227"/>
                  </a:cubicBezTo>
                  <a:cubicBezTo>
                    <a:pt x="1499" y="227"/>
                    <a:pt x="1894" y="152"/>
                    <a:pt x="2289" y="20"/>
                  </a:cubicBezTo>
                  <a:cubicBezTo>
                    <a:pt x="1513" y="20"/>
                    <a:pt x="757"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3" name="Google Shape;17983;p41"/>
            <p:cNvSpPr/>
            <p:nvPr/>
          </p:nvSpPr>
          <p:spPr>
            <a:xfrm>
              <a:off x="5673675" y="2761625"/>
              <a:ext cx="59700" cy="5400"/>
            </a:xfrm>
            <a:custGeom>
              <a:avLst/>
              <a:gdLst/>
              <a:ahLst/>
              <a:cxnLst/>
              <a:rect l="l" t="t" r="r" b="b"/>
              <a:pathLst>
                <a:path w="2388" h="216" extrusionOk="0">
                  <a:moveTo>
                    <a:pt x="1367" y="0"/>
                  </a:moveTo>
                  <a:cubicBezTo>
                    <a:pt x="1002" y="0"/>
                    <a:pt x="634" y="45"/>
                    <a:pt x="270" y="45"/>
                  </a:cubicBezTo>
                  <a:cubicBezTo>
                    <a:pt x="180" y="45"/>
                    <a:pt x="90" y="42"/>
                    <a:pt x="1" y="35"/>
                  </a:cubicBezTo>
                  <a:lnTo>
                    <a:pt x="1" y="35"/>
                  </a:lnTo>
                  <a:cubicBezTo>
                    <a:pt x="476" y="182"/>
                    <a:pt x="967" y="216"/>
                    <a:pt x="1458" y="216"/>
                  </a:cubicBezTo>
                  <a:cubicBezTo>
                    <a:pt x="1769" y="216"/>
                    <a:pt x="2080" y="202"/>
                    <a:pt x="2388" y="195"/>
                  </a:cubicBezTo>
                  <a:cubicBezTo>
                    <a:pt x="2053" y="40"/>
                    <a:pt x="1711" y="0"/>
                    <a:pt x="1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4" name="Google Shape;17984;p41"/>
            <p:cNvSpPr/>
            <p:nvPr/>
          </p:nvSpPr>
          <p:spPr>
            <a:xfrm>
              <a:off x="5754250" y="2848525"/>
              <a:ext cx="51250" cy="9500"/>
            </a:xfrm>
            <a:custGeom>
              <a:avLst/>
              <a:gdLst/>
              <a:ahLst/>
              <a:cxnLst/>
              <a:rect l="l" t="t" r="r" b="b"/>
              <a:pathLst>
                <a:path w="2050" h="380" extrusionOk="0">
                  <a:moveTo>
                    <a:pt x="100" y="1"/>
                  </a:moveTo>
                  <a:cubicBezTo>
                    <a:pt x="1" y="120"/>
                    <a:pt x="1" y="240"/>
                    <a:pt x="100" y="379"/>
                  </a:cubicBezTo>
                  <a:cubicBezTo>
                    <a:pt x="216" y="365"/>
                    <a:pt x="333" y="360"/>
                    <a:pt x="451" y="360"/>
                  </a:cubicBezTo>
                  <a:cubicBezTo>
                    <a:pt x="688" y="360"/>
                    <a:pt x="927" y="379"/>
                    <a:pt x="1162" y="379"/>
                  </a:cubicBezTo>
                  <a:cubicBezTo>
                    <a:pt x="1465" y="379"/>
                    <a:pt x="1764" y="347"/>
                    <a:pt x="2049" y="200"/>
                  </a:cubicBezTo>
                  <a:lnTo>
                    <a:pt x="1990" y="180"/>
                  </a:lnTo>
                  <a:cubicBezTo>
                    <a:pt x="1829" y="108"/>
                    <a:pt x="1662" y="89"/>
                    <a:pt x="1493" y="89"/>
                  </a:cubicBezTo>
                  <a:cubicBezTo>
                    <a:pt x="1286" y="89"/>
                    <a:pt x="1075" y="118"/>
                    <a:pt x="865" y="118"/>
                  </a:cubicBezTo>
                  <a:cubicBezTo>
                    <a:pt x="675" y="118"/>
                    <a:pt x="485" y="94"/>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5" name="Google Shape;17985;p41"/>
            <p:cNvSpPr/>
            <p:nvPr/>
          </p:nvSpPr>
          <p:spPr>
            <a:xfrm>
              <a:off x="5515550" y="2856550"/>
              <a:ext cx="31850" cy="9925"/>
            </a:xfrm>
            <a:custGeom>
              <a:avLst/>
              <a:gdLst/>
              <a:ahLst/>
              <a:cxnLst/>
              <a:rect l="l" t="t" r="r" b="b"/>
              <a:pathLst>
                <a:path w="1274" h="397" extrusionOk="0">
                  <a:moveTo>
                    <a:pt x="1150" y="0"/>
                  </a:moveTo>
                  <a:cubicBezTo>
                    <a:pt x="1090" y="0"/>
                    <a:pt x="1022" y="18"/>
                    <a:pt x="975" y="18"/>
                  </a:cubicBezTo>
                  <a:cubicBezTo>
                    <a:pt x="776" y="18"/>
                    <a:pt x="557" y="58"/>
                    <a:pt x="338" y="58"/>
                  </a:cubicBezTo>
                  <a:cubicBezTo>
                    <a:pt x="199" y="157"/>
                    <a:pt x="0" y="197"/>
                    <a:pt x="99" y="396"/>
                  </a:cubicBezTo>
                  <a:lnTo>
                    <a:pt x="1054" y="396"/>
                  </a:lnTo>
                  <a:cubicBezTo>
                    <a:pt x="1134" y="297"/>
                    <a:pt x="1273" y="197"/>
                    <a:pt x="1273" y="118"/>
                  </a:cubicBezTo>
                  <a:cubicBezTo>
                    <a:pt x="1273" y="23"/>
                    <a:pt x="1217" y="0"/>
                    <a:pt x="1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6" name="Google Shape;17986;p41"/>
            <p:cNvSpPr/>
            <p:nvPr/>
          </p:nvSpPr>
          <p:spPr>
            <a:xfrm>
              <a:off x="5542400" y="2867075"/>
              <a:ext cx="49250" cy="9325"/>
            </a:xfrm>
            <a:custGeom>
              <a:avLst/>
              <a:gdLst/>
              <a:ahLst/>
              <a:cxnLst/>
              <a:rect l="l" t="t" r="r" b="b"/>
              <a:pathLst>
                <a:path w="1970" h="373" extrusionOk="0">
                  <a:moveTo>
                    <a:pt x="1419" y="1"/>
                  </a:moveTo>
                  <a:cubicBezTo>
                    <a:pt x="925" y="1"/>
                    <a:pt x="452" y="96"/>
                    <a:pt x="0" y="373"/>
                  </a:cubicBezTo>
                  <a:cubicBezTo>
                    <a:pt x="617" y="293"/>
                    <a:pt x="1273" y="254"/>
                    <a:pt x="1890" y="174"/>
                  </a:cubicBezTo>
                  <a:lnTo>
                    <a:pt x="1970" y="35"/>
                  </a:lnTo>
                  <a:cubicBezTo>
                    <a:pt x="1783" y="13"/>
                    <a:pt x="1600" y="1"/>
                    <a:pt x="1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7" name="Google Shape;17987;p41"/>
            <p:cNvSpPr/>
            <p:nvPr/>
          </p:nvSpPr>
          <p:spPr>
            <a:xfrm>
              <a:off x="6323675" y="2804625"/>
              <a:ext cx="36325" cy="14600"/>
            </a:xfrm>
            <a:custGeom>
              <a:avLst/>
              <a:gdLst/>
              <a:ahLst/>
              <a:cxnLst/>
              <a:rect l="l" t="t" r="r" b="b"/>
              <a:pathLst>
                <a:path w="1453" h="584" extrusionOk="0">
                  <a:moveTo>
                    <a:pt x="606" y="1"/>
                  </a:moveTo>
                  <a:cubicBezTo>
                    <a:pt x="395" y="1"/>
                    <a:pt x="187" y="38"/>
                    <a:pt x="1" y="205"/>
                  </a:cubicBezTo>
                  <a:cubicBezTo>
                    <a:pt x="160" y="225"/>
                    <a:pt x="299" y="265"/>
                    <a:pt x="398" y="384"/>
                  </a:cubicBezTo>
                  <a:cubicBezTo>
                    <a:pt x="538" y="345"/>
                    <a:pt x="637" y="285"/>
                    <a:pt x="697" y="265"/>
                  </a:cubicBezTo>
                  <a:cubicBezTo>
                    <a:pt x="766" y="247"/>
                    <a:pt x="820" y="239"/>
                    <a:pt x="862" y="239"/>
                  </a:cubicBezTo>
                  <a:cubicBezTo>
                    <a:pt x="1052" y="239"/>
                    <a:pt x="997" y="404"/>
                    <a:pt x="916" y="583"/>
                  </a:cubicBezTo>
                  <a:cubicBezTo>
                    <a:pt x="1095" y="583"/>
                    <a:pt x="1214" y="563"/>
                    <a:pt x="1314" y="404"/>
                  </a:cubicBezTo>
                  <a:cubicBezTo>
                    <a:pt x="1453" y="285"/>
                    <a:pt x="1453" y="166"/>
                    <a:pt x="1353" y="46"/>
                  </a:cubicBezTo>
                  <a:lnTo>
                    <a:pt x="1314" y="6"/>
                  </a:lnTo>
                  <a:cubicBezTo>
                    <a:pt x="1245" y="19"/>
                    <a:pt x="1175" y="24"/>
                    <a:pt x="1103" y="24"/>
                  </a:cubicBezTo>
                  <a:cubicBezTo>
                    <a:pt x="941" y="24"/>
                    <a:pt x="772" y="1"/>
                    <a:pt x="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8" name="Google Shape;17988;p41"/>
            <p:cNvSpPr/>
            <p:nvPr/>
          </p:nvSpPr>
          <p:spPr>
            <a:xfrm>
              <a:off x="5436950" y="2885175"/>
              <a:ext cx="25400" cy="20075"/>
            </a:xfrm>
            <a:custGeom>
              <a:avLst/>
              <a:gdLst/>
              <a:ahLst/>
              <a:cxnLst/>
              <a:rect l="l" t="t" r="r" b="b"/>
              <a:pathLst>
                <a:path w="1016" h="803" extrusionOk="0">
                  <a:moveTo>
                    <a:pt x="144" y="0"/>
                  </a:moveTo>
                  <a:cubicBezTo>
                    <a:pt x="98" y="0"/>
                    <a:pt x="51" y="2"/>
                    <a:pt x="1" y="7"/>
                  </a:cubicBezTo>
                  <a:cubicBezTo>
                    <a:pt x="220" y="246"/>
                    <a:pt x="100" y="604"/>
                    <a:pt x="399" y="803"/>
                  </a:cubicBezTo>
                  <a:cubicBezTo>
                    <a:pt x="419" y="644"/>
                    <a:pt x="419" y="504"/>
                    <a:pt x="598" y="425"/>
                  </a:cubicBezTo>
                  <a:cubicBezTo>
                    <a:pt x="628" y="465"/>
                    <a:pt x="662" y="484"/>
                    <a:pt x="692" y="484"/>
                  </a:cubicBezTo>
                  <a:cubicBezTo>
                    <a:pt x="722" y="484"/>
                    <a:pt x="747" y="465"/>
                    <a:pt x="757" y="425"/>
                  </a:cubicBezTo>
                  <a:lnTo>
                    <a:pt x="956" y="425"/>
                  </a:lnTo>
                  <a:cubicBezTo>
                    <a:pt x="976" y="425"/>
                    <a:pt x="976" y="405"/>
                    <a:pt x="1015" y="345"/>
                  </a:cubicBezTo>
                  <a:cubicBezTo>
                    <a:pt x="1015" y="305"/>
                    <a:pt x="996" y="266"/>
                    <a:pt x="936" y="226"/>
                  </a:cubicBezTo>
                  <a:cubicBezTo>
                    <a:pt x="726" y="121"/>
                    <a:pt x="484" y="0"/>
                    <a:pt x="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9" name="Google Shape;17989;p41"/>
            <p:cNvSpPr/>
            <p:nvPr/>
          </p:nvSpPr>
          <p:spPr>
            <a:xfrm>
              <a:off x="6026275" y="2792650"/>
              <a:ext cx="40800" cy="12150"/>
            </a:xfrm>
            <a:custGeom>
              <a:avLst/>
              <a:gdLst/>
              <a:ahLst/>
              <a:cxnLst/>
              <a:rect l="l" t="t" r="r" b="b"/>
              <a:pathLst>
                <a:path w="1632" h="486" extrusionOk="0">
                  <a:moveTo>
                    <a:pt x="1368" y="0"/>
                  </a:moveTo>
                  <a:cubicBezTo>
                    <a:pt x="1181" y="0"/>
                    <a:pt x="995" y="148"/>
                    <a:pt x="798" y="148"/>
                  </a:cubicBezTo>
                  <a:cubicBezTo>
                    <a:pt x="758" y="148"/>
                    <a:pt x="718" y="142"/>
                    <a:pt x="677" y="127"/>
                  </a:cubicBezTo>
                  <a:cubicBezTo>
                    <a:pt x="647" y="97"/>
                    <a:pt x="617" y="83"/>
                    <a:pt x="588" y="83"/>
                  </a:cubicBezTo>
                  <a:cubicBezTo>
                    <a:pt x="558" y="83"/>
                    <a:pt x="528" y="97"/>
                    <a:pt x="498" y="127"/>
                  </a:cubicBezTo>
                  <a:lnTo>
                    <a:pt x="319" y="127"/>
                  </a:lnTo>
                  <a:cubicBezTo>
                    <a:pt x="180" y="207"/>
                    <a:pt x="1" y="267"/>
                    <a:pt x="120" y="485"/>
                  </a:cubicBezTo>
                  <a:lnTo>
                    <a:pt x="498" y="485"/>
                  </a:lnTo>
                  <a:cubicBezTo>
                    <a:pt x="575" y="416"/>
                    <a:pt x="663" y="400"/>
                    <a:pt x="755" y="400"/>
                  </a:cubicBezTo>
                  <a:cubicBezTo>
                    <a:pt x="835" y="400"/>
                    <a:pt x="917" y="412"/>
                    <a:pt x="997" y="412"/>
                  </a:cubicBezTo>
                  <a:cubicBezTo>
                    <a:pt x="1089" y="412"/>
                    <a:pt x="1178" y="396"/>
                    <a:pt x="1254" y="326"/>
                  </a:cubicBezTo>
                  <a:lnTo>
                    <a:pt x="1433" y="326"/>
                  </a:lnTo>
                  <a:cubicBezTo>
                    <a:pt x="1493" y="247"/>
                    <a:pt x="1552" y="187"/>
                    <a:pt x="1632" y="127"/>
                  </a:cubicBezTo>
                  <a:cubicBezTo>
                    <a:pt x="1543" y="33"/>
                    <a:pt x="1455" y="0"/>
                    <a:pt x="1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0" name="Google Shape;17990;p41"/>
            <p:cNvSpPr/>
            <p:nvPr/>
          </p:nvSpPr>
          <p:spPr>
            <a:xfrm>
              <a:off x="6104350" y="2817800"/>
              <a:ext cx="24400" cy="13050"/>
            </a:xfrm>
            <a:custGeom>
              <a:avLst/>
              <a:gdLst/>
              <a:ahLst/>
              <a:cxnLst/>
              <a:rect l="l" t="t" r="r" b="b"/>
              <a:pathLst>
                <a:path w="976" h="522" extrusionOk="0">
                  <a:moveTo>
                    <a:pt x="247" y="0"/>
                  </a:moveTo>
                  <a:cubicBezTo>
                    <a:pt x="169" y="0"/>
                    <a:pt x="88" y="21"/>
                    <a:pt x="1" y="76"/>
                  </a:cubicBezTo>
                  <a:cubicBezTo>
                    <a:pt x="21" y="215"/>
                    <a:pt x="21" y="335"/>
                    <a:pt x="21" y="454"/>
                  </a:cubicBezTo>
                  <a:cubicBezTo>
                    <a:pt x="260" y="454"/>
                    <a:pt x="478" y="454"/>
                    <a:pt x="677" y="514"/>
                  </a:cubicBezTo>
                  <a:cubicBezTo>
                    <a:pt x="706" y="519"/>
                    <a:pt x="732" y="521"/>
                    <a:pt x="755" y="521"/>
                  </a:cubicBezTo>
                  <a:cubicBezTo>
                    <a:pt x="911" y="521"/>
                    <a:pt x="958" y="411"/>
                    <a:pt x="976" y="255"/>
                  </a:cubicBezTo>
                  <a:cubicBezTo>
                    <a:pt x="730" y="240"/>
                    <a:pt x="509" y="0"/>
                    <a:pt x="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1" name="Google Shape;17991;p41"/>
            <p:cNvSpPr/>
            <p:nvPr/>
          </p:nvSpPr>
          <p:spPr>
            <a:xfrm>
              <a:off x="5761700" y="2847050"/>
              <a:ext cx="42300" cy="6025"/>
            </a:xfrm>
            <a:custGeom>
              <a:avLst/>
              <a:gdLst/>
              <a:ahLst/>
              <a:cxnLst/>
              <a:rect l="l" t="t" r="r" b="b"/>
              <a:pathLst>
                <a:path w="1692" h="241" extrusionOk="0">
                  <a:moveTo>
                    <a:pt x="339" y="0"/>
                  </a:moveTo>
                  <a:cubicBezTo>
                    <a:pt x="240" y="0"/>
                    <a:pt x="100" y="40"/>
                    <a:pt x="1" y="40"/>
                  </a:cubicBezTo>
                  <a:cubicBezTo>
                    <a:pt x="240" y="200"/>
                    <a:pt x="491" y="241"/>
                    <a:pt x="746" y="241"/>
                  </a:cubicBezTo>
                  <a:cubicBezTo>
                    <a:pt x="1015" y="241"/>
                    <a:pt x="1288" y="195"/>
                    <a:pt x="1554" y="195"/>
                  </a:cubicBezTo>
                  <a:cubicBezTo>
                    <a:pt x="1600" y="195"/>
                    <a:pt x="1646" y="196"/>
                    <a:pt x="1692" y="199"/>
                  </a:cubicBezTo>
                  <a:cubicBezTo>
                    <a:pt x="1520" y="60"/>
                    <a:pt x="1336" y="29"/>
                    <a:pt x="1147" y="29"/>
                  </a:cubicBezTo>
                  <a:cubicBezTo>
                    <a:pt x="989" y="29"/>
                    <a:pt x="829" y="51"/>
                    <a:pt x="672" y="51"/>
                  </a:cubicBezTo>
                  <a:cubicBezTo>
                    <a:pt x="559" y="51"/>
                    <a:pt x="447" y="40"/>
                    <a:pt x="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2" name="Google Shape;17992;p41"/>
            <p:cNvSpPr/>
            <p:nvPr/>
          </p:nvSpPr>
          <p:spPr>
            <a:xfrm>
              <a:off x="5994450" y="2957550"/>
              <a:ext cx="43300" cy="5450"/>
            </a:xfrm>
            <a:custGeom>
              <a:avLst/>
              <a:gdLst/>
              <a:ahLst/>
              <a:cxnLst/>
              <a:rect l="l" t="t" r="r" b="b"/>
              <a:pathLst>
                <a:path w="1732" h="218" extrusionOk="0">
                  <a:moveTo>
                    <a:pt x="1163" y="1"/>
                  </a:moveTo>
                  <a:cubicBezTo>
                    <a:pt x="779" y="1"/>
                    <a:pt x="385" y="36"/>
                    <a:pt x="1" y="195"/>
                  </a:cubicBezTo>
                  <a:cubicBezTo>
                    <a:pt x="58" y="191"/>
                    <a:pt x="116" y="190"/>
                    <a:pt x="174" y="190"/>
                  </a:cubicBezTo>
                  <a:cubicBezTo>
                    <a:pt x="417" y="190"/>
                    <a:pt x="665" y="218"/>
                    <a:pt x="909" y="218"/>
                  </a:cubicBezTo>
                  <a:cubicBezTo>
                    <a:pt x="1193" y="218"/>
                    <a:pt x="1471" y="180"/>
                    <a:pt x="1731" y="16"/>
                  </a:cubicBezTo>
                  <a:cubicBezTo>
                    <a:pt x="1546" y="10"/>
                    <a:pt x="1356" y="1"/>
                    <a:pt x="1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3" name="Google Shape;17993;p41"/>
            <p:cNvSpPr/>
            <p:nvPr/>
          </p:nvSpPr>
          <p:spPr>
            <a:xfrm>
              <a:off x="5461825" y="2886325"/>
              <a:ext cx="33850" cy="14450"/>
            </a:xfrm>
            <a:custGeom>
              <a:avLst/>
              <a:gdLst/>
              <a:ahLst/>
              <a:cxnLst/>
              <a:rect l="l" t="t" r="r" b="b"/>
              <a:pathLst>
                <a:path w="1354" h="578" extrusionOk="0">
                  <a:moveTo>
                    <a:pt x="200" y="1"/>
                  </a:moveTo>
                  <a:cubicBezTo>
                    <a:pt x="120" y="60"/>
                    <a:pt x="60" y="120"/>
                    <a:pt x="1" y="180"/>
                  </a:cubicBezTo>
                  <a:lnTo>
                    <a:pt x="1" y="379"/>
                  </a:lnTo>
                  <a:cubicBezTo>
                    <a:pt x="120" y="458"/>
                    <a:pt x="239" y="498"/>
                    <a:pt x="359" y="578"/>
                  </a:cubicBezTo>
                  <a:cubicBezTo>
                    <a:pt x="637" y="299"/>
                    <a:pt x="1234" y="558"/>
                    <a:pt x="1353" y="21"/>
                  </a:cubicBezTo>
                  <a:cubicBezTo>
                    <a:pt x="955" y="1"/>
                    <a:pt x="597" y="1"/>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4" name="Google Shape;17994;p41"/>
            <p:cNvSpPr/>
            <p:nvPr/>
          </p:nvSpPr>
          <p:spPr>
            <a:xfrm>
              <a:off x="6305275" y="2790525"/>
              <a:ext cx="38325" cy="6025"/>
            </a:xfrm>
            <a:custGeom>
              <a:avLst/>
              <a:gdLst/>
              <a:ahLst/>
              <a:cxnLst/>
              <a:rect l="l" t="t" r="r" b="b"/>
              <a:pathLst>
                <a:path w="1533" h="241" extrusionOk="0">
                  <a:moveTo>
                    <a:pt x="762" y="1"/>
                  </a:moveTo>
                  <a:cubicBezTo>
                    <a:pt x="568" y="1"/>
                    <a:pt x="370" y="20"/>
                    <a:pt x="176" y="20"/>
                  </a:cubicBezTo>
                  <a:cubicBezTo>
                    <a:pt x="117" y="20"/>
                    <a:pt x="59" y="18"/>
                    <a:pt x="1" y="13"/>
                  </a:cubicBezTo>
                  <a:lnTo>
                    <a:pt x="1" y="13"/>
                  </a:lnTo>
                  <a:cubicBezTo>
                    <a:pt x="220" y="197"/>
                    <a:pt x="453" y="241"/>
                    <a:pt x="690" y="241"/>
                  </a:cubicBezTo>
                  <a:cubicBezTo>
                    <a:pt x="910" y="241"/>
                    <a:pt x="1134" y="203"/>
                    <a:pt x="1356" y="203"/>
                  </a:cubicBezTo>
                  <a:cubicBezTo>
                    <a:pt x="1415" y="203"/>
                    <a:pt x="1474" y="206"/>
                    <a:pt x="1532" y="212"/>
                  </a:cubicBezTo>
                  <a:cubicBezTo>
                    <a:pt x="1296" y="37"/>
                    <a:pt x="1032" y="1"/>
                    <a:pt x="7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5" name="Google Shape;17995;p41"/>
            <p:cNvSpPr/>
            <p:nvPr/>
          </p:nvSpPr>
          <p:spPr>
            <a:xfrm>
              <a:off x="5638375" y="2852425"/>
              <a:ext cx="38325" cy="6075"/>
            </a:xfrm>
            <a:custGeom>
              <a:avLst/>
              <a:gdLst/>
              <a:ahLst/>
              <a:cxnLst/>
              <a:rect l="l" t="t" r="r" b="b"/>
              <a:pathLst>
                <a:path w="1533" h="243" extrusionOk="0">
                  <a:moveTo>
                    <a:pt x="688" y="1"/>
                  </a:moveTo>
                  <a:cubicBezTo>
                    <a:pt x="446" y="1"/>
                    <a:pt x="213" y="49"/>
                    <a:pt x="1" y="243"/>
                  </a:cubicBezTo>
                  <a:cubicBezTo>
                    <a:pt x="518" y="243"/>
                    <a:pt x="1035" y="243"/>
                    <a:pt x="1532" y="44"/>
                  </a:cubicBezTo>
                  <a:lnTo>
                    <a:pt x="1532" y="44"/>
                  </a:lnTo>
                  <a:cubicBezTo>
                    <a:pt x="1493" y="47"/>
                    <a:pt x="1453" y="48"/>
                    <a:pt x="1413" y="48"/>
                  </a:cubicBezTo>
                  <a:cubicBezTo>
                    <a:pt x="1173" y="48"/>
                    <a:pt x="927" y="1"/>
                    <a:pt x="6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6" name="Google Shape;17996;p41"/>
            <p:cNvSpPr/>
            <p:nvPr/>
          </p:nvSpPr>
          <p:spPr>
            <a:xfrm>
              <a:off x="5504600" y="2857525"/>
              <a:ext cx="19425" cy="13900"/>
            </a:xfrm>
            <a:custGeom>
              <a:avLst/>
              <a:gdLst/>
              <a:ahLst/>
              <a:cxnLst/>
              <a:rect l="l" t="t" r="r" b="b"/>
              <a:pathLst>
                <a:path w="777" h="556" extrusionOk="0">
                  <a:moveTo>
                    <a:pt x="411" y="0"/>
                  </a:moveTo>
                  <a:cubicBezTo>
                    <a:pt x="257" y="0"/>
                    <a:pt x="113" y="32"/>
                    <a:pt x="0" y="178"/>
                  </a:cubicBezTo>
                  <a:cubicBezTo>
                    <a:pt x="179" y="258"/>
                    <a:pt x="319" y="357"/>
                    <a:pt x="339" y="556"/>
                  </a:cubicBezTo>
                  <a:cubicBezTo>
                    <a:pt x="438" y="556"/>
                    <a:pt x="518" y="476"/>
                    <a:pt x="577" y="377"/>
                  </a:cubicBezTo>
                  <a:cubicBezTo>
                    <a:pt x="637" y="258"/>
                    <a:pt x="697" y="138"/>
                    <a:pt x="776" y="19"/>
                  </a:cubicBezTo>
                  <a:cubicBezTo>
                    <a:pt x="655" y="19"/>
                    <a:pt x="530" y="0"/>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7" name="Google Shape;17997;p41"/>
            <p:cNvSpPr/>
            <p:nvPr/>
          </p:nvSpPr>
          <p:spPr>
            <a:xfrm>
              <a:off x="6389325" y="2803375"/>
              <a:ext cx="20900" cy="11375"/>
            </a:xfrm>
            <a:custGeom>
              <a:avLst/>
              <a:gdLst/>
              <a:ahLst/>
              <a:cxnLst/>
              <a:rect l="l" t="t" r="r" b="b"/>
              <a:pathLst>
                <a:path w="836" h="455" extrusionOk="0">
                  <a:moveTo>
                    <a:pt x="346" y="1"/>
                  </a:moveTo>
                  <a:cubicBezTo>
                    <a:pt x="260" y="1"/>
                    <a:pt x="165" y="20"/>
                    <a:pt x="60" y="56"/>
                  </a:cubicBezTo>
                  <a:lnTo>
                    <a:pt x="40" y="96"/>
                  </a:lnTo>
                  <a:cubicBezTo>
                    <a:pt x="0" y="216"/>
                    <a:pt x="40" y="315"/>
                    <a:pt x="140" y="414"/>
                  </a:cubicBezTo>
                  <a:cubicBezTo>
                    <a:pt x="199" y="434"/>
                    <a:pt x="219" y="434"/>
                    <a:pt x="259" y="454"/>
                  </a:cubicBezTo>
                  <a:lnTo>
                    <a:pt x="836" y="454"/>
                  </a:lnTo>
                  <a:cubicBezTo>
                    <a:pt x="748" y="147"/>
                    <a:pt x="585" y="1"/>
                    <a:pt x="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8" name="Google Shape;17998;p41"/>
            <p:cNvSpPr/>
            <p:nvPr/>
          </p:nvSpPr>
          <p:spPr>
            <a:xfrm>
              <a:off x="5356400" y="2957150"/>
              <a:ext cx="24875" cy="10275"/>
            </a:xfrm>
            <a:custGeom>
              <a:avLst/>
              <a:gdLst/>
              <a:ahLst/>
              <a:cxnLst/>
              <a:rect l="l" t="t" r="r" b="b"/>
              <a:pathLst>
                <a:path w="995" h="411" extrusionOk="0">
                  <a:moveTo>
                    <a:pt x="197" y="1"/>
                  </a:moveTo>
                  <a:cubicBezTo>
                    <a:pt x="132" y="1"/>
                    <a:pt x="67" y="5"/>
                    <a:pt x="0" y="12"/>
                  </a:cubicBezTo>
                  <a:lnTo>
                    <a:pt x="0" y="211"/>
                  </a:lnTo>
                  <a:cubicBezTo>
                    <a:pt x="43" y="204"/>
                    <a:pt x="84" y="201"/>
                    <a:pt x="125" y="201"/>
                  </a:cubicBezTo>
                  <a:cubicBezTo>
                    <a:pt x="425" y="201"/>
                    <a:pt x="675" y="375"/>
                    <a:pt x="955" y="410"/>
                  </a:cubicBezTo>
                  <a:cubicBezTo>
                    <a:pt x="975" y="410"/>
                    <a:pt x="975" y="371"/>
                    <a:pt x="995" y="331"/>
                  </a:cubicBezTo>
                  <a:cubicBezTo>
                    <a:pt x="995" y="271"/>
                    <a:pt x="995" y="251"/>
                    <a:pt x="955" y="211"/>
                  </a:cubicBezTo>
                  <a:cubicBezTo>
                    <a:pt x="715" y="67"/>
                    <a:pt x="463" y="1"/>
                    <a:pt x="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9" name="Google Shape;17999;p41"/>
            <p:cNvSpPr/>
            <p:nvPr/>
          </p:nvSpPr>
          <p:spPr>
            <a:xfrm>
              <a:off x="5260900" y="2883125"/>
              <a:ext cx="23400" cy="13175"/>
            </a:xfrm>
            <a:custGeom>
              <a:avLst/>
              <a:gdLst/>
              <a:ahLst/>
              <a:cxnLst/>
              <a:rect l="l" t="t" r="r" b="b"/>
              <a:pathLst>
                <a:path w="936" h="527" extrusionOk="0">
                  <a:moveTo>
                    <a:pt x="343" y="0"/>
                  </a:moveTo>
                  <a:cubicBezTo>
                    <a:pt x="238" y="0"/>
                    <a:pt x="124" y="27"/>
                    <a:pt x="1" y="89"/>
                  </a:cubicBezTo>
                  <a:lnTo>
                    <a:pt x="1" y="248"/>
                  </a:lnTo>
                  <a:cubicBezTo>
                    <a:pt x="299" y="387"/>
                    <a:pt x="598" y="527"/>
                    <a:pt x="936" y="527"/>
                  </a:cubicBezTo>
                  <a:lnTo>
                    <a:pt x="936" y="328"/>
                  </a:lnTo>
                  <a:cubicBezTo>
                    <a:pt x="771" y="135"/>
                    <a:pt x="578"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0" name="Google Shape;18000;p41"/>
            <p:cNvSpPr/>
            <p:nvPr/>
          </p:nvSpPr>
          <p:spPr>
            <a:xfrm>
              <a:off x="5790050" y="2981800"/>
              <a:ext cx="28375" cy="4900"/>
            </a:xfrm>
            <a:custGeom>
              <a:avLst/>
              <a:gdLst/>
              <a:ahLst/>
              <a:cxnLst/>
              <a:rect l="l" t="t" r="r" b="b"/>
              <a:pathLst>
                <a:path w="1135" h="196" extrusionOk="0">
                  <a:moveTo>
                    <a:pt x="606" y="1"/>
                  </a:moveTo>
                  <a:cubicBezTo>
                    <a:pt x="393" y="1"/>
                    <a:pt x="185" y="30"/>
                    <a:pt x="1" y="160"/>
                  </a:cubicBezTo>
                  <a:cubicBezTo>
                    <a:pt x="21" y="159"/>
                    <a:pt x="41" y="159"/>
                    <a:pt x="61" y="159"/>
                  </a:cubicBezTo>
                  <a:cubicBezTo>
                    <a:pt x="236" y="159"/>
                    <a:pt x="427" y="196"/>
                    <a:pt x="614" y="196"/>
                  </a:cubicBezTo>
                  <a:cubicBezTo>
                    <a:pt x="797" y="196"/>
                    <a:pt x="977" y="160"/>
                    <a:pt x="1135" y="21"/>
                  </a:cubicBezTo>
                  <a:cubicBezTo>
                    <a:pt x="963" y="21"/>
                    <a:pt x="783" y="1"/>
                    <a:pt x="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1" name="Google Shape;18001;p41"/>
            <p:cNvSpPr/>
            <p:nvPr/>
          </p:nvSpPr>
          <p:spPr>
            <a:xfrm>
              <a:off x="5602075" y="2757525"/>
              <a:ext cx="31350" cy="4725"/>
            </a:xfrm>
            <a:custGeom>
              <a:avLst/>
              <a:gdLst/>
              <a:ahLst/>
              <a:cxnLst/>
              <a:rect l="l" t="t" r="r" b="b"/>
              <a:pathLst>
                <a:path w="1254" h="189" extrusionOk="0">
                  <a:moveTo>
                    <a:pt x="1254" y="1"/>
                  </a:moveTo>
                  <a:cubicBezTo>
                    <a:pt x="816" y="1"/>
                    <a:pt x="418" y="40"/>
                    <a:pt x="0" y="40"/>
                  </a:cubicBezTo>
                  <a:cubicBezTo>
                    <a:pt x="294" y="158"/>
                    <a:pt x="599" y="189"/>
                    <a:pt x="915" y="189"/>
                  </a:cubicBezTo>
                  <a:cubicBezTo>
                    <a:pt x="1026" y="189"/>
                    <a:pt x="1139" y="185"/>
                    <a:pt x="1254" y="180"/>
                  </a:cubicBezTo>
                  <a:lnTo>
                    <a:pt x="12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2" name="Google Shape;18002;p41"/>
            <p:cNvSpPr/>
            <p:nvPr/>
          </p:nvSpPr>
          <p:spPr>
            <a:xfrm>
              <a:off x="5280300" y="2823675"/>
              <a:ext cx="14950" cy="10950"/>
            </a:xfrm>
            <a:custGeom>
              <a:avLst/>
              <a:gdLst/>
              <a:ahLst/>
              <a:cxnLst/>
              <a:rect l="l" t="t" r="r" b="b"/>
              <a:pathLst>
                <a:path w="598" h="438" extrusionOk="0">
                  <a:moveTo>
                    <a:pt x="200" y="0"/>
                  </a:moveTo>
                  <a:cubicBezTo>
                    <a:pt x="41" y="100"/>
                    <a:pt x="1" y="219"/>
                    <a:pt x="1" y="398"/>
                  </a:cubicBezTo>
                  <a:lnTo>
                    <a:pt x="60" y="438"/>
                  </a:lnTo>
                  <a:lnTo>
                    <a:pt x="140" y="418"/>
                  </a:lnTo>
                  <a:cubicBezTo>
                    <a:pt x="319" y="398"/>
                    <a:pt x="498" y="338"/>
                    <a:pt x="598" y="179"/>
                  </a:cubicBezTo>
                  <a:cubicBezTo>
                    <a:pt x="518" y="40"/>
                    <a:pt x="359" y="2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3" name="Google Shape;18003;p41"/>
            <p:cNvSpPr/>
            <p:nvPr/>
          </p:nvSpPr>
          <p:spPr>
            <a:xfrm>
              <a:off x="5265875" y="2781250"/>
              <a:ext cx="25400" cy="4875"/>
            </a:xfrm>
            <a:custGeom>
              <a:avLst/>
              <a:gdLst/>
              <a:ahLst/>
              <a:cxnLst/>
              <a:rect l="l" t="t" r="r" b="b"/>
              <a:pathLst>
                <a:path w="1016" h="195" extrusionOk="0">
                  <a:moveTo>
                    <a:pt x="533" y="1"/>
                  </a:moveTo>
                  <a:cubicBezTo>
                    <a:pt x="345" y="1"/>
                    <a:pt x="162" y="35"/>
                    <a:pt x="1" y="185"/>
                  </a:cubicBezTo>
                  <a:cubicBezTo>
                    <a:pt x="95" y="190"/>
                    <a:pt x="187" y="194"/>
                    <a:pt x="277" y="194"/>
                  </a:cubicBezTo>
                  <a:cubicBezTo>
                    <a:pt x="545" y="194"/>
                    <a:pt x="792" y="161"/>
                    <a:pt x="1015" y="26"/>
                  </a:cubicBezTo>
                  <a:cubicBezTo>
                    <a:pt x="859" y="26"/>
                    <a:pt x="695" y="1"/>
                    <a:pt x="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4" name="Google Shape;18004;p41"/>
            <p:cNvSpPr/>
            <p:nvPr/>
          </p:nvSpPr>
          <p:spPr>
            <a:xfrm>
              <a:off x="5614500" y="2857300"/>
              <a:ext cx="23900" cy="5700"/>
            </a:xfrm>
            <a:custGeom>
              <a:avLst/>
              <a:gdLst/>
              <a:ahLst/>
              <a:cxnLst/>
              <a:rect l="l" t="t" r="r" b="b"/>
              <a:pathLst>
                <a:path w="956" h="228" extrusionOk="0">
                  <a:moveTo>
                    <a:pt x="463" y="0"/>
                  </a:moveTo>
                  <a:cubicBezTo>
                    <a:pt x="294" y="0"/>
                    <a:pt x="134" y="42"/>
                    <a:pt x="1" y="227"/>
                  </a:cubicBezTo>
                  <a:cubicBezTo>
                    <a:pt x="50" y="227"/>
                    <a:pt x="99" y="227"/>
                    <a:pt x="149" y="227"/>
                  </a:cubicBezTo>
                  <a:cubicBezTo>
                    <a:pt x="422" y="227"/>
                    <a:pt x="703" y="213"/>
                    <a:pt x="956" y="28"/>
                  </a:cubicBezTo>
                  <a:lnTo>
                    <a:pt x="956" y="28"/>
                  </a:lnTo>
                  <a:cubicBezTo>
                    <a:pt x="937" y="29"/>
                    <a:pt x="918" y="29"/>
                    <a:pt x="899" y="29"/>
                  </a:cubicBezTo>
                  <a:cubicBezTo>
                    <a:pt x="753" y="29"/>
                    <a:pt x="605" y="0"/>
                    <a:pt x="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5" name="Google Shape;18005;p41"/>
            <p:cNvSpPr/>
            <p:nvPr/>
          </p:nvSpPr>
          <p:spPr>
            <a:xfrm>
              <a:off x="6009875" y="2795825"/>
              <a:ext cx="16925" cy="9375"/>
            </a:xfrm>
            <a:custGeom>
              <a:avLst/>
              <a:gdLst/>
              <a:ahLst/>
              <a:cxnLst/>
              <a:rect l="l" t="t" r="r" b="b"/>
              <a:pathLst>
                <a:path w="677" h="375" extrusionOk="0">
                  <a:moveTo>
                    <a:pt x="358" y="0"/>
                  </a:moveTo>
                  <a:cubicBezTo>
                    <a:pt x="219" y="40"/>
                    <a:pt x="0" y="20"/>
                    <a:pt x="80" y="239"/>
                  </a:cubicBezTo>
                  <a:cubicBezTo>
                    <a:pt x="124" y="350"/>
                    <a:pt x="211" y="374"/>
                    <a:pt x="311" y="374"/>
                  </a:cubicBezTo>
                  <a:cubicBezTo>
                    <a:pt x="390" y="374"/>
                    <a:pt x="478" y="358"/>
                    <a:pt x="557" y="358"/>
                  </a:cubicBezTo>
                  <a:cubicBezTo>
                    <a:pt x="677" y="159"/>
                    <a:pt x="478" y="10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6" name="Google Shape;18006;p41"/>
            <p:cNvSpPr/>
            <p:nvPr/>
          </p:nvSpPr>
          <p:spPr>
            <a:xfrm>
              <a:off x="6018825" y="2795825"/>
              <a:ext cx="13950" cy="8975"/>
            </a:xfrm>
            <a:custGeom>
              <a:avLst/>
              <a:gdLst/>
              <a:ahLst/>
              <a:cxnLst/>
              <a:rect l="l" t="t" r="r" b="b"/>
              <a:pathLst>
                <a:path w="558" h="359" extrusionOk="0">
                  <a:moveTo>
                    <a:pt x="0" y="0"/>
                  </a:moveTo>
                  <a:cubicBezTo>
                    <a:pt x="60" y="120"/>
                    <a:pt x="120" y="239"/>
                    <a:pt x="199" y="358"/>
                  </a:cubicBezTo>
                  <a:lnTo>
                    <a:pt x="358" y="358"/>
                  </a:lnTo>
                  <a:cubicBezTo>
                    <a:pt x="438" y="239"/>
                    <a:pt x="498" y="12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7" name="Google Shape;18007;p41"/>
            <p:cNvSpPr/>
            <p:nvPr/>
          </p:nvSpPr>
          <p:spPr>
            <a:xfrm>
              <a:off x="6037725" y="2800350"/>
              <a:ext cx="19425" cy="4925"/>
            </a:xfrm>
            <a:custGeom>
              <a:avLst/>
              <a:gdLst/>
              <a:ahLst/>
              <a:cxnLst/>
              <a:rect l="l" t="t" r="r" b="b"/>
              <a:pathLst>
                <a:path w="777" h="197" extrusionOk="0">
                  <a:moveTo>
                    <a:pt x="375" y="1"/>
                  </a:moveTo>
                  <a:cubicBezTo>
                    <a:pt x="234" y="1"/>
                    <a:pt x="104" y="33"/>
                    <a:pt x="0" y="177"/>
                  </a:cubicBezTo>
                  <a:cubicBezTo>
                    <a:pt x="121" y="177"/>
                    <a:pt x="246" y="196"/>
                    <a:pt x="365" y="196"/>
                  </a:cubicBezTo>
                  <a:cubicBezTo>
                    <a:pt x="520" y="196"/>
                    <a:pt x="664" y="164"/>
                    <a:pt x="776" y="18"/>
                  </a:cubicBezTo>
                  <a:lnTo>
                    <a:pt x="776" y="18"/>
                  </a:lnTo>
                  <a:cubicBezTo>
                    <a:pt x="756" y="20"/>
                    <a:pt x="736" y="20"/>
                    <a:pt x="716" y="20"/>
                  </a:cubicBezTo>
                  <a:cubicBezTo>
                    <a:pt x="601" y="20"/>
                    <a:pt x="485" y="1"/>
                    <a:pt x="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8" name="Google Shape;18008;p41"/>
            <p:cNvSpPr/>
            <p:nvPr/>
          </p:nvSpPr>
          <p:spPr>
            <a:xfrm>
              <a:off x="5475750" y="2862500"/>
              <a:ext cx="19425" cy="4650"/>
            </a:xfrm>
            <a:custGeom>
              <a:avLst/>
              <a:gdLst/>
              <a:ahLst/>
              <a:cxnLst/>
              <a:rect l="l" t="t" r="r" b="b"/>
              <a:pathLst>
                <a:path w="777" h="186" extrusionOk="0">
                  <a:moveTo>
                    <a:pt x="412" y="0"/>
                  </a:moveTo>
                  <a:cubicBezTo>
                    <a:pt x="257" y="0"/>
                    <a:pt x="113" y="32"/>
                    <a:pt x="1" y="178"/>
                  </a:cubicBezTo>
                  <a:cubicBezTo>
                    <a:pt x="99" y="178"/>
                    <a:pt x="197" y="185"/>
                    <a:pt x="293" y="185"/>
                  </a:cubicBezTo>
                  <a:cubicBezTo>
                    <a:pt x="468" y="185"/>
                    <a:pt x="635" y="160"/>
                    <a:pt x="776" y="19"/>
                  </a:cubicBezTo>
                  <a:cubicBezTo>
                    <a:pt x="655" y="19"/>
                    <a:pt x="530" y="0"/>
                    <a:pt x="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9" name="Google Shape;18009;p41"/>
            <p:cNvSpPr/>
            <p:nvPr/>
          </p:nvSpPr>
          <p:spPr>
            <a:xfrm>
              <a:off x="5595100" y="2862500"/>
              <a:ext cx="19425" cy="4650"/>
            </a:xfrm>
            <a:custGeom>
              <a:avLst/>
              <a:gdLst/>
              <a:ahLst/>
              <a:cxnLst/>
              <a:rect l="l" t="t" r="r" b="b"/>
              <a:pathLst>
                <a:path w="777" h="186" extrusionOk="0">
                  <a:moveTo>
                    <a:pt x="412" y="0"/>
                  </a:moveTo>
                  <a:cubicBezTo>
                    <a:pt x="257" y="0"/>
                    <a:pt x="113" y="32"/>
                    <a:pt x="1" y="178"/>
                  </a:cubicBezTo>
                  <a:cubicBezTo>
                    <a:pt x="99" y="178"/>
                    <a:pt x="197" y="185"/>
                    <a:pt x="293" y="185"/>
                  </a:cubicBezTo>
                  <a:cubicBezTo>
                    <a:pt x="468" y="185"/>
                    <a:pt x="635" y="160"/>
                    <a:pt x="777" y="19"/>
                  </a:cubicBezTo>
                  <a:cubicBezTo>
                    <a:pt x="656" y="19"/>
                    <a:pt x="531" y="0"/>
                    <a:pt x="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0" name="Google Shape;18010;p41"/>
            <p:cNvSpPr/>
            <p:nvPr/>
          </p:nvSpPr>
          <p:spPr>
            <a:xfrm>
              <a:off x="5747775" y="2848525"/>
              <a:ext cx="8975" cy="9475"/>
            </a:xfrm>
            <a:custGeom>
              <a:avLst/>
              <a:gdLst/>
              <a:ahLst/>
              <a:cxnLst/>
              <a:rect l="l" t="t" r="r" b="b"/>
              <a:pathLst>
                <a:path w="359" h="379" extrusionOk="0">
                  <a:moveTo>
                    <a:pt x="359" y="1"/>
                  </a:moveTo>
                  <a:cubicBezTo>
                    <a:pt x="240" y="1"/>
                    <a:pt x="120" y="1"/>
                    <a:pt x="1" y="21"/>
                  </a:cubicBezTo>
                  <a:lnTo>
                    <a:pt x="1" y="379"/>
                  </a:lnTo>
                  <a:lnTo>
                    <a:pt x="359" y="379"/>
                  </a:lnTo>
                  <a:lnTo>
                    <a:pt x="3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1" name="Google Shape;18011;p41"/>
            <p:cNvSpPr/>
            <p:nvPr/>
          </p:nvSpPr>
          <p:spPr>
            <a:xfrm>
              <a:off x="5726900" y="2990275"/>
              <a:ext cx="19925" cy="5625"/>
            </a:xfrm>
            <a:custGeom>
              <a:avLst/>
              <a:gdLst/>
              <a:ahLst/>
              <a:cxnLst/>
              <a:rect l="l" t="t" r="r" b="b"/>
              <a:pathLst>
                <a:path w="797" h="225" extrusionOk="0">
                  <a:moveTo>
                    <a:pt x="796" y="40"/>
                  </a:moveTo>
                  <a:lnTo>
                    <a:pt x="796" y="40"/>
                  </a:lnTo>
                  <a:cubicBezTo>
                    <a:pt x="538" y="80"/>
                    <a:pt x="259" y="0"/>
                    <a:pt x="0" y="199"/>
                  </a:cubicBezTo>
                  <a:cubicBezTo>
                    <a:pt x="129" y="199"/>
                    <a:pt x="262" y="225"/>
                    <a:pt x="389" y="225"/>
                  </a:cubicBezTo>
                  <a:cubicBezTo>
                    <a:pt x="537" y="225"/>
                    <a:pt x="678" y="190"/>
                    <a:pt x="796" y="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2" name="Google Shape;18012;p41"/>
            <p:cNvSpPr/>
            <p:nvPr/>
          </p:nvSpPr>
          <p:spPr>
            <a:xfrm>
              <a:off x="5336500" y="2950100"/>
              <a:ext cx="19925" cy="7625"/>
            </a:xfrm>
            <a:custGeom>
              <a:avLst/>
              <a:gdLst/>
              <a:ahLst/>
              <a:cxnLst/>
              <a:rect l="l" t="t" r="r" b="b"/>
              <a:pathLst>
                <a:path w="797" h="305" extrusionOk="0">
                  <a:moveTo>
                    <a:pt x="204" y="0"/>
                  </a:moveTo>
                  <a:cubicBezTo>
                    <a:pt x="172" y="0"/>
                    <a:pt x="137" y="5"/>
                    <a:pt x="100" y="16"/>
                  </a:cubicBezTo>
                  <a:cubicBezTo>
                    <a:pt x="60" y="36"/>
                    <a:pt x="40" y="56"/>
                    <a:pt x="1" y="96"/>
                  </a:cubicBezTo>
                  <a:cubicBezTo>
                    <a:pt x="153" y="273"/>
                    <a:pt x="329" y="305"/>
                    <a:pt x="503" y="305"/>
                  </a:cubicBezTo>
                  <a:cubicBezTo>
                    <a:pt x="603" y="305"/>
                    <a:pt x="702" y="294"/>
                    <a:pt x="796" y="294"/>
                  </a:cubicBezTo>
                  <a:cubicBezTo>
                    <a:pt x="757" y="115"/>
                    <a:pt x="578" y="115"/>
                    <a:pt x="418" y="96"/>
                  </a:cubicBezTo>
                  <a:cubicBezTo>
                    <a:pt x="360" y="37"/>
                    <a:pt x="291"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3" name="Google Shape;18013;p41"/>
            <p:cNvSpPr/>
            <p:nvPr/>
          </p:nvSpPr>
          <p:spPr>
            <a:xfrm>
              <a:off x="6077500" y="2793925"/>
              <a:ext cx="8475" cy="4725"/>
            </a:xfrm>
            <a:custGeom>
              <a:avLst/>
              <a:gdLst/>
              <a:ahLst/>
              <a:cxnLst/>
              <a:rect l="l" t="t" r="r" b="b"/>
              <a:pathLst>
                <a:path w="339" h="189" extrusionOk="0">
                  <a:moveTo>
                    <a:pt x="119" y="1"/>
                  </a:moveTo>
                  <a:cubicBezTo>
                    <a:pt x="93" y="1"/>
                    <a:pt x="67" y="10"/>
                    <a:pt x="41" y="37"/>
                  </a:cubicBezTo>
                  <a:cubicBezTo>
                    <a:pt x="1" y="37"/>
                    <a:pt x="41" y="136"/>
                    <a:pt x="60" y="156"/>
                  </a:cubicBezTo>
                  <a:cubicBezTo>
                    <a:pt x="95" y="179"/>
                    <a:pt x="127" y="189"/>
                    <a:pt x="156" y="189"/>
                  </a:cubicBezTo>
                  <a:cubicBezTo>
                    <a:pt x="226" y="189"/>
                    <a:pt x="283" y="133"/>
                    <a:pt x="339" y="76"/>
                  </a:cubicBezTo>
                  <a:cubicBezTo>
                    <a:pt x="266" y="76"/>
                    <a:pt x="192"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4" name="Google Shape;18014;p41"/>
            <p:cNvSpPr/>
            <p:nvPr/>
          </p:nvSpPr>
          <p:spPr>
            <a:xfrm>
              <a:off x="6085950" y="2791575"/>
              <a:ext cx="9475" cy="4275"/>
            </a:xfrm>
            <a:custGeom>
              <a:avLst/>
              <a:gdLst/>
              <a:ahLst/>
              <a:cxnLst/>
              <a:rect l="l" t="t" r="r" b="b"/>
              <a:pathLst>
                <a:path w="379" h="171" extrusionOk="0">
                  <a:moveTo>
                    <a:pt x="263" y="1"/>
                  </a:moveTo>
                  <a:cubicBezTo>
                    <a:pt x="241" y="1"/>
                    <a:pt x="218" y="5"/>
                    <a:pt x="200" y="11"/>
                  </a:cubicBezTo>
                  <a:cubicBezTo>
                    <a:pt x="120" y="31"/>
                    <a:pt x="61" y="111"/>
                    <a:pt x="1" y="170"/>
                  </a:cubicBezTo>
                  <a:lnTo>
                    <a:pt x="240" y="170"/>
                  </a:lnTo>
                  <a:lnTo>
                    <a:pt x="379" y="91"/>
                  </a:lnTo>
                  <a:cubicBezTo>
                    <a:pt x="365" y="22"/>
                    <a:pt x="313"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5" name="Google Shape;18015;p41"/>
            <p:cNvSpPr/>
            <p:nvPr/>
          </p:nvSpPr>
          <p:spPr>
            <a:xfrm>
              <a:off x="5918375" y="2771950"/>
              <a:ext cx="16425" cy="3575"/>
            </a:xfrm>
            <a:custGeom>
              <a:avLst/>
              <a:gdLst/>
              <a:ahLst/>
              <a:cxnLst/>
              <a:rect l="l" t="t" r="r" b="b"/>
              <a:pathLst>
                <a:path w="657" h="143" extrusionOk="0">
                  <a:moveTo>
                    <a:pt x="0" y="0"/>
                  </a:moveTo>
                  <a:cubicBezTo>
                    <a:pt x="102" y="92"/>
                    <a:pt x="215" y="142"/>
                    <a:pt x="330" y="142"/>
                  </a:cubicBezTo>
                  <a:cubicBezTo>
                    <a:pt x="439" y="142"/>
                    <a:pt x="550" y="97"/>
                    <a:pt x="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6" name="Google Shape;18016;p41"/>
            <p:cNvSpPr/>
            <p:nvPr/>
          </p:nvSpPr>
          <p:spPr>
            <a:xfrm>
              <a:off x="5304175" y="2953200"/>
              <a:ext cx="10975" cy="6325"/>
            </a:xfrm>
            <a:custGeom>
              <a:avLst/>
              <a:gdLst/>
              <a:ahLst/>
              <a:cxnLst/>
              <a:rect l="l" t="t" r="r" b="b"/>
              <a:pathLst>
                <a:path w="439" h="253" extrusionOk="0">
                  <a:moveTo>
                    <a:pt x="272" y="1"/>
                  </a:moveTo>
                  <a:cubicBezTo>
                    <a:pt x="163" y="1"/>
                    <a:pt x="68" y="49"/>
                    <a:pt x="1" y="170"/>
                  </a:cubicBezTo>
                  <a:cubicBezTo>
                    <a:pt x="60" y="190"/>
                    <a:pt x="140" y="210"/>
                    <a:pt x="180" y="210"/>
                  </a:cubicBezTo>
                  <a:cubicBezTo>
                    <a:pt x="217" y="238"/>
                    <a:pt x="254" y="253"/>
                    <a:pt x="286" y="253"/>
                  </a:cubicBezTo>
                  <a:cubicBezTo>
                    <a:pt x="325" y="253"/>
                    <a:pt x="357" y="233"/>
                    <a:pt x="379" y="190"/>
                  </a:cubicBezTo>
                  <a:cubicBezTo>
                    <a:pt x="398" y="131"/>
                    <a:pt x="438" y="31"/>
                    <a:pt x="438" y="31"/>
                  </a:cubicBezTo>
                  <a:cubicBezTo>
                    <a:pt x="380" y="12"/>
                    <a:pt x="325" y="1"/>
                    <a:pt x="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7" name="Google Shape;18017;p41"/>
            <p:cNvSpPr/>
            <p:nvPr/>
          </p:nvSpPr>
          <p:spPr>
            <a:xfrm>
              <a:off x="5327225" y="2947500"/>
              <a:ext cx="11800" cy="6000"/>
            </a:xfrm>
            <a:custGeom>
              <a:avLst/>
              <a:gdLst/>
              <a:ahLst/>
              <a:cxnLst/>
              <a:rect l="l" t="t" r="r" b="b"/>
              <a:pathLst>
                <a:path w="472" h="240" extrusionOk="0">
                  <a:moveTo>
                    <a:pt x="53" y="1"/>
                  </a:moveTo>
                  <a:lnTo>
                    <a:pt x="53" y="1"/>
                  </a:lnTo>
                  <a:cubicBezTo>
                    <a:pt x="1" y="193"/>
                    <a:pt x="44" y="239"/>
                    <a:pt x="118" y="239"/>
                  </a:cubicBezTo>
                  <a:cubicBezTo>
                    <a:pt x="187" y="239"/>
                    <a:pt x="282" y="199"/>
                    <a:pt x="350" y="199"/>
                  </a:cubicBezTo>
                  <a:cubicBezTo>
                    <a:pt x="375" y="199"/>
                    <a:pt x="396" y="204"/>
                    <a:pt x="411" y="219"/>
                  </a:cubicBezTo>
                  <a:cubicBezTo>
                    <a:pt x="431" y="219"/>
                    <a:pt x="451" y="200"/>
                    <a:pt x="471" y="160"/>
                  </a:cubicBezTo>
                  <a:cubicBezTo>
                    <a:pt x="471" y="120"/>
                    <a:pt x="451" y="100"/>
                    <a:pt x="372" y="60"/>
                  </a:cubicBezTo>
                  <a:cubicBezTo>
                    <a:pt x="272" y="40"/>
                    <a:pt x="153" y="20"/>
                    <a:pt x="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8" name="Google Shape;18018;p41"/>
            <p:cNvSpPr/>
            <p:nvPr/>
          </p:nvSpPr>
          <p:spPr>
            <a:xfrm>
              <a:off x="6342075" y="2857975"/>
              <a:ext cx="7500" cy="10475"/>
            </a:xfrm>
            <a:custGeom>
              <a:avLst/>
              <a:gdLst/>
              <a:ahLst/>
              <a:cxnLst/>
              <a:rect l="l" t="t" r="r" b="b"/>
              <a:pathLst>
                <a:path w="300" h="419" extrusionOk="0">
                  <a:moveTo>
                    <a:pt x="40" y="1"/>
                  </a:moveTo>
                  <a:cubicBezTo>
                    <a:pt x="40" y="140"/>
                    <a:pt x="1" y="299"/>
                    <a:pt x="140" y="419"/>
                  </a:cubicBezTo>
                  <a:cubicBezTo>
                    <a:pt x="299" y="299"/>
                    <a:pt x="239" y="140"/>
                    <a:pt x="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9" name="Google Shape;18019;p41"/>
            <p:cNvSpPr/>
            <p:nvPr/>
          </p:nvSpPr>
          <p:spPr>
            <a:xfrm>
              <a:off x="5385250" y="2967400"/>
              <a:ext cx="5475" cy="5500"/>
            </a:xfrm>
            <a:custGeom>
              <a:avLst/>
              <a:gdLst/>
              <a:ahLst/>
              <a:cxnLst/>
              <a:rect l="l" t="t" r="r" b="b"/>
              <a:pathLst>
                <a:path w="219" h="220" extrusionOk="0">
                  <a:moveTo>
                    <a:pt x="0" y="0"/>
                  </a:moveTo>
                  <a:lnTo>
                    <a:pt x="0" y="199"/>
                  </a:lnTo>
                  <a:cubicBezTo>
                    <a:pt x="80" y="159"/>
                    <a:pt x="219" y="219"/>
                    <a:pt x="219" y="60"/>
                  </a:cubicBezTo>
                  <a:cubicBezTo>
                    <a:pt x="219" y="40"/>
                    <a:pt x="80" y="2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0" name="Google Shape;18020;p41"/>
            <p:cNvSpPr/>
            <p:nvPr/>
          </p:nvSpPr>
          <p:spPr>
            <a:xfrm>
              <a:off x="5971575" y="2847050"/>
              <a:ext cx="4000" cy="6475"/>
            </a:xfrm>
            <a:custGeom>
              <a:avLst/>
              <a:gdLst/>
              <a:ahLst/>
              <a:cxnLst/>
              <a:rect l="l" t="t" r="r" b="b"/>
              <a:pathLst>
                <a:path w="160" h="259" extrusionOk="0">
                  <a:moveTo>
                    <a:pt x="100" y="0"/>
                  </a:moveTo>
                  <a:cubicBezTo>
                    <a:pt x="1" y="40"/>
                    <a:pt x="21" y="140"/>
                    <a:pt x="1" y="239"/>
                  </a:cubicBezTo>
                  <a:cubicBezTo>
                    <a:pt x="60" y="239"/>
                    <a:pt x="120" y="239"/>
                    <a:pt x="160" y="259"/>
                  </a:cubicBezTo>
                  <a:cubicBezTo>
                    <a:pt x="140" y="179"/>
                    <a:pt x="120" y="8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1" name="Google Shape;18021;p41"/>
            <p:cNvSpPr/>
            <p:nvPr/>
          </p:nvSpPr>
          <p:spPr>
            <a:xfrm>
              <a:off x="5336500" y="2948625"/>
              <a:ext cx="10975" cy="4375"/>
            </a:xfrm>
            <a:custGeom>
              <a:avLst/>
              <a:gdLst/>
              <a:ahLst/>
              <a:cxnLst/>
              <a:rect l="l" t="t" r="r" b="b"/>
              <a:pathLst>
                <a:path w="439" h="175" extrusionOk="0">
                  <a:moveTo>
                    <a:pt x="124" y="1"/>
                  </a:moveTo>
                  <a:cubicBezTo>
                    <a:pt x="84" y="1"/>
                    <a:pt x="43" y="6"/>
                    <a:pt x="1" y="15"/>
                  </a:cubicBezTo>
                  <a:cubicBezTo>
                    <a:pt x="40" y="75"/>
                    <a:pt x="40" y="115"/>
                    <a:pt x="40" y="174"/>
                  </a:cubicBezTo>
                  <a:lnTo>
                    <a:pt x="438" y="174"/>
                  </a:lnTo>
                  <a:cubicBezTo>
                    <a:pt x="362" y="53"/>
                    <a:pt x="251"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2" name="Google Shape;18022;p41"/>
            <p:cNvSpPr/>
            <p:nvPr/>
          </p:nvSpPr>
          <p:spPr>
            <a:xfrm>
              <a:off x="5294225" y="2953975"/>
              <a:ext cx="5000" cy="4000"/>
            </a:xfrm>
            <a:custGeom>
              <a:avLst/>
              <a:gdLst/>
              <a:ahLst/>
              <a:cxnLst/>
              <a:rect l="l" t="t" r="r" b="b"/>
              <a:pathLst>
                <a:path w="200" h="160" extrusionOk="0">
                  <a:moveTo>
                    <a:pt x="1" y="0"/>
                  </a:moveTo>
                  <a:cubicBezTo>
                    <a:pt x="60" y="60"/>
                    <a:pt x="140" y="100"/>
                    <a:pt x="200" y="159"/>
                  </a:cubicBezTo>
                  <a:cubicBezTo>
                    <a:pt x="180" y="80"/>
                    <a:pt x="10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3" name="Google Shape;18023;p41"/>
            <p:cNvSpPr/>
            <p:nvPr/>
          </p:nvSpPr>
          <p:spPr>
            <a:xfrm>
              <a:off x="5308650" y="2957950"/>
              <a:ext cx="5500" cy="4500"/>
            </a:xfrm>
            <a:custGeom>
              <a:avLst/>
              <a:gdLst/>
              <a:ahLst/>
              <a:cxnLst/>
              <a:rect l="l" t="t" r="r" b="b"/>
              <a:pathLst>
                <a:path w="220" h="180" extrusionOk="0">
                  <a:moveTo>
                    <a:pt x="200" y="0"/>
                  </a:moveTo>
                  <a:cubicBezTo>
                    <a:pt x="120" y="0"/>
                    <a:pt x="80" y="20"/>
                    <a:pt x="1" y="20"/>
                  </a:cubicBezTo>
                  <a:lnTo>
                    <a:pt x="219" y="179"/>
                  </a:lnTo>
                  <a:cubicBezTo>
                    <a:pt x="200" y="100"/>
                    <a:pt x="200" y="4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4" name="Google Shape;18024;p41"/>
            <p:cNvSpPr/>
            <p:nvPr/>
          </p:nvSpPr>
          <p:spPr>
            <a:xfrm>
              <a:off x="5380275" y="2962925"/>
              <a:ext cx="5000" cy="4500"/>
            </a:xfrm>
            <a:custGeom>
              <a:avLst/>
              <a:gdLst/>
              <a:ahLst/>
              <a:cxnLst/>
              <a:rect l="l" t="t" r="r" b="b"/>
              <a:pathLst>
                <a:path w="200" h="180" extrusionOk="0">
                  <a:moveTo>
                    <a:pt x="0" y="0"/>
                  </a:moveTo>
                  <a:lnTo>
                    <a:pt x="0" y="179"/>
                  </a:lnTo>
                  <a:lnTo>
                    <a:pt x="199" y="179"/>
                  </a:lnTo>
                  <a:cubicBezTo>
                    <a:pt x="120" y="120"/>
                    <a:pt x="80" y="4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5" name="Google Shape;18025;p41"/>
            <p:cNvSpPr/>
            <p:nvPr/>
          </p:nvSpPr>
          <p:spPr>
            <a:xfrm>
              <a:off x="5643350" y="2876375"/>
              <a:ext cx="4000" cy="4500"/>
            </a:xfrm>
            <a:custGeom>
              <a:avLst/>
              <a:gdLst/>
              <a:ahLst/>
              <a:cxnLst/>
              <a:rect l="l" t="t" r="r" b="b"/>
              <a:pathLst>
                <a:path w="160" h="180" extrusionOk="0">
                  <a:moveTo>
                    <a:pt x="160" y="1"/>
                  </a:moveTo>
                  <a:lnTo>
                    <a:pt x="0" y="180"/>
                  </a:lnTo>
                  <a:lnTo>
                    <a:pt x="140" y="180"/>
                  </a:lnTo>
                  <a:cubicBezTo>
                    <a:pt x="140" y="120"/>
                    <a:pt x="160" y="80"/>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6" name="Google Shape;18026;p41"/>
            <p:cNvSpPr/>
            <p:nvPr/>
          </p:nvSpPr>
          <p:spPr>
            <a:xfrm>
              <a:off x="5957150" y="2851150"/>
              <a:ext cx="5000" cy="1875"/>
            </a:xfrm>
            <a:custGeom>
              <a:avLst/>
              <a:gdLst/>
              <a:ahLst/>
              <a:cxnLst/>
              <a:rect l="l" t="t" r="r" b="b"/>
              <a:pathLst>
                <a:path w="200" h="75" extrusionOk="0">
                  <a:moveTo>
                    <a:pt x="85" y="0"/>
                  </a:moveTo>
                  <a:cubicBezTo>
                    <a:pt x="50" y="0"/>
                    <a:pt x="21" y="25"/>
                    <a:pt x="1" y="75"/>
                  </a:cubicBezTo>
                  <a:lnTo>
                    <a:pt x="200" y="75"/>
                  </a:lnTo>
                  <a:cubicBezTo>
                    <a:pt x="160" y="25"/>
                    <a:pt x="120"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7" name="Google Shape;18027;p41"/>
            <p:cNvSpPr/>
            <p:nvPr/>
          </p:nvSpPr>
          <p:spPr>
            <a:xfrm>
              <a:off x="5985500" y="2848525"/>
              <a:ext cx="6000" cy="4500"/>
            </a:xfrm>
            <a:custGeom>
              <a:avLst/>
              <a:gdLst/>
              <a:ahLst/>
              <a:cxnLst/>
              <a:rect l="l" t="t" r="r" b="b"/>
              <a:pathLst>
                <a:path w="240" h="180" extrusionOk="0">
                  <a:moveTo>
                    <a:pt x="239" y="1"/>
                  </a:moveTo>
                  <a:lnTo>
                    <a:pt x="239" y="1"/>
                  </a:lnTo>
                  <a:cubicBezTo>
                    <a:pt x="140" y="21"/>
                    <a:pt x="60" y="81"/>
                    <a:pt x="1" y="180"/>
                  </a:cubicBezTo>
                  <a:cubicBezTo>
                    <a:pt x="80" y="120"/>
                    <a:pt x="160" y="41"/>
                    <a:pt x="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8" name="Google Shape;18028;p41"/>
            <p:cNvSpPr/>
            <p:nvPr/>
          </p:nvSpPr>
          <p:spPr>
            <a:xfrm>
              <a:off x="6400775" y="2786875"/>
              <a:ext cx="4975" cy="4500"/>
            </a:xfrm>
            <a:custGeom>
              <a:avLst/>
              <a:gdLst/>
              <a:ahLst/>
              <a:cxnLst/>
              <a:rect l="l" t="t" r="r" b="b"/>
              <a:pathLst>
                <a:path w="199" h="180" extrusionOk="0">
                  <a:moveTo>
                    <a:pt x="0" y="0"/>
                  </a:moveTo>
                  <a:lnTo>
                    <a:pt x="0" y="179"/>
                  </a:lnTo>
                  <a:cubicBezTo>
                    <a:pt x="30" y="169"/>
                    <a:pt x="65" y="164"/>
                    <a:pt x="99" y="164"/>
                  </a:cubicBezTo>
                  <a:cubicBezTo>
                    <a:pt x="134" y="164"/>
                    <a:pt x="169" y="169"/>
                    <a:pt x="199" y="179"/>
                  </a:cubicBezTo>
                  <a:cubicBezTo>
                    <a:pt x="179" y="100"/>
                    <a:pt x="179" y="6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9" name="Google Shape;18029;p41"/>
            <p:cNvSpPr/>
            <p:nvPr/>
          </p:nvSpPr>
          <p:spPr>
            <a:xfrm>
              <a:off x="6037725" y="2793950"/>
              <a:ext cx="5000" cy="1900"/>
            </a:xfrm>
            <a:custGeom>
              <a:avLst/>
              <a:gdLst/>
              <a:ahLst/>
              <a:cxnLst/>
              <a:rect l="l" t="t" r="r" b="b"/>
              <a:pathLst>
                <a:path w="200" h="76" extrusionOk="0">
                  <a:moveTo>
                    <a:pt x="115" y="1"/>
                  </a:moveTo>
                  <a:cubicBezTo>
                    <a:pt x="80" y="1"/>
                    <a:pt x="40" y="26"/>
                    <a:pt x="0" y="75"/>
                  </a:cubicBezTo>
                  <a:lnTo>
                    <a:pt x="199" y="75"/>
                  </a:lnTo>
                  <a:cubicBezTo>
                    <a:pt x="179" y="26"/>
                    <a:pt x="150"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0" name="Google Shape;18030;p41"/>
            <p:cNvSpPr/>
            <p:nvPr/>
          </p:nvSpPr>
          <p:spPr>
            <a:xfrm>
              <a:off x="6395300" y="2791350"/>
              <a:ext cx="5000" cy="4500"/>
            </a:xfrm>
            <a:custGeom>
              <a:avLst/>
              <a:gdLst/>
              <a:ahLst/>
              <a:cxnLst/>
              <a:rect l="l" t="t" r="r" b="b"/>
              <a:pathLst>
                <a:path w="200" h="180" extrusionOk="0">
                  <a:moveTo>
                    <a:pt x="199" y="0"/>
                  </a:moveTo>
                  <a:cubicBezTo>
                    <a:pt x="100" y="0"/>
                    <a:pt x="60" y="80"/>
                    <a:pt x="0" y="179"/>
                  </a:cubicBezTo>
                  <a:cubicBezTo>
                    <a:pt x="100" y="140"/>
                    <a:pt x="179" y="10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1" name="Google Shape;18031;p41"/>
            <p:cNvSpPr/>
            <p:nvPr/>
          </p:nvSpPr>
          <p:spPr>
            <a:xfrm>
              <a:off x="6062100" y="2795825"/>
              <a:ext cx="4500" cy="5000"/>
            </a:xfrm>
            <a:custGeom>
              <a:avLst/>
              <a:gdLst/>
              <a:ahLst/>
              <a:cxnLst/>
              <a:rect l="l" t="t" r="r" b="b"/>
              <a:pathLst>
                <a:path w="180" h="200" extrusionOk="0">
                  <a:moveTo>
                    <a:pt x="179" y="0"/>
                  </a:moveTo>
                  <a:cubicBezTo>
                    <a:pt x="119" y="40"/>
                    <a:pt x="60" y="120"/>
                    <a:pt x="0" y="199"/>
                  </a:cubicBezTo>
                  <a:cubicBezTo>
                    <a:pt x="60" y="120"/>
                    <a:pt x="119" y="6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2" name="Google Shape;18032;p41"/>
            <p:cNvSpPr/>
            <p:nvPr/>
          </p:nvSpPr>
          <p:spPr>
            <a:xfrm>
              <a:off x="6414700" y="2807875"/>
              <a:ext cx="4975" cy="1900"/>
            </a:xfrm>
            <a:custGeom>
              <a:avLst/>
              <a:gdLst/>
              <a:ahLst/>
              <a:cxnLst/>
              <a:rect l="l" t="t" r="r" b="b"/>
              <a:pathLst>
                <a:path w="199" h="76" extrusionOk="0">
                  <a:moveTo>
                    <a:pt x="99" y="1"/>
                  </a:moveTo>
                  <a:cubicBezTo>
                    <a:pt x="70" y="1"/>
                    <a:pt x="40" y="26"/>
                    <a:pt x="0" y="75"/>
                  </a:cubicBezTo>
                  <a:lnTo>
                    <a:pt x="199" y="75"/>
                  </a:lnTo>
                  <a:cubicBezTo>
                    <a:pt x="159" y="26"/>
                    <a:pt x="129" y="1"/>
                    <a:pt x="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3" name="Google Shape;18033;p41"/>
            <p:cNvSpPr/>
            <p:nvPr/>
          </p:nvSpPr>
          <p:spPr>
            <a:xfrm>
              <a:off x="6278925" y="3033050"/>
              <a:ext cx="163625" cy="24375"/>
            </a:xfrm>
            <a:custGeom>
              <a:avLst/>
              <a:gdLst/>
              <a:ahLst/>
              <a:cxnLst/>
              <a:rect l="l" t="t" r="r" b="b"/>
              <a:pathLst>
                <a:path w="6545" h="975" extrusionOk="0">
                  <a:moveTo>
                    <a:pt x="6147" y="0"/>
                  </a:moveTo>
                  <a:cubicBezTo>
                    <a:pt x="5232" y="0"/>
                    <a:pt x="4337" y="20"/>
                    <a:pt x="3442" y="219"/>
                  </a:cubicBezTo>
                  <a:cubicBezTo>
                    <a:pt x="2387" y="478"/>
                    <a:pt x="1293" y="299"/>
                    <a:pt x="279" y="617"/>
                  </a:cubicBezTo>
                  <a:cubicBezTo>
                    <a:pt x="179" y="716"/>
                    <a:pt x="0" y="776"/>
                    <a:pt x="100" y="975"/>
                  </a:cubicBezTo>
                  <a:cubicBezTo>
                    <a:pt x="1890" y="955"/>
                    <a:pt x="3661" y="617"/>
                    <a:pt x="5431" y="418"/>
                  </a:cubicBezTo>
                  <a:cubicBezTo>
                    <a:pt x="5520" y="337"/>
                    <a:pt x="5622" y="319"/>
                    <a:pt x="5730" y="319"/>
                  </a:cubicBezTo>
                  <a:cubicBezTo>
                    <a:pt x="5819" y="319"/>
                    <a:pt x="5911" y="331"/>
                    <a:pt x="6003" y="331"/>
                  </a:cubicBezTo>
                  <a:cubicBezTo>
                    <a:pt x="6072" y="331"/>
                    <a:pt x="6141" y="324"/>
                    <a:pt x="6207" y="299"/>
                  </a:cubicBezTo>
                  <a:cubicBezTo>
                    <a:pt x="6446" y="199"/>
                    <a:pt x="6545" y="60"/>
                    <a:pt x="6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4" name="Google Shape;18034;p41"/>
            <p:cNvSpPr/>
            <p:nvPr/>
          </p:nvSpPr>
          <p:spPr>
            <a:xfrm>
              <a:off x="6499725" y="2986225"/>
              <a:ext cx="95025" cy="13025"/>
            </a:xfrm>
            <a:custGeom>
              <a:avLst/>
              <a:gdLst/>
              <a:ahLst/>
              <a:cxnLst/>
              <a:rect l="l" t="t" r="r" b="b"/>
              <a:pathLst>
                <a:path w="3801" h="521" extrusionOk="0">
                  <a:moveTo>
                    <a:pt x="2674" y="0"/>
                  </a:moveTo>
                  <a:cubicBezTo>
                    <a:pt x="2140" y="0"/>
                    <a:pt x="1644" y="7"/>
                    <a:pt x="1154" y="43"/>
                  </a:cubicBezTo>
                  <a:cubicBezTo>
                    <a:pt x="776" y="63"/>
                    <a:pt x="359" y="83"/>
                    <a:pt x="1" y="361"/>
                  </a:cubicBezTo>
                  <a:cubicBezTo>
                    <a:pt x="60" y="461"/>
                    <a:pt x="120" y="501"/>
                    <a:pt x="200" y="520"/>
                  </a:cubicBezTo>
                  <a:cubicBezTo>
                    <a:pt x="290" y="502"/>
                    <a:pt x="430" y="418"/>
                    <a:pt x="529" y="418"/>
                  </a:cubicBezTo>
                  <a:cubicBezTo>
                    <a:pt x="539" y="418"/>
                    <a:pt x="549" y="419"/>
                    <a:pt x="558" y="421"/>
                  </a:cubicBezTo>
                  <a:cubicBezTo>
                    <a:pt x="746" y="468"/>
                    <a:pt x="932" y="485"/>
                    <a:pt x="1118" y="485"/>
                  </a:cubicBezTo>
                  <a:cubicBezTo>
                    <a:pt x="1589" y="485"/>
                    <a:pt x="2055" y="377"/>
                    <a:pt x="2529" y="377"/>
                  </a:cubicBezTo>
                  <a:cubicBezTo>
                    <a:pt x="2581" y="377"/>
                    <a:pt x="2634" y="378"/>
                    <a:pt x="2686" y="381"/>
                  </a:cubicBezTo>
                  <a:cubicBezTo>
                    <a:pt x="2715" y="383"/>
                    <a:pt x="2744" y="384"/>
                    <a:pt x="2773" y="384"/>
                  </a:cubicBezTo>
                  <a:cubicBezTo>
                    <a:pt x="3100" y="384"/>
                    <a:pt x="3416" y="277"/>
                    <a:pt x="3800" y="3"/>
                  </a:cubicBezTo>
                  <a:cubicBezTo>
                    <a:pt x="3402" y="3"/>
                    <a:pt x="3030" y="0"/>
                    <a:pt x="2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5" name="Google Shape;18035;p41"/>
            <p:cNvSpPr/>
            <p:nvPr/>
          </p:nvSpPr>
          <p:spPr>
            <a:xfrm>
              <a:off x="6381875" y="2995250"/>
              <a:ext cx="96500" cy="19875"/>
            </a:xfrm>
            <a:custGeom>
              <a:avLst/>
              <a:gdLst/>
              <a:ahLst/>
              <a:cxnLst/>
              <a:rect l="l" t="t" r="r" b="b"/>
              <a:pathLst>
                <a:path w="3860" h="795" extrusionOk="0">
                  <a:moveTo>
                    <a:pt x="3800" y="0"/>
                  </a:moveTo>
                  <a:cubicBezTo>
                    <a:pt x="3143" y="120"/>
                    <a:pt x="2507" y="199"/>
                    <a:pt x="1830" y="239"/>
                  </a:cubicBezTo>
                  <a:cubicBezTo>
                    <a:pt x="1214" y="299"/>
                    <a:pt x="557" y="299"/>
                    <a:pt x="0" y="597"/>
                  </a:cubicBezTo>
                  <a:cubicBezTo>
                    <a:pt x="109" y="749"/>
                    <a:pt x="253" y="795"/>
                    <a:pt x="407" y="795"/>
                  </a:cubicBezTo>
                  <a:cubicBezTo>
                    <a:pt x="535" y="795"/>
                    <a:pt x="670" y="763"/>
                    <a:pt x="796" y="736"/>
                  </a:cubicBezTo>
                  <a:cubicBezTo>
                    <a:pt x="1512" y="677"/>
                    <a:pt x="2208" y="577"/>
                    <a:pt x="2924" y="438"/>
                  </a:cubicBezTo>
                  <a:cubicBezTo>
                    <a:pt x="2984" y="430"/>
                    <a:pt x="3046" y="428"/>
                    <a:pt x="3109" y="428"/>
                  </a:cubicBezTo>
                  <a:cubicBezTo>
                    <a:pt x="3151" y="428"/>
                    <a:pt x="3193" y="429"/>
                    <a:pt x="3235" y="429"/>
                  </a:cubicBezTo>
                  <a:cubicBezTo>
                    <a:pt x="3446" y="429"/>
                    <a:pt x="3654" y="411"/>
                    <a:pt x="3800" y="199"/>
                  </a:cubicBezTo>
                  <a:cubicBezTo>
                    <a:pt x="3819" y="199"/>
                    <a:pt x="3819" y="179"/>
                    <a:pt x="3839" y="120"/>
                  </a:cubicBezTo>
                  <a:cubicBezTo>
                    <a:pt x="3859" y="80"/>
                    <a:pt x="3839" y="40"/>
                    <a:pt x="3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6" name="Google Shape;18036;p41"/>
            <p:cNvSpPr/>
            <p:nvPr/>
          </p:nvSpPr>
          <p:spPr>
            <a:xfrm>
              <a:off x="6275925" y="3006950"/>
              <a:ext cx="105975" cy="13100"/>
            </a:xfrm>
            <a:custGeom>
              <a:avLst/>
              <a:gdLst/>
              <a:ahLst/>
              <a:cxnLst/>
              <a:rect l="l" t="t" r="r" b="b"/>
              <a:pathLst>
                <a:path w="4239" h="524" extrusionOk="0">
                  <a:moveTo>
                    <a:pt x="4019" y="1"/>
                  </a:moveTo>
                  <a:cubicBezTo>
                    <a:pt x="4005" y="1"/>
                    <a:pt x="3992" y="3"/>
                    <a:pt x="3979" y="10"/>
                  </a:cubicBezTo>
                  <a:cubicBezTo>
                    <a:pt x="3319" y="149"/>
                    <a:pt x="2652" y="173"/>
                    <a:pt x="1978" y="173"/>
                  </a:cubicBezTo>
                  <a:cubicBezTo>
                    <a:pt x="1615" y="173"/>
                    <a:pt x="1251" y="166"/>
                    <a:pt x="884" y="166"/>
                  </a:cubicBezTo>
                  <a:cubicBezTo>
                    <a:pt x="762" y="166"/>
                    <a:pt x="640" y="167"/>
                    <a:pt x="518" y="169"/>
                  </a:cubicBezTo>
                  <a:cubicBezTo>
                    <a:pt x="359" y="169"/>
                    <a:pt x="160" y="169"/>
                    <a:pt x="1" y="328"/>
                  </a:cubicBezTo>
                  <a:cubicBezTo>
                    <a:pt x="120" y="427"/>
                    <a:pt x="249" y="454"/>
                    <a:pt x="380" y="454"/>
                  </a:cubicBezTo>
                  <a:cubicBezTo>
                    <a:pt x="530" y="454"/>
                    <a:pt x="683" y="419"/>
                    <a:pt x="832" y="419"/>
                  </a:cubicBezTo>
                  <a:cubicBezTo>
                    <a:pt x="944" y="419"/>
                    <a:pt x="1052" y="439"/>
                    <a:pt x="1155" y="507"/>
                  </a:cubicBezTo>
                  <a:cubicBezTo>
                    <a:pt x="1399" y="516"/>
                    <a:pt x="1644" y="524"/>
                    <a:pt x="1889" y="524"/>
                  </a:cubicBezTo>
                  <a:cubicBezTo>
                    <a:pt x="2683" y="524"/>
                    <a:pt x="3478" y="448"/>
                    <a:pt x="4238" y="129"/>
                  </a:cubicBezTo>
                  <a:cubicBezTo>
                    <a:pt x="4171" y="79"/>
                    <a:pt x="4090" y="1"/>
                    <a:pt x="4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7" name="Google Shape;18037;p41"/>
            <p:cNvSpPr/>
            <p:nvPr/>
          </p:nvSpPr>
          <p:spPr>
            <a:xfrm>
              <a:off x="6414700" y="3022325"/>
              <a:ext cx="95300" cy="21175"/>
            </a:xfrm>
            <a:custGeom>
              <a:avLst/>
              <a:gdLst/>
              <a:ahLst/>
              <a:cxnLst/>
              <a:rect l="l" t="t" r="r" b="b"/>
              <a:pathLst>
                <a:path w="3812" h="847" extrusionOk="0">
                  <a:moveTo>
                    <a:pt x="3628" y="1"/>
                  </a:moveTo>
                  <a:cubicBezTo>
                    <a:pt x="3556" y="1"/>
                    <a:pt x="3469" y="27"/>
                    <a:pt x="3382" y="51"/>
                  </a:cubicBezTo>
                  <a:cubicBezTo>
                    <a:pt x="3336" y="50"/>
                    <a:pt x="3290" y="50"/>
                    <a:pt x="3245" y="50"/>
                  </a:cubicBezTo>
                  <a:cubicBezTo>
                    <a:pt x="2395" y="50"/>
                    <a:pt x="1547" y="221"/>
                    <a:pt x="716" y="429"/>
                  </a:cubicBezTo>
                  <a:cubicBezTo>
                    <a:pt x="836" y="588"/>
                    <a:pt x="796" y="628"/>
                    <a:pt x="637" y="648"/>
                  </a:cubicBezTo>
                  <a:cubicBezTo>
                    <a:pt x="418" y="688"/>
                    <a:pt x="139" y="608"/>
                    <a:pt x="0" y="847"/>
                  </a:cubicBezTo>
                  <a:cubicBezTo>
                    <a:pt x="94" y="821"/>
                    <a:pt x="191" y="813"/>
                    <a:pt x="290" y="813"/>
                  </a:cubicBezTo>
                  <a:cubicBezTo>
                    <a:pt x="463" y="813"/>
                    <a:pt x="641" y="838"/>
                    <a:pt x="817" y="838"/>
                  </a:cubicBezTo>
                  <a:cubicBezTo>
                    <a:pt x="1007" y="838"/>
                    <a:pt x="1195" y="809"/>
                    <a:pt x="1373" y="688"/>
                  </a:cubicBezTo>
                  <a:cubicBezTo>
                    <a:pt x="1397" y="575"/>
                    <a:pt x="1434" y="541"/>
                    <a:pt x="1477" y="541"/>
                  </a:cubicBezTo>
                  <a:cubicBezTo>
                    <a:pt x="1541" y="541"/>
                    <a:pt x="1620" y="616"/>
                    <a:pt x="1691" y="628"/>
                  </a:cubicBezTo>
                  <a:cubicBezTo>
                    <a:pt x="1810" y="608"/>
                    <a:pt x="1930" y="608"/>
                    <a:pt x="2069" y="608"/>
                  </a:cubicBezTo>
                  <a:cubicBezTo>
                    <a:pt x="2626" y="409"/>
                    <a:pt x="3223" y="429"/>
                    <a:pt x="3800" y="290"/>
                  </a:cubicBezTo>
                  <a:cubicBezTo>
                    <a:pt x="3811" y="62"/>
                    <a:pt x="3737" y="1"/>
                    <a:pt x="3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8" name="Google Shape;18038;p41"/>
            <p:cNvSpPr/>
            <p:nvPr/>
          </p:nvSpPr>
          <p:spPr>
            <a:xfrm>
              <a:off x="6191400" y="3015625"/>
              <a:ext cx="82575" cy="15450"/>
            </a:xfrm>
            <a:custGeom>
              <a:avLst/>
              <a:gdLst/>
              <a:ahLst/>
              <a:cxnLst/>
              <a:rect l="l" t="t" r="r" b="b"/>
              <a:pathLst>
                <a:path w="3303" h="618" extrusionOk="0">
                  <a:moveTo>
                    <a:pt x="3243" y="1"/>
                  </a:moveTo>
                  <a:cubicBezTo>
                    <a:pt x="1492" y="61"/>
                    <a:pt x="577" y="200"/>
                    <a:pt x="0" y="618"/>
                  </a:cubicBezTo>
                  <a:cubicBezTo>
                    <a:pt x="1194" y="558"/>
                    <a:pt x="2248" y="558"/>
                    <a:pt x="3243" y="200"/>
                  </a:cubicBezTo>
                  <a:cubicBezTo>
                    <a:pt x="3243" y="200"/>
                    <a:pt x="3263" y="180"/>
                    <a:pt x="3282" y="120"/>
                  </a:cubicBezTo>
                  <a:cubicBezTo>
                    <a:pt x="3302" y="80"/>
                    <a:pt x="3282" y="61"/>
                    <a:pt x="3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9" name="Google Shape;18039;p41"/>
            <p:cNvSpPr/>
            <p:nvPr/>
          </p:nvSpPr>
          <p:spPr>
            <a:xfrm>
              <a:off x="6499725" y="3014800"/>
              <a:ext cx="75125" cy="14775"/>
            </a:xfrm>
            <a:custGeom>
              <a:avLst/>
              <a:gdLst/>
              <a:ahLst/>
              <a:cxnLst/>
              <a:rect l="l" t="t" r="r" b="b"/>
              <a:pathLst>
                <a:path w="3005" h="591" extrusionOk="0">
                  <a:moveTo>
                    <a:pt x="2308" y="0"/>
                  </a:moveTo>
                  <a:cubicBezTo>
                    <a:pt x="1524" y="0"/>
                    <a:pt x="769" y="176"/>
                    <a:pt x="1" y="352"/>
                  </a:cubicBezTo>
                  <a:cubicBezTo>
                    <a:pt x="180" y="392"/>
                    <a:pt x="359" y="412"/>
                    <a:pt x="418" y="591"/>
                  </a:cubicBezTo>
                  <a:lnTo>
                    <a:pt x="1373" y="591"/>
                  </a:lnTo>
                  <a:cubicBezTo>
                    <a:pt x="1595" y="434"/>
                    <a:pt x="1829" y="401"/>
                    <a:pt x="2066" y="401"/>
                  </a:cubicBezTo>
                  <a:cubicBezTo>
                    <a:pt x="2236" y="401"/>
                    <a:pt x="2409" y="418"/>
                    <a:pt x="2579" y="418"/>
                  </a:cubicBezTo>
                  <a:cubicBezTo>
                    <a:pt x="2682" y="418"/>
                    <a:pt x="2784" y="412"/>
                    <a:pt x="2885" y="392"/>
                  </a:cubicBezTo>
                  <a:cubicBezTo>
                    <a:pt x="3004" y="253"/>
                    <a:pt x="3004" y="133"/>
                    <a:pt x="2885" y="34"/>
                  </a:cubicBezTo>
                  <a:cubicBezTo>
                    <a:pt x="2691" y="11"/>
                    <a:pt x="2498" y="0"/>
                    <a:pt x="2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0" name="Google Shape;18040;p41"/>
            <p:cNvSpPr/>
            <p:nvPr/>
          </p:nvSpPr>
          <p:spPr>
            <a:xfrm>
              <a:off x="6195875" y="3052425"/>
              <a:ext cx="72125" cy="10800"/>
            </a:xfrm>
            <a:custGeom>
              <a:avLst/>
              <a:gdLst/>
              <a:ahLst/>
              <a:cxnLst/>
              <a:rect l="l" t="t" r="r" b="b"/>
              <a:pathLst>
                <a:path w="2885" h="432" extrusionOk="0">
                  <a:moveTo>
                    <a:pt x="2666" y="1"/>
                  </a:moveTo>
                  <a:cubicBezTo>
                    <a:pt x="2606" y="1"/>
                    <a:pt x="2527" y="1"/>
                    <a:pt x="2487" y="21"/>
                  </a:cubicBezTo>
                  <a:cubicBezTo>
                    <a:pt x="2410" y="98"/>
                    <a:pt x="2336" y="124"/>
                    <a:pt x="2263" y="124"/>
                  </a:cubicBezTo>
                  <a:cubicBezTo>
                    <a:pt x="2147" y="124"/>
                    <a:pt x="2032" y="57"/>
                    <a:pt x="1910" y="21"/>
                  </a:cubicBezTo>
                  <a:cubicBezTo>
                    <a:pt x="1549" y="11"/>
                    <a:pt x="1281" y="3"/>
                    <a:pt x="1072" y="3"/>
                  </a:cubicBezTo>
                  <a:cubicBezTo>
                    <a:pt x="465" y="3"/>
                    <a:pt x="371" y="67"/>
                    <a:pt x="0" y="319"/>
                  </a:cubicBezTo>
                  <a:cubicBezTo>
                    <a:pt x="531" y="353"/>
                    <a:pt x="1074" y="432"/>
                    <a:pt x="1623" y="432"/>
                  </a:cubicBezTo>
                  <a:cubicBezTo>
                    <a:pt x="2041" y="432"/>
                    <a:pt x="2463" y="386"/>
                    <a:pt x="2885" y="240"/>
                  </a:cubicBezTo>
                  <a:cubicBezTo>
                    <a:pt x="2865" y="120"/>
                    <a:pt x="2785" y="41"/>
                    <a:pt x="26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1" name="Google Shape;18041;p41"/>
            <p:cNvSpPr/>
            <p:nvPr/>
          </p:nvSpPr>
          <p:spPr>
            <a:xfrm>
              <a:off x="6117300" y="3052925"/>
              <a:ext cx="32350" cy="42800"/>
            </a:xfrm>
            <a:custGeom>
              <a:avLst/>
              <a:gdLst/>
              <a:ahLst/>
              <a:cxnLst/>
              <a:rect l="l" t="t" r="r" b="b"/>
              <a:pathLst>
                <a:path w="1294" h="1712" extrusionOk="0">
                  <a:moveTo>
                    <a:pt x="657" y="1"/>
                  </a:moveTo>
                  <a:cubicBezTo>
                    <a:pt x="657" y="180"/>
                    <a:pt x="597" y="319"/>
                    <a:pt x="458" y="399"/>
                  </a:cubicBezTo>
                  <a:cubicBezTo>
                    <a:pt x="100" y="558"/>
                    <a:pt x="0" y="797"/>
                    <a:pt x="100" y="1155"/>
                  </a:cubicBezTo>
                  <a:cubicBezTo>
                    <a:pt x="318" y="1294"/>
                    <a:pt x="358" y="1513"/>
                    <a:pt x="478" y="1712"/>
                  </a:cubicBezTo>
                  <a:cubicBezTo>
                    <a:pt x="756" y="1194"/>
                    <a:pt x="1293" y="717"/>
                    <a:pt x="875" y="21"/>
                  </a:cubicBezTo>
                  <a:cubicBezTo>
                    <a:pt x="796" y="21"/>
                    <a:pt x="716" y="1"/>
                    <a:pt x="6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2" name="Google Shape;18042;p41"/>
            <p:cNvSpPr/>
            <p:nvPr/>
          </p:nvSpPr>
          <p:spPr>
            <a:xfrm>
              <a:off x="6571850" y="3010850"/>
              <a:ext cx="32825" cy="13800"/>
            </a:xfrm>
            <a:custGeom>
              <a:avLst/>
              <a:gdLst/>
              <a:ahLst/>
              <a:cxnLst/>
              <a:rect l="l" t="t" r="r" b="b"/>
              <a:pathLst>
                <a:path w="1313" h="552" extrusionOk="0">
                  <a:moveTo>
                    <a:pt x="823" y="0"/>
                  </a:moveTo>
                  <a:cubicBezTo>
                    <a:pt x="526" y="0"/>
                    <a:pt x="263" y="166"/>
                    <a:pt x="0" y="192"/>
                  </a:cubicBezTo>
                  <a:lnTo>
                    <a:pt x="0" y="550"/>
                  </a:lnTo>
                  <a:cubicBezTo>
                    <a:pt x="24" y="551"/>
                    <a:pt x="49" y="551"/>
                    <a:pt x="73" y="551"/>
                  </a:cubicBezTo>
                  <a:cubicBezTo>
                    <a:pt x="518" y="551"/>
                    <a:pt x="898" y="380"/>
                    <a:pt x="1313" y="172"/>
                  </a:cubicBezTo>
                  <a:cubicBezTo>
                    <a:pt x="1138" y="44"/>
                    <a:pt x="976" y="0"/>
                    <a:pt x="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3" name="Google Shape;18043;p41"/>
            <p:cNvSpPr/>
            <p:nvPr/>
          </p:nvSpPr>
          <p:spPr>
            <a:xfrm>
              <a:off x="6476850" y="2991575"/>
              <a:ext cx="27875" cy="9500"/>
            </a:xfrm>
            <a:custGeom>
              <a:avLst/>
              <a:gdLst/>
              <a:ahLst/>
              <a:cxnLst/>
              <a:rect l="l" t="t" r="r" b="b"/>
              <a:pathLst>
                <a:path w="1115" h="380" extrusionOk="0">
                  <a:moveTo>
                    <a:pt x="398" y="0"/>
                  </a:moveTo>
                  <a:cubicBezTo>
                    <a:pt x="264" y="0"/>
                    <a:pt x="130" y="46"/>
                    <a:pt x="1" y="167"/>
                  </a:cubicBezTo>
                  <a:lnTo>
                    <a:pt x="1" y="366"/>
                  </a:lnTo>
                  <a:cubicBezTo>
                    <a:pt x="157" y="374"/>
                    <a:pt x="310" y="379"/>
                    <a:pt x="463" y="379"/>
                  </a:cubicBezTo>
                  <a:cubicBezTo>
                    <a:pt x="679" y="379"/>
                    <a:pt x="893" y="370"/>
                    <a:pt x="1115" y="346"/>
                  </a:cubicBezTo>
                  <a:cubicBezTo>
                    <a:pt x="1035" y="287"/>
                    <a:pt x="995" y="207"/>
                    <a:pt x="916" y="167"/>
                  </a:cubicBezTo>
                  <a:cubicBezTo>
                    <a:pt x="747" y="77"/>
                    <a:pt x="572" y="0"/>
                    <a:pt x="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4" name="Google Shape;18044;p41"/>
            <p:cNvSpPr/>
            <p:nvPr/>
          </p:nvSpPr>
          <p:spPr>
            <a:xfrm>
              <a:off x="6262500" y="3048025"/>
              <a:ext cx="23900" cy="10400"/>
            </a:xfrm>
            <a:custGeom>
              <a:avLst/>
              <a:gdLst/>
              <a:ahLst/>
              <a:cxnLst/>
              <a:rect l="l" t="t" r="r" b="b"/>
              <a:pathLst>
                <a:path w="956" h="416" extrusionOk="0">
                  <a:moveTo>
                    <a:pt x="552" y="1"/>
                  </a:moveTo>
                  <a:cubicBezTo>
                    <a:pt x="363" y="1"/>
                    <a:pt x="175" y="34"/>
                    <a:pt x="1" y="197"/>
                  </a:cubicBezTo>
                  <a:lnTo>
                    <a:pt x="220" y="416"/>
                  </a:lnTo>
                  <a:cubicBezTo>
                    <a:pt x="399" y="396"/>
                    <a:pt x="558" y="396"/>
                    <a:pt x="757" y="376"/>
                  </a:cubicBezTo>
                  <a:cubicBezTo>
                    <a:pt x="836" y="276"/>
                    <a:pt x="896" y="157"/>
                    <a:pt x="956" y="18"/>
                  </a:cubicBezTo>
                  <a:cubicBezTo>
                    <a:pt x="823" y="18"/>
                    <a:pt x="687" y="1"/>
                    <a:pt x="5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5" name="Google Shape;18045;p41"/>
            <p:cNvSpPr/>
            <p:nvPr/>
          </p:nvSpPr>
          <p:spPr>
            <a:xfrm>
              <a:off x="6272450" y="3014650"/>
              <a:ext cx="32850" cy="7075"/>
            </a:xfrm>
            <a:custGeom>
              <a:avLst/>
              <a:gdLst/>
              <a:ahLst/>
              <a:cxnLst/>
              <a:rect l="l" t="t" r="r" b="b"/>
              <a:pathLst>
                <a:path w="1314" h="283" extrusionOk="0">
                  <a:moveTo>
                    <a:pt x="160" y="0"/>
                  </a:moveTo>
                  <a:cubicBezTo>
                    <a:pt x="100" y="0"/>
                    <a:pt x="40" y="20"/>
                    <a:pt x="1" y="40"/>
                  </a:cubicBezTo>
                  <a:lnTo>
                    <a:pt x="1" y="239"/>
                  </a:lnTo>
                  <a:cubicBezTo>
                    <a:pt x="111" y="270"/>
                    <a:pt x="223" y="282"/>
                    <a:pt x="336" y="282"/>
                  </a:cubicBezTo>
                  <a:cubicBezTo>
                    <a:pt x="651" y="282"/>
                    <a:pt x="977" y="189"/>
                    <a:pt x="1314" y="159"/>
                  </a:cubicBezTo>
                  <a:cubicBezTo>
                    <a:pt x="1161" y="32"/>
                    <a:pt x="999" y="3"/>
                    <a:pt x="833" y="3"/>
                  </a:cubicBezTo>
                  <a:cubicBezTo>
                    <a:pt x="685" y="3"/>
                    <a:pt x="535" y="26"/>
                    <a:pt x="388" y="26"/>
                  </a:cubicBezTo>
                  <a:cubicBezTo>
                    <a:pt x="311" y="26"/>
                    <a:pt x="235" y="2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6" name="Google Shape;18046;p41"/>
            <p:cNvSpPr/>
            <p:nvPr/>
          </p:nvSpPr>
          <p:spPr>
            <a:xfrm>
              <a:off x="6706625" y="2995750"/>
              <a:ext cx="11450" cy="29350"/>
            </a:xfrm>
            <a:custGeom>
              <a:avLst/>
              <a:gdLst/>
              <a:ahLst/>
              <a:cxnLst/>
              <a:rect l="l" t="t" r="r" b="b"/>
              <a:pathLst>
                <a:path w="458" h="1174" extrusionOk="0">
                  <a:moveTo>
                    <a:pt x="338" y="0"/>
                  </a:moveTo>
                  <a:cubicBezTo>
                    <a:pt x="279" y="0"/>
                    <a:pt x="239" y="20"/>
                    <a:pt x="179" y="20"/>
                  </a:cubicBezTo>
                  <a:cubicBezTo>
                    <a:pt x="179" y="279"/>
                    <a:pt x="159" y="498"/>
                    <a:pt x="139" y="756"/>
                  </a:cubicBezTo>
                  <a:cubicBezTo>
                    <a:pt x="60" y="895"/>
                    <a:pt x="0" y="1054"/>
                    <a:pt x="179" y="1174"/>
                  </a:cubicBezTo>
                  <a:cubicBezTo>
                    <a:pt x="458" y="816"/>
                    <a:pt x="338" y="398"/>
                    <a:pt x="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7" name="Google Shape;18047;p41"/>
            <p:cNvSpPr/>
            <p:nvPr/>
          </p:nvSpPr>
          <p:spPr>
            <a:xfrm>
              <a:off x="6243125" y="3050950"/>
              <a:ext cx="14425" cy="6850"/>
            </a:xfrm>
            <a:custGeom>
              <a:avLst/>
              <a:gdLst/>
              <a:ahLst/>
              <a:cxnLst/>
              <a:rect l="l" t="t" r="r" b="b"/>
              <a:pathLst>
                <a:path w="577" h="274" extrusionOk="0">
                  <a:moveTo>
                    <a:pt x="198" y="0"/>
                  </a:moveTo>
                  <a:cubicBezTo>
                    <a:pt x="133" y="0"/>
                    <a:pt x="66" y="20"/>
                    <a:pt x="0" y="80"/>
                  </a:cubicBezTo>
                  <a:cubicBezTo>
                    <a:pt x="90" y="209"/>
                    <a:pt x="184" y="274"/>
                    <a:pt x="281" y="274"/>
                  </a:cubicBezTo>
                  <a:cubicBezTo>
                    <a:pt x="378" y="274"/>
                    <a:pt x="477" y="209"/>
                    <a:pt x="577" y="80"/>
                  </a:cubicBezTo>
                  <a:cubicBezTo>
                    <a:pt x="458" y="80"/>
                    <a:pt x="329" y="0"/>
                    <a:pt x="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8" name="Google Shape;18048;p41"/>
            <p:cNvSpPr/>
            <p:nvPr/>
          </p:nvSpPr>
          <p:spPr>
            <a:xfrm>
              <a:off x="6445525" y="3034225"/>
              <a:ext cx="11950" cy="5300"/>
            </a:xfrm>
            <a:custGeom>
              <a:avLst/>
              <a:gdLst/>
              <a:ahLst/>
              <a:cxnLst/>
              <a:rect l="l" t="t" r="r" b="b"/>
              <a:pathLst>
                <a:path w="478" h="212" extrusionOk="0">
                  <a:moveTo>
                    <a:pt x="224" y="1"/>
                  </a:moveTo>
                  <a:cubicBezTo>
                    <a:pt x="186" y="1"/>
                    <a:pt x="144" y="10"/>
                    <a:pt x="100" y="33"/>
                  </a:cubicBezTo>
                  <a:cubicBezTo>
                    <a:pt x="0" y="72"/>
                    <a:pt x="80" y="152"/>
                    <a:pt x="159" y="212"/>
                  </a:cubicBezTo>
                  <a:cubicBezTo>
                    <a:pt x="259" y="212"/>
                    <a:pt x="378" y="172"/>
                    <a:pt x="478" y="152"/>
                  </a:cubicBezTo>
                  <a:cubicBezTo>
                    <a:pt x="406" y="66"/>
                    <a:pt x="324" y="1"/>
                    <a:pt x="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9" name="Google Shape;18049;p41"/>
            <p:cNvSpPr/>
            <p:nvPr/>
          </p:nvSpPr>
          <p:spPr>
            <a:xfrm>
              <a:off x="5913400" y="2977525"/>
              <a:ext cx="9975" cy="3825"/>
            </a:xfrm>
            <a:custGeom>
              <a:avLst/>
              <a:gdLst/>
              <a:ahLst/>
              <a:cxnLst/>
              <a:rect l="l" t="t" r="r" b="b"/>
              <a:pathLst>
                <a:path w="399" h="153" extrusionOk="0">
                  <a:moveTo>
                    <a:pt x="216" y="1"/>
                  </a:moveTo>
                  <a:cubicBezTo>
                    <a:pt x="150" y="1"/>
                    <a:pt x="78" y="45"/>
                    <a:pt x="0" y="132"/>
                  </a:cubicBezTo>
                  <a:cubicBezTo>
                    <a:pt x="139" y="132"/>
                    <a:pt x="279" y="152"/>
                    <a:pt x="398" y="152"/>
                  </a:cubicBezTo>
                  <a:cubicBezTo>
                    <a:pt x="347" y="50"/>
                    <a:pt x="285" y="1"/>
                    <a:pt x="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0" name="Google Shape;18050;p41"/>
            <p:cNvSpPr/>
            <p:nvPr/>
          </p:nvSpPr>
          <p:spPr>
            <a:xfrm>
              <a:off x="6084975" y="3085750"/>
              <a:ext cx="240725" cy="46650"/>
            </a:xfrm>
            <a:custGeom>
              <a:avLst/>
              <a:gdLst/>
              <a:ahLst/>
              <a:cxnLst/>
              <a:rect l="l" t="t" r="r" b="b"/>
              <a:pathLst>
                <a:path w="9629" h="1866" extrusionOk="0">
                  <a:moveTo>
                    <a:pt x="9390" y="1"/>
                  </a:moveTo>
                  <a:cubicBezTo>
                    <a:pt x="7758" y="80"/>
                    <a:pt x="6167" y="279"/>
                    <a:pt x="4615" y="657"/>
                  </a:cubicBezTo>
                  <a:cubicBezTo>
                    <a:pt x="4038" y="796"/>
                    <a:pt x="3442" y="896"/>
                    <a:pt x="2865" y="976"/>
                  </a:cubicBezTo>
                  <a:cubicBezTo>
                    <a:pt x="2745" y="976"/>
                    <a:pt x="2646" y="995"/>
                    <a:pt x="2527" y="995"/>
                  </a:cubicBezTo>
                  <a:cubicBezTo>
                    <a:pt x="2427" y="1075"/>
                    <a:pt x="2268" y="1055"/>
                    <a:pt x="2168" y="1095"/>
                  </a:cubicBezTo>
                  <a:cubicBezTo>
                    <a:pt x="1472" y="1393"/>
                    <a:pt x="577" y="1095"/>
                    <a:pt x="0" y="1771"/>
                  </a:cubicBezTo>
                  <a:cubicBezTo>
                    <a:pt x="208" y="1839"/>
                    <a:pt x="413" y="1866"/>
                    <a:pt x="616" y="1866"/>
                  </a:cubicBezTo>
                  <a:cubicBezTo>
                    <a:pt x="1192" y="1866"/>
                    <a:pt x="1754" y="1650"/>
                    <a:pt x="2328" y="1533"/>
                  </a:cubicBezTo>
                  <a:cubicBezTo>
                    <a:pt x="2427" y="1493"/>
                    <a:pt x="2487" y="1473"/>
                    <a:pt x="2586" y="1473"/>
                  </a:cubicBezTo>
                  <a:lnTo>
                    <a:pt x="3461" y="1473"/>
                  </a:lnTo>
                  <a:cubicBezTo>
                    <a:pt x="3541" y="1473"/>
                    <a:pt x="3621" y="1453"/>
                    <a:pt x="3680" y="1433"/>
                  </a:cubicBezTo>
                  <a:cubicBezTo>
                    <a:pt x="3839" y="1373"/>
                    <a:pt x="3959" y="1294"/>
                    <a:pt x="4118" y="1274"/>
                  </a:cubicBezTo>
                  <a:lnTo>
                    <a:pt x="4456" y="1274"/>
                  </a:lnTo>
                  <a:cubicBezTo>
                    <a:pt x="4536" y="1274"/>
                    <a:pt x="4615" y="1254"/>
                    <a:pt x="4675" y="1234"/>
                  </a:cubicBezTo>
                  <a:cubicBezTo>
                    <a:pt x="4934" y="1075"/>
                    <a:pt x="5172" y="976"/>
                    <a:pt x="5451" y="936"/>
                  </a:cubicBezTo>
                  <a:cubicBezTo>
                    <a:pt x="5559" y="885"/>
                    <a:pt x="5665" y="866"/>
                    <a:pt x="5769" y="866"/>
                  </a:cubicBezTo>
                  <a:cubicBezTo>
                    <a:pt x="5951" y="866"/>
                    <a:pt x="6129" y="925"/>
                    <a:pt x="6306" y="976"/>
                  </a:cubicBezTo>
                  <a:cubicBezTo>
                    <a:pt x="6416" y="1008"/>
                    <a:pt x="6513" y="1023"/>
                    <a:pt x="6612" y="1023"/>
                  </a:cubicBezTo>
                  <a:cubicBezTo>
                    <a:pt x="6692" y="1023"/>
                    <a:pt x="6774" y="1013"/>
                    <a:pt x="6863" y="995"/>
                  </a:cubicBezTo>
                  <a:cubicBezTo>
                    <a:pt x="7738" y="697"/>
                    <a:pt x="8733" y="896"/>
                    <a:pt x="9549" y="379"/>
                  </a:cubicBezTo>
                  <a:cubicBezTo>
                    <a:pt x="9588" y="339"/>
                    <a:pt x="9608" y="299"/>
                    <a:pt x="9628" y="259"/>
                  </a:cubicBezTo>
                  <a:cubicBezTo>
                    <a:pt x="9608" y="100"/>
                    <a:pt x="9509" y="41"/>
                    <a:pt x="9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1" name="Google Shape;18051;p41"/>
            <p:cNvSpPr/>
            <p:nvPr/>
          </p:nvSpPr>
          <p:spPr>
            <a:xfrm>
              <a:off x="5765200" y="3127925"/>
              <a:ext cx="273550" cy="54325"/>
            </a:xfrm>
            <a:custGeom>
              <a:avLst/>
              <a:gdLst/>
              <a:ahLst/>
              <a:cxnLst/>
              <a:rect l="l" t="t" r="r" b="b"/>
              <a:pathLst>
                <a:path w="10942" h="2173" extrusionOk="0">
                  <a:moveTo>
                    <a:pt x="10721" y="1"/>
                  </a:moveTo>
                  <a:cubicBezTo>
                    <a:pt x="10372" y="1"/>
                    <a:pt x="10013" y="52"/>
                    <a:pt x="9668" y="104"/>
                  </a:cubicBezTo>
                  <a:lnTo>
                    <a:pt x="3621" y="1158"/>
                  </a:lnTo>
                  <a:cubicBezTo>
                    <a:pt x="2427" y="1377"/>
                    <a:pt x="1214" y="1576"/>
                    <a:pt x="40" y="1954"/>
                  </a:cubicBezTo>
                  <a:cubicBezTo>
                    <a:pt x="0" y="2073"/>
                    <a:pt x="20" y="2153"/>
                    <a:pt x="100" y="2173"/>
                  </a:cubicBezTo>
                  <a:cubicBezTo>
                    <a:pt x="2686" y="1755"/>
                    <a:pt x="5292" y="1437"/>
                    <a:pt x="7878" y="900"/>
                  </a:cubicBezTo>
                  <a:cubicBezTo>
                    <a:pt x="8912" y="701"/>
                    <a:pt x="10006" y="761"/>
                    <a:pt x="10941" y="164"/>
                  </a:cubicBezTo>
                  <a:cubicBezTo>
                    <a:pt x="10901" y="104"/>
                    <a:pt x="10901" y="64"/>
                    <a:pt x="10881" y="5"/>
                  </a:cubicBezTo>
                  <a:cubicBezTo>
                    <a:pt x="10828" y="2"/>
                    <a:pt x="10774" y="1"/>
                    <a:pt x="107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2" name="Google Shape;18052;p41"/>
            <p:cNvSpPr/>
            <p:nvPr/>
          </p:nvSpPr>
          <p:spPr>
            <a:xfrm>
              <a:off x="6449000" y="3014650"/>
              <a:ext cx="262125" cy="52975"/>
            </a:xfrm>
            <a:custGeom>
              <a:avLst/>
              <a:gdLst/>
              <a:ahLst/>
              <a:cxnLst/>
              <a:rect l="l" t="t" r="r" b="b"/>
              <a:pathLst>
                <a:path w="10485" h="2119" extrusionOk="0">
                  <a:moveTo>
                    <a:pt x="10444" y="0"/>
                  </a:moveTo>
                  <a:cubicBezTo>
                    <a:pt x="10245" y="418"/>
                    <a:pt x="9967" y="756"/>
                    <a:pt x="9450" y="816"/>
                  </a:cubicBezTo>
                  <a:cubicBezTo>
                    <a:pt x="7460" y="1035"/>
                    <a:pt x="5431" y="1253"/>
                    <a:pt x="3442" y="1552"/>
                  </a:cubicBezTo>
                  <a:cubicBezTo>
                    <a:pt x="2308" y="1731"/>
                    <a:pt x="1115" y="1771"/>
                    <a:pt x="1" y="2109"/>
                  </a:cubicBezTo>
                  <a:cubicBezTo>
                    <a:pt x="269" y="2109"/>
                    <a:pt x="548" y="2119"/>
                    <a:pt x="831" y="2119"/>
                  </a:cubicBezTo>
                  <a:cubicBezTo>
                    <a:pt x="1115" y="2119"/>
                    <a:pt x="1403" y="2109"/>
                    <a:pt x="1691" y="2069"/>
                  </a:cubicBezTo>
                  <a:cubicBezTo>
                    <a:pt x="3223" y="1910"/>
                    <a:pt x="4775" y="1691"/>
                    <a:pt x="6307" y="1492"/>
                  </a:cubicBezTo>
                  <a:cubicBezTo>
                    <a:pt x="7381" y="1333"/>
                    <a:pt x="8475" y="1293"/>
                    <a:pt x="9549" y="1015"/>
                  </a:cubicBezTo>
                  <a:cubicBezTo>
                    <a:pt x="9907" y="935"/>
                    <a:pt x="10345" y="895"/>
                    <a:pt x="10484" y="418"/>
                  </a:cubicBezTo>
                  <a:cubicBezTo>
                    <a:pt x="10464" y="259"/>
                    <a:pt x="10464" y="139"/>
                    <a:pt x="104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3" name="Google Shape;18053;p41"/>
            <p:cNvSpPr/>
            <p:nvPr/>
          </p:nvSpPr>
          <p:spPr>
            <a:xfrm>
              <a:off x="5404625" y="3174350"/>
              <a:ext cx="188025" cy="31775"/>
            </a:xfrm>
            <a:custGeom>
              <a:avLst/>
              <a:gdLst/>
              <a:ahLst/>
              <a:cxnLst/>
              <a:rect l="l" t="t" r="r" b="b"/>
              <a:pathLst>
                <a:path w="7521" h="1271" extrusionOk="0">
                  <a:moveTo>
                    <a:pt x="505" y="0"/>
                  </a:moveTo>
                  <a:cubicBezTo>
                    <a:pt x="318" y="0"/>
                    <a:pt x="144" y="64"/>
                    <a:pt x="1" y="296"/>
                  </a:cubicBezTo>
                  <a:cubicBezTo>
                    <a:pt x="140" y="296"/>
                    <a:pt x="299" y="316"/>
                    <a:pt x="439" y="316"/>
                  </a:cubicBezTo>
                  <a:cubicBezTo>
                    <a:pt x="584" y="381"/>
                    <a:pt x="739" y="394"/>
                    <a:pt x="897" y="394"/>
                  </a:cubicBezTo>
                  <a:cubicBezTo>
                    <a:pt x="993" y="394"/>
                    <a:pt x="1090" y="389"/>
                    <a:pt x="1186" y="389"/>
                  </a:cubicBezTo>
                  <a:cubicBezTo>
                    <a:pt x="1363" y="389"/>
                    <a:pt x="1536" y="405"/>
                    <a:pt x="1692" y="495"/>
                  </a:cubicBezTo>
                  <a:cubicBezTo>
                    <a:pt x="2249" y="614"/>
                    <a:pt x="2885" y="455"/>
                    <a:pt x="3403" y="853"/>
                  </a:cubicBezTo>
                  <a:cubicBezTo>
                    <a:pt x="3979" y="853"/>
                    <a:pt x="4517" y="893"/>
                    <a:pt x="5093" y="893"/>
                  </a:cubicBezTo>
                  <a:cubicBezTo>
                    <a:pt x="5182" y="965"/>
                    <a:pt x="5284" y="979"/>
                    <a:pt x="5390" y="979"/>
                  </a:cubicBezTo>
                  <a:cubicBezTo>
                    <a:pt x="5456" y="979"/>
                    <a:pt x="5524" y="974"/>
                    <a:pt x="5592" y="974"/>
                  </a:cubicBezTo>
                  <a:cubicBezTo>
                    <a:pt x="5686" y="974"/>
                    <a:pt x="5780" y="984"/>
                    <a:pt x="5869" y="1032"/>
                  </a:cubicBezTo>
                  <a:cubicBezTo>
                    <a:pt x="6020" y="1112"/>
                    <a:pt x="6179" y="1132"/>
                    <a:pt x="6338" y="1132"/>
                  </a:cubicBezTo>
                  <a:cubicBezTo>
                    <a:pt x="6507" y="1132"/>
                    <a:pt x="6677" y="1109"/>
                    <a:pt x="6840" y="1109"/>
                  </a:cubicBezTo>
                  <a:cubicBezTo>
                    <a:pt x="6868" y="1109"/>
                    <a:pt x="6896" y="1110"/>
                    <a:pt x="6924" y="1112"/>
                  </a:cubicBezTo>
                  <a:cubicBezTo>
                    <a:pt x="7063" y="1112"/>
                    <a:pt x="7123" y="1191"/>
                    <a:pt x="7202" y="1271"/>
                  </a:cubicBezTo>
                  <a:lnTo>
                    <a:pt x="7401" y="1271"/>
                  </a:lnTo>
                  <a:cubicBezTo>
                    <a:pt x="7520" y="1132"/>
                    <a:pt x="7500" y="1012"/>
                    <a:pt x="7401" y="893"/>
                  </a:cubicBezTo>
                  <a:cubicBezTo>
                    <a:pt x="7302" y="893"/>
                    <a:pt x="7202" y="873"/>
                    <a:pt x="7103" y="873"/>
                  </a:cubicBezTo>
                  <a:cubicBezTo>
                    <a:pt x="6904" y="773"/>
                    <a:pt x="6665" y="873"/>
                    <a:pt x="6466" y="714"/>
                  </a:cubicBezTo>
                  <a:cubicBezTo>
                    <a:pt x="6287" y="694"/>
                    <a:pt x="6128" y="694"/>
                    <a:pt x="5969" y="674"/>
                  </a:cubicBezTo>
                  <a:cubicBezTo>
                    <a:pt x="5840" y="616"/>
                    <a:pt x="5704" y="602"/>
                    <a:pt x="5567" y="602"/>
                  </a:cubicBezTo>
                  <a:cubicBezTo>
                    <a:pt x="5438" y="602"/>
                    <a:pt x="5308" y="614"/>
                    <a:pt x="5181" y="614"/>
                  </a:cubicBezTo>
                  <a:cubicBezTo>
                    <a:pt x="5026" y="614"/>
                    <a:pt x="4875" y="596"/>
                    <a:pt x="4735" y="515"/>
                  </a:cubicBezTo>
                  <a:cubicBezTo>
                    <a:pt x="4272" y="429"/>
                    <a:pt x="3794" y="284"/>
                    <a:pt x="3314" y="284"/>
                  </a:cubicBezTo>
                  <a:cubicBezTo>
                    <a:pt x="3238" y="284"/>
                    <a:pt x="3161" y="288"/>
                    <a:pt x="3084" y="296"/>
                  </a:cubicBezTo>
                  <a:cubicBezTo>
                    <a:pt x="2949" y="225"/>
                    <a:pt x="2802" y="210"/>
                    <a:pt x="2654" y="210"/>
                  </a:cubicBezTo>
                  <a:cubicBezTo>
                    <a:pt x="2548" y="210"/>
                    <a:pt x="2440" y="217"/>
                    <a:pt x="2334" y="217"/>
                  </a:cubicBezTo>
                  <a:cubicBezTo>
                    <a:pt x="2178" y="217"/>
                    <a:pt x="2027" y="201"/>
                    <a:pt x="1891" y="117"/>
                  </a:cubicBezTo>
                  <a:cubicBezTo>
                    <a:pt x="1771" y="67"/>
                    <a:pt x="1657" y="47"/>
                    <a:pt x="1545" y="47"/>
                  </a:cubicBezTo>
                  <a:cubicBezTo>
                    <a:pt x="1433" y="47"/>
                    <a:pt x="1324" y="67"/>
                    <a:pt x="1214" y="97"/>
                  </a:cubicBezTo>
                  <a:cubicBezTo>
                    <a:pt x="984" y="97"/>
                    <a:pt x="735" y="0"/>
                    <a:pt x="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4" name="Google Shape;18054;p41"/>
            <p:cNvSpPr/>
            <p:nvPr/>
          </p:nvSpPr>
          <p:spPr>
            <a:xfrm>
              <a:off x="6319700" y="3076800"/>
              <a:ext cx="86050" cy="15600"/>
            </a:xfrm>
            <a:custGeom>
              <a:avLst/>
              <a:gdLst/>
              <a:ahLst/>
              <a:cxnLst/>
              <a:rect l="l" t="t" r="r" b="b"/>
              <a:pathLst>
                <a:path w="3442" h="624" extrusionOk="0">
                  <a:moveTo>
                    <a:pt x="2845" y="1"/>
                  </a:moveTo>
                  <a:cubicBezTo>
                    <a:pt x="1890" y="21"/>
                    <a:pt x="916" y="100"/>
                    <a:pt x="1" y="359"/>
                  </a:cubicBezTo>
                  <a:lnTo>
                    <a:pt x="239" y="617"/>
                  </a:lnTo>
                  <a:cubicBezTo>
                    <a:pt x="353" y="622"/>
                    <a:pt x="467" y="624"/>
                    <a:pt x="580" y="624"/>
                  </a:cubicBezTo>
                  <a:cubicBezTo>
                    <a:pt x="1534" y="624"/>
                    <a:pt x="2464" y="483"/>
                    <a:pt x="3442" y="359"/>
                  </a:cubicBezTo>
                  <a:cubicBezTo>
                    <a:pt x="3303" y="140"/>
                    <a:pt x="2984" y="239"/>
                    <a:pt x="2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5" name="Google Shape;18055;p41"/>
            <p:cNvSpPr/>
            <p:nvPr/>
          </p:nvSpPr>
          <p:spPr>
            <a:xfrm>
              <a:off x="6037225" y="3109700"/>
              <a:ext cx="110925" cy="25750"/>
            </a:xfrm>
            <a:custGeom>
              <a:avLst/>
              <a:gdLst/>
              <a:ahLst/>
              <a:cxnLst/>
              <a:rect l="l" t="t" r="r" b="b"/>
              <a:pathLst>
                <a:path w="4437" h="1030" extrusionOk="0">
                  <a:moveTo>
                    <a:pt x="4103" y="1"/>
                  </a:moveTo>
                  <a:cubicBezTo>
                    <a:pt x="3702" y="1"/>
                    <a:pt x="3332" y="151"/>
                    <a:pt x="2925" y="276"/>
                  </a:cubicBezTo>
                  <a:cubicBezTo>
                    <a:pt x="1930" y="435"/>
                    <a:pt x="935" y="415"/>
                    <a:pt x="0" y="813"/>
                  </a:cubicBezTo>
                  <a:lnTo>
                    <a:pt x="60" y="833"/>
                  </a:lnTo>
                  <a:cubicBezTo>
                    <a:pt x="242" y="981"/>
                    <a:pt x="426" y="1029"/>
                    <a:pt x="611" y="1029"/>
                  </a:cubicBezTo>
                  <a:cubicBezTo>
                    <a:pt x="948" y="1029"/>
                    <a:pt x="1287" y="870"/>
                    <a:pt x="1620" y="870"/>
                  </a:cubicBezTo>
                  <a:cubicBezTo>
                    <a:pt x="1644" y="870"/>
                    <a:pt x="1667" y="871"/>
                    <a:pt x="1691" y="873"/>
                  </a:cubicBezTo>
                  <a:cubicBezTo>
                    <a:pt x="1711" y="878"/>
                    <a:pt x="1732" y="880"/>
                    <a:pt x="1754" y="880"/>
                  </a:cubicBezTo>
                  <a:cubicBezTo>
                    <a:pt x="1819" y="880"/>
                    <a:pt x="1890" y="858"/>
                    <a:pt x="1950" y="813"/>
                  </a:cubicBezTo>
                  <a:cubicBezTo>
                    <a:pt x="2069" y="674"/>
                    <a:pt x="2209" y="634"/>
                    <a:pt x="2368" y="614"/>
                  </a:cubicBezTo>
                  <a:cubicBezTo>
                    <a:pt x="3064" y="495"/>
                    <a:pt x="3780" y="376"/>
                    <a:pt x="4437" y="37"/>
                  </a:cubicBezTo>
                  <a:cubicBezTo>
                    <a:pt x="4322" y="12"/>
                    <a:pt x="4211" y="1"/>
                    <a:pt x="4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6" name="Google Shape;18056;p41"/>
            <p:cNvSpPr/>
            <p:nvPr/>
          </p:nvSpPr>
          <p:spPr>
            <a:xfrm>
              <a:off x="5987500" y="3033050"/>
              <a:ext cx="16425" cy="73625"/>
            </a:xfrm>
            <a:custGeom>
              <a:avLst/>
              <a:gdLst/>
              <a:ahLst/>
              <a:cxnLst/>
              <a:rect l="l" t="t" r="r" b="b"/>
              <a:pathLst>
                <a:path w="657" h="2945" extrusionOk="0">
                  <a:moveTo>
                    <a:pt x="318" y="0"/>
                  </a:moveTo>
                  <a:cubicBezTo>
                    <a:pt x="299" y="159"/>
                    <a:pt x="279" y="318"/>
                    <a:pt x="120" y="398"/>
                  </a:cubicBezTo>
                  <a:cubicBezTo>
                    <a:pt x="120" y="676"/>
                    <a:pt x="120" y="915"/>
                    <a:pt x="100" y="1174"/>
                  </a:cubicBezTo>
                  <a:cubicBezTo>
                    <a:pt x="120" y="1771"/>
                    <a:pt x="100" y="2347"/>
                    <a:pt x="0" y="2944"/>
                  </a:cubicBezTo>
                  <a:cubicBezTo>
                    <a:pt x="617" y="2009"/>
                    <a:pt x="657" y="1015"/>
                    <a:pt x="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7" name="Google Shape;18057;p41"/>
            <p:cNvSpPr/>
            <p:nvPr/>
          </p:nvSpPr>
          <p:spPr>
            <a:xfrm>
              <a:off x="5665725" y="3180250"/>
              <a:ext cx="94525" cy="23100"/>
            </a:xfrm>
            <a:custGeom>
              <a:avLst/>
              <a:gdLst/>
              <a:ahLst/>
              <a:cxnLst/>
              <a:rect l="l" t="t" r="r" b="b"/>
              <a:pathLst>
                <a:path w="3781" h="924" extrusionOk="0">
                  <a:moveTo>
                    <a:pt x="3522" y="0"/>
                  </a:moveTo>
                  <a:cubicBezTo>
                    <a:pt x="3084" y="80"/>
                    <a:pt x="2646" y="100"/>
                    <a:pt x="2229" y="239"/>
                  </a:cubicBezTo>
                  <a:cubicBezTo>
                    <a:pt x="2150" y="204"/>
                    <a:pt x="2075" y="188"/>
                    <a:pt x="2003" y="188"/>
                  </a:cubicBezTo>
                  <a:cubicBezTo>
                    <a:pt x="1910" y="188"/>
                    <a:pt x="1821" y="214"/>
                    <a:pt x="1731" y="259"/>
                  </a:cubicBezTo>
                  <a:cubicBezTo>
                    <a:pt x="1637" y="345"/>
                    <a:pt x="1524" y="357"/>
                    <a:pt x="1407" y="357"/>
                  </a:cubicBezTo>
                  <a:cubicBezTo>
                    <a:pt x="1363" y="357"/>
                    <a:pt x="1318" y="355"/>
                    <a:pt x="1274" y="355"/>
                  </a:cubicBezTo>
                  <a:cubicBezTo>
                    <a:pt x="1162" y="355"/>
                    <a:pt x="1052" y="365"/>
                    <a:pt x="955" y="438"/>
                  </a:cubicBezTo>
                  <a:cubicBezTo>
                    <a:pt x="863" y="538"/>
                    <a:pt x="736" y="552"/>
                    <a:pt x="600" y="552"/>
                  </a:cubicBezTo>
                  <a:cubicBezTo>
                    <a:pt x="548" y="552"/>
                    <a:pt x="494" y="550"/>
                    <a:pt x="441" y="550"/>
                  </a:cubicBezTo>
                  <a:cubicBezTo>
                    <a:pt x="274" y="550"/>
                    <a:pt x="112" y="570"/>
                    <a:pt x="1" y="736"/>
                  </a:cubicBezTo>
                  <a:cubicBezTo>
                    <a:pt x="97" y="881"/>
                    <a:pt x="203" y="923"/>
                    <a:pt x="312" y="923"/>
                  </a:cubicBezTo>
                  <a:cubicBezTo>
                    <a:pt x="427" y="923"/>
                    <a:pt x="545" y="876"/>
                    <a:pt x="657" y="856"/>
                  </a:cubicBezTo>
                  <a:cubicBezTo>
                    <a:pt x="836" y="836"/>
                    <a:pt x="995" y="836"/>
                    <a:pt x="1154" y="796"/>
                  </a:cubicBezTo>
                  <a:cubicBezTo>
                    <a:pt x="1279" y="716"/>
                    <a:pt x="1407" y="704"/>
                    <a:pt x="1536" y="704"/>
                  </a:cubicBezTo>
                  <a:cubicBezTo>
                    <a:pt x="1595" y="704"/>
                    <a:pt x="1653" y="706"/>
                    <a:pt x="1712" y="706"/>
                  </a:cubicBezTo>
                  <a:cubicBezTo>
                    <a:pt x="1813" y="706"/>
                    <a:pt x="1912" y="699"/>
                    <a:pt x="2010" y="657"/>
                  </a:cubicBezTo>
                  <a:cubicBezTo>
                    <a:pt x="2089" y="670"/>
                    <a:pt x="2169" y="677"/>
                    <a:pt x="2248" y="677"/>
                  </a:cubicBezTo>
                  <a:cubicBezTo>
                    <a:pt x="2405" y="677"/>
                    <a:pt x="2560" y="650"/>
                    <a:pt x="2706" y="597"/>
                  </a:cubicBezTo>
                  <a:cubicBezTo>
                    <a:pt x="2781" y="543"/>
                    <a:pt x="2868" y="530"/>
                    <a:pt x="2961" y="530"/>
                  </a:cubicBezTo>
                  <a:cubicBezTo>
                    <a:pt x="3038" y="530"/>
                    <a:pt x="3120" y="539"/>
                    <a:pt x="3203" y="539"/>
                  </a:cubicBezTo>
                  <a:cubicBezTo>
                    <a:pt x="3310" y="539"/>
                    <a:pt x="3418" y="524"/>
                    <a:pt x="3522" y="458"/>
                  </a:cubicBezTo>
                  <a:lnTo>
                    <a:pt x="3601" y="458"/>
                  </a:lnTo>
                  <a:lnTo>
                    <a:pt x="3681" y="438"/>
                  </a:lnTo>
                  <a:cubicBezTo>
                    <a:pt x="3740" y="358"/>
                    <a:pt x="3780" y="259"/>
                    <a:pt x="3740" y="160"/>
                  </a:cubicBezTo>
                  <a:cubicBezTo>
                    <a:pt x="3701" y="40"/>
                    <a:pt x="3621" y="0"/>
                    <a:pt x="3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8" name="Google Shape;18058;p41"/>
            <p:cNvSpPr/>
            <p:nvPr/>
          </p:nvSpPr>
          <p:spPr>
            <a:xfrm>
              <a:off x="5542400" y="3078750"/>
              <a:ext cx="77600" cy="21950"/>
            </a:xfrm>
            <a:custGeom>
              <a:avLst/>
              <a:gdLst/>
              <a:ahLst/>
              <a:cxnLst/>
              <a:rect l="l" t="t" r="r" b="b"/>
              <a:pathLst>
                <a:path w="3104" h="878" extrusionOk="0">
                  <a:moveTo>
                    <a:pt x="574" y="1"/>
                  </a:moveTo>
                  <a:cubicBezTo>
                    <a:pt x="372" y="1"/>
                    <a:pt x="175" y="64"/>
                    <a:pt x="0" y="281"/>
                  </a:cubicBezTo>
                  <a:cubicBezTo>
                    <a:pt x="498" y="360"/>
                    <a:pt x="995" y="460"/>
                    <a:pt x="1492" y="539"/>
                  </a:cubicBezTo>
                  <a:cubicBezTo>
                    <a:pt x="1581" y="652"/>
                    <a:pt x="1689" y="677"/>
                    <a:pt x="1802" y="677"/>
                  </a:cubicBezTo>
                  <a:cubicBezTo>
                    <a:pt x="1890" y="677"/>
                    <a:pt x="1981" y="662"/>
                    <a:pt x="2069" y="662"/>
                  </a:cubicBezTo>
                  <a:cubicBezTo>
                    <a:pt x="2146" y="662"/>
                    <a:pt x="2221" y="674"/>
                    <a:pt x="2288" y="718"/>
                  </a:cubicBezTo>
                  <a:cubicBezTo>
                    <a:pt x="2407" y="778"/>
                    <a:pt x="2566" y="838"/>
                    <a:pt x="2686" y="878"/>
                  </a:cubicBezTo>
                  <a:cubicBezTo>
                    <a:pt x="3103" y="718"/>
                    <a:pt x="2905" y="539"/>
                    <a:pt x="2686" y="360"/>
                  </a:cubicBezTo>
                  <a:cubicBezTo>
                    <a:pt x="2447" y="181"/>
                    <a:pt x="2149" y="281"/>
                    <a:pt x="1890" y="161"/>
                  </a:cubicBezTo>
                  <a:cubicBezTo>
                    <a:pt x="1751" y="142"/>
                    <a:pt x="1572" y="142"/>
                    <a:pt x="1413" y="122"/>
                  </a:cubicBezTo>
                  <a:cubicBezTo>
                    <a:pt x="1147" y="122"/>
                    <a:pt x="854" y="1"/>
                    <a:pt x="5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9" name="Google Shape;18059;p41"/>
            <p:cNvSpPr/>
            <p:nvPr/>
          </p:nvSpPr>
          <p:spPr>
            <a:xfrm>
              <a:off x="5590125" y="3079775"/>
              <a:ext cx="35850" cy="45300"/>
            </a:xfrm>
            <a:custGeom>
              <a:avLst/>
              <a:gdLst/>
              <a:ahLst/>
              <a:cxnLst/>
              <a:rect l="l" t="t" r="r" b="b"/>
              <a:pathLst>
                <a:path w="1434" h="1812" extrusionOk="0">
                  <a:moveTo>
                    <a:pt x="839" y="0"/>
                  </a:moveTo>
                  <a:cubicBezTo>
                    <a:pt x="784" y="0"/>
                    <a:pt x="718" y="13"/>
                    <a:pt x="637" y="41"/>
                  </a:cubicBezTo>
                  <a:cubicBezTo>
                    <a:pt x="505" y="94"/>
                    <a:pt x="355" y="94"/>
                    <a:pt x="210" y="94"/>
                  </a:cubicBezTo>
                  <a:cubicBezTo>
                    <a:pt x="138" y="94"/>
                    <a:pt x="67" y="94"/>
                    <a:pt x="1" y="101"/>
                  </a:cubicBezTo>
                  <a:lnTo>
                    <a:pt x="757" y="478"/>
                  </a:lnTo>
                  <a:cubicBezTo>
                    <a:pt x="936" y="538"/>
                    <a:pt x="956" y="697"/>
                    <a:pt x="777" y="817"/>
                  </a:cubicBezTo>
                  <a:cubicBezTo>
                    <a:pt x="896" y="1135"/>
                    <a:pt x="1035" y="1473"/>
                    <a:pt x="1155" y="1811"/>
                  </a:cubicBezTo>
                  <a:cubicBezTo>
                    <a:pt x="1433" y="1592"/>
                    <a:pt x="1354" y="1314"/>
                    <a:pt x="1254" y="1075"/>
                  </a:cubicBezTo>
                  <a:cubicBezTo>
                    <a:pt x="1175" y="876"/>
                    <a:pt x="1135" y="677"/>
                    <a:pt x="1155" y="439"/>
                  </a:cubicBezTo>
                  <a:cubicBezTo>
                    <a:pt x="1107" y="200"/>
                    <a:pt x="1059" y="0"/>
                    <a:pt x="8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0" name="Google Shape;18060;p41"/>
            <p:cNvSpPr/>
            <p:nvPr/>
          </p:nvSpPr>
          <p:spPr>
            <a:xfrm>
              <a:off x="5636375" y="3191200"/>
              <a:ext cx="53250" cy="15450"/>
            </a:xfrm>
            <a:custGeom>
              <a:avLst/>
              <a:gdLst/>
              <a:ahLst/>
              <a:cxnLst/>
              <a:rect l="l" t="t" r="r" b="b"/>
              <a:pathLst>
                <a:path w="2130" h="618" extrusionOk="0">
                  <a:moveTo>
                    <a:pt x="2129" y="0"/>
                  </a:moveTo>
                  <a:cubicBezTo>
                    <a:pt x="1413" y="0"/>
                    <a:pt x="697" y="60"/>
                    <a:pt x="1" y="398"/>
                  </a:cubicBezTo>
                  <a:cubicBezTo>
                    <a:pt x="99" y="503"/>
                    <a:pt x="215" y="529"/>
                    <a:pt x="337" y="529"/>
                  </a:cubicBezTo>
                  <a:cubicBezTo>
                    <a:pt x="455" y="529"/>
                    <a:pt x="579" y="505"/>
                    <a:pt x="697" y="505"/>
                  </a:cubicBezTo>
                  <a:cubicBezTo>
                    <a:pt x="803" y="505"/>
                    <a:pt x="905" y="524"/>
                    <a:pt x="996" y="597"/>
                  </a:cubicBezTo>
                  <a:cubicBezTo>
                    <a:pt x="1088" y="609"/>
                    <a:pt x="1180" y="618"/>
                    <a:pt x="1270" y="618"/>
                  </a:cubicBezTo>
                  <a:cubicBezTo>
                    <a:pt x="1473" y="618"/>
                    <a:pt x="1666" y="575"/>
                    <a:pt x="1831" y="438"/>
                  </a:cubicBezTo>
                  <a:cubicBezTo>
                    <a:pt x="1785" y="411"/>
                    <a:pt x="1732" y="409"/>
                    <a:pt x="1677" y="409"/>
                  </a:cubicBezTo>
                  <a:cubicBezTo>
                    <a:pt x="1666" y="409"/>
                    <a:pt x="1655" y="409"/>
                    <a:pt x="1644" y="409"/>
                  </a:cubicBezTo>
                  <a:cubicBezTo>
                    <a:pt x="1545" y="409"/>
                    <a:pt x="1445" y="402"/>
                    <a:pt x="1374" y="259"/>
                  </a:cubicBezTo>
                  <a:cubicBezTo>
                    <a:pt x="1632" y="139"/>
                    <a:pt x="1990" y="318"/>
                    <a:pt x="2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1" name="Google Shape;18061;p41"/>
            <p:cNvSpPr/>
            <p:nvPr/>
          </p:nvSpPr>
          <p:spPr>
            <a:xfrm>
              <a:off x="5577200" y="3091575"/>
              <a:ext cx="27375" cy="23050"/>
            </a:xfrm>
            <a:custGeom>
              <a:avLst/>
              <a:gdLst/>
              <a:ahLst/>
              <a:cxnLst/>
              <a:rect l="l" t="t" r="r" b="b"/>
              <a:pathLst>
                <a:path w="1095" h="922" extrusionOk="0">
                  <a:moveTo>
                    <a:pt x="439" y="1"/>
                  </a:moveTo>
                  <a:cubicBezTo>
                    <a:pt x="328" y="1"/>
                    <a:pt x="213" y="18"/>
                    <a:pt x="100" y="26"/>
                  </a:cubicBezTo>
                  <a:cubicBezTo>
                    <a:pt x="1" y="245"/>
                    <a:pt x="21" y="444"/>
                    <a:pt x="279" y="544"/>
                  </a:cubicBezTo>
                  <a:cubicBezTo>
                    <a:pt x="498" y="623"/>
                    <a:pt x="757" y="663"/>
                    <a:pt x="876" y="922"/>
                  </a:cubicBezTo>
                  <a:cubicBezTo>
                    <a:pt x="1095" y="802"/>
                    <a:pt x="995" y="663"/>
                    <a:pt x="916" y="524"/>
                  </a:cubicBezTo>
                  <a:cubicBezTo>
                    <a:pt x="876" y="424"/>
                    <a:pt x="717" y="345"/>
                    <a:pt x="876" y="205"/>
                  </a:cubicBezTo>
                  <a:cubicBezTo>
                    <a:pt x="757" y="39"/>
                    <a:pt x="603" y="1"/>
                    <a:pt x="4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2" name="Google Shape;18062;p41"/>
            <p:cNvSpPr/>
            <p:nvPr/>
          </p:nvSpPr>
          <p:spPr>
            <a:xfrm>
              <a:off x="6114300" y="3043475"/>
              <a:ext cx="14450" cy="39400"/>
            </a:xfrm>
            <a:custGeom>
              <a:avLst/>
              <a:gdLst/>
              <a:ahLst/>
              <a:cxnLst/>
              <a:rect l="l" t="t" r="r" b="b"/>
              <a:pathLst>
                <a:path w="578" h="1576" extrusionOk="0">
                  <a:moveTo>
                    <a:pt x="21" y="1"/>
                  </a:moveTo>
                  <a:cubicBezTo>
                    <a:pt x="21" y="458"/>
                    <a:pt x="1" y="936"/>
                    <a:pt x="1" y="1373"/>
                  </a:cubicBezTo>
                  <a:cubicBezTo>
                    <a:pt x="1" y="1468"/>
                    <a:pt x="13" y="1576"/>
                    <a:pt x="109" y="1576"/>
                  </a:cubicBezTo>
                  <a:cubicBezTo>
                    <a:pt x="133" y="1576"/>
                    <a:pt x="163" y="1569"/>
                    <a:pt x="200" y="1553"/>
                  </a:cubicBezTo>
                  <a:cubicBezTo>
                    <a:pt x="319" y="1294"/>
                    <a:pt x="458" y="1035"/>
                    <a:pt x="578" y="777"/>
                  </a:cubicBezTo>
                  <a:cubicBezTo>
                    <a:pt x="419" y="677"/>
                    <a:pt x="399" y="538"/>
                    <a:pt x="379" y="379"/>
                  </a:cubicBezTo>
                  <a:cubicBezTo>
                    <a:pt x="259" y="259"/>
                    <a:pt x="160" y="140"/>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3" name="Google Shape;18063;p41"/>
            <p:cNvSpPr/>
            <p:nvPr/>
          </p:nvSpPr>
          <p:spPr>
            <a:xfrm>
              <a:off x="5721425" y="3176775"/>
              <a:ext cx="44775" cy="9875"/>
            </a:xfrm>
            <a:custGeom>
              <a:avLst/>
              <a:gdLst/>
              <a:ahLst/>
              <a:cxnLst/>
              <a:rect l="l" t="t" r="r" b="b"/>
              <a:pathLst>
                <a:path w="1791" h="395" extrusionOk="0">
                  <a:moveTo>
                    <a:pt x="1791" y="0"/>
                  </a:moveTo>
                  <a:cubicBezTo>
                    <a:pt x="1174" y="0"/>
                    <a:pt x="558" y="0"/>
                    <a:pt x="1" y="378"/>
                  </a:cubicBezTo>
                  <a:cubicBezTo>
                    <a:pt x="174" y="385"/>
                    <a:pt x="347" y="394"/>
                    <a:pt x="518" y="394"/>
                  </a:cubicBezTo>
                  <a:cubicBezTo>
                    <a:pt x="839" y="394"/>
                    <a:pt x="1154" y="362"/>
                    <a:pt x="1453" y="219"/>
                  </a:cubicBezTo>
                  <a:cubicBezTo>
                    <a:pt x="1507" y="264"/>
                    <a:pt x="1560" y="284"/>
                    <a:pt x="1612" y="284"/>
                  </a:cubicBezTo>
                  <a:cubicBezTo>
                    <a:pt x="1676" y="284"/>
                    <a:pt x="1736" y="254"/>
                    <a:pt x="1791" y="199"/>
                  </a:cubicBezTo>
                  <a:lnTo>
                    <a:pt x="17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4" name="Google Shape;18064;p41"/>
            <p:cNvSpPr/>
            <p:nvPr/>
          </p:nvSpPr>
          <p:spPr>
            <a:xfrm>
              <a:off x="5621975" y="3200150"/>
              <a:ext cx="39800" cy="9450"/>
            </a:xfrm>
            <a:custGeom>
              <a:avLst/>
              <a:gdLst/>
              <a:ahLst/>
              <a:cxnLst/>
              <a:rect l="l" t="t" r="r" b="b"/>
              <a:pathLst>
                <a:path w="1592" h="378" extrusionOk="0">
                  <a:moveTo>
                    <a:pt x="597" y="0"/>
                  </a:moveTo>
                  <a:cubicBezTo>
                    <a:pt x="418" y="0"/>
                    <a:pt x="259" y="40"/>
                    <a:pt x="80" y="40"/>
                  </a:cubicBezTo>
                  <a:cubicBezTo>
                    <a:pt x="0" y="199"/>
                    <a:pt x="100" y="279"/>
                    <a:pt x="259" y="338"/>
                  </a:cubicBezTo>
                  <a:cubicBezTo>
                    <a:pt x="350" y="366"/>
                    <a:pt x="441" y="377"/>
                    <a:pt x="531" y="377"/>
                  </a:cubicBezTo>
                  <a:cubicBezTo>
                    <a:pt x="891" y="377"/>
                    <a:pt x="1241" y="199"/>
                    <a:pt x="1591" y="199"/>
                  </a:cubicBezTo>
                  <a:cubicBezTo>
                    <a:pt x="1466" y="64"/>
                    <a:pt x="1316" y="39"/>
                    <a:pt x="1160" y="39"/>
                  </a:cubicBezTo>
                  <a:cubicBezTo>
                    <a:pt x="1066" y="39"/>
                    <a:pt x="970" y="48"/>
                    <a:pt x="876" y="48"/>
                  </a:cubicBezTo>
                  <a:cubicBezTo>
                    <a:pt x="779" y="48"/>
                    <a:pt x="685" y="39"/>
                    <a:pt x="5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5" name="Google Shape;18065;p41"/>
            <p:cNvSpPr/>
            <p:nvPr/>
          </p:nvSpPr>
          <p:spPr>
            <a:xfrm>
              <a:off x="6156575" y="3102050"/>
              <a:ext cx="43800" cy="8675"/>
            </a:xfrm>
            <a:custGeom>
              <a:avLst/>
              <a:gdLst/>
              <a:ahLst/>
              <a:cxnLst/>
              <a:rect l="l" t="t" r="r" b="b"/>
              <a:pathLst>
                <a:path w="1752" h="347" extrusionOk="0">
                  <a:moveTo>
                    <a:pt x="1508" y="1"/>
                  </a:moveTo>
                  <a:cubicBezTo>
                    <a:pt x="993" y="1"/>
                    <a:pt x="482" y="66"/>
                    <a:pt x="1" y="324"/>
                  </a:cubicBezTo>
                  <a:cubicBezTo>
                    <a:pt x="150" y="338"/>
                    <a:pt x="298" y="347"/>
                    <a:pt x="444" y="347"/>
                  </a:cubicBezTo>
                  <a:cubicBezTo>
                    <a:pt x="902" y="347"/>
                    <a:pt x="1344" y="262"/>
                    <a:pt x="1751" y="5"/>
                  </a:cubicBezTo>
                  <a:cubicBezTo>
                    <a:pt x="1670" y="3"/>
                    <a:pt x="1589"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6" name="Google Shape;18066;p41"/>
            <p:cNvSpPr/>
            <p:nvPr/>
          </p:nvSpPr>
          <p:spPr>
            <a:xfrm>
              <a:off x="5605050" y="3199950"/>
              <a:ext cx="23400" cy="10325"/>
            </a:xfrm>
            <a:custGeom>
              <a:avLst/>
              <a:gdLst/>
              <a:ahLst/>
              <a:cxnLst/>
              <a:rect l="l" t="t" r="r" b="b"/>
              <a:pathLst>
                <a:path w="936" h="413" extrusionOk="0">
                  <a:moveTo>
                    <a:pt x="284" y="0"/>
                  </a:moveTo>
                  <a:cubicBezTo>
                    <a:pt x="122" y="0"/>
                    <a:pt x="1" y="71"/>
                    <a:pt x="1" y="386"/>
                  </a:cubicBezTo>
                  <a:cubicBezTo>
                    <a:pt x="171" y="386"/>
                    <a:pt x="355" y="412"/>
                    <a:pt x="536" y="412"/>
                  </a:cubicBezTo>
                  <a:cubicBezTo>
                    <a:pt x="673" y="412"/>
                    <a:pt x="808" y="397"/>
                    <a:pt x="936" y="346"/>
                  </a:cubicBezTo>
                  <a:cubicBezTo>
                    <a:pt x="876" y="247"/>
                    <a:pt x="796" y="147"/>
                    <a:pt x="757" y="48"/>
                  </a:cubicBezTo>
                  <a:cubicBezTo>
                    <a:pt x="745" y="49"/>
                    <a:pt x="734" y="49"/>
                    <a:pt x="722" y="49"/>
                  </a:cubicBezTo>
                  <a:cubicBezTo>
                    <a:pt x="580" y="49"/>
                    <a:pt x="418" y="0"/>
                    <a:pt x="2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7" name="Google Shape;18067;p41"/>
            <p:cNvSpPr/>
            <p:nvPr/>
          </p:nvSpPr>
          <p:spPr>
            <a:xfrm>
              <a:off x="5523000" y="3186700"/>
              <a:ext cx="30850" cy="4775"/>
            </a:xfrm>
            <a:custGeom>
              <a:avLst/>
              <a:gdLst/>
              <a:ahLst/>
              <a:cxnLst/>
              <a:rect l="l" t="t" r="r" b="b"/>
              <a:pathLst>
                <a:path w="1234" h="191" extrusionOk="0">
                  <a:moveTo>
                    <a:pt x="0" y="1"/>
                  </a:moveTo>
                  <a:cubicBezTo>
                    <a:pt x="178" y="151"/>
                    <a:pt x="365" y="190"/>
                    <a:pt x="558" y="190"/>
                  </a:cubicBezTo>
                  <a:cubicBezTo>
                    <a:pt x="776" y="190"/>
                    <a:pt x="1002" y="140"/>
                    <a:pt x="1234" y="140"/>
                  </a:cubicBezTo>
                  <a:lnTo>
                    <a:pt x="1095" y="21"/>
                  </a:lnTo>
                  <a:cubicBezTo>
                    <a:pt x="756" y="21"/>
                    <a:pt x="378"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8" name="Google Shape;18068;p41"/>
            <p:cNvSpPr/>
            <p:nvPr/>
          </p:nvSpPr>
          <p:spPr>
            <a:xfrm>
              <a:off x="6390325" y="3071650"/>
              <a:ext cx="29350" cy="5200"/>
            </a:xfrm>
            <a:custGeom>
              <a:avLst/>
              <a:gdLst/>
              <a:ahLst/>
              <a:cxnLst/>
              <a:rect l="l" t="t" r="r" b="b"/>
              <a:pathLst>
                <a:path w="1174" h="208" extrusionOk="0">
                  <a:moveTo>
                    <a:pt x="754" y="0"/>
                  </a:moveTo>
                  <a:cubicBezTo>
                    <a:pt x="498" y="0"/>
                    <a:pt x="245" y="25"/>
                    <a:pt x="0" y="167"/>
                  </a:cubicBezTo>
                  <a:cubicBezTo>
                    <a:pt x="20" y="166"/>
                    <a:pt x="40" y="165"/>
                    <a:pt x="60" y="165"/>
                  </a:cubicBezTo>
                  <a:cubicBezTo>
                    <a:pt x="251" y="165"/>
                    <a:pt x="447" y="207"/>
                    <a:pt x="637" y="207"/>
                  </a:cubicBezTo>
                  <a:cubicBezTo>
                    <a:pt x="824" y="207"/>
                    <a:pt x="1005" y="167"/>
                    <a:pt x="1174" y="8"/>
                  </a:cubicBezTo>
                  <a:cubicBezTo>
                    <a:pt x="1034" y="8"/>
                    <a:pt x="893" y="0"/>
                    <a:pt x="7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9" name="Google Shape;18069;p41"/>
            <p:cNvSpPr/>
            <p:nvPr/>
          </p:nvSpPr>
          <p:spPr>
            <a:xfrm>
              <a:off x="5689600" y="3186550"/>
              <a:ext cx="19425" cy="5100"/>
            </a:xfrm>
            <a:custGeom>
              <a:avLst/>
              <a:gdLst/>
              <a:ahLst/>
              <a:cxnLst/>
              <a:rect l="l" t="t" r="r" b="b"/>
              <a:pathLst>
                <a:path w="777" h="204" extrusionOk="0">
                  <a:moveTo>
                    <a:pt x="504" y="0"/>
                  </a:moveTo>
                  <a:cubicBezTo>
                    <a:pt x="328" y="0"/>
                    <a:pt x="160" y="27"/>
                    <a:pt x="0" y="186"/>
                  </a:cubicBezTo>
                  <a:cubicBezTo>
                    <a:pt x="116" y="186"/>
                    <a:pt x="236" y="203"/>
                    <a:pt x="350" y="203"/>
                  </a:cubicBezTo>
                  <a:cubicBezTo>
                    <a:pt x="510" y="203"/>
                    <a:pt x="660" y="169"/>
                    <a:pt x="776" y="7"/>
                  </a:cubicBezTo>
                  <a:cubicBezTo>
                    <a:pt x="683" y="7"/>
                    <a:pt x="593" y="0"/>
                    <a:pt x="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0" name="Google Shape;18070;p41"/>
            <p:cNvSpPr/>
            <p:nvPr/>
          </p:nvSpPr>
          <p:spPr>
            <a:xfrm>
              <a:off x="5532450" y="3196150"/>
              <a:ext cx="19425" cy="4100"/>
            </a:xfrm>
            <a:custGeom>
              <a:avLst/>
              <a:gdLst/>
              <a:ahLst/>
              <a:cxnLst/>
              <a:rect l="l" t="t" r="r" b="b"/>
              <a:pathLst>
                <a:path w="777" h="164" extrusionOk="0">
                  <a:moveTo>
                    <a:pt x="375" y="0"/>
                  </a:moveTo>
                  <a:cubicBezTo>
                    <a:pt x="254" y="0"/>
                    <a:pt x="127" y="21"/>
                    <a:pt x="0" y="21"/>
                  </a:cubicBezTo>
                  <a:cubicBezTo>
                    <a:pt x="152" y="145"/>
                    <a:pt x="332" y="164"/>
                    <a:pt x="521" y="164"/>
                  </a:cubicBezTo>
                  <a:cubicBezTo>
                    <a:pt x="605" y="164"/>
                    <a:pt x="690" y="160"/>
                    <a:pt x="776" y="160"/>
                  </a:cubicBezTo>
                  <a:cubicBezTo>
                    <a:pt x="657" y="30"/>
                    <a:pt x="520"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1" name="Google Shape;18071;p41"/>
            <p:cNvSpPr/>
            <p:nvPr/>
          </p:nvSpPr>
          <p:spPr>
            <a:xfrm>
              <a:off x="5566275" y="3191575"/>
              <a:ext cx="15925" cy="4400"/>
            </a:xfrm>
            <a:custGeom>
              <a:avLst/>
              <a:gdLst/>
              <a:ahLst/>
              <a:cxnLst/>
              <a:rect l="l" t="t" r="r" b="b"/>
              <a:pathLst>
                <a:path w="637" h="176" extrusionOk="0">
                  <a:moveTo>
                    <a:pt x="113" y="0"/>
                  </a:moveTo>
                  <a:cubicBezTo>
                    <a:pt x="76" y="0"/>
                    <a:pt x="39" y="2"/>
                    <a:pt x="0" y="5"/>
                  </a:cubicBezTo>
                  <a:cubicBezTo>
                    <a:pt x="97" y="138"/>
                    <a:pt x="230" y="175"/>
                    <a:pt x="369" y="175"/>
                  </a:cubicBezTo>
                  <a:cubicBezTo>
                    <a:pt x="459" y="175"/>
                    <a:pt x="551" y="160"/>
                    <a:pt x="637" y="144"/>
                  </a:cubicBezTo>
                  <a:cubicBezTo>
                    <a:pt x="470" y="44"/>
                    <a:pt x="303"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2" name="Google Shape;18072;p41"/>
            <p:cNvSpPr/>
            <p:nvPr/>
          </p:nvSpPr>
          <p:spPr>
            <a:xfrm>
              <a:off x="5590125" y="3196150"/>
              <a:ext cx="6000" cy="9000"/>
            </a:xfrm>
            <a:custGeom>
              <a:avLst/>
              <a:gdLst/>
              <a:ahLst/>
              <a:cxnLst/>
              <a:rect l="l" t="t" r="r" b="b"/>
              <a:pathLst>
                <a:path w="240" h="360" extrusionOk="0">
                  <a:moveTo>
                    <a:pt x="1" y="1"/>
                  </a:moveTo>
                  <a:lnTo>
                    <a:pt x="1" y="359"/>
                  </a:lnTo>
                  <a:cubicBezTo>
                    <a:pt x="100" y="359"/>
                    <a:pt x="180" y="319"/>
                    <a:pt x="200" y="220"/>
                  </a:cubicBezTo>
                  <a:cubicBezTo>
                    <a:pt x="240" y="61"/>
                    <a:pt x="160" y="2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3" name="Google Shape;18073;p41"/>
            <p:cNvSpPr/>
            <p:nvPr/>
          </p:nvSpPr>
          <p:spPr>
            <a:xfrm>
              <a:off x="5578700" y="3201625"/>
              <a:ext cx="6475" cy="3775"/>
            </a:xfrm>
            <a:custGeom>
              <a:avLst/>
              <a:gdLst/>
              <a:ahLst/>
              <a:cxnLst/>
              <a:rect l="l" t="t" r="r" b="b"/>
              <a:pathLst>
                <a:path w="259" h="151" extrusionOk="0">
                  <a:moveTo>
                    <a:pt x="0" y="1"/>
                  </a:moveTo>
                  <a:cubicBezTo>
                    <a:pt x="49" y="82"/>
                    <a:pt x="112" y="150"/>
                    <a:pt x="198" y="150"/>
                  </a:cubicBezTo>
                  <a:cubicBezTo>
                    <a:pt x="217" y="150"/>
                    <a:pt x="237" y="147"/>
                    <a:pt x="259" y="140"/>
                  </a:cubicBezTo>
                  <a:cubicBezTo>
                    <a:pt x="179" y="41"/>
                    <a:pt x="12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4" name="Google Shape;18074;p41"/>
            <p:cNvSpPr/>
            <p:nvPr/>
          </p:nvSpPr>
          <p:spPr>
            <a:xfrm>
              <a:off x="5914375" y="2762500"/>
              <a:ext cx="6500" cy="4500"/>
            </a:xfrm>
            <a:custGeom>
              <a:avLst/>
              <a:gdLst/>
              <a:ahLst/>
              <a:cxnLst/>
              <a:rect l="l" t="t" r="r" b="b"/>
              <a:pathLst>
                <a:path w="260" h="180" extrusionOk="0">
                  <a:moveTo>
                    <a:pt x="1" y="0"/>
                  </a:moveTo>
                  <a:lnTo>
                    <a:pt x="1" y="180"/>
                  </a:lnTo>
                  <a:lnTo>
                    <a:pt x="200" y="180"/>
                  </a:lnTo>
                  <a:cubicBezTo>
                    <a:pt x="220" y="180"/>
                    <a:pt x="220" y="160"/>
                    <a:pt x="240" y="100"/>
                  </a:cubicBezTo>
                  <a:cubicBezTo>
                    <a:pt x="260" y="80"/>
                    <a:pt x="240" y="6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5" name="Google Shape;18075;p41"/>
            <p:cNvSpPr/>
            <p:nvPr/>
          </p:nvSpPr>
          <p:spPr>
            <a:xfrm>
              <a:off x="5919350" y="2762600"/>
              <a:ext cx="32850" cy="4400"/>
            </a:xfrm>
            <a:custGeom>
              <a:avLst/>
              <a:gdLst/>
              <a:ahLst/>
              <a:cxnLst/>
              <a:rect l="l" t="t" r="r" b="b"/>
              <a:pathLst>
                <a:path w="1314" h="176" extrusionOk="0">
                  <a:moveTo>
                    <a:pt x="717" y="1"/>
                  </a:moveTo>
                  <a:cubicBezTo>
                    <a:pt x="503" y="1"/>
                    <a:pt x="285" y="38"/>
                    <a:pt x="74" y="38"/>
                  </a:cubicBezTo>
                  <a:cubicBezTo>
                    <a:pt x="49" y="38"/>
                    <a:pt x="25" y="37"/>
                    <a:pt x="1" y="36"/>
                  </a:cubicBezTo>
                  <a:lnTo>
                    <a:pt x="1" y="176"/>
                  </a:lnTo>
                  <a:lnTo>
                    <a:pt x="1314" y="176"/>
                  </a:lnTo>
                  <a:cubicBezTo>
                    <a:pt x="1128" y="36"/>
                    <a:pt x="925"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6" name="Google Shape;18076;p41"/>
            <p:cNvSpPr/>
            <p:nvPr/>
          </p:nvSpPr>
          <p:spPr>
            <a:xfrm>
              <a:off x="5985500" y="2762725"/>
              <a:ext cx="14950" cy="4300"/>
            </a:xfrm>
            <a:custGeom>
              <a:avLst/>
              <a:gdLst/>
              <a:ahLst/>
              <a:cxnLst/>
              <a:rect l="l" t="t" r="r" b="b"/>
              <a:pathLst>
                <a:path w="598" h="172" extrusionOk="0">
                  <a:moveTo>
                    <a:pt x="349" y="0"/>
                  </a:moveTo>
                  <a:cubicBezTo>
                    <a:pt x="226" y="0"/>
                    <a:pt x="109" y="38"/>
                    <a:pt x="1" y="171"/>
                  </a:cubicBezTo>
                  <a:cubicBezTo>
                    <a:pt x="48" y="171"/>
                    <a:pt x="95" y="171"/>
                    <a:pt x="139" y="171"/>
                  </a:cubicBezTo>
                  <a:cubicBezTo>
                    <a:pt x="317" y="171"/>
                    <a:pt x="470" y="159"/>
                    <a:pt x="597" y="31"/>
                  </a:cubicBezTo>
                  <a:cubicBezTo>
                    <a:pt x="512" y="16"/>
                    <a:pt x="429" y="0"/>
                    <a:pt x="3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7" name="Google Shape;18077;p41"/>
            <p:cNvSpPr/>
            <p:nvPr/>
          </p:nvSpPr>
          <p:spPr>
            <a:xfrm>
              <a:off x="5967100" y="2763425"/>
              <a:ext cx="9475" cy="3575"/>
            </a:xfrm>
            <a:custGeom>
              <a:avLst/>
              <a:gdLst/>
              <a:ahLst/>
              <a:cxnLst/>
              <a:rect l="l" t="t" r="r" b="b"/>
              <a:pathLst>
                <a:path w="379" h="143" extrusionOk="0">
                  <a:moveTo>
                    <a:pt x="177" y="1"/>
                  </a:moveTo>
                  <a:cubicBezTo>
                    <a:pt x="117" y="1"/>
                    <a:pt x="59" y="46"/>
                    <a:pt x="1" y="143"/>
                  </a:cubicBezTo>
                  <a:lnTo>
                    <a:pt x="379" y="143"/>
                  </a:lnTo>
                  <a:cubicBezTo>
                    <a:pt x="307" y="51"/>
                    <a:pt x="241" y="1"/>
                    <a:pt x="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8" name="Google Shape;18078;p41"/>
            <p:cNvSpPr/>
            <p:nvPr/>
          </p:nvSpPr>
          <p:spPr>
            <a:xfrm>
              <a:off x="5957150" y="2764800"/>
              <a:ext cx="5000" cy="1700"/>
            </a:xfrm>
            <a:custGeom>
              <a:avLst/>
              <a:gdLst/>
              <a:ahLst/>
              <a:cxnLst/>
              <a:rect l="l" t="t" r="r" b="b"/>
              <a:pathLst>
                <a:path w="200" h="68" extrusionOk="0">
                  <a:moveTo>
                    <a:pt x="105" y="0"/>
                  </a:moveTo>
                  <a:cubicBezTo>
                    <a:pt x="74" y="0"/>
                    <a:pt x="43" y="26"/>
                    <a:pt x="1" y="68"/>
                  </a:cubicBezTo>
                  <a:lnTo>
                    <a:pt x="200" y="68"/>
                  </a:lnTo>
                  <a:cubicBezTo>
                    <a:pt x="162" y="21"/>
                    <a:pt x="133" y="0"/>
                    <a:pt x="1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9" name="Google Shape;18079;p41"/>
            <p:cNvSpPr/>
            <p:nvPr/>
          </p:nvSpPr>
          <p:spPr>
            <a:xfrm>
              <a:off x="6114800" y="2762425"/>
              <a:ext cx="23900" cy="5075"/>
            </a:xfrm>
            <a:custGeom>
              <a:avLst/>
              <a:gdLst/>
              <a:ahLst/>
              <a:cxnLst/>
              <a:rect l="l" t="t" r="r" b="b"/>
              <a:pathLst>
                <a:path w="956" h="203" extrusionOk="0">
                  <a:moveTo>
                    <a:pt x="494" y="1"/>
                  </a:moveTo>
                  <a:cubicBezTo>
                    <a:pt x="325" y="1"/>
                    <a:pt x="155" y="43"/>
                    <a:pt x="1" y="43"/>
                  </a:cubicBezTo>
                  <a:cubicBezTo>
                    <a:pt x="140" y="173"/>
                    <a:pt x="299" y="202"/>
                    <a:pt x="463" y="202"/>
                  </a:cubicBezTo>
                  <a:cubicBezTo>
                    <a:pt x="604" y="202"/>
                    <a:pt x="748" y="180"/>
                    <a:pt x="887" y="180"/>
                  </a:cubicBezTo>
                  <a:cubicBezTo>
                    <a:pt x="910" y="180"/>
                    <a:pt x="933" y="181"/>
                    <a:pt x="956" y="183"/>
                  </a:cubicBezTo>
                  <a:cubicBezTo>
                    <a:pt x="811" y="38"/>
                    <a:pt x="653" y="1"/>
                    <a:pt x="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0" name="Google Shape;18080;p41"/>
            <p:cNvSpPr/>
            <p:nvPr/>
          </p:nvSpPr>
          <p:spPr>
            <a:xfrm>
              <a:off x="6042700" y="2763500"/>
              <a:ext cx="5000" cy="1875"/>
            </a:xfrm>
            <a:custGeom>
              <a:avLst/>
              <a:gdLst/>
              <a:ahLst/>
              <a:cxnLst/>
              <a:rect l="l" t="t" r="r" b="b"/>
              <a:pathLst>
                <a:path w="200" h="75" extrusionOk="0">
                  <a:moveTo>
                    <a:pt x="0" y="0"/>
                  </a:moveTo>
                  <a:cubicBezTo>
                    <a:pt x="40" y="50"/>
                    <a:pt x="75" y="75"/>
                    <a:pt x="107" y="75"/>
                  </a:cubicBezTo>
                  <a:cubicBezTo>
                    <a:pt x="140" y="75"/>
                    <a:pt x="169" y="5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1" name="Google Shape;18081;p41"/>
            <p:cNvSpPr/>
            <p:nvPr/>
          </p:nvSpPr>
          <p:spPr>
            <a:xfrm>
              <a:off x="6090925" y="2762500"/>
              <a:ext cx="5000" cy="1900"/>
            </a:xfrm>
            <a:custGeom>
              <a:avLst/>
              <a:gdLst/>
              <a:ahLst/>
              <a:cxnLst/>
              <a:rect l="l" t="t" r="r" b="b"/>
              <a:pathLst>
                <a:path w="200" h="76" extrusionOk="0">
                  <a:moveTo>
                    <a:pt x="1" y="0"/>
                  </a:moveTo>
                  <a:cubicBezTo>
                    <a:pt x="31" y="50"/>
                    <a:pt x="61" y="75"/>
                    <a:pt x="93" y="75"/>
                  </a:cubicBezTo>
                  <a:cubicBezTo>
                    <a:pt x="125" y="75"/>
                    <a:pt x="160" y="5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2" name="Google Shape;18082;p41"/>
            <p:cNvSpPr/>
            <p:nvPr/>
          </p:nvSpPr>
          <p:spPr>
            <a:xfrm>
              <a:off x="6348050" y="2785375"/>
              <a:ext cx="34825" cy="6000"/>
            </a:xfrm>
            <a:custGeom>
              <a:avLst/>
              <a:gdLst/>
              <a:ahLst/>
              <a:cxnLst/>
              <a:rect l="l" t="t" r="r" b="b"/>
              <a:pathLst>
                <a:path w="1393" h="240" extrusionOk="0">
                  <a:moveTo>
                    <a:pt x="1174" y="1"/>
                  </a:moveTo>
                  <a:cubicBezTo>
                    <a:pt x="776" y="40"/>
                    <a:pt x="398" y="40"/>
                    <a:pt x="0" y="40"/>
                  </a:cubicBezTo>
                  <a:cubicBezTo>
                    <a:pt x="172" y="193"/>
                    <a:pt x="362" y="222"/>
                    <a:pt x="554" y="222"/>
                  </a:cubicBezTo>
                  <a:cubicBezTo>
                    <a:pt x="674" y="222"/>
                    <a:pt x="795" y="211"/>
                    <a:pt x="914" y="211"/>
                  </a:cubicBezTo>
                  <a:cubicBezTo>
                    <a:pt x="1002" y="211"/>
                    <a:pt x="1090" y="217"/>
                    <a:pt x="1174" y="239"/>
                  </a:cubicBezTo>
                  <a:cubicBezTo>
                    <a:pt x="1254" y="180"/>
                    <a:pt x="1313" y="160"/>
                    <a:pt x="1393" y="100"/>
                  </a:cubicBezTo>
                  <a:cubicBezTo>
                    <a:pt x="1353" y="40"/>
                    <a:pt x="1274" y="1"/>
                    <a:pt x="1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3" name="Google Shape;18083;p41"/>
            <p:cNvSpPr/>
            <p:nvPr/>
          </p:nvSpPr>
          <p:spPr>
            <a:xfrm>
              <a:off x="6267975" y="2771800"/>
              <a:ext cx="32350" cy="6350"/>
            </a:xfrm>
            <a:custGeom>
              <a:avLst/>
              <a:gdLst/>
              <a:ahLst/>
              <a:cxnLst/>
              <a:rect l="l" t="t" r="r" b="b"/>
              <a:pathLst>
                <a:path w="1294" h="254" extrusionOk="0">
                  <a:moveTo>
                    <a:pt x="523" y="0"/>
                  </a:moveTo>
                  <a:cubicBezTo>
                    <a:pt x="347" y="0"/>
                    <a:pt x="174" y="10"/>
                    <a:pt x="1" y="26"/>
                  </a:cubicBezTo>
                  <a:cubicBezTo>
                    <a:pt x="1" y="86"/>
                    <a:pt x="21" y="205"/>
                    <a:pt x="21" y="205"/>
                  </a:cubicBezTo>
                  <a:cubicBezTo>
                    <a:pt x="84" y="193"/>
                    <a:pt x="148" y="189"/>
                    <a:pt x="212" y="189"/>
                  </a:cubicBezTo>
                  <a:cubicBezTo>
                    <a:pt x="449" y="189"/>
                    <a:pt x="691" y="254"/>
                    <a:pt x="930" y="254"/>
                  </a:cubicBezTo>
                  <a:cubicBezTo>
                    <a:pt x="1053" y="254"/>
                    <a:pt x="1174" y="237"/>
                    <a:pt x="1294" y="185"/>
                  </a:cubicBezTo>
                  <a:lnTo>
                    <a:pt x="1294" y="66"/>
                  </a:lnTo>
                  <a:cubicBezTo>
                    <a:pt x="1026" y="20"/>
                    <a:pt x="771" y="0"/>
                    <a:pt x="5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4" name="Google Shape;18084;p41"/>
            <p:cNvSpPr/>
            <p:nvPr/>
          </p:nvSpPr>
          <p:spPr>
            <a:xfrm>
              <a:off x="6194375" y="2768975"/>
              <a:ext cx="62200" cy="8225"/>
            </a:xfrm>
            <a:custGeom>
              <a:avLst/>
              <a:gdLst/>
              <a:ahLst/>
              <a:cxnLst/>
              <a:rect l="l" t="t" r="r" b="b"/>
              <a:pathLst>
                <a:path w="2488" h="329" extrusionOk="0">
                  <a:moveTo>
                    <a:pt x="637" y="80"/>
                  </a:moveTo>
                  <a:cubicBezTo>
                    <a:pt x="438" y="159"/>
                    <a:pt x="180" y="0"/>
                    <a:pt x="1" y="318"/>
                  </a:cubicBezTo>
                  <a:cubicBezTo>
                    <a:pt x="150" y="301"/>
                    <a:pt x="298" y="295"/>
                    <a:pt x="444" y="295"/>
                  </a:cubicBezTo>
                  <a:cubicBezTo>
                    <a:pt x="789" y="295"/>
                    <a:pt x="1126" y="329"/>
                    <a:pt x="1457" y="329"/>
                  </a:cubicBezTo>
                  <a:cubicBezTo>
                    <a:pt x="1806" y="329"/>
                    <a:pt x="2148" y="292"/>
                    <a:pt x="2487" y="139"/>
                  </a:cubicBezTo>
                  <a:lnTo>
                    <a:pt x="637" y="8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5" name="Google Shape;18085;p41"/>
            <p:cNvSpPr/>
            <p:nvPr/>
          </p:nvSpPr>
          <p:spPr>
            <a:xfrm>
              <a:off x="5242025" y="3023975"/>
              <a:ext cx="336700" cy="61450"/>
            </a:xfrm>
            <a:custGeom>
              <a:avLst/>
              <a:gdLst/>
              <a:ahLst/>
              <a:cxnLst/>
              <a:rect l="l" t="t" r="r" b="b"/>
              <a:pathLst>
                <a:path w="13468" h="2458" extrusionOk="0">
                  <a:moveTo>
                    <a:pt x="1019" y="0"/>
                  </a:moveTo>
                  <a:cubicBezTo>
                    <a:pt x="947" y="0"/>
                    <a:pt x="873" y="10"/>
                    <a:pt x="796" y="25"/>
                  </a:cubicBezTo>
                  <a:cubicBezTo>
                    <a:pt x="734" y="39"/>
                    <a:pt x="670" y="42"/>
                    <a:pt x="604" y="42"/>
                  </a:cubicBezTo>
                  <a:cubicBezTo>
                    <a:pt x="556" y="42"/>
                    <a:pt x="508" y="41"/>
                    <a:pt x="460" y="41"/>
                  </a:cubicBezTo>
                  <a:cubicBezTo>
                    <a:pt x="294" y="41"/>
                    <a:pt x="130" y="59"/>
                    <a:pt x="0" y="224"/>
                  </a:cubicBezTo>
                  <a:cubicBezTo>
                    <a:pt x="139" y="423"/>
                    <a:pt x="318" y="423"/>
                    <a:pt x="497" y="443"/>
                  </a:cubicBezTo>
                  <a:cubicBezTo>
                    <a:pt x="656" y="443"/>
                    <a:pt x="776" y="522"/>
                    <a:pt x="895" y="562"/>
                  </a:cubicBezTo>
                  <a:cubicBezTo>
                    <a:pt x="1432" y="662"/>
                    <a:pt x="1930" y="761"/>
                    <a:pt x="2427" y="920"/>
                  </a:cubicBezTo>
                  <a:cubicBezTo>
                    <a:pt x="3839" y="960"/>
                    <a:pt x="5152" y="1537"/>
                    <a:pt x="6565" y="1557"/>
                  </a:cubicBezTo>
                  <a:cubicBezTo>
                    <a:pt x="6688" y="1557"/>
                    <a:pt x="6812" y="1549"/>
                    <a:pt x="6936" y="1549"/>
                  </a:cubicBezTo>
                  <a:cubicBezTo>
                    <a:pt x="7091" y="1549"/>
                    <a:pt x="7245" y="1561"/>
                    <a:pt x="7400" y="1616"/>
                  </a:cubicBezTo>
                  <a:cubicBezTo>
                    <a:pt x="7460" y="1656"/>
                    <a:pt x="7559" y="1676"/>
                    <a:pt x="7639" y="1716"/>
                  </a:cubicBezTo>
                  <a:cubicBezTo>
                    <a:pt x="7838" y="1736"/>
                    <a:pt x="8057" y="1736"/>
                    <a:pt x="8255" y="1815"/>
                  </a:cubicBezTo>
                  <a:cubicBezTo>
                    <a:pt x="8415" y="1835"/>
                    <a:pt x="8594" y="1835"/>
                    <a:pt x="8733" y="1915"/>
                  </a:cubicBezTo>
                  <a:cubicBezTo>
                    <a:pt x="8832" y="1935"/>
                    <a:pt x="8952" y="1974"/>
                    <a:pt x="9091" y="2014"/>
                  </a:cubicBezTo>
                  <a:lnTo>
                    <a:pt x="9588" y="2014"/>
                  </a:lnTo>
                  <a:cubicBezTo>
                    <a:pt x="9608" y="2016"/>
                    <a:pt x="9628" y="2017"/>
                    <a:pt x="9648" y="2017"/>
                  </a:cubicBezTo>
                  <a:cubicBezTo>
                    <a:pt x="9757" y="2017"/>
                    <a:pt x="9871" y="1997"/>
                    <a:pt x="9984" y="1997"/>
                  </a:cubicBezTo>
                  <a:cubicBezTo>
                    <a:pt x="10104" y="1997"/>
                    <a:pt x="10221" y="2019"/>
                    <a:pt x="10324" y="2114"/>
                  </a:cubicBezTo>
                  <a:cubicBezTo>
                    <a:pt x="10879" y="2114"/>
                    <a:pt x="11366" y="2458"/>
                    <a:pt x="11911" y="2458"/>
                  </a:cubicBezTo>
                  <a:cubicBezTo>
                    <a:pt x="11952" y="2458"/>
                    <a:pt x="11993" y="2456"/>
                    <a:pt x="12035" y="2452"/>
                  </a:cubicBezTo>
                  <a:cubicBezTo>
                    <a:pt x="12244" y="2315"/>
                    <a:pt x="12462" y="2287"/>
                    <a:pt x="12682" y="2287"/>
                  </a:cubicBezTo>
                  <a:cubicBezTo>
                    <a:pt x="12838" y="2287"/>
                    <a:pt x="12995" y="2301"/>
                    <a:pt x="13151" y="2301"/>
                  </a:cubicBezTo>
                  <a:cubicBezTo>
                    <a:pt x="13257" y="2301"/>
                    <a:pt x="13363" y="2295"/>
                    <a:pt x="13467" y="2273"/>
                  </a:cubicBezTo>
                  <a:cubicBezTo>
                    <a:pt x="12731" y="2054"/>
                    <a:pt x="11995" y="2054"/>
                    <a:pt x="11259" y="1875"/>
                  </a:cubicBezTo>
                  <a:cubicBezTo>
                    <a:pt x="11180" y="1805"/>
                    <a:pt x="11085" y="1805"/>
                    <a:pt x="10988" y="1805"/>
                  </a:cubicBezTo>
                  <a:cubicBezTo>
                    <a:pt x="10891" y="1805"/>
                    <a:pt x="10792" y="1805"/>
                    <a:pt x="10702" y="1736"/>
                  </a:cubicBezTo>
                  <a:cubicBezTo>
                    <a:pt x="10603" y="1716"/>
                    <a:pt x="10503" y="1716"/>
                    <a:pt x="10404" y="1676"/>
                  </a:cubicBezTo>
                  <a:cubicBezTo>
                    <a:pt x="10307" y="1634"/>
                    <a:pt x="10204" y="1627"/>
                    <a:pt x="10101" y="1627"/>
                  </a:cubicBezTo>
                  <a:cubicBezTo>
                    <a:pt x="10041" y="1627"/>
                    <a:pt x="9981" y="1629"/>
                    <a:pt x="9922" y="1629"/>
                  </a:cubicBezTo>
                  <a:cubicBezTo>
                    <a:pt x="9791" y="1629"/>
                    <a:pt x="9664" y="1617"/>
                    <a:pt x="9549" y="1537"/>
                  </a:cubicBezTo>
                  <a:cubicBezTo>
                    <a:pt x="9449" y="1537"/>
                    <a:pt x="9330" y="1517"/>
                    <a:pt x="9230" y="1517"/>
                  </a:cubicBezTo>
                  <a:cubicBezTo>
                    <a:pt x="9091" y="1457"/>
                    <a:pt x="8912" y="1477"/>
                    <a:pt x="8793" y="1358"/>
                  </a:cubicBezTo>
                  <a:cubicBezTo>
                    <a:pt x="8758" y="1334"/>
                    <a:pt x="8730" y="1325"/>
                    <a:pt x="8700" y="1325"/>
                  </a:cubicBezTo>
                  <a:cubicBezTo>
                    <a:pt x="8679" y="1325"/>
                    <a:pt x="8658" y="1330"/>
                    <a:pt x="8633" y="1338"/>
                  </a:cubicBezTo>
                  <a:cubicBezTo>
                    <a:pt x="8435" y="1219"/>
                    <a:pt x="8196" y="1338"/>
                    <a:pt x="8017" y="1179"/>
                  </a:cubicBezTo>
                  <a:cubicBezTo>
                    <a:pt x="8003" y="1165"/>
                    <a:pt x="7959" y="1151"/>
                    <a:pt x="7913" y="1151"/>
                  </a:cubicBezTo>
                  <a:cubicBezTo>
                    <a:pt x="7894" y="1151"/>
                    <a:pt x="7875" y="1153"/>
                    <a:pt x="7858" y="1159"/>
                  </a:cubicBezTo>
                  <a:cubicBezTo>
                    <a:pt x="7699" y="1039"/>
                    <a:pt x="7440" y="1159"/>
                    <a:pt x="7261" y="1020"/>
                  </a:cubicBezTo>
                  <a:cubicBezTo>
                    <a:pt x="5510" y="721"/>
                    <a:pt x="3760" y="284"/>
                    <a:pt x="1969" y="224"/>
                  </a:cubicBezTo>
                  <a:cubicBezTo>
                    <a:pt x="1770" y="124"/>
                    <a:pt x="1552" y="184"/>
                    <a:pt x="1353" y="85"/>
                  </a:cubicBezTo>
                  <a:cubicBezTo>
                    <a:pt x="1243" y="24"/>
                    <a:pt x="1133" y="0"/>
                    <a:pt x="1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6" name="Google Shape;18086;p41"/>
            <p:cNvSpPr/>
            <p:nvPr/>
          </p:nvSpPr>
          <p:spPr>
            <a:xfrm>
              <a:off x="5480225" y="3062650"/>
              <a:ext cx="21425" cy="4875"/>
            </a:xfrm>
            <a:custGeom>
              <a:avLst/>
              <a:gdLst/>
              <a:ahLst/>
              <a:cxnLst/>
              <a:rect l="l" t="t" r="r" b="b"/>
              <a:pathLst>
                <a:path w="857" h="195" extrusionOk="0">
                  <a:moveTo>
                    <a:pt x="224" y="1"/>
                  </a:moveTo>
                  <a:cubicBezTo>
                    <a:pt x="150" y="1"/>
                    <a:pt x="75" y="5"/>
                    <a:pt x="1" y="10"/>
                  </a:cubicBezTo>
                  <a:cubicBezTo>
                    <a:pt x="140" y="160"/>
                    <a:pt x="291" y="194"/>
                    <a:pt x="447" y="194"/>
                  </a:cubicBezTo>
                  <a:cubicBezTo>
                    <a:pt x="581" y="194"/>
                    <a:pt x="718" y="169"/>
                    <a:pt x="856" y="169"/>
                  </a:cubicBezTo>
                  <a:cubicBezTo>
                    <a:pt x="662" y="35"/>
                    <a:pt x="446" y="1"/>
                    <a:pt x="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7" name="Google Shape;18087;p41"/>
            <p:cNvSpPr/>
            <p:nvPr/>
          </p:nvSpPr>
          <p:spPr>
            <a:xfrm>
              <a:off x="5423525" y="3048650"/>
              <a:ext cx="14950" cy="4725"/>
            </a:xfrm>
            <a:custGeom>
              <a:avLst/>
              <a:gdLst/>
              <a:ahLst/>
              <a:cxnLst/>
              <a:rect l="l" t="t" r="r" b="b"/>
              <a:pathLst>
                <a:path w="598" h="189" extrusionOk="0">
                  <a:moveTo>
                    <a:pt x="188" y="1"/>
                  </a:moveTo>
                  <a:cubicBezTo>
                    <a:pt x="128" y="1"/>
                    <a:pt x="66" y="11"/>
                    <a:pt x="1" y="33"/>
                  </a:cubicBezTo>
                  <a:cubicBezTo>
                    <a:pt x="102" y="159"/>
                    <a:pt x="227" y="189"/>
                    <a:pt x="361" y="189"/>
                  </a:cubicBezTo>
                  <a:cubicBezTo>
                    <a:pt x="438" y="189"/>
                    <a:pt x="518" y="179"/>
                    <a:pt x="598" y="172"/>
                  </a:cubicBezTo>
                  <a:cubicBezTo>
                    <a:pt x="482" y="71"/>
                    <a:pt x="345"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8" name="Google Shape;18088;p41"/>
            <p:cNvSpPr/>
            <p:nvPr/>
          </p:nvSpPr>
          <p:spPr>
            <a:xfrm>
              <a:off x="5442425" y="3053325"/>
              <a:ext cx="15450" cy="4650"/>
            </a:xfrm>
            <a:custGeom>
              <a:avLst/>
              <a:gdLst/>
              <a:ahLst/>
              <a:cxnLst/>
              <a:rect l="l" t="t" r="r" b="b"/>
              <a:pathLst>
                <a:path w="618" h="186" extrusionOk="0">
                  <a:moveTo>
                    <a:pt x="84" y="1"/>
                  </a:moveTo>
                  <a:cubicBezTo>
                    <a:pt x="56" y="1"/>
                    <a:pt x="29" y="2"/>
                    <a:pt x="1" y="5"/>
                  </a:cubicBezTo>
                  <a:cubicBezTo>
                    <a:pt x="110" y="151"/>
                    <a:pt x="235" y="185"/>
                    <a:pt x="366" y="185"/>
                  </a:cubicBezTo>
                  <a:cubicBezTo>
                    <a:pt x="448" y="185"/>
                    <a:pt x="533" y="172"/>
                    <a:pt x="617" y="164"/>
                  </a:cubicBezTo>
                  <a:cubicBezTo>
                    <a:pt x="461" y="60"/>
                    <a:pt x="275" y="1"/>
                    <a:pt x="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9" name="Google Shape;18089;p41"/>
            <p:cNvSpPr/>
            <p:nvPr/>
          </p:nvSpPr>
          <p:spPr>
            <a:xfrm>
              <a:off x="5275825" y="3025200"/>
              <a:ext cx="15450" cy="4200"/>
            </a:xfrm>
            <a:custGeom>
              <a:avLst/>
              <a:gdLst/>
              <a:ahLst/>
              <a:cxnLst/>
              <a:rect l="l" t="t" r="r" b="b"/>
              <a:pathLst>
                <a:path w="618" h="168" extrusionOk="0">
                  <a:moveTo>
                    <a:pt x="161" y="1"/>
                  </a:moveTo>
                  <a:cubicBezTo>
                    <a:pt x="109" y="1"/>
                    <a:pt x="55" y="6"/>
                    <a:pt x="1" y="16"/>
                  </a:cubicBezTo>
                  <a:cubicBezTo>
                    <a:pt x="107" y="133"/>
                    <a:pt x="227" y="168"/>
                    <a:pt x="352" y="168"/>
                  </a:cubicBezTo>
                  <a:cubicBezTo>
                    <a:pt x="439" y="168"/>
                    <a:pt x="528" y="151"/>
                    <a:pt x="617" y="135"/>
                  </a:cubicBezTo>
                  <a:cubicBezTo>
                    <a:pt x="468" y="46"/>
                    <a:pt x="319"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0" name="Google Shape;18090;p41"/>
            <p:cNvSpPr/>
            <p:nvPr/>
          </p:nvSpPr>
          <p:spPr>
            <a:xfrm>
              <a:off x="5509575" y="3067625"/>
              <a:ext cx="14450" cy="4525"/>
            </a:xfrm>
            <a:custGeom>
              <a:avLst/>
              <a:gdLst/>
              <a:ahLst/>
              <a:cxnLst/>
              <a:rect l="l" t="t" r="r" b="b"/>
              <a:pathLst>
                <a:path w="578" h="181" extrusionOk="0">
                  <a:moveTo>
                    <a:pt x="149" y="1"/>
                  </a:moveTo>
                  <a:cubicBezTo>
                    <a:pt x="100" y="1"/>
                    <a:pt x="50" y="5"/>
                    <a:pt x="0" y="10"/>
                  </a:cubicBezTo>
                  <a:cubicBezTo>
                    <a:pt x="98" y="149"/>
                    <a:pt x="243" y="181"/>
                    <a:pt x="390" y="181"/>
                  </a:cubicBezTo>
                  <a:cubicBezTo>
                    <a:pt x="454" y="181"/>
                    <a:pt x="517" y="175"/>
                    <a:pt x="577" y="169"/>
                  </a:cubicBezTo>
                  <a:cubicBezTo>
                    <a:pt x="443" y="34"/>
                    <a:pt x="297" y="1"/>
                    <a:pt x="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1" name="Google Shape;18091;p41"/>
            <p:cNvSpPr/>
            <p:nvPr/>
          </p:nvSpPr>
          <p:spPr>
            <a:xfrm>
              <a:off x="5461825" y="3057775"/>
              <a:ext cx="10975" cy="4350"/>
            </a:xfrm>
            <a:custGeom>
              <a:avLst/>
              <a:gdLst/>
              <a:ahLst/>
              <a:cxnLst/>
              <a:rect l="l" t="t" r="r" b="b"/>
              <a:pathLst>
                <a:path w="439" h="174" extrusionOk="0">
                  <a:moveTo>
                    <a:pt x="76" y="1"/>
                  </a:moveTo>
                  <a:cubicBezTo>
                    <a:pt x="51" y="1"/>
                    <a:pt x="26" y="3"/>
                    <a:pt x="1" y="6"/>
                  </a:cubicBezTo>
                  <a:cubicBezTo>
                    <a:pt x="75" y="140"/>
                    <a:pt x="183" y="174"/>
                    <a:pt x="308" y="174"/>
                  </a:cubicBezTo>
                  <a:cubicBezTo>
                    <a:pt x="350" y="174"/>
                    <a:pt x="393" y="170"/>
                    <a:pt x="438" y="165"/>
                  </a:cubicBezTo>
                  <a:cubicBezTo>
                    <a:pt x="338" y="48"/>
                    <a:pt x="209" y="1"/>
                    <a:pt x="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2" name="Google Shape;18092;p41"/>
            <p:cNvSpPr/>
            <p:nvPr/>
          </p:nvSpPr>
          <p:spPr>
            <a:xfrm>
              <a:off x="5265875" y="2943500"/>
              <a:ext cx="14450" cy="5025"/>
            </a:xfrm>
            <a:custGeom>
              <a:avLst/>
              <a:gdLst/>
              <a:ahLst/>
              <a:cxnLst/>
              <a:rect l="l" t="t" r="r" b="b"/>
              <a:pathLst>
                <a:path w="578" h="201" extrusionOk="0">
                  <a:moveTo>
                    <a:pt x="95" y="1"/>
                  </a:moveTo>
                  <a:cubicBezTo>
                    <a:pt x="63" y="1"/>
                    <a:pt x="31" y="1"/>
                    <a:pt x="1" y="1"/>
                  </a:cubicBezTo>
                  <a:cubicBezTo>
                    <a:pt x="1" y="61"/>
                    <a:pt x="21" y="101"/>
                    <a:pt x="21" y="180"/>
                  </a:cubicBezTo>
                  <a:cubicBezTo>
                    <a:pt x="220" y="180"/>
                    <a:pt x="399" y="200"/>
                    <a:pt x="578" y="200"/>
                  </a:cubicBezTo>
                  <a:cubicBezTo>
                    <a:pt x="460" y="15"/>
                    <a:pt x="271"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3" name="Google Shape;18093;p41"/>
            <p:cNvSpPr/>
            <p:nvPr/>
          </p:nvSpPr>
          <p:spPr>
            <a:xfrm>
              <a:off x="5242025" y="2871750"/>
              <a:ext cx="71125" cy="27675"/>
            </a:xfrm>
            <a:custGeom>
              <a:avLst/>
              <a:gdLst/>
              <a:ahLst/>
              <a:cxnLst/>
              <a:rect l="l" t="t" r="r" b="b"/>
              <a:pathLst>
                <a:path w="2845" h="1107" extrusionOk="0">
                  <a:moveTo>
                    <a:pt x="375" y="1"/>
                  </a:moveTo>
                  <a:cubicBezTo>
                    <a:pt x="254" y="1"/>
                    <a:pt x="130" y="44"/>
                    <a:pt x="0" y="166"/>
                  </a:cubicBezTo>
                  <a:cubicBezTo>
                    <a:pt x="279" y="246"/>
                    <a:pt x="557" y="305"/>
                    <a:pt x="756" y="564"/>
                  </a:cubicBezTo>
                  <a:cubicBezTo>
                    <a:pt x="799" y="556"/>
                    <a:pt x="841" y="553"/>
                    <a:pt x="882" y="553"/>
                  </a:cubicBezTo>
                  <a:cubicBezTo>
                    <a:pt x="1166" y="553"/>
                    <a:pt x="1413" y="713"/>
                    <a:pt x="1691" y="783"/>
                  </a:cubicBezTo>
                  <a:cubicBezTo>
                    <a:pt x="1712" y="781"/>
                    <a:pt x="1732" y="780"/>
                    <a:pt x="1753" y="780"/>
                  </a:cubicBezTo>
                  <a:cubicBezTo>
                    <a:pt x="2146" y="780"/>
                    <a:pt x="2424" y="1107"/>
                    <a:pt x="2766" y="1107"/>
                  </a:cubicBezTo>
                  <a:cubicBezTo>
                    <a:pt x="2792" y="1107"/>
                    <a:pt x="2818" y="1105"/>
                    <a:pt x="2845" y="1101"/>
                  </a:cubicBezTo>
                  <a:cubicBezTo>
                    <a:pt x="2646" y="743"/>
                    <a:pt x="2646" y="246"/>
                    <a:pt x="2069" y="186"/>
                  </a:cubicBezTo>
                  <a:cubicBezTo>
                    <a:pt x="1913" y="334"/>
                    <a:pt x="1760" y="387"/>
                    <a:pt x="1608" y="387"/>
                  </a:cubicBezTo>
                  <a:cubicBezTo>
                    <a:pt x="1392" y="387"/>
                    <a:pt x="1177" y="279"/>
                    <a:pt x="955" y="186"/>
                  </a:cubicBezTo>
                  <a:cubicBezTo>
                    <a:pt x="759" y="112"/>
                    <a:pt x="570" y="1"/>
                    <a:pt x="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4" name="Google Shape;18094;p41"/>
            <p:cNvSpPr/>
            <p:nvPr/>
          </p:nvSpPr>
          <p:spPr>
            <a:xfrm>
              <a:off x="5298200" y="3042800"/>
              <a:ext cx="184050" cy="34900"/>
            </a:xfrm>
            <a:custGeom>
              <a:avLst/>
              <a:gdLst/>
              <a:ahLst/>
              <a:cxnLst/>
              <a:rect l="l" t="t" r="r" b="b"/>
              <a:pathLst>
                <a:path w="7362" h="1396" extrusionOk="0">
                  <a:moveTo>
                    <a:pt x="455" y="0"/>
                  </a:moveTo>
                  <a:cubicBezTo>
                    <a:pt x="318" y="0"/>
                    <a:pt x="180" y="3"/>
                    <a:pt x="41" y="8"/>
                  </a:cubicBezTo>
                  <a:cubicBezTo>
                    <a:pt x="21" y="8"/>
                    <a:pt x="21" y="28"/>
                    <a:pt x="1" y="88"/>
                  </a:cubicBezTo>
                  <a:cubicBezTo>
                    <a:pt x="1" y="127"/>
                    <a:pt x="1" y="187"/>
                    <a:pt x="41" y="227"/>
                  </a:cubicBezTo>
                  <a:cubicBezTo>
                    <a:pt x="419" y="466"/>
                    <a:pt x="876" y="565"/>
                    <a:pt x="1294" y="605"/>
                  </a:cubicBezTo>
                  <a:cubicBezTo>
                    <a:pt x="2786" y="824"/>
                    <a:pt x="4278" y="1003"/>
                    <a:pt x="5790" y="1182"/>
                  </a:cubicBezTo>
                  <a:cubicBezTo>
                    <a:pt x="6184" y="1245"/>
                    <a:pt x="6566" y="1396"/>
                    <a:pt x="6966" y="1396"/>
                  </a:cubicBezTo>
                  <a:cubicBezTo>
                    <a:pt x="7070" y="1396"/>
                    <a:pt x="7175" y="1385"/>
                    <a:pt x="7282" y="1361"/>
                  </a:cubicBezTo>
                  <a:cubicBezTo>
                    <a:pt x="7302" y="1361"/>
                    <a:pt x="7341" y="1321"/>
                    <a:pt x="7341" y="1281"/>
                  </a:cubicBezTo>
                  <a:cubicBezTo>
                    <a:pt x="7361" y="1261"/>
                    <a:pt x="7341" y="1221"/>
                    <a:pt x="7262" y="1202"/>
                  </a:cubicBezTo>
                  <a:cubicBezTo>
                    <a:pt x="7083" y="1182"/>
                    <a:pt x="6884" y="1182"/>
                    <a:pt x="6705" y="1162"/>
                  </a:cubicBezTo>
                  <a:cubicBezTo>
                    <a:pt x="6645" y="1102"/>
                    <a:pt x="6565" y="1023"/>
                    <a:pt x="6446" y="1003"/>
                  </a:cubicBezTo>
                  <a:cubicBezTo>
                    <a:pt x="6267" y="983"/>
                    <a:pt x="6088" y="983"/>
                    <a:pt x="5909" y="963"/>
                  </a:cubicBezTo>
                  <a:cubicBezTo>
                    <a:pt x="5750" y="824"/>
                    <a:pt x="5491" y="923"/>
                    <a:pt x="5312" y="804"/>
                  </a:cubicBezTo>
                  <a:cubicBezTo>
                    <a:pt x="5272" y="804"/>
                    <a:pt x="5213" y="804"/>
                    <a:pt x="5173" y="784"/>
                  </a:cubicBezTo>
                  <a:cubicBezTo>
                    <a:pt x="5084" y="711"/>
                    <a:pt x="4976" y="701"/>
                    <a:pt x="4863" y="701"/>
                  </a:cubicBezTo>
                  <a:cubicBezTo>
                    <a:pt x="4819" y="701"/>
                    <a:pt x="4773" y="702"/>
                    <a:pt x="4728" y="702"/>
                  </a:cubicBezTo>
                  <a:cubicBezTo>
                    <a:pt x="4608" y="702"/>
                    <a:pt x="4492" y="691"/>
                    <a:pt x="4397" y="605"/>
                  </a:cubicBezTo>
                  <a:cubicBezTo>
                    <a:pt x="4363" y="603"/>
                    <a:pt x="4328" y="602"/>
                    <a:pt x="4293" y="602"/>
                  </a:cubicBezTo>
                  <a:cubicBezTo>
                    <a:pt x="4090" y="602"/>
                    <a:pt x="3873" y="626"/>
                    <a:pt x="3663" y="626"/>
                  </a:cubicBezTo>
                  <a:cubicBezTo>
                    <a:pt x="3465" y="626"/>
                    <a:pt x="3273" y="605"/>
                    <a:pt x="3104" y="525"/>
                  </a:cubicBezTo>
                  <a:cubicBezTo>
                    <a:pt x="2238" y="127"/>
                    <a:pt x="1373" y="0"/>
                    <a:pt x="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5" name="Google Shape;18095;p41"/>
            <p:cNvSpPr/>
            <p:nvPr/>
          </p:nvSpPr>
          <p:spPr>
            <a:xfrm>
              <a:off x="5265375" y="3156875"/>
              <a:ext cx="169625" cy="24900"/>
            </a:xfrm>
            <a:custGeom>
              <a:avLst/>
              <a:gdLst/>
              <a:ahLst/>
              <a:cxnLst/>
              <a:rect l="l" t="t" r="r" b="b"/>
              <a:pathLst>
                <a:path w="6785" h="996" extrusionOk="0">
                  <a:moveTo>
                    <a:pt x="41" y="0"/>
                  </a:moveTo>
                  <a:cubicBezTo>
                    <a:pt x="41" y="40"/>
                    <a:pt x="21" y="80"/>
                    <a:pt x="1" y="120"/>
                  </a:cubicBezTo>
                  <a:cubicBezTo>
                    <a:pt x="21" y="279"/>
                    <a:pt x="140" y="339"/>
                    <a:pt x="240" y="418"/>
                  </a:cubicBezTo>
                  <a:cubicBezTo>
                    <a:pt x="349" y="458"/>
                    <a:pt x="463" y="473"/>
                    <a:pt x="578" y="473"/>
                  </a:cubicBezTo>
                  <a:cubicBezTo>
                    <a:pt x="692" y="473"/>
                    <a:pt x="807" y="458"/>
                    <a:pt x="916" y="438"/>
                  </a:cubicBezTo>
                  <a:cubicBezTo>
                    <a:pt x="1115" y="538"/>
                    <a:pt x="1354" y="478"/>
                    <a:pt x="1553" y="577"/>
                  </a:cubicBezTo>
                  <a:cubicBezTo>
                    <a:pt x="1990" y="637"/>
                    <a:pt x="2408" y="717"/>
                    <a:pt x="2846" y="776"/>
                  </a:cubicBezTo>
                  <a:cubicBezTo>
                    <a:pt x="3741" y="876"/>
                    <a:pt x="4676" y="915"/>
                    <a:pt x="5571" y="995"/>
                  </a:cubicBezTo>
                  <a:cubicBezTo>
                    <a:pt x="5733" y="843"/>
                    <a:pt x="5927" y="813"/>
                    <a:pt x="6129" y="813"/>
                  </a:cubicBezTo>
                  <a:cubicBezTo>
                    <a:pt x="6254" y="813"/>
                    <a:pt x="6383" y="825"/>
                    <a:pt x="6509" y="825"/>
                  </a:cubicBezTo>
                  <a:cubicBezTo>
                    <a:pt x="6603" y="825"/>
                    <a:pt x="6696" y="818"/>
                    <a:pt x="6784" y="796"/>
                  </a:cubicBezTo>
                  <a:cubicBezTo>
                    <a:pt x="5074" y="418"/>
                    <a:pt x="3323" y="319"/>
                    <a:pt x="1592" y="219"/>
                  </a:cubicBezTo>
                  <a:cubicBezTo>
                    <a:pt x="1463" y="160"/>
                    <a:pt x="1329" y="150"/>
                    <a:pt x="1195" y="150"/>
                  </a:cubicBezTo>
                  <a:cubicBezTo>
                    <a:pt x="1127" y="150"/>
                    <a:pt x="1060" y="152"/>
                    <a:pt x="994" y="152"/>
                  </a:cubicBezTo>
                  <a:cubicBezTo>
                    <a:pt x="927" y="152"/>
                    <a:pt x="861" y="150"/>
                    <a:pt x="797" y="140"/>
                  </a:cubicBezTo>
                  <a:cubicBezTo>
                    <a:pt x="657" y="140"/>
                    <a:pt x="518" y="140"/>
                    <a:pt x="419" y="40"/>
                  </a:cubicBezTo>
                  <a:cubicBezTo>
                    <a:pt x="299" y="20"/>
                    <a:pt x="160" y="2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6" name="Google Shape;18096;p41"/>
            <p:cNvSpPr/>
            <p:nvPr/>
          </p:nvSpPr>
          <p:spPr>
            <a:xfrm>
              <a:off x="5218150" y="3028575"/>
              <a:ext cx="81075" cy="20225"/>
            </a:xfrm>
            <a:custGeom>
              <a:avLst/>
              <a:gdLst/>
              <a:ahLst/>
              <a:cxnLst/>
              <a:rect l="l" t="t" r="r" b="b"/>
              <a:pathLst>
                <a:path w="3243" h="809" extrusionOk="0">
                  <a:moveTo>
                    <a:pt x="955" y="0"/>
                  </a:moveTo>
                  <a:cubicBezTo>
                    <a:pt x="637" y="20"/>
                    <a:pt x="318" y="20"/>
                    <a:pt x="0" y="60"/>
                  </a:cubicBezTo>
                  <a:cubicBezTo>
                    <a:pt x="0" y="100"/>
                    <a:pt x="20" y="159"/>
                    <a:pt x="40" y="199"/>
                  </a:cubicBezTo>
                  <a:cubicBezTo>
                    <a:pt x="696" y="199"/>
                    <a:pt x="1293" y="358"/>
                    <a:pt x="1890" y="557"/>
                  </a:cubicBezTo>
                  <a:cubicBezTo>
                    <a:pt x="2263" y="676"/>
                    <a:pt x="2650" y="809"/>
                    <a:pt x="3039" y="809"/>
                  </a:cubicBezTo>
                  <a:cubicBezTo>
                    <a:pt x="3107" y="809"/>
                    <a:pt x="3175" y="805"/>
                    <a:pt x="3243" y="796"/>
                  </a:cubicBezTo>
                  <a:lnTo>
                    <a:pt x="3243" y="577"/>
                  </a:lnTo>
                  <a:cubicBezTo>
                    <a:pt x="2785" y="279"/>
                    <a:pt x="2248" y="239"/>
                    <a:pt x="1711" y="179"/>
                  </a:cubicBezTo>
                  <a:cubicBezTo>
                    <a:pt x="1631" y="139"/>
                    <a:pt x="1592" y="60"/>
                    <a:pt x="1492" y="40"/>
                  </a:cubicBezTo>
                  <a:cubicBezTo>
                    <a:pt x="1313" y="40"/>
                    <a:pt x="1134" y="0"/>
                    <a:pt x="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7" name="Google Shape;18097;p41"/>
            <p:cNvSpPr/>
            <p:nvPr/>
          </p:nvSpPr>
          <p:spPr>
            <a:xfrm>
              <a:off x="5137575" y="3111350"/>
              <a:ext cx="84075" cy="20125"/>
            </a:xfrm>
            <a:custGeom>
              <a:avLst/>
              <a:gdLst/>
              <a:ahLst/>
              <a:cxnLst/>
              <a:rect l="l" t="t" r="r" b="b"/>
              <a:pathLst>
                <a:path w="3363" h="805" extrusionOk="0">
                  <a:moveTo>
                    <a:pt x="1133" y="0"/>
                  </a:moveTo>
                  <a:cubicBezTo>
                    <a:pt x="757" y="0"/>
                    <a:pt x="381" y="41"/>
                    <a:pt x="1" y="170"/>
                  </a:cubicBezTo>
                  <a:cubicBezTo>
                    <a:pt x="80" y="230"/>
                    <a:pt x="140" y="310"/>
                    <a:pt x="199" y="349"/>
                  </a:cubicBezTo>
                  <a:cubicBezTo>
                    <a:pt x="259" y="409"/>
                    <a:pt x="339" y="429"/>
                    <a:pt x="458" y="429"/>
                  </a:cubicBezTo>
                  <a:cubicBezTo>
                    <a:pt x="469" y="428"/>
                    <a:pt x="479" y="427"/>
                    <a:pt x="489" y="427"/>
                  </a:cubicBezTo>
                  <a:cubicBezTo>
                    <a:pt x="649" y="427"/>
                    <a:pt x="746" y="571"/>
                    <a:pt x="896" y="608"/>
                  </a:cubicBezTo>
                  <a:cubicBezTo>
                    <a:pt x="941" y="614"/>
                    <a:pt x="987" y="617"/>
                    <a:pt x="1034" y="617"/>
                  </a:cubicBezTo>
                  <a:cubicBezTo>
                    <a:pt x="1138" y="617"/>
                    <a:pt x="1245" y="605"/>
                    <a:pt x="1351" y="605"/>
                  </a:cubicBezTo>
                  <a:cubicBezTo>
                    <a:pt x="1486" y="605"/>
                    <a:pt x="1621" y="624"/>
                    <a:pt x="1751" y="707"/>
                  </a:cubicBezTo>
                  <a:cubicBezTo>
                    <a:pt x="1990" y="707"/>
                    <a:pt x="2248" y="727"/>
                    <a:pt x="2487" y="727"/>
                  </a:cubicBezTo>
                  <a:cubicBezTo>
                    <a:pt x="2609" y="784"/>
                    <a:pt x="2727" y="805"/>
                    <a:pt x="2845" y="805"/>
                  </a:cubicBezTo>
                  <a:cubicBezTo>
                    <a:pt x="2976" y="805"/>
                    <a:pt x="3107" y="779"/>
                    <a:pt x="3243" y="747"/>
                  </a:cubicBezTo>
                  <a:cubicBezTo>
                    <a:pt x="3343" y="628"/>
                    <a:pt x="3362" y="469"/>
                    <a:pt x="3223" y="349"/>
                  </a:cubicBezTo>
                  <a:lnTo>
                    <a:pt x="3243" y="349"/>
                  </a:lnTo>
                  <a:cubicBezTo>
                    <a:pt x="3124" y="230"/>
                    <a:pt x="2965" y="131"/>
                    <a:pt x="2786" y="111"/>
                  </a:cubicBezTo>
                  <a:cubicBezTo>
                    <a:pt x="2231" y="87"/>
                    <a:pt x="1683" y="0"/>
                    <a:pt x="1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8" name="Google Shape;18098;p41"/>
            <p:cNvSpPr/>
            <p:nvPr/>
          </p:nvSpPr>
          <p:spPr>
            <a:xfrm>
              <a:off x="5216650" y="3119575"/>
              <a:ext cx="62675" cy="23450"/>
            </a:xfrm>
            <a:custGeom>
              <a:avLst/>
              <a:gdLst/>
              <a:ahLst/>
              <a:cxnLst/>
              <a:rect l="l" t="t" r="r" b="b"/>
              <a:pathLst>
                <a:path w="2507" h="938" extrusionOk="0">
                  <a:moveTo>
                    <a:pt x="458" y="0"/>
                  </a:moveTo>
                  <a:cubicBezTo>
                    <a:pt x="319" y="0"/>
                    <a:pt x="180" y="20"/>
                    <a:pt x="60" y="20"/>
                  </a:cubicBezTo>
                  <a:cubicBezTo>
                    <a:pt x="60" y="140"/>
                    <a:pt x="80" y="279"/>
                    <a:pt x="80" y="398"/>
                  </a:cubicBezTo>
                  <a:cubicBezTo>
                    <a:pt x="60" y="398"/>
                    <a:pt x="20" y="418"/>
                    <a:pt x="20" y="418"/>
                  </a:cubicBezTo>
                  <a:cubicBezTo>
                    <a:pt x="1" y="478"/>
                    <a:pt x="1" y="498"/>
                    <a:pt x="80" y="538"/>
                  </a:cubicBezTo>
                  <a:cubicBezTo>
                    <a:pt x="160" y="538"/>
                    <a:pt x="199" y="577"/>
                    <a:pt x="279" y="577"/>
                  </a:cubicBezTo>
                  <a:cubicBezTo>
                    <a:pt x="364" y="634"/>
                    <a:pt x="457" y="645"/>
                    <a:pt x="551" y="645"/>
                  </a:cubicBezTo>
                  <a:cubicBezTo>
                    <a:pt x="614" y="645"/>
                    <a:pt x="677" y="640"/>
                    <a:pt x="740" y="640"/>
                  </a:cubicBezTo>
                  <a:cubicBezTo>
                    <a:pt x="850" y="640"/>
                    <a:pt x="957" y="655"/>
                    <a:pt x="1055" y="737"/>
                  </a:cubicBezTo>
                  <a:cubicBezTo>
                    <a:pt x="1174" y="776"/>
                    <a:pt x="1294" y="776"/>
                    <a:pt x="1413" y="776"/>
                  </a:cubicBezTo>
                  <a:cubicBezTo>
                    <a:pt x="1572" y="916"/>
                    <a:pt x="1851" y="776"/>
                    <a:pt x="1990" y="935"/>
                  </a:cubicBezTo>
                  <a:cubicBezTo>
                    <a:pt x="2007" y="933"/>
                    <a:pt x="2025" y="933"/>
                    <a:pt x="2043" y="933"/>
                  </a:cubicBezTo>
                  <a:cubicBezTo>
                    <a:pt x="2088" y="933"/>
                    <a:pt x="2136" y="937"/>
                    <a:pt x="2185" y="937"/>
                  </a:cubicBezTo>
                  <a:cubicBezTo>
                    <a:pt x="2301" y="937"/>
                    <a:pt x="2420" y="911"/>
                    <a:pt x="2507" y="737"/>
                  </a:cubicBezTo>
                  <a:cubicBezTo>
                    <a:pt x="1910" y="637"/>
                    <a:pt x="1473" y="180"/>
                    <a:pt x="856" y="180"/>
                  </a:cubicBezTo>
                  <a:cubicBezTo>
                    <a:pt x="717" y="80"/>
                    <a:pt x="557" y="120"/>
                    <a:pt x="4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9" name="Google Shape;18099;p41"/>
            <p:cNvSpPr/>
            <p:nvPr/>
          </p:nvSpPr>
          <p:spPr>
            <a:xfrm>
              <a:off x="5211175" y="3104650"/>
              <a:ext cx="72650" cy="14950"/>
            </a:xfrm>
            <a:custGeom>
              <a:avLst/>
              <a:gdLst/>
              <a:ahLst/>
              <a:cxnLst/>
              <a:rect l="l" t="t" r="r" b="b"/>
              <a:pathLst>
                <a:path w="2906" h="598" extrusionOk="0">
                  <a:moveTo>
                    <a:pt x="120" y="1"/>
                  </a:moveTo>
                  <a:cubicBezTo>
                    <a:pt x="40" y="80"/>
                    <a:pt x="1" y="120"/>
                    <a:pt x="1" y="180"/>
                  </a:cubicBezTo>
                  <a:cubicBezTo>
                    <a:pt x="1" y="279"/>
                    <a:pt x="21" y="339"/>
                    <a:pt x="80" y="418"/>
                  </a:cubicBezTo>
                  <a:cubicBezTo>
                    <a:pt x="108" y="446"/>
                    <a:pt x="140" y="461"/>
                    <a:pt x="174" y="461"/>
                  </a:cubicBezTo>
                  <a:cubicBezTo>
                    <a:pt x="214" y="461"/>
                    <a:pt x="256" y="441"/>
                    <a:pt x="299" y="399"/>
                  </a:cubicBezTo>
                  <a:cubicBezTo>
                    <a:pt x="440" y="382"/>
                    <a:pt x="581" y="375"/>
                    <a:pt x="722" y="375"/>
                  </a:cubicBezTo>
                  <a:cubicBezTo>
                    <a:pt x="1416" y="375"/>
                    <a:pt x="2108" y="548"/>
                    <a:pt x="2786" y="597"/>
                  </a:cubicBezTo>
                  <a:cubicBezTo>
                    <a:pt x="2905" y="379"/>
                    <a:pt x="2706" y="319"/>
                    <a:pt x="2587" y="220"/>
                  </a:cubicBezTo>
                  <a:cubicBezTo>
                    <a:pt x="2052" y="202"/>
                    <a:pt x="1502" y="5"/>
                    <a:pt x="950" y="5"/>
                  </a:cubicBezTo>
                  <a:cubicBezTo>
                    <a:pt x="866" y="5"/>
                    <a:pt x="781" y="10"/>
                    <a:pt x="697" y="21"/>
                  </a:cubicBezTo>
                  <a:cubicBezTo>
                    <a:pt x="617" y="80"/>
                    <a:pt x="548" y="110"/>
                    <a:pt x="483" y="110"/>
                  </a:cubicBezTo>
                  <a:cubicBezTo>
                    <a:pt x="418" y="110"/>
                    <a:pt x="359" y="80"/>
                    <a:pt x="299" y="21"/>
                  </a:cubicBezTo>
                  <a:cubicBezTo>
                    <a:pt x="220" y="1"/>
                    <a:pt x="180"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0" name="Google Shape;18100;p41"/>
            <p:cNvSpPr/>
            <p:nvPr/>
          </p:nvSpPr>
          <p:spPr>
            <a:xfrm>
              <a:off x="5152000" y="3099675"/>
              <a:ext cx="62200" cy="15550"/>
            </a:xfrm>
            <a:custGeom>
              <a:avLst/>
              <a:gdLst/>
              <a:ahLst/>
              <a:cxnLst/>
              <a:rect l="l" t="t" r="r" b="b"/>
              <a:pathLst>
                <a:path w="2488" h="622" extrusionOk="0">
                  <a:moveTo>
                    <a:pt x="0" y="1"/>
                  </a:moveTo>
                  <a:cubicBezTo>
                    <a:pt x="100" y="279"/>
                    <a:pt x="359" y="220"/>
                    <a:pt x="577" y="239"/>
                  </a:cubicBezTo>
                  <a:lnTo>
                    <a:pt x="796" y="399"/>
                  </a:lnTo>
                  <a:cubicBezTo>
                    <a:pt x="975" y="478"/>
                    <a:pt x="1114" y="598"/>
                    <a:pt x="1313" y="598"/>
                  </a:cubicBezTo>
                  <a:cubicBezTo>
                    <a:pt x="1490" y="598"/>
                    <a:pt x="1667" y="621"/>
                    <a:pt x="1840" y="621"/>
                  </a:cubicBezTo>
                  <a:cubicBezTo>
                    <a:pt x="2057" y="621"/>
                    <a:pt x="2268" y="584"/>
                    <a:pt x="2467" y="419"/>
                  </a:cubicBezTo>
                  <a:cubicBezTo>
                    <a:pt x="2467" y="339"/>
                    <a:pt x="2487" y="279"/>
                    <a:pt x="2487" y="200"/>
                  </a:cubicBezTo>
                  <a:cubicBezTo>
                    <a:pt x="2119" y="38"/>
                    <a:pt x="1743" y="2"/>
                    <a:pt x="1366" y="2"/>
                  </a:cubicBezTo>
                  <a:cubicBezTo>
                    <a:pt x="1063" y="2"/>
                    <a:pt x="759" y="25"/>
                    <a:pt x="459" y="25"/>
                  </a:cubicBezTo>
                  <a:cubicBezTo>
                    <a:pt x="305" y="25"/>
                    <a:pt x="152" y="19"/>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1" name="Google Shape;18101;p41"/>
            <p:cNvSpPr/>
            <p:nvPr/>
          </p:nvSpPr>
          <p:spPr>
            <a:xfrm>
              <a:off x="5275325" y="3110625"/>
              <a:ext cx="42300" cy="13350"/>
            </a:xfrm>
            <a:custGeom>
              <a:avLst/>
              <a:gdLst/>
              <a:ahLst/>
              <a:cxnLst/>
              <a:rect l="l" t="t" r="r" b="b"/>
              <a:pathLst>
                <a:path w="1692" h="534" extrusionOk="0">
                  <a:moveTo>
                    <a:pt x="1" y="0"/>
                  </a:moveTo>
                  <a:lnTo>
                    <a:pt x="1" y="0"/>
                  </a:lnTo>
                  <a:cubicBezTo>
                    <a:pt x="41" y="140"/>
                    <a:pt x="120" y="259"/>
                    <a:pt x="200" y="378"/>
                  </a:cubicBezTo>
                  <a:cubicBezTo>
                    <a:pt x="432" y="471"/>
                    <a:pt x="650" y="534"/>
                    <a:pt x="874" y="534"/>
                  </a:cubicBezTo>
                  <a:cubicBezTo>
                    <a:pt x="1131" y="534"/>
                    <a:pt x="1394" y="452"/>
                    <a:pt x="1692" y="239"/>
                  </a:cubicBezTo>
                  <a:cubicBezTo>
                    <a:pt x="1035" y="160"/>
                    <a:pt x="518" y="8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2" name="Google Shape;18102;p41"/>
            <p:cNvSpPr/>
            <p:nvPr/>
          </p:nvSpPr>
          <p:spPr>
            <a:xfrm>
              <a:off x="5452375" y="3176775"/>
              <a:ext cx="29875" cy="5050"/>
            </a:xfrm>
            <a:custGeom>
              <a:avLst/>
              <a:gdLst/>
              <a:ahLst/>
              <a:cxnLst/>
              <a:rect l="l" t="t" r="r" b="b"/>
              <a:pathLst>
                <a:path w="1195" h="202" extrusionOk="0">
                  <a:moveTo>
                    <a:pt x="1" y="0"/>
                  </a:moveTo>
                  <a:lnTo>
                    <a:pt x="1" y="0"/>
                  </a:lnTo>
                  <a:cubicBezTo>
                    <a:pt x="164" y="164"/>
                    <a:pt x="356" y="202"/>
                    <a:pt x="555" y="202"/>
                  </a:cubicBezTo>
                  <a:cubicBezTo>
                    <a:pt x="727" y="202"/>
                    <a:pt x="904" y="174"/>
                    <a:pt x="1074" y="174"/>
                  </a:cubicBezTo>
                  <a:cubicBezTo>
                    <a:pt x="1115" y="174"/>
                    <a:pt x="1155" y="175"/>
                    <a:pt x="1194" y="179"/>
                  </a:cubicBezTo>
                  <a:cubicBezTo>
                    <a:pt x="929" y="20"/>
                    <a:pt x="664" y="2"/>
                    <a:pt x="398" y="2"/>
                  </a:cubicBezTo>
                  <a:cubicBezTo>
                    <a:pt x="323" y="2"/>
                    <a:pt x="247" y="4"/>
                    <a:pt x="171" y="4"/>
                  </a:cubicBezTo>
                  <a:cubicBezTo>
                    <a:pt x="114" y="4"/>
                    <a:pt x="57" y="3"/>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3" name="Google Shape;18103;p41"/>
            <p:cNvSpPr/>
            <p:nvPr/>
          </p:nvSpPr>
          <p:spPr>
            <a:xfrm>
              <a:off x="5242025" y="3150900"/>
              <a:ext cx="24375" cy="11500"/>
            </a:xfrm>
            <a:custGeom>
              <a:avLst/>
              <a:gdLst/>
              <a:ahLst/>
              <a:cxnLst/>
              <a:rect l="l" t="t" r="r" b="b"/>
              <a:pathLst>
                <a:path w="975" h="460" extrusionOk="0">
                  <a:moveTo>
                    <a:pt x="431" y="0"/>
                  </a:moveTo>
                  <a:cubicBezTo>
                    <a:pt x="299" y="0"/>
                    <a:pt x="167" y="46"/>
                    <a:pt x="40" y="120"/>
                  </a:cubicBezTo>
                  <a:lnTo>
                    <a:pt x="0" y="160"/>
                  </a:lnTo>
                  <a:cubicBezTo>
                    <a:pt x="139" y="384"/>
                    <a:pt x="301" y="459"/>
                    <a:pt x="479" y="459"/>
                  </a:cubicBezTo>
                  <a:cubicBezTo>
                    <a:pt x="633" y="459"/>
                    <a:pt x="800" y="403"/>
                    <a:pt x="975" y="339"/>
                  </a:cubicBezTo>
                  <a:lnTo>
                    <a:pt x="975" y="259"/>
                  </a:lnTo>
                  <a:cubicBezTo>
                    <a:pt x="895" y="220"/>
                    <a:pt x="855" y="160"/>
                    <a:pt x="776" y="120"/>
                  </a:cubicBezTo>
                  <a:cubicBezTo>
                    <a:pt x="664" y="36"/>
                    <a:pt x="548" y="0"/>
                    <a:pt x="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4" name="Google Shape;18104;p41"/>
            <p:cNvSpPr/>
            <p:nvPr/>
          </p:nvSpPr>
          <p:spPr>
            <a:xfrm>
              <a:off x="5278325" y="3158075"/>
              <a:ext cx="26875" cy="4300"/>
            </a:xfrm>
            <a:custGeom>
              <a:avLst/>
              <a:gdLst/>
              <a:ahLst/>
              <a:cxnLst/>
              <a:rect l="l" t="t" r="r" b="b"/>
              <a:pathLst>
                <a:path w="1075" h="172" extrusionOk="0">
                  <a:moveTo>
                    <a:pt x="482" y="1"/>
                  </a:moveTo>
                  <a:cubicBezTo>
                    <a:pt x="348" y="1"/>
                    <a:pt x="212" y="16"/>
                    <a:pt x="80" y="32"/>
                  </a:cubicBezTo>
                  <a:cubicBezTo>
                    <a:pt x="40" y="32"/>
                    <a:pt x="20" y="32"/>
                    <a:pt x="20" y="72"/>
                  </a:cubicBezTo>
                  <a:cubicBezTo>
                    <a:pt x="0" y="92"/>
                    <a:pt x="20" y="151"/>
                    <a:pt x="80" y="171"/>
                  </a:cubicBezTo>
                  <a:lnTo>
                    <a:pt x="1074" y="171"/>
                  </a:lnTo>
                  <a:cubicBezTo>
                    <a:pt x="893" y="38"/>
                    <a:pt x="690" y="1"/>
                    <a:pt x="4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5" name="Google Shape;18105;p41"/>
            <p:cNvSpPr/>
            <p:nvPr/>
          </p:nvSpPr>
          <p:spPr>
            <a:xfrm>
              <a:off x="5479725" y="3072225"/>
              <a:ext cx="19925" cy="5100"/>
            </a:xfrm>
            <a:custGeom>
              <a:avLst/>
              <a:gdLst/>
              <a:ahLst/>
              <a:cxnLst/>
              <a:rect l="l" t="t" r="r" b="b"/>
              <a:pathLst>
                <a:path w="797" h="204" extrusionOk="0">
                  <a:moveTo>
                    <a:pt x="382" y="1"/>
                  </a:moveTo>
                  <a:cubicBezTo>
                    <a:pt x="256" y="1"/>
                    <a:pt x="125" y="25"/>
                    <a:pt x="1" y="25"/>
                  </a:cubicBezTo>
                  <a:cubicBezTo>
                    <a:pt x="21" y="84"/>
                    <a:pt x="41" y="124"/>
                    <a:pt x="41" y="184"/>
                  </a:cubicBezTo>
                  <a:cubicBezTo>
                    <a:pt x="299" y="184"/>
                    <a:pt x="538" y="204"/>
                    <a:pt x="796" y="204"/>
                  </a:cubicBezTo>
                  <a:cubicBezTo>
                    <a:pt x="686" y="38"/>
                    <a:pt x="539"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6" name="Google Shape;18106;p41"/>
            <p:cNvSpPr/>
            <p:nvPr/>
          </p:nvSpPr>
          <p:spPr>
            <a:xfrm>
              <a:off x="5218150" y="3105275"/>
              <a:ext cx="9975" cy="3950"/>
            </a:xfrm>
            <a:custGeom>
              <a:avLst/>
              <a:gdLst/>
              <a:ahLst/>
              <a:cxnLst/>
              <a:rect l="l" t="t" r="r" b="b"/>
              <a:pathLst>
                <a:path w="399" h="158" extrusionOk="0">
                  <a:moveTo>
                    <a:pt x="192" y="1"/>
                  </a:moveTo>
                  <a:cubicBezTo>
                    <a:pt x="125" y="1"/>
                    <a:pt x="60" y="6"/>
                    <a:pt x="0" y="15"/>
                  </a:cubicBezTo>
                  <a:cubicBezTo>
                    <a:pt x="61" y="107"/>
                    <a:pt x="128" y="157"/>
                    <a:pt x="197" y="157"/>
                  </a:cubicBezTo>
                  <a:cubicBezTo>
                    <a:pt x="262" y="157"/>
                    <a:pt x="330" y="112"/>
                    <a:pt x="398" y="15"/>
                  </a:cubicBezTo>
                  <a:cubicBezTo>
                    <a:pt x="328" y="6"/>
                    <a:pt x="259" y="1"/>
                    <a:pt x="1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7" name="Google Shape;18107;p41"/>
            <p:cNvSpPr/>
            <p:nvPr/>
          </p:nvSpPr>
          <p:spPr>
            <a:xfrm>
              <a:off x="5145025" y="3119900"/>
              <a:ext cx="11475" cy="5175"/>
            </a:xfrm>
            <a:custGeom>
              <a:avLst/>
              <a:gdLst/>
              <a:ahLst/>
              <a:cxnLst/>
              <a:rect l="l" t="t" r="r" b="b"/>
              <a:pathLst>
                <a:path w="459" h="207" extrusionOk="0">
                  <a:moveTo>
                    <a:pt x="136" y="1"/>
                  </a:moveTo>
                  <a:cubicBezTo>
                    <a:pt x="104" y="1"/>
                    <a:pt x="73" y="3"/>
                    <a:pt x="41" y="7"/>
                  </a:cubicBezTo>
                  <a:cubicBezTo>
                    <a:pt x="41" y="7"/>
                    <a:pt x="1" y="27"/>
                    <a:pt x="1" y="87"/>
                  </a:cubicBezTo>
                  <a:cubicBezTo>
                    <a:pt x="1" y="127"/>
                    <a:pt x="41" y="147"/>
                    <a:pt x="81" y="186"/>
                  </a:cubicBezTo>
                  <a:lnTo>
                    <a:pt x="180" y="186"/>
                  </a:lnTo>
                  <a:lnTo>
                    <a:pt x="260" y="206"/>
                  </a:lnTo>
                  <a:cubicBezTo>
                    <a:pt x="339" y="186"/>
                    <a:pt x="379" y="186"/>
                    <a:pt x="458" y="167"/>
                  </a:cubicBezTo>
                  <a:cubicBezTo>
                    <a:pt x="379" y="39"/>
                    <a:pt x="261"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8" name="Google Shape;18108;p41"/>
            <p:cNvSpPr/>
            <p:nvPr/>
          </p:nvSpPr>
          <p:spPr>
            <a:xfrm>
              <a:off x="5275825" y="3157875"/>
              <a:ext cx="5000" cy="4000"/>
            </a:xfrm>
            <a:custGeom>
              <a:avLst/>
              <a:gdLst/>
              <a:ahLst/>
              <a:cxnLst/>
              <a:rect l="l" t="t" r="r" b="b"/>
              <a:pathLst>
                <a:path w="200" h="160" extrusionOk="0">
                  <a:moveTo>
                    <a:pt x="1" y="0"/>
                  </a:moveTo>
                  <a:cubicBezTo>
                    <a:pt x="21" y="80"/>
                    <a:pt x="100" y="159"/>
                    <a:pt x="200" y="159"/>
                  </a:cubicBezTo>
                  <a:cubicBezTo>
                    <a:pt x="180" y="100"/>
                    <a:pt x="180" y="6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9" name="Google Shape;18109;p41"/>
            <p:cNvSpPr/>
            <p:nvPr/>
          </p:nvSpPr>
          <p:spPr>
            <a:xfrm>
              <a:off x="5092825" y="3105125"/>
              <a:ext cx="121375" cy="14950"/>
            </a:xfrm>
            <a:custGeom>
              <a:avLst/>
              <a:gdLst/>
              <a:ahLst/>
              <a:cxnLst/>
              <a:rect l="l" t="t" r="r" b="b"/>
              <a:pathLst>
                <a:path w="4855" h="598" extrusionOk="0">
                  <a:moveTo>
                    <a:pt x="1268" y="1"/>
                  </a:moveTo>
                  <a:cubicBezTo>
                    <a:pt x="851" y="1"/>
                    <a:pt x="433" y="54"/>
                    <a:pt x="0" y="101"/>
                  </a:cubicBezTo>
                  <a:cubicBezTo>
                    <a:pt x="597" y="360"/>
                    <a:pt x="1194" y="399"/>
                    <a:pt x="1791" y="419"/>
                  </a:cubicBezTo>
                  <a:cubicBezTo>
                    <a:pt x="1962" y="384"/>
                    <a:pt x="2132" y="370"/>
                    <a:pt x="2301" y="370"/>
                  </a:cubicBezTo>
                  <a:cubicBezTo>
                    <a:pt x="2981" y="370"/>
                    <a:pt x="3641" y="598"/>
                    <a:pt x="4324" y="598"/>
                  </a:cubicBezTo>
                  <a:cubicBezTo>
                    <a:pt x="4434" y="598"/>
                    <a:pt x="4544" y="592"/>
                    <a:pt x="4655" y="578"/>
                  </a:cubicBezTo>
                  <a:lnTo>
                    <a:pt x="4854" y="380"/>
                  </a:lnTo>
                  <a:cubicBezTo>
                    <a:pt x="4834" y="320"/>
                    <a:pt x="4834" y="260"/>
                    <a:pt x="4834" y="181"/>
                  </a:cubicBezTo>
                  <a:lnTo>
                    <a:pt x="3481" y="181"/>
                  </a:lnTo>
                  <a:cubicBezTo>
                    <a:pt x="3382" y="81"/>
                    <a:pt x="3223" y="121"/>
                    <a:pt x="3084" y="21"/>
                  </a:cubicBezTo>
                  <a:lnTo>
                    <a:pt x="2944" y="21"/>
                  </a:lnTo>
                  <a:cubicBezTo>
                    <a:pt x="2815" y="141"/>
                    <a:pt x="2691" y="181"/>
                    <a:pt x="2561" y="181"/>
                  </a:cubicBezTo>
                  <a:cubicBezTo>
                    <a:pt x="2432" y="181"/>
                    <a:pt x="2298" y="141"/>
                    <a:pt x="2149" y="101"/>
                  </a:cubicBezTo>
                  <a:cubicBezTo>
                    <a:pt x="1853" y="27"/>
                    <a:pt x="1561" y="1"/>
                    <a:pt x="1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0" name="Google Shape;18110;p41"/>
            <p:cNvSpPr/>
            <p:nvPr/>
          </p:nvSpPr>
          <p:spPr>
            <a:xfrm>
              <a:off x="5241525" y="2848525"/>
              <a:ext cx="44275" cy="22900"/>
            </a:xfrm>
            <a:custGeom>
              <a:avLst/>
              <a:gdLst/>
              <a:ahLst/>
              <a:cxnLst/>
              <a:rect l="l" t="t" r="r" b="b"/>
              <a:pathLst>
                <a:path w="1771" h="916" extrusionOk="0">
                  <a:moveTo>
                    <a:pt x="20" y="1"/>
                  </a:moveTo>
                  <a:cubicBezTo>
                    <a:pt x="0" y="81"/>
                    <a:pt x="0" y="120"/>
                    <a:pt x="0" y="180"/>
                  </a:cubicBezTo>
                  <a:cubicBezTo>
                    <a:pt x="20" y="498"/>
                    <a:pt x="80" y="757"/>
                    <a:pt x="497" y="757"/>
                  </a:cubicBezTo>
                  <a:cubicBezTo>
                    <a:pt x="716" y="757"/>
                    <a:pt x="975" y="876"/>
                    <a:pt x="1194" y="916"/>
                  </a:cubicBezTo>
                  <a:cubicBezTo>
                    <a:pt x="1353" y="697"/>
                    <a:pt x="1572" y="777"/>
                    <a:pt x="1771" y="737"/>
                  </a:cubicBezTo>
                  <a:cubicBezTo>
                    <a:pt x="1751" y="618"/>
                    <a:pt x="1711" y="518"/>
                    <a:pt x="1572" y="498"/>
                  </a:cubicBezTo>
                  <a:cubicBezTo>
                    <a:pt x="1054" y="339"/>
                    <a:pt x="517" y="180"/>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1" name="Google Shape;18111;p41"/>
            <p:cNvSpPr/>
            <p:nvPr/>
          </p:nvSpPr>
          <p:spPr>
            <a:xfrm>
              <a:off x="5297725" y="2861975"/>
              <a:ext cx="58700" cy="21925"/>
            </a:xfrm>
            <a:custGeom>
              <a:avLst/>
              <a:gdLst/>
              <a:ahLst/>
              <a:cxnLst/>
              <a:rect l="l" t="t" r="r" b="b"/>
              <a:pathLst>
                <a:path w="2348" h="877" extrusionOk="0">
                  <a:moveTo>
                    <a:pt x="418" y="0"/>
                  </a:moveTo>
                  <a:cubicBezTo>
                    <a:pt x="338" y="179"/>
                    <a:pt x="199" y="199"/>
                    <a:pt x="20" y="239"/>
                  </a:cubicBezTo>
                  <a:cubicBezTo>
                    <a:pt x="20" y="239"/>
                    <a:pt x="0" y="239"/>
                    <a:pt x="0" y="279"/>
                  </a:cubicBezTo>
                  <a:cubicBezTo>
                    <a:pt x="0" y="338"/>
                    <a:pt x="20" y="358"/>
                    <a:pt x="60" y="378"/>
                  </a:cubicBezTo>
                  <a:cubicBezTo>
                    <a:pt x="139" y="398"/>
                    <a:pt x="199" y="398"/>
                    <a:pt x="259" y="398"/>
                  </a:cubicBezTo>
                  <a:cubicBezTo>
                    <a:pt x="358" y="497"/>
                    <a:pt x="537" y="477"/>
                    <a:pt x="617" y="557"/>
                  </a:cubicBezTo>
                  <a:cubicBezTo>
                    <a:pt x="659" y="600"/>
                    <a:pt x="691" y="619"/>
                    <a:pt x="723" y="619"/>
                  </a:cubicBezTo>
                  <a:cubicBezTo>
                    <a:pt x="750" y="619"/>
                    <a:pt x="779" y="605"/>
                    <a:pt x="816" y="577"/>
                  </a:cubicBezTo>
                  <a:lnTo>
                    <a:pt x="995" y="577"/>
                  </a:lnTo>
                  <a:cubicBezTo>
                    <a:pt x="1054" y="637"/>
                    <a:pt x="1114" y="696"/>
                    <a:pt x="1194" y="756"/>
                  </a:cubicBezTo>
                  <a:cubicBezTo>
                    <a:pt x="1233" y="744"/>
                    <a:pt x="1272" y="740"/>
                    <a:pt x="1311" y="740"/>
                  </a:cubicBezTo>
                  <a:cubicBezTo>
                    <a:pt x="1518" y="740"/>
                    <a:pt x="1726" y="877"/>
                    <a:pt x="1982" y="877"/>
                  </a:cubicBezTo>
                  <a:cubicBezTo>
                    <a:pt x="2093" y="877"/>
                    <a:pt x="2214" y="851"/>
                    <a:pt x="2347" y="776"/>
                  </a:cubicBezTo>
                  <a:cubicBezTo>
                    <a:pt x="1611" y="477"/>
                    <a:pt x="1015" y="259"/>
                    <a:pt x="4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2" name="Google Shape;18112;p41"/>
            <p:cNvSpPr/>
            <p:nvPr/>
          </p:nvSpPr>
          <p:spPr>
            <a:xfrm>
              <a:off x="5246500" y="2836650"/>
              <a:ext cx="14425" cy="10550"/>
            </a:xfrm>
            <a:custGeom>
              <a:avLst/>
              <a:gdLst/>
              <a:ahLst/>
              <a:cxnLst/>
              <a:rect l="l" t="t" r="r" b="b"/>
              <a:pathLst>
                <a:path w="577" h="422" extrusionOk="0">
                  <a:moveTo>
                    <a:pt x="182" y="1"/>
                  </a:moveTo>
                  <a:cubicBezTo>
                    <a:pt x="119" y="1"/>
                    <a:pt x="57" y="31"/>
                    <a:pt x="0" y="98"/>
                  </a:cubicBezTo>
                  <a:cubicBezTo>
                    <a:pt x="96" y="222"/>
                    <a:pt x="193" y="421"/>
                    <a:pt x="341" y="421"/>
                  </a:cubicBezTo>
                  <a:cubicBezTo>
                    <a:pt x="408" y="421"/>
                    <a:pt x="485" y="381"/>
                    <a:pt x="577" y="277"/>
                  </a:cubicBezTo>
                  <a:cubicBezTo>
                    <a:pt x="497" y="217"/>
                    <a:pt x="458" y="158"/>
                    <a:pt x="378" y="98"/>
                  </a:cubicBezTo>
                  <a:cubicBezTo>
                    <a:pt x="316" y="36"/>
                    <a:pt x="249" y="1"/>
                    <a:pt x="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3" name="Google Shape;18113;p41"/>
            <p:cNvSpPr/>
            <p:nvPr/>
          </p:nvSpPr>
          <p:spPr>
            <a:xfrm>
              <a:off x="5290250" y="2867925"/>
              <a:ext cx="8975" cy="4000"/>
            </a:xfrm>
            <a:custGeom>
              <a:avLst/>
              <a:gdLst/>
              <a:ahLst/>
              <a:cxnLst/>
              <a:rect l="l" t="t" r="r" b="b"/>
              <a:pathLst>
                <a:path w="359" h="160" extrusionOk="0">
                  <a:moveTo>
                    <a:pt x="1" y="1"/>
                  </a:moveTo>
                  <a:cubicBezTo>
                    <a:pt x="60" y="140"/>
                    <a:pt x="219" y="160"/>
                    <a:pt x="359" y="160"/>
                  </a:cubicBezTo>
                  <a:cubicBezTo>
                    <a:pt x="359" y="120"/>
                    <a:pt x="359" y="60"/>
                    <a:pt x="339" y="21"/>
                  </a:cubicBezTo>
                  <a:cubicBezTo>
                    <a:pt x="219" y="1"/>
                    <a:pt x="100"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4" name="Google Shape;18114;p41"/>
            <p:cNvSpPr/>
            <p:nvPr/>
          </p:nvSpPr>
          <p:spPr>
            <a:xfrm>
              <a:off x="5246500" y="2833625"/>
              <a:ext cx="9475" cy="5475"/>
            </a:xfrm>
            <a:custGeom>
              <a:avLst/>
              <a:gdLst/>
              <a:ahLst/>
              <a:cxnLst/>
              <a:rect l="l" t="t" r="r" b="b"/>
              <a:pathLst>
                <a:path w="379" h="219" extrusionOk="0">
                  <a:moveTo>
                    <a:pt x="20" y="0"/>
                  </a:moveTo>
                  <a:cubicBezTo>
                    <a:pt x="20" y="60"/>
                    <a:pt x="0" y="139"/>
                    <a:pt x="0" y="219"/>
                  </a:cubicBezTo>
                  <a:lnTo>
                    <a:pt x="378" y="219"/>
                  </a:lnTo>
                  <a:cubicBezTo>
                    <a:pt x="318" y="40"/>
                    <a:pt x="199" y="2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5" name="Google Shape;18115;p41"/>
            <p:cNvSpPr/>
            <p:nvPr/>
          </p:nvSpPr>
          <p:spPr>
            <a:xfrm>
              <a:off x="5280300" y="2871900"/>
              <a:ext cx="4500" cy="4500"/>
            </a:xfrm>
            <a:custGeom>
              <a:avLst/>
              <a:gdLst/>
              <a:ahLst/>
              <a:cxnLst/>
              <a:rect l="l" t="t" r="r" b="b"/>
              <a:pathLst>
                <a:path w="180" h="180" extrusionOk="0">
                  <a:moveTo>
                    <a:pt x="1" y="1"/>
                  </a:moveTo>
                  <a:cubicBezTo>
                    <a:pt x="60" y="61"/>
                    <a:pt x="120" y="140"/>
                    <a:pt x="180" y="180"/>
                  </a:cubicBezTo>
                  <a:cubicBezTo>
                    <a:pt x="120" y="140"/>
                    <a:pt x="60" y="6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6" name="Google Shape;18116;p41"/>
            <p:cNvSpPr/>
            <p:nvPr/>
          </p:nvSpPr>
          <p:spPr>
            <a:xfrm>
              <a:off x="5756725" y="3128825"/>
              <a:ext cx="326275" cy="61075"/>
            </a:xfrm>
            <a:custGeom>
              <a:avLst/>
              <a:gdLst/>
              <a:ahLst/>
              <a:cxnLst/>
              <a:rect l="l" t="t" r="r" b="b"/>
              <a:pathLst>
                <a:path w="13051" h="2443" extrusionOk="0">
                  <a:moveTo>
                    <a:pt x="12567" y="1"/>
                  </a:moveTo>
                  <a:cubicBezTo>
                    <a:pt x="12241" y="1"/>
                    <a:pt x="11913" y="66"/>
                    <a:pt x="11579" y="66"/>
                  </a:cubicBezTo>
                  <a:cubicBezTo>
                    <a:pt x="11487" y="66"/>
                    <a:pt x="11394" y="61"/>
                    <a:pt x="11300" y="48"/>
                  </a:cubicBezTo>
                  <a:cubicBezTo>
                    <a:pt x="11181" y="168"/>
                    <a:pt x="11022" y="207"/>
                    <a:pt x="10882" y="227"/>
                  </a:cubicBezTo>
                  <a:cubicBezTo>
                    <a:pt x="10027" y="406"/>
                    <a:pt x="9132" y="506"/>
                    <a:pt x="8296" y="705"/>
                  </a:cubicBezTo>
                  <a:cubicBezTo>
                    <a:pt x="6546" y="1122"/>
                    <a:pt x="4755" y="1321"/>
                    <a:pt x="2985" y="1560"/>
                  </a:cubicBezTo>
                  <a:cubicBezTo>
                    <a:pt x="2129" y="1699"/>
                    <a:pt x="1274" y="1918"/>
                    <a:pt x="399" y="2117"/>
                  </a:cubicBezTo>
                  <a:cubicBezTo>
                    <a:pt x="279" y="2117"/>
                    <a:pt x="160" y="2137"/>
                    <a:pt x="41" y="2137"/>
                  </a:cubicBezTo>
                  <a:cubicBezTo>
                    <a:pt x="1" y="2197"/>
                    <a:pt x="1" y="2256"/>
                    <a:pt x="61" y="2336"/>
                  </a:cubicBezTo>
                  <a:cubicBezTo>
                    <a:pt x="175" y="2412"/>
                    <a:pt x="299" y="2443"/>
                    <a:pt x="428" y="2443"/>
                  </a:cubicBezTo>
                  <a:cubicBezTo>
                    <a:pt x="567" y="2443"/>
                    <a:pt x="712" y="2407"/>
                    <a:pt x="856" y="2356"/>
                  </a:cubicBezTo>
                  <a:lnTo>
                    <a:pt x="936" y="2356"/>
                  </a:lnTo>
                  <a:lnTo>
                    <a:pt x="996" y="2336"/>
                  </a:lnTo>
                  <a:cubicBezTo>
                    <a:pt x="1111" y="2256"/>
                    <a:pt x="1238" y="2243"/>
                    <a:pt x="1369" y="2243"/>
                  </a:cubicBezTo>
                  <a:cubicBezTo>
                    <a:pt x="1428" y="2243"/>
                    <a:pt x="1489" y="2246"/>
                    <a:pt x="1549" y="2246"/>
                  </a:cubicBezTo>
                  <a:cubicBezTo>
                    <a:pt x="1651" y="2246"/>
                    <a:pt x="1754" y="2238"/>
                    <a:pt x="1851" y="2197"/>
                  </a:cubicBezTo>
                  <a:cubicBezTo>
                    <a:pt x="1950" y="2157"/>
                    <a:pt x="2050" y="2157"/>
                    <a:pt x="2149" y="2137"/>
                  </a:cubicBezTo>
                  <a:cubicBezTo>
                    <a:pt x="2269" y="2037"/>
                    <a:pt x="2448" y="2037"/>
                    <a:pt x="2587" y="1998"/>
                  </a:cubicBezTo>
                  <a:cubicBezTo>
                    <a:pt x="2686" y="1958"/>
                    <a:pt x="2786" y="1958"/>
                    <a:pt x="2885" y="1938"/>
                  </a:cubicBezTo>
                  <a:cubicBezTo>
                    <a:pt x="3010" y="1858"/>
                    <a:pt x="3138" y="1846"/>
                    <a:pt x="3267" y="1846"/>
                  </a:cubicBezTo>
                  <a:cubicBezTo>
                    <a:pt x="3326" y="1846"/>
                    <a:pt x="3384" y="1848"/>
                    <a:pt x="3443" y="1848"/>
                  </a:cubicBezTo>
                  <a:cubicBezTo>
                    <a:pt x="3544" y="1848"/>
                    <a:pt x="3643" y="1841"/>
                    <a:pt x="3741" y="1799"/>
                  </a:cubicBezTo>
                  <a:cubicBezTo>
                    <a:pt x="3849" y="1818"/>
                    <a:pt x="3962" y="1827"/>
                    <a:pt x="4076" y="1827"/>
                  </a:cubicBezTo>
                  <a:cubicBezTo>
                    <a:pt x="4319" y="1827"/>
                    <a:pt x="4572" y="1787"/>
                    <a:pt x="4815" y="1719"/>
                  </a:cubicBezTo>
                  <a:cubicBezTo>
                    <a:pt x="4934" y="1660"/>
                    <a:pt x="5074" y="1660"/>
                    <a:pt x="5213" y="1600"/>
                  </a:cubicBezTo>
                  <a:cubicBezTo>
                    <a:pt x="7839" y="1341"/>
                    <a:pt x="10405" y="744"/>
                    <a:pt x="12991" y="247"/>
                  </a:cubicBezTo>
                  <a:cubicBezTo>
                    <a:pt x="13011" y="247"/>
                    <a:pt x="13031" y="227"/>
                    <a:pt x="13051" y="168"/>
                  </a:cubicBezTo>
                  <a:cubicBezTo>
                    <a:pt x="13051" y="128"/>
                    <a:pt x="13051" y="108"/>
                    <a:pt x="12991" y="48"/>
                  </a:cubicBezTo>
                  <a:cubicBezTo>
                    <a:pt x="12850" y="13"/>
                    <a:pt x="12709" y="1"/>
                    <a:pt x="125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7" name="Google Shape;18117;p41"/>
            <p:cNvSpPr/>
            <p:nvPr/>
          </p:nvSpPr>
          <p:spPr>
            <a:xfrm>
              <a:off x="5512550" y="3232075"/>
              <a:ext cx="116400" cy="26500"/>
            </a:xfrm>
            <a:custGeom>
              <a:avLst/>
              <a:gdLst/>
              <a:ahLst/>
              <a:cxnLst/>
              <a:rect l="l" t="t" r="r" b="b"/>
              <a:pathLst>
                <a:path w="4656" h="1060" extrusionOk="0">
                  <a:moveTo>
                    <a:pt x="3876" y="1"/>
                  </a:moveTo>
                  <a:cubicBezTo>
                    <a:pt x="3747" y="1"/>
                    <a:pt x="3615" y="25"/>
                    <a:pt x="3482" y="76"/>
                  </a:cubicBezTo>
                  <a:cubicBezTo>
                    <a:pt x="2368" y="374"/>
                    <a:pt x="1194" y="494"/>
                    <a:pt x="60" y="692"/>
                  </a:cubicBezTo>
                  <a:cubicBezTo>
                    <a:pt x="1" y="772"/>
                    <a:pt x="1" y="812"/>
                    <a:pt x="21" y="891"/>
                  </a:cubicBezTo>
                  <a:cubicBezTo>
                    <a:pt x="160" y="991"/>
                    <a:pt x="299" y="951"/>
                    <a:pt x="418" y="1051"/>
                  </a:cubicBezTo>
                  <a:cubicBezTo>
                    <a:pt x="545" y="1057"/>
                    <a:pt x="671" y="1059"/>
                    <a:pt x="797" y="1059"/>
                  </a:cubicBezTo>
                  <a:cubicBezTo>
                    <a:pt x="1506" y="1059"/>
                    <a:pt x="2213" y="970"/>
                    <a:pt x="2905" y="852"/>
                  </a:cubicBezTo>
                  <a:cubicBezTo>
                    <a:pt x="2945" y="494"/>
                    <a:pt x="3183" y="494"/>
                    <a:pt x="3462" y="474"/>
                  </a:cubicBezTo>
                  <a:cubicBezTo>
                    <a:pt x="3487" y="472"/>
                    <a:pt x="3512" y="472"/>
                    <a:pt x="3537" y="472"/>
                  </a:cubicBezTo>
                  <a:cubicBezTo>
                    <a:pt x="3712" y="472"/>
                    <a:pt x="3890" y="499"/>
                    <a:pt x="4066" y="499"/>
                  </a:cubicBezTo>
                  <a:cubicBezTo>
                    <a:pt x="4268" y="499"/>
                    <a:pt x="4467" y="464"/>
                    <a:pt x="4656" y="315"/>
                  </a:cubicBezTo>
                  <a:cubicBezTo>
                    <a:pt x="4412" y="111"/>
                    <a:pt x="4150" y="1"/>
                    <a:pt x="38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8" name="Google Shape;18118;p41"/>
            <p:cNvSpPr/>
            <p:nvPr/>
          </p:nvSpPr>
          <p:spPr>
            <a:xfrm>
              <a:off x="5651300" y="3210375"/>
              <a:ext cx="115400" cy="24600"/>
            </a:xfrm>
            <a:custGeom>
              <a:avLst/>
              <a:gdLst/>
              <a:ahLst/>
              <a:cxnLst/>
              <a:rect l="l" t="t" r="r" b="b"/>
              <a:pathLst>
                <a:path w="4616" h="984" extrusionOk="0">
                  <a:moveTo>
                    <a:pt x="3731" y="1"/>
                  </a:moveTo>
                  <a:cubicBezTo>
                    <a:pt x="3120" y="1"/>
                    <a:pt x="2515" y="225"/>
                    <a:pt x="1910" y="387"/>
                  </a:cubicBezTo>
                  <a:cubicBezTo>
                    <a:pt x="1698" y="387"/>
                    <a:pt x="1484" y="380"/>
                    <a:pt x="1269" y="380"/>
                  </a:cubicBezTo>
                  <a:cubicBezTo>
                    <a:pt x="841" y="380"/>
                    <a:pt x="412" y="407"/>
                    <a:pt x="1" y="566"/>
                  </a:cubicBezTo>
                  <a:cubicBezTo>
                    <a:pt x="21" y="645"/>
                    <a:pt x="21" y="725"/>
                    <a:pt x="80" y="765"/>
                  </a:cubicBezTo>
                  <a:lnTo>
                    <a:pt x="140" y="844"/>
                  </a:lnTo>
                  <a:cubicBezTo>
                    <a:pt x="200" y="884"/>
                    <a:pt x="259" y="944"/>
                    <a:pt x="319" y="964"/>
                  </a:cubicBezTo>
                  <a:cubicBezTo>
                    <a:pt x="339" y="964"/>
                    <a:pt x="399" y="984"/>
                    <a:pt x="418" y="984"/>
                  </a:cubicBezTo>
                  <a:cubicBezTo>
                    <a:pt x="1135" y="884"/>
                    <a:pt x="1851" y="864"/>
                    <a:pt x="2527" y="586"/>
                  </a:cubicBezTo>
                  <a:cubicBezTo>
                    <a:pt x="2786" y="586"/>
                    <a:pt x="3064" y="626"/>
                    <a:pt x="3303" y="626"/>
                  </a:cubicBezTo>
                  <a:cubicBezTo>
                    <a:pt x="3402" y="645"/>
                    <a:pt x="3502" y="675"/>
                    <a:pt x="3596" y="675"/>
                  </a:cubicBezTo>
                  <a:cubicBezTo>
                    <a:pt x="3691" y="675"/>
                    <a:pt x="3780" y="645"/>
                    <a:pt x="3860" y="546"/>
                  </a:cubicBezTo>
                  <a:cubicBezTo>
                    <a:pt x="3860" y="486"/>
                    <a:pt x="3880" y="446"/>
                    <a:pt x="3880" y="387"/>
                  </a:cubicBezTo>
                  <a:cubicBezTo>
                    <a:pt x="3887" y="319"/>
                    <a:pt x="3904" y="297"/>
                    <a:pt x="3923" y="297"/>
                  </a:cubicBezTo>
                  <a:cubicBezTo>
                    <a:pt x="3955" y="297"/>
                    <a:pt x="3994" y="355"/>
                    <a:pt x="4019" y="367"/>
                  </a:cubicBezTo>
                  <a:cubicBezTo>
                    <a:pt x="4076" y="372"/>
                    <a:pt x="4133" y="375"/>
                    <a:pt x="4187" y="375"/>
                  </a:cubicBezTo>
                  <a:cubicBezTo>
                    <a:pt x="4358" y="375"/>
                    <a:pt x="4510" y="339"/>
                    <a:pt x="4616" y="188"/>
                  </a:cubicBezTo>
                  <a:cubicBezTo>
                    <a:pt x="4319" y="52"/>
                    <a:pt x="4024" y="1"/>
                    <a:pt x="3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9" name="Google Shape;18119;p41"/>
            <p:cNvSpPr/>
            <p:nvPr/>
          </p:nvSpPr>
          <p:spPr>
            <a:xfrm>
              <a:off x="5397175" y="3208475"/>
              <a:ext cx="72125" cy="42150"/>
            </a:xfrm>
            <a:custGeom>
              <a:avLst/>
              <a:gdLst/>
              <a:ahLst/>
              <a:cxnLst/>
              <a:rect l="l" t="t" r="r" b="b"/>
              <a:pathLst>
                <a:path w="2885" h="1686" extrusionOk="0">
                  <a:moveTo>
                    <a:pt x="107" y="0"/>
                  </a:moveTo>
                  <a:cubicBezTo>
                    <a:pt x="73" y="0"/>
                    <a:pt x="37" y="2"/>
                    <a:pt x="1" y="5"/>
                  </a:cubicBezTo>
                  <a:cubicBezTo>
                    <a:pt x="657" y="861"/>
                    <a:pt x="1532" y="1239"/>
                    <a:pt x="2388" y="1617"/>
                  </a:cubicBezTo>
                  <a:cubicBezTo>
                    <a:pt x="2440" y="1660"/>
                    <a:pt x="2505" y="1685"/>
                    <a:pt x="2569" y="1685"/>
                  </a:cubicBezTo>
                  <a:cubicBezTo>
                    <a:pt x="2650" y="1685"/>
                    <a:pt x="2730" y="1646"/>
                    <a:pt x="2786" y="1557"/>
                  </a:cubicBezTo>
                  <a:cubicBezTo>
                    <a:pt x="2885" y="1418"/>
                    <a:pt x="2726" y="1318"/>
                    <a:pt x="2606" y="1219"/>
                  </a:cubicBezTo>
                  <a:cubicBezTo>
                    <a:pt x="2189" y="1020"/>
                    <a:pt x="1751" y="761"/>
                    <a:pt x="1313" y="602"/>
                  </a:cubicBezTo>
                  <a:cubicBezTo>
                    <a:pt x="919" y="452"/>
                    <a:pt x="684"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0" name="Google Shape;18120;p41"/>
            <p:cNvSpPr/>
            <p:nvPr/>
          </p:nvSpPr>
          <p:spPr>
            <a:xfrm>
              <a:off x="6214275" y="3105600"/>
              <a:ext cx="48575" cy="19975"/>
            </a:xfrm>
            <a:custGeom>
              <a:avLst/>
              <a:gdLst/>
              <a:ahLst/>
              <a:cxnLst/>
              <a:rect l="l" t="t" r="r" b="b"/>
              <a:pathLst>
                <a:path w="1943" h="799" extrusionOk="0">
                  <a:moveTo>
                    <a:pt x="565" y="0"/>
                  </a:moveTo>
                  <a:cubicBezTo>
                    <a:pt x="358" y="0"/>
                    <a:pt x="163" y="73"/>
                    <a:pt x="0" y="341"/>
                  </a:cubicBezTo>
                  <a:cubicBezTo>
                    <a:pt x="40" y="460"/>
                    <a:pt x="40" y="599"/>
                    <a:pt x="40" y="758"/>
                  </a:cubicBezTo>
                  <a:cubicBezTo>
                    <a:pt x="80" y="778"/>
                    <a:pt x="159" y="778"/>
                    <a:pt x="239" y="798"/>
                  </a:cubicBezTo>
                  <a:cubicBezTo>
                    <a:pt x="398" y="739"/>
                    <a:pt x="577" y="739"/>
                    <a:pt x="776" y="739"/>
                  </a:cubicBezTo>
                  <a:cubicBezTo>
                    <a:pt x="1154" y="599"/>
                    <a:pt x="1552" y="480"/>
                    <a:pt x="1930" y="361"/>
                  </a:cubicBezTo>
                  <a:cubicBezTo>
                    <a:pt x="1943" y="118"/>
                    <a:pt x="1825" y="97"/>
                    <a:pt x="1691" y="97"/>
                  </a:cubicBezTo>
                  <a:cubicBezTo>
                    <a:pt x="1662" y="97"/>
                    <a:pt x="1632" y="98"/>
                    <a:pt x="1603" y="98"/>
                  </a:cubicBezTo>
                  <a:cubicBezTo>
                    <a:pt x="1557" y="98"/>
                    <a:pt x="1512" y="95"/>
                    <a:pt x="1472" y="82"/>
                  </a:cubicBezTo>
                  <a:cubicBezTo>
                    <a:pt x="1419" y="95"/>
                    <a:pt x="1364" y="101"/>
                    <a:pt x="1309" y="101"/>
                  </a:cubicBezTo>
                  <a:cubicBezTo>
                    <a:pt x="1068" y="101"/>
                    <a:pt x="809" y="0"/>
                    <a:pt x="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1" name="Google Shape;18121;p41"/>
            <p:cNvSpPr/>
            <p:nvPr/>
          </p:nvSpPr>
          <p:spPr>
            <a:xfrm>
              <a:off x="5456850" y="3238925"/>
              <a:ext cx="57225" cy="18425"/>
            </a:xfrm>
            <a:custGeom>
              <a:avLst/>
              <a:gdLst/>
              <a:ahLst/>
              <a:cxnLst/>
              <a:rect l="l" t="t" r="r" b="b"/>
              <a:pathLst>
                <a:path w="2289" h="737" extrusionOk="0">
                  <a:moveTo>
                    <a:pt x="200" y="1"/>
                  </a:moveTo>
                  <a:lnTo>
                    <a:pt x="200" y="1"/>
                  </a:lnTo>
                  <a:cubicBezTo>
                    <a:pt x="319" y="220"/>
                    <a:pt x="299" y="399"/>
                    <a:pt x="1" y="399"/>
                  </a:cubicBezTo>
                  <a:cubicBezTo>
                    <a:pt x="399" y="717"/>
                    <a:pt x="936" y="478"/>
                    <a:pt x="1353" y="737"/>
                  </a:cubicBezTo>
                  <a:cubicBezTo>
                    <a:pt x="1436" y="689"/>
                    <a:pt x="1528" y="677"/>
                    <a:pt x="1623" y="677"/>
                  </a:cubicBezTo>
                  <a:cubicBezTo>
                    <a:pt x="1723" y="677"/>
                    <a:pt x="1828" y="691"/>
                    <a:pt x="1931" y="691"/>
                  </a:cubicBezTo>
                  <a:cubicBezTo>
                    <a:pt x="2057" y="691"/>
                    <a:pt x="2180" y="670"/>
                    <a:pt x="2288" y="578"/>
                  </a:cubicBezTo>
                  <a:lnTo>
                    <a:pt x="2288" y="418"/>
                  </a:lnTo>
                  <a:cubicBezTo>
                    <a:pt x="2192" y="434"/>
                    <a:pt x="2097" y="441"/>
                    <a:pt x="2004" y="441"/>
                  </a:cubicBezTo>
                  <a:cubicBezTo>
                    <a:pt x="1369" y="441"/>
                    <a:pt x="807" y="122"/>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2" name="Google Shape;18122;p41"/>
            <p:cNvSpPr/>
            <p:nvPr/>
          </p:nvSpPr>
          <p:spPr>
            <a:xfrm>
              <a:off x="5599575" y="3224850"/>
              <a:ext cx="59700" cy="15100"/>
            </a:xfrm>
            <a:custGeom>
              <a:avLst/>
              <a:gdLst/>
              <a:ahLst/>
              <a:cxnLst/>
              <a:rect l="l" t="t" r="r" b="b"/>
              <a:pathLst>
                <a:path w="2388" h="604" extrusionOk="0">
                  <a:moveTo>
                    <a:pt x="1648" y="0"/>
                  </a:moveTo>
                  <a:cubicBezTo>
                    <a:pt x="1473" y="0"/>
                    <a:pt x="1301" y="27"/>
                    <a:pt x="1155" y="186"/>
                  </a:cubicBezTo>
                  <a:cubicBezTo>
                    <a:pt x="1131" y="264"/>
                    <a:pt x="1104" y="290"/>
                    <a:pt x="1078" y="290"/>
                  </a:cubicBezTo>
                  <a:cubicBezTo>
                    <a:pt x="1038" y="290"/>
                    <a:pt x="1000" y="230"/>
                    <a:pt x="976" y="206"/>
                  </a:cubicBezTo>
                  <a:cubicBezTo>
                    <a:pt x="843" y="206"/>
                    <a:pt x="700" y="188"/>
                    <a:pt x="558" y="188"/>
                  </a:cubicBezTo>
                  <a:cubicBezTo>
                    <a:pt x="360" y="188"/>
                    <a:pt x="163" y="222"/>
                    <a:pt x="1" y="385"/>
                  </a:cubicBezTo>
                  <a:cubicBezTo>
                    <a:pt x="399" y="464"/>
                    <a:pt x="777" y="544"/>
                    <a:pt x="1175" y="604"/>
                  </a:cubicBezTo>
                  <a:cubicBezTo>
                    <a:pt x="1354" y="584"/>
                    <a:pt x="1513" y="544"/>
                    <a:pt x="1712" y="544"/>
                  </a:cubicBezTo>
                  <a:lnTo>
                    <a:pt x="1811" y="504"/>
                  </a:lnTo>
                  <a:lnTo>
                    <a:pt x="1771" y="444"/>
                  </a:lnTo>
                  <a:cubicBezTo>
                    <a:pt x="1790" y="425"/>
                    <a:pt x="1806" y="418"/>
                    <a:pt x="1819" y="418"/>
                  </a:cubicBezTo>
                  <a:cubicBezTo>
                    <a:pt x="1862" y="418"/>
                    <a:pt x="1877" y="502"/>
                    <a:pt x="1906" y="502"/>
                  </a:cubicBezTo>
                  <a:cubicBezTo>
                    <a:pt x="1913" y="502"/>
                    <a:pt x="1921" y="497"/>
                    <a:pt x="1930" y="484"/>
                  </a:cubicBezTo>
                  <a:cubicBezTo>
                    <a:pt x="1986" y="484"/>
                    <a:pt x="2042" y="487"/>
                    <a:pt x="2096" y="487"/>
                  </a:cubicBezTo>
                  <a:cubicBezTo>
                    <a:pt x="2178" y="487"/>
                    <a:pt x="2257" y="480"/>
                    <a:pt x="2328" y="444"/>
                  </a:cubicBezTo>
                  <a:cubicBezTo>
                    <a:pt x="2388" y="365"/>
                    <a:pt x="2388" y="305"/>
                    <a:pt x="2328" y="245"/>
                  </a:cubicBezTo>
                  <a:lnTo>
                    <a:pt x="2269" y="166"/>
                  </a:lnTo>
                  <a:cubicBezTo>
                    <a:pt x="2149" y="106"/>
                    <a:pt x="2010" y="106"/>
                    <a:pt x="1911" y="7"/>
                  </a:cubicBezTo>
                  <a:cubicBezTo>
                    <a:pt x="1824" y="7"/>
                    <a:pt x="1736" y="0"/>
                    <a:pt x="1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3" name="Google Shape;18123;p41"/>
            <p:cNvSpPr/>
            <p:nvPr/>
          </p:nvSpPr>
          <p:spPr>
            <a:xfrm>
              <a:off x="5290250" y="3205125"/>
              <a:ext cx="45775" cy="23875"/>
            </a:xfrm>
            <a:custGeom>
              <a:avLst/>
              <a:gdLst/>
              <a:ahLst/>
              <a:cxnLst/>
              <a:rect l="l" t="t" r="r" b="b"/>
              <a:pathLst>
                <a:path w="1831" h="955" extrusionOk="0">
                  <a:moveTo>
                    <a:pt x="200" y="0"/>
                  </a:moveTo>
                  <a:cubicBezTo>
                    <a:pt x="140" y="40"/>
                    <a:pt x="120" y="40"/>
                    <a:pt x="100" y="40"/>
                  </a:cubicBezTo>
                  <a:cubicBezTo>
                    <a:pt x="40" y="80"/>
                    <a:pt x="1" y="159"/>
                    <a:pt x="1" y="239"/>
                  </a:cubicBezTo>
                  <a:cubicBezTo>
                    <a:pt x="498" y="637"/>
                    <a:pt x="1055" y="875"/>
                    <a:pt x="1831" y="955"/>
                  </a:cubicBezTo>
                  <a:cubicBezTo>
                    <a:pt x="1294" y="477"/>
                    <a:pt x="737" y="239"/>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4" name="Google Shape;18124;p41"/>
            <p:cNvSpPr/>
            <p:nvPr/>
          </p:nvSpPr>
          <p:spPr>
            <a:xfrm>
              <a:off x="6081475" y="3120075"/>
              <a:ext cx="69150" cy="14450"/>
            </a:xfrm>
            <a:custGeom>
              <a:avLst/>
              <a:gdLst/>
              <a:ahLst/>
              <a:cxnLst/>
              <a:rect l="l" t="t" r="r" b="b"/>
              <a:pathLst>
                <a:path w="2766" h="578" extrusionOk="0">
                  <a:moveTo>
                    <a:pt x="2686" y="0"/>
                  </a:moveTo>
                  <a:cubicBezTo>
                    <a:pt x="1932" y="166"/>
                    <a:pt x="1160" y="383"/>
                    <a:pt x="387" y="383"/>
                  </a:cubicBezTo>
                  <a:cubicBezTo>
                    <a:pt x="325" y="383"/>
                    <a:pt x="262" y="381"/>
                    <a:pt x="200" y="378"/>
                  </a:cubicBezTo>
                  <a:lnTo>
                    <a:pt x="1" y="378"/>
                  </a:lnTo>
                  <a:lnTo>
                    <a:pt x="1" y="577"/>
                  </a:lnTo>
                  <a:cubicBezTo>
                    <a:pt x="896" y="577"/>
                    <a:pt x="1811" y="557"/>
                    <a:pt x="2667" y="179"/>
                  </a:cubicBezTo>
                  <a:cubicBezTo>
                    <a:pt x="2686" y="179"/>
                    <a:pt x="2706" y="179"/>
                    <a:pt x="2726" y="120"/>
                  </a:cubicBezTo>
                  <a:cubicBezTo>
                    <a:pt x="2766" y="80"/>
                    <a:pt x="2766" y="40"/>
                    <a:pt x="2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5" name="Google Shape;18125;p41"/>
            <p:cNvSpPr/>
            <p:nvPr/>
          </p:nvSpPr>
          <p:spPr>
            <a:xfrm>
              <a:off x="5253950" y="3186700"/>
              <a:ext cx="41300" cy="23400"/>
            </a:xfrm>
            <a:custGeom>
              <a:avLst/>
              <a:gdLst/>
              <a:ahLst/>
              <a:cxnLst/>
              <a:rect l="l" t="t" r="r" b="b"/>
              <a:pathLst>
                <a:path w="1652" h="936" extrusionOk="0">
                  <a:moveTo>
                    <a:pt x="100" y="1"/>
                  </a:moveTo>
                  <a:cubicBezTo>
                    <a:pt x="0" y="120"/>
                    <a:pt x="0" y="240"/>
                    <a:pt x="100" y="379"/>
                  </a:cubicBezTo>
                  <a:cubicBezTo>
                    <a:pt x="478" y="578"/>
                    <a:pt x="876" y="737"/>
                    <a:pt x="1254" y="936"/>
                  </a:cubicBezTo>
                  <a:cubicBezTo>
                    <a:pt x="1353" y="836"/>
                    <a:pt x="1492" y="876"/>
                    <a:pt x="1612" y="777"/>
                  </a:cubicBezTo>
                  <a:lnTo>
                    <a:pt x="1652" y="737"/>
                  </a:lnTo>
                  <a:cubicBezTo>
                    <a:pt x="1114" y="498"/>
                    <a:pt x="617" y="240"/>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6" name="Google Shape;18126;p41"/>
            <p:cNvSpPr/>
            <p:nvPr/>
          </p:nvSpPr>
          <p:spPr>
            <a:xfrm>
              <a:off x="6200350" y="3103225"/>
              <a:ext cx="53725" cy="13775"/>
            </a:xfrm>
            <a:custGeom>
              <a:avLst/>
              <a:gdLst/>
              <a:ahLst/>
              <a:cxnLst/>
              <a:rect l="l" t="t" r="r" b="b"/>
              <a:pathLst>
                <a:path w="2149" h="551" extrusionOk="0">
                  <a:moveTo>
                    <a:pt x="1151" y="0"/>
                  </a:moveTo>
                  <a:cubicBezTo>
                    <a:pt x="1019" y="0"/>
                    <a:pt x="890" y="36"/>
                    <a:pt x="756" y="97"/>
                  </a:cubicBezTo>
                  <a:cubicBezTo>
                    <a:pt x="458" y="137"/>
                    <a:pt x="199" y="217"/>
                    <a:pt x="0" y="475"/>
                  </a:cubicBezTo>
                  <a:cubicBezTo>
                    <a:pt x="60" y="525"/>
                    <a:pt x="120" y="550"/>
                    <a:pt x="179" y="550"/>
                  </a:cubicBezTo>
                  <a:cubicBezTo>
                    <a:pt x="239" y="550"/>
                    <a:pt x="299" y="525"/>
                    <a:pt x="358" y="475"/>
                  </a:cubicBezTo>
                  <a:cubicBezTo>
                    <a:pt x="438" y="456"/>
                    <a:pt x="498" y="456"/>
                    <a:pt x="557" y="436"/>
                  </a:cubicBezTo>
                  <a:cubicBezTo>
                    <a:pt x="811" y="298"/>
                    <a:pt x="1076" y="279"/>
                    <a:pt x="1340" y="279"/>
                  </a:cubicBezTo>
                  <a:cubicBezTo>
                    <a:pt x="1445" y="279"/>
                    <a:pt x="1549" y="282"/>
                    <a:pt x="1652" y="282"/>
                  </a:cubicBezTo>
                  <a:cubicBezTo>
                    <a:pt x="1780" y="282"/>
                    <a:pt x="1906" y="277"/>
                    <a:pt x="2029" y="257"/>
                  </a:cubicBezTo>
                  <a:cubicBezTo>
                    <a:pt x="2109" y="237"/>
                    <a:pt x="2149" y="197"/>
                    <a:pt x="2149" y="137"/>
                  </a:cubicBezTo>
                  <a:cubicBezTo>
                    <a:pt x="1950" y="137"/>
                    <a:pt x="1731" y="97"/>
                    <a:pt x="1532" y="97"/>
                  </a:cubicBezTo>
                  <a:cubicBezTo>
                    <a:pt x="1398" y="31"/>
                    <a:pt x="1273" y="0"/>
                    <a:pt x="1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7" name="Google Shape;18127;p41"/>
            <p:cNvSpPr/>
            <p:nvPr/>
          </p:nvSpPr>
          <p:spPr>
            <a:xfrm>
              <a:off x="5218150" y="3172300"/>
              <a:ext cx="38300" cy="23875"/>
            </a:xfrm>
            <a:custGeom>
              <a:avLst/>
              <a:gdLst/>
              <a:ahLst/>
              <a:cxnLst/>
              <a:rect l="l" t="t" r="r" b="b"/>
              <a:pathLst>
                <a:path w="1532" h="955" extrusionOk="0">
                  <a:moveTo>
                    <a:pt x="179" y="0"/>
                  </a:moveTo>
                  <a:cubicBezTo>
                    <a:pt x="120" y="80"/>
                    <a:pt x="60" y="159"/>
                    <a:pt x="0" y="219"/>
                  </a:cubicBezTo>
                  <a:cubicBezTo>
                    <a:pt x="517" y="478"/>
                    <a:pt x="1015" y="696"/>
                    <a:pt x="1532" y="955"/>
                  </a:cubicBezTo>
                  <a:lnTo>
                    <a:pt x="1532" y="577"/>
                  </a:lnTo>
                  <a:cubicBezTo>
                    <a:pt x="1035" y="497"/>
                    <a:pt x="637" y="179"/>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8" name="Google Shape;18128;p41"/>
            <p:cNvSpPr/>
            <p:nvPr/>
          </p:nvSpPr>
          <p:spPr>
            <a:xfrm>
              <a:off x="5236550" y="3154375"/>
              <a:ext cx="33825" cy="12975"/>
            </a:xfrm>
            <a:custGeom>
              <a:avLst/>
              <a:gdLst/>
              <a:ahLst/>
              <a:cxnLst/>
              <a:rect l="l" t="t" r="r" b="b"/>
              <a:pathLst>
                <a:path w="1353" h="519" extrusionOk="0">
                  <a:moveTo>
                    <a:pt x="199" y="1"/>
                  </a:moveTo>
                  <a:cubicBezTo>
                    <a:pt x="60" y="41"/>
                    <a:pt x="20" y="180"/>
                    <a:pt x="0" y="319"/>
                  </a:cubicBezTo>
                  <a:cubicBezTo>
                    <a:pt x="179" y="339"/>
                    <a:pt x="358" y="339"/>
                    <a:pt x="517" y="379"/>
                  </a:cubicBezTo>
                  <a:cubicBezTo>
                    <a:pt x="657" y="439"/>
                    <a:pt x="816" y="419"/>
                    <a:pt x="955" y="518"/>
                  </a:cubicBezTo>
                  <a:lnTo>
                    <a:pt x="1353" y="518"/>
                  </a:lnTo>
                  <a:cubicBezTo>
                    <a:pt x="1293" y="399"/>
                    <a:pt x="1214" y="299"/>
                    <a:pt x="1174" y="180"/>
                  </a:cubicBezTo>
                  <a:cubicBezTo>
                    <a:pt x="1068" y="153"/>
                    <a:pt x="957" y="151"/>
                    <a:pt x="846" y="151"/>
                  </a:cubicBezTo>
                  <a:cubicBezTo>
                    <a:pt x="824" y="151"/>
                    <a:pt x="801" y="151"/>
                    <a:pt x="779" y="151"/>
                  </a:cubicBezTo>
                  <a:cubicBezTo>
                    <a:pt x="579" y="151"/>
                    <a:pt x="378" y="144"/>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9" name="Google Shape;18129;p41"/>
            <p:cNvSpPr/>
            <p:nvPr/>
          </p:nvSpPr>
          <p:spPr>
            <a:xfrm>
              <a:off x="5490675" y="3253350"/>
              <a:ext cx="32350" cy="5450"/>
            </a:xfrm>
            <a:custGeom>
              <a:avLst/>
              <a:gdLst/>
              <a:ahLst/>
              <a:cxnLst/>
              <a:rect l="l" t="t" r="r" b="b"/>
              <a:pathLst>
                <a:path w="1294" h="218" extrusionOk="0">
                  <a:moveTo>
                    <a:pt x="935" y="1"/>
                  </a:moveTo>
                  <a:cubicBezTo>
                    <a:pt x="864" y="24"/>
                    <a:pt x="789" y="31"/>
                    <a:pt x="713" y="31"/>
                  </a:cubicBezTo>
                  <a:cubicBezTo>
                    <a:pt x="614" y="31"/>
                    <a:pt x="512" y="20"/>
                    <a:pt x="412" y="20"/>
                  </a:cubicBezTo>
                  <a:cubicBezTo>
                    <a:pt x="267" y="20"/>
                    <a:pt x="126" y="43"/>
                    <a:pt x="0" y="160"/>
                  </a:cubicBezTo>
                  <a:cubicBezTo>
                    <a:pt x="199" y="205"/>
                    <a:pt x="394" y="217"/>
                    <a:pt x="589" y="217"/>
                  </a:cubicBezTo>
                  <a:cubicBezTo>
                    <a:pt x="822" y="217"/>
                    <a:pt x="1055" y="200"/>
                    <a:pt x="1293" y="200"/>
                  </a:cubicBezTo>
                  <a:cubicBezTo>
                    <a:pt x="1234" y="21"/>
                    <a:pt x="1075" y="21"/>
                    <a:pt x="9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0" name="Google Shape;18130;p41"/>
            <p:cNvSpPr/>
            <p:nvPr/>
          </p:nvSpPr>
          <p:spPr>
            <a:xfrm>
              <a:off x="5415575" y="3181450"/>
              <a:ext cx="31350" cy="5350"/>
            </a:xfrm>
            <a:custGeom>
              <a:avLst/>
              <a:gdLst/>
              <a:ahLst/>
              <a:cxnLst/>
              <a:rect l="l" t="t" r="r" b="b"/>
              <a:pathLst>
                <a:path w="1254" h="214" extrusionOk="0">
                  <a:moveTo>
                    <a:pt x="711" y="0"/>
                  </a:moveTo>
                  <a:cubicBezTo>
                    <a:pt x="523" y="0"/>
                    <a:pt x="331" y="41"/>
                    <a:pt x="143" y="41"/>
                  </a:cubicBezTo>
                  <a:cubicBezTo>
                    <a:pt x="95" y="41"/>
                    <a:pt x="48" y="39"/>
                    <a:pt x="1" y="32"/>
                  </a:cubicBezTo>
                  <a:lnTo>
                    <a:pt x="1" y="32"/>
                  </a:lnTo>
                  <a:cubicBezTo>
                    <a:pt x="242" y="189"/>
                    <a:pt x="504" y="214"/>
                    <a:pt x="763" y="214"/>
                  </a:cubicBezTo>
                  <a:cubicBezTo>
                    <a:pt x="886" y="214"/>
                    <a:pt x="1008" y="208"/>
                    <a:pt x="1126" y="208"/>
                  </a:cubicBezTo>
                  <a:cubicBezTo>
                    <a:pt x="1169" y="208"/>
                    <a:pt x="1212" y="209"/>
                    <a:pt x="1254" y="211"/>
                  </a:cubicBezTo>
                  <a:cubicBezTo>
                    <a:pt x="1085" y="42"/>
                    <a:pt x="901"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1" name="Google Shape;18131;p41"/>
            <p:cNvSpPr/>
            <p:nvPr/>
          </p:nvSpPr>
          <p:spPr>
            <a:xfrm>
              <a:off x="5781100" y="3182100"/>
              <a:ext cx="21425" cy="4650"/>
            </a:xfrm>
            <a:custGeom>
              <a:avLst/>
              <a:gdLst/>
              <a:ahLst/>
              <a:cxnLst/>
              <a:rect l="l" t="t" r="r" b="b"/>
              <a:pathLst>
                <a:path w="857" h="186" extrusionOk="0">
                  <a:moveTo>
                    <a:pt x="447" y="0"/>
                  </a:moveTo>
                  <a:cubicBezTo>
                    <a:pt x="291" y="0"/>
                    <a:pt x="140" y="35"/>
                    <a:pt x="1" y="185"/>
                  </a:cubicBezTo>
                  <a:cubicBezTo>
                    <a:pt x="51" y="185"/>
                    <a:pt x="103" y="186"/>
                    <a:pt x="154" y="186"/>
                  </a:cubicBezTo>
                  <a:cubicBezTo>
                    <a:pt x="387" y="186"/>
                    <a:pt x="628" y="172"/>
                    <a:pt x="856" y="26"/>
                  </a:cubicBezTo>
                  <a:cubicBezTo>
                    <a:pt x="718" y="26"/>
                    <a:pt x="581" y="0"/>
                    <a:pt x="4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2" name="Google Shape;18132;p41"/>
            <p:cNvSpPr/>
            <p:nvPr/>
          </p:nvSpPr>
          <p:spPr>
            <a:xfrm>
              <a:off x="5756725" y="3186700"/>
              <a:ext cx="19925" cy="4825"/>
            </a:xfrm>
            <a:custGeom>
              <a:avLst/>
              <a:gdLst/>
              <a:ahLst/>
              <a:cxnLst/>
              <a:rect l="l" t="t" r="r" b="b"/>
              <a:pathLst>
                <a:path w="797" h="193" extrusionOk="0">
                  <a:moveTo>
                    <a:pt x="1" y="1"/>
                  </a:moveTo>
                  <a:lnTo>
                    <a:pt x="1" y="180"/>
                  </a:lnTo>
                  <a:cubicBezTo>
                    <a:pt x="85" y="186"/>
                    <a:pt x="169" y="192"/>
                    <a:pt x="252" y="192"/>
                  </a:cubicBezTo>
                  <a:cubicBezTo>
                    <a:pt x="444" y="192"/>
                    <a:pt x="630" y="160"/>
                    <a:pt x="797" y="21"/>
                  </a:cubicBezTo>
                  <a:cubicBezTo>
                    <a:pt x="558" y="1"/>
                    <a:pt x="279"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3" name="Google Shape;18133;p41"/>
            <p:cNvSpPr/>
            <p:nvPr/>
          </p:nvSpPr>
          <p:spPr>
            <a:xfrm>
              <a:off x="5733375" y="3191075"/>
              <a:ext cx="19400" cy="4750"/>
            </a:xfrm>
            <a:custGeom>
              <a:avLst/>
              <a:gdLst/>
              <a:ahLst/>
              <a:cxnLst/>
              <a:rect l="l" t="t" r="r" b="b"/>
              <a:pathLst>
                <a:path w="776" h="190" extrusionOk="0">
                  <a:moveTo>
                    <a:pt x="440" y="1"/>
                  </a:moveTo>
                  <a:cubicBezTo>
                    <a:pt x="282" y="1"/>
                    <a:pt x="127" y="25"/>
                    <a:pt x="0" y="164"/>
                  </a:cubicBezTo>
                  <a:cubicBezTo>
                    <a:pt x="96" y="178"/>
                    <a:pt x="190" y="189"/>
                    <a:pt x="281" y="189"/>
                  </a:cubicBezTo>
                  <a:cubicBezTo>
                    <a:pt x="455" y="189"/>
                    <a:pt x="619" y="148"/>
                    <a:pt x="776" y="5"/>
                  </a:cubicBezTo>
                  <a:lnTo>
                    <a:pt x="776" y="5"/>
                  </a:lnTo>
                  <a:cubicBezTo>
                    <a:pt x="749" y="7"/>
                    <a:pt x="722" y="8"/>
                    <a:pt x="694" y="8"/>
                  </a:cubicBezTo>
                  <a:cubicBezTo>
                    <a:pt x="611" y="8"/>
                    <a:pt x="525" y="1"/>
                    <a:pt x="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4" name="Google Shape;18134;p41"/>
            <p:cNvSpPr/>
            <p:nvPr/>
          </p:nvSpPr>
          <p:spPr>
            <a:xfrm>
              <a:off x="5695575" y="3195975"/>
              <a:ext cx="20900" cy="4775"/>
            </a:xfrm>
            <a:custGeom>
              <a:avLst/>
              <a:gdLst/>
              <a:ahLst/>
              <a:cxnLst/>
              <a:rect l="l" t="t" r="r" b="b"/>
              <a:pathLst>
                <a:path w="836" h="191" extrusionOk="0">
                  <a:moveTo>
                    <a:pt x="413" y="0"/>
                  </a:moveTo>
                  <a:cubicBezTo>
                    <a:pt x="265" y="0"/>
                    <a:pt x="124" y="33"/>
                    <a:pt x="0" y="167"/>
                  </a:cubicBezTo>
                  <a:cubicBezTo>
                    <a:pt x="68" y="183"/>
                    <a:pt x="138" y="190"/>
                    <a:pt x="210" y="190"/>
                  </a:cubicBezTo>
                  <a:cubicBezTo>
                    <a:pt x="413" y="190"/>
                    <a:pt x="630" y="131"/>
                    <a:pt x="836" y="28"/>
                  </a:cubicBezTo>
                  <a:cubicBezTo>
                    <a:pt x="692" y="28"/>
                    <a:pt x="549" y="0"/>
                    <a:pt x="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5" name="Google Shape;18135;p41"/>
            <p:cNvSpPr/>
            <p:nvPr/>
          </p:nvSpPr>
          <p:spPr>
            <a:xfrm>
              <a:off x="5828350" y="3172150"/>
              <a:ext cx="21400" cy="4850"/>
            </a:xfrm>
            <a:custGeom>
              <a:avLst/>
              <a:gdLst/>
              <a:ahLst/>
              <a:cxnLst/>
              <a:rect l="l" t="t" r="r" b="b"/>
              <a:pathLst>
                <a:path w="856" h="194" extrusionOk="0">
                  <a:moveTo>
                    <a:pt x="447" y="1"/>
                  </a:moveTo>
                  <a:cubicBezTo>
                    <a:pt x="291" y="1"/>
                    <a:pt x="140" y="35"/>
                    <a:pt x="1" y="185"/>
                  </a:cubicBezTo>
                  <a:cubicBezTo>
                    <a:pt x="75" y="190"/>
                    <a:pt x="150" y="194"/>
                    <a:pt x="224" y="194"/>
                  </a:cubicBezTo>
                  <a:cubicBezTo>
                    <a:pt x="446" y="194"/>
                    <a:pt x="662" y="160"/>
                    <a:pt x="856" y="26"/>
                  </a:cubicBezTo>
                  <a:cubicBezTo>
                    <a:pt x="718" y="26"/>
                    <a:pt x="580" y="1"/>
                    <a:pt x="4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6" name="Google Shape;18136;p41"/>
            <p:cNvSpPr/>
            <p:nvPr/>
          </p:nvSpPr>
          <p:spPr>
            <a:xfrm>
              <a:off x="6076500" y="3152400"/>
              <a:ext cx="14450" cy="10475"/>
            </a:xfrm>
            <a:custGeom>
              <a:avLst/>
              <a:gdLst/>
              <a:ahLst/>
              <a:cxnLst/>
              <a:rect l="l" t="t" r="r" b="b"/>
              <a:pathLst>
                <a:path w="578" h="419" extrusionOk="0">
                  <a:moveTo>
                    <a:pt x="578" y="0"/>
                  </a:moveTo>
                  <a:cubicBezTo>
                    <a:pt x="379" y="0"/>
                    <a:pt x="140" y="0"/>
                    <a:pt x="1" y="199"/>
                  </a:cubicBezTo>
                  <a:lnTo>
                    <a:pt x="200" y="398"/>
                  </a:lnTo>
                  <a:cubicBezTo>
                    <a:pt x="240" y="398"/>
                    <a:pt x="299" y="418"/>
                    <a:pt x="339" y="418"/>
                  </a:cubicBezTo>
                  <a:cubicBezTo>
                    <a:pt x="419" y="299"/>
                    <a:pt x="498" y="160"/>
                    <a:pt x="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7" name="Google Shape;18137;p41"/>
            <p:cNvSpPr/>
            <p:nvPr/>
          </p:nvSpPr>
          <p:spPr>
            <a:xfrm>
              <a:off x="6195875" y="3124625"/>
              <a:ext cx="19425" cy="5000"/>
            </a:xfrm>
            <a:custGeom>
              <a:avLst/>
              <a:gdLst/>
              <a:ahLst/>
              <a:cxnLst/>
              <a:rect l="l" t="t" r="r" b="b"/>
              <a:pathLst>
                <a:path w="777" h="200" extrusionOk="0">
                  <a:moveTo>
                    <a:pt x="426" y="0"/>
                  </a:moveTo>
                  <a:cubicBezTo>
                    <a:pt x="266" y="0"/>
                    <a:pt x="116" y="34"/>
                    <a:pt x="0" y="196"/>
                  </a:cubicBezTo>
                  <a:cubicBezTo>
                    <a:pt x="30" y="194"/>
                    <a:pt x="59" y="193"/>
                    <a:pt x="89" y="193"/>
                  </a:cubicBezTo>
                  <a:cubicBezTo>
                    <a:pt x="170" y="193"/>
                    <a:pt x="252" y="199"/>
                    <a:pt x="332" y="199"/>
                  </a:cubicBezTo>
                  <a:cubicBezTo>
                    <a:pt x="499" y="199"/>
                    <a:pt x="656" y="174"/>
                    <a:pt x="776" y="17"/>
                  </a:cubicBezTo>
                  <a:cubicBezTo>
                    <a:pt x="660" y="17"/>
                    <a:pt x="541" y="0"/>
                    <a:pt x="4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8" name="Google Shape;18138;p41"/>
            <p:cNvSpPr/>
            <p:nvPr/>
          </p:nvSpPr>
          <p:spPr>
            <a:xfrm>
              <a:off x="6193875" y="3115100"/>
              <a:ext cx="15450" cy="4400"/>
            </a:xfrm>
            <a:custGeom>
              <a:avLst/>
              <a:gdLst/>
              <a:ahLst/>
              <a:cxnLst/>
              <a:rect l="l" t="t" r="r" b="b"/>
              <a:pathLst>
                <a:path w="618" h="176" extrusionOk="0">
                  <a:moveTo>
                    <a:pt x="100" y="0"/>
                  </a:moveTo>
                  <a:cubicBezTo>
                    <a:pt x="21" y="20"/>
                    <a:pt x="1" y="80"/>
                    <a:pt x="1" y="160"/>
                  </a:cubicBezTo>
                  <a:cubicBezTo>
                    <a:pt x="77" y="167"/>
                    <a:pt x="153" y="176"/>
                    <a:pt x="227" y="176"/>
                  </a:cubicBezTo>
                  <a:cubicBezTo>
                    <a:pt x="367" y="176"/>
                    <a:pt x="501" y="143"/>
                    <a:pt x="617" y="0"/>
                  </a:cubicBezTo>
                  <a:lnTo>
                    <a:pt x="259" y="0"/>
                  </a:lnTo>
                  <a:cubicBezTo>
                    <a:pt x="239" y="10"/>
                    <a:pt x="219" y="15"/>
                    <a:pt x="195" y="15"/>
                  </a:cubicBezTo>
                  <a:cubicBezTo>
                    <a:pt x="170" y="15"/>
                    <a:pt x="140" y="1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9" name="Google Shape;18139;p41"/>
            <p:cNvSpPr/>
            <p:nvPr/>
          </p:nvSpPr>
          <p:spPr>
            <a:xfrm>
              <a:off x="6160550" y="3120075"/>
              <a:ext cx="17925" cy="4000"/>
            </a:xfrm>
            <a:custGeom>
              <a:avLst/>
              <a:gdLst/>
              <a:ahLst/>
              <a:cxnLst/>
              <a:rect l="l" t="t" r="r" b="b"/>
              <a:pathLst>
                <a:path w="717" h="160" extrusionOk="0">
                  <a:moveTo>
                    <a:pt x="61" y="0"/>
                  </a:moveTo>
                  <a:cubicBezTo>
                    <a:pt x="41" y="0"/>
                    <a:pt x="21" y="20"/>
                    <a:pt x="21" y="60"/>
                  </a:cubicBezTo>
                  <a:cubicBezTo>
                    <a:pt x="1" y="80"/>
                    <a:pt x="21" y="120"/>
                    <a:pt x="61" y="160"/>
                  </a:cubicBezTo>
                  <a:lnTo>
                    <a:pt x="598" y="160"/>
                  </a:lnTo>
                  <a:cubicBezTo>
                    <a:pt x="697" y="160"/>
                    <a:pt x="717" y="100"/>
                    <a:pt x="657" y="20"/>
                  </a:cubicBezTo>
                  <a:cubicBezTo>
                    <a:pt x="458" y="0"/>
                    <a:pt x="259"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0" name="Google Shape;18140;p41"/>
            <p:cNvSpPr/>
            <p:nvPr/>
          </p:nvSpPr>
          <p:spPr>
            <a:xfrm>
              <a:off x="5287775" y="3167375"/>
              <a:ext cx="15925" cy="4475"/>
            </a:xfrm>
            <a:custGeom>
              <a:avLst/>
              <a:gdLst/>
              <a:ahLst/>
              <a:cxnLst/>
              <a:rect l="l" t="t" r="r" b="b"/>
              <a:pathLst>
                <a:path w="637" h="179" extrusionOk="0">
                  <a:moveTo>
                    <a:pt x="239" y="1"/>
                  </a:moveTo>
                  <a:cubicBezTo>
                    <a:pt x="160" y="1"/>
                    <a:pt x="80" y="11"/>
                    <a:pt x="0" y="18"/>
                  </a:cubicBezTo>
                  <a:cubicBezTo>
                    <a:pt x="135" y="140"/>
                    <a:pt x="280" y="179"/>
                    <a:pt x="427" y="179"/>
                  </a:cubicBezTo>
                  <a:cubicBezTo>
                    <a:pt x="497" y="179"/>
                    <a:pt x="567" y="170"/>
                    <a:pt x="637" y="157"/>
                  </a:cubicBezTo>
                  <a:cubicBezTo>
                    <a:pt x="510" y="31"/>
                    <a:pt x="376" y="1"/>
                    <a:pt x="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1" name="Google Shape;18141;p41"/>
            <p:cNvSpPr/>
            <p:nvPr/>
          </p:nvSpPr>
          <p:spPr>
            <a:xfrm>
              <a:off x="6175475" y="3117825"/>
              <a:ext cx="10975" cy="6475"/>
            </a:xfrm>
            <a:custGeom>
              <a:avLst/>
              <a:gdLst/>
              <a:ahLst/>
              <a:cxnLst/>
              <a:rect l="l" t="t" r="r" b="b"/>
              <a:pathLst>
                <a:path w="439" h="259" extrusionOk="0">
                  <a:moveTo>
                    <a:pt x="276" y="1"/>
                  </a:moveTo>
                  <a:cubicBezTo>
                    <a:pt x="193" y="1"/>
                    <a:pt x="117" y="26"/>
                    <a:pt x="60" y="110"/>
                  </a:cubicBezTo>
                  <a:cubicBezTo>
                    <a:pt x="40" y="150"/>
                    <a:pt x="21" y="190"/>
                    <a:pt x="1" y="250"/>
                  </a:cubicBezTo>
                  <a:cubicBezTo>
                    <a:pt x="37" y="255"/>
                    <a:pt x="75" y="259"/>
                    <a:pt x="113" y="259"/>
                  </a:cubicBezTo>
                  <a:cubicBezTo>
                    <a:pt x="222" y="259"/>
                    <a:pt x="335" y="228"/>
                    <a:pt x="438" y="110"/>
                  </a:cubicBezTo>
                  <a:cubicBezTo>
                    <a:pt x="418" y="90"/>
                    <a:pt x="418" y="51"/>
                    <a:pt x="379" y="11"/>
                  </a:cubicBezTo>
                  <a:cubicBezTo>
                    <a:pt x="344" y="5"/>
                    <a:pt x="309"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2" name="Google Shape;18142;p41"/>
            <p:cNvSpPr/>
            <p:nvPr/>
          </p:nvSpPr>
          <p:spPr>
            <a:xfrm>
              <a:off x="6151100" y="3120075"/>
              <a:ext cx="10975" cy="4000"/>
            </a:xfrm>
            <a:custGeom>
              <a:avLst/>
              <a:gdLst/>
              <a:ahLst/>
              <a:cxnLst/>
              <a:rect l="l" t="t" r="r" b="b"/>
              <a:pathLst>
                <a:path w="439" h="160" extrusionOk="0">
                  <a:moveTo>
                    <a:pt x="80" y="0"/>
                  </a:moveTo>
                  <a:cubicBezTo>
                    <a:pt x="41" y="0"/>
                    <a:pt x="41" y="20"/>
                    <a:pt x="21" y="60"/>
                  </a:cubicBezTo>
                  <a:cubicBezTo>
                    <a:pt x="1" y="80"/>
                    <a:pt x="21" y="120"/>
                    <a:pt x="80" y="160"/>
                  </a:cubicBezTo>
                  <a:lnTo>
                    <a:pt x="439" y="160"/>
                  </a:lnTo>
                  <a:lnTo>
                    <a:pt x="4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3" name="Google Shape;18143;p41"/>
            <p:cNvSpPr/>
            <p:nvPr/>
          </p:nvSpPr>
          <p:spPr>
            <a:xfrm>
              <a:off x="5876100" y="3167600"/>
              <a:ext cx="9975" cy="3825"/>
            </a:xfrm>
            <a:custGeom>
              <a:avLst/>
              <a:gdLst/>
              <a:ahLst/>
              <a:cxnLst/>
              <a:rect l="l" t="t" r="r" b="b"/>
              <a:pathLst>
                <a:path w="399" h="153" extrusionOk="0">
                  <a:moveTo>
                    <a:pt x="286" y="0"/>
                  </a:moveTo>
                  <a:cubicBezTo>
                    <a:pt x="180" y="0"/>
                    <a:pt x="74" y="31"/>
                    <a:pt x="0" y="148"/>
                  </a:cubicBezTo>
                  <a:cubicBezTo>
                    <a:pt x="21" y="151"/>
                    <a:pt x="41" y="152"/>
                    <a:pt x="61" y="152"/>
                  </a:cubicBezTo>
                  <a:cubicBezTo>
                    <a:pt x="195" y="152"/>
                    <a:pt x="311" y="96"/>
                    <a:pt x="398" y="9"/>
                  </a:cubicBezTo>
                  <a:cubicBezTo>
                    <a:pt x="362" y="4"/>
                    <a:pt x="324"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4" name="Google Shape;18144;p41"/>
            <p:cNvSpPr/>
            <p:nvPr/>
          </p:nvSpPr>
          <p:spPr>
            <a:xfrm>
              <a:off x="5250475" y="3162675"/>
              <a:ext cx="10450" cy="4475"/>
            </a:xfrm>
            <a:custGeom>
              <a:avLst/>
              <a:gdLst/>
              <a:ahLst/>
              <a:cxnLst/>
              <a:rect l="l" t="t" r="r" b="b"/>
              <a:pathLst>
                <a:path w="418" h="179" extrusionOk="0">
                  <a:moveTo>
                    <a:pt x="95" y="1"/>
                  </a:moveTo>
                  <a:cubicBezTo>
                    <a:pt x="64" y="1"/>
                    <a:pt x="32" y="3"/>
                    <a:pt x="0" y="7"/>
                  </a:cubicBezTo>
                  <a:cubicBezTo>
                    <a:pt x="95" y="118"/>
                    <a:pt x="203" y="178"/>
                    <a:pt x="323" y="178"/>
                  </a:cubicBezTo>
                  <a:cubicBezTo>
                    <a:pt x="354" y="178"/>
                    <a:pt x="385" y="174"/>
                    <a:pt x="418" y="166"/>
                  </a:cubicBezTo>
                  <a:cubicBezTo>
                    <a:pt x="338" y="39"/>
                    <a:pt x="221"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5" name="Google Shape;18145;p41"/>
            <p:cNvSpPr/>
            <p:nvPr/>
          </p:nvSpPr>
          <p:spPr>
            <a:xfrm>
              <a:off x="6183925" y="3115375"/>
              <a:ext cx="12950" cy="6225"/>
            </a:xfrm>
            <a:custGeom>
              <a:avLst/>
              <a:gdLst/>
              <a:ahLst/>
              <a:cxnLst/>
              <a:rect l="l" t="t" r="r" b="b"/>
              <a:pathLst>
                <a:path w="518" h="249" extrusionOk="0">
                  <a:moveTo>
                    <a:pt x="231" y="0"/>
                  </a:moveTo>
                  <a:cubicBezTo>
                    <a:pt x="184" y="0"/>
                    <a:pt x="140" y="3"/>
                    <a:pt x="100" y="9"/>
                  </a:cubicBezTo>
                  <a:cubicBezTo>
                    <a:pt x="80" y="9"/>
                    <a:pt x="60" y="49"/>
                    <a:pt x="21" y="69"/>
                  </a:cubicBezTo>
                  <a:cubicBezTo>
                    <a:pt x="1" y="109"/>
                    <a:pt x="21" y="149"/>
                    <a:pt x="100" y="168"/>
                  </a:cubicBezTo>
                  <a:lnTo>
                    <a:pt x="80" y="248"/>
                  </a:lnTo>
                  <a:cubicBezTo>
                    <a:pt x="200" y="208"/>
                    <a:pt x="299" y="188"/>
                    <a:pt x="419" y="168"/>
                  </a:cubicBezTo>
                  <a:cubicBezTo>
                    <a:pt x="458" y="89"/>
                    <a:pt x="478" y="69"/>
                    <a:pt x="518" y="9"/>
                  </a:cubicBezTo>
                  <a:cubicBezTo>
                    <a:pt x="425" y="9"/>
                    <a:pt x="324" y="0"/>
                    <a:pt x="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6" name="Google Shape;18146;p41"/>
            <p:cNvSpPr/>
            <p:nvPr/>
          </p:nvSpPr>
          <p:spPr>
            <a:xfrm>
              <a:off x="5646825" y="3224500"/>
              <a:ext cx="8975" cy="4675"/>
            </a:xfrm>
            <a:custGeom>
              <a:avLst/>
              <a:gdLst/>
              <a:ahLst/>
              <a:cxnLst/>
              <a:rect l="l" t="t" r="r" b="b"/>
              <a:pathLst>
                <a:path w="359" h="187" extrusionOk="0">
                  <a:moveTo>
                    <a:pt x="180" y="1"/>
                  </a:moveTo>
                  <a:cubicBezTo>
                    <a:pt x="120" y="1"/>
                    <a:pt x="60" y="21"/>
                    <a:pt x="1" y="21"/>
                  </a:cubicBezTo>
                  <a:cubicBezTo>
                    <a:pt x="64" y="148"/>
                    <a:pt x="153" y="186"/>
                    <a:pt x="268" y="186"/>
                  </a:cubicBezTo>
                  <a:cubicBezTo>
                    <a:pt x="297" y="186"/>
                    <a:pt x="327" y="184"/>
                    <a:pt x="359" y="180"/>
                  </a:cubicBezTo>
                  <a:cubicBezTo>
                    <a:pt x="299" y="100"/>
                    <a:pt x="259" y="6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7" name="Google Shape;18147;p41"/>
            <p:cNvSpPr/>
            <p:nvPr/>
          </p:nvSpPr>
          <p:spPr>
            <a:xfrm>
              <a:off x="5285275" y="3206100"/>
              <a:ext cx="8975" cy="5000"/>
            </a:xfrm>
            <a:custGeom>
              <a:avLst/>
              <a:gdLst/>
              <a:ahLst/>
              <a:cxnLst/>
              <a:rect l="l" t="t" r="r" b="b"/>
              <a:pathLst>
                <a:path w="359" h="200" extrusionOk="0">
                  <a:moveTo>
                    <a:pt x="359" y="1"/>
                  </a:moveTo>
                  <a:cubicBezTo>
                    <a:pt x="220" y="1"/>
                    <a:pt x="60" y="21"/>
                    <a:pt x="1" y="160"/>
                  </a:cubicBezTo>
                  <a:cubicBezTo>
                    <a:pt x="40" y="160"/>
                    <a:pt x="120" y="200"/>
                    <a:pt x="200" y="200"/>
                  </a:cubicBezTo>
                  <a:cubicBezTo>
                    <a:pt x="239" y="120"/>
                    <a:pt x="319" y="60"/>
                    <a:pt x="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8" name="Google Shape;18148;p41"/>
            <p:cNvSpPr/>
            <p:nvPr/>
          </p:nvSpPr>
          <p:spPr>
            <a:xfrm>
              <a:off x="5624450" y="3229475"/>
              <a:ext cx="6500" cy="4275"/>
            </a:xfrm>
            <a:custGeom>
              <a:avLst/>
              <a:gdLst/>
              <a:ahLst/>
              <a:cxnLst/>
              <a:rect l="l" t="t" r="r" b="b"/>
              <a:pathLst>
                <a:path w="260" h="171" extrusionOk="0">
                  <a:moveTo>
                    <a:pt x="160" y="1"/>
                  </a:moveTo>
                  <a:cubicBezTo>
                    <a:pt x="100" y="1"/>
                    <a:pt x="20" y="1"/>
                    <a:pt x="1" y="21"/>
                  </a:cubicBezTo>
                  <a:cubicBezTo>
                    <a:pt x="17" y="102"/>
                    <a:pt x="73" y="170"/>
                    <a:pt x="148" y="170"/>
                  </a:cubicBezTo>
                  <a:cubicBezTo>
                    <a:pt x="164" y="170"/>
                    <a:pt x="182" y="167"/>
                    <a:pt x="199" y="160"/>
                  </a:cubicBezTo>
                  <a:cubicBezTo>
                    <a:pt x="259" y="120"/>
                    <a:pt x="219" y="60"/>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9" name="Google Shape;18149;p41"/>
            <p:cNvSpPr/>
            <p:nvPr/>
          </p:nvSpPr>
          <p:spPr>
            <a:xfrm>
              <a:off x="5809950" y="3177550"/>
              <a:ext cx="10975" cy="4325"/>
            </a:xfrm>
            <a:custGeom>
              <a:avLst/>
              <a:gdLst/>
              <a:ahLst/>
              <a:cxnLst/>
              <a:rect l="l" t="t" r="r" b="b"/>
              <a:pathLst>
                <a:path w="439" h="173" extrusionOk="0">
                  <a:moveTo>
                    <a:pt x="311" y="0"/>
                  </a:moveTo>
                  <a:cubicBezTo>
                    <a:pt x="191" y="0"/>
                    <a:pt x="90" y="34"/>
                    <a:pt x="0" y="168"/>
                  </a:cubicBezTo>
                  <a:cubicBezTo>
                    <a:pt x="26" y="171"/>
                    <a:pt x="51" y="173"/>
                    <a:pt x="76" y="173"/>
                  </a:cubicBezTo>
                  <a:cubicBezTo>
                    <a:pt x="209" y="173"/>
                    <a:pt x="338" y="126"/>
                    <a:pt x="438" y="9"/>
                  </a:cubicBezTo>
                  <a:cubicBezTo>
                    <a:pt x="393" y="4"/>
                    <a:pt x="351" y="0"/>
                    <a:pt x="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0" name="Google Shape;18150;p41"/>
            <p:cNvSpPr/>
            <p:nvPr/>
          </p:nvSpPr>
          <p:spPr>
            <a:xfrm>
              <a:off x="6148125" y="3120075"/>
              <a:ext cx="5000" cy="4500"/>
            </a:xfrm>
            <a:custGeom>
              <a:avLst/>
              <a:gdLst/>
              <a:ahLst/>
              <a:cxnLst/>
              <a:rect l="l" t="t" r="r" b="b"/>
              <a:pathLst>
                <a:path w="200" h="180" extrusionOk="0">
                  <a:moveTo>
                    <a:pt x="1" y="0"/>
                  </a:moveTo>
                  <a:lnTo>
                    <a:pt x="1" y="179"/>
                  </a:lnTo>
                  <a:cubicBezTo>
                    <a:pt x="60" y="179"/>
                    <a:pt x="120" y="160"/>
                    <a:pt x="199" y="160"/>
                  </a:cubicBezTo>
                  <a:lnTo>
                    <a:pt x="1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1" name="Google Shape;18151;p41"/>
            <p:cNvSpPr/>
            <p:nvPr/>
          </p:nvSpPr>
          <p:spPr>
            <a:xfrm>
              <a:off x="6542000" y="3083525"/>
              <a:ext cx="21400" cy="27125"/>
            </a:xfrm>
            <a:custGeom>
              <a:avLst/>
              <a:gdLst/>
              <a:ahLst/>
              <a:cxnLst/>
              <a:rect l="l" t="t" r="r" b="b"/>
              <a:pathLst>
                <a:path w="856" h="1085" extrusionOk="0">
                  <a:moveTo>
                    <a:pt x="301" y="1"/>
                  </a:moveTo>
                  <a:cubicBezTo>
                    <a:pt x="261" y="1"/>
                    <a:pt x="220" y="15"/>
                    <a:pt x="180" y="50"/>
                  </a:cubicBezTo>
                  <a:cubicBezTo>
                    <a:pt x="1" y="169"/>
                    <a:pt x="160" y="328"/>
                    <a:pt x="219" y="448"/>
                  </a:cubicBezTo>
                  <a:cubicBezTo>
                    <a:pt x="359" y="667"/>
                    <a:pt x="498" y="866"/>
                    <a:pt x="617" y="1084"/>
                  </a:cubicBezTo>
                  <a:cubicBezTo>
                    <a:pt x="796" y="1025"/>
                    <a:pt x="816" y="866"/>
                    <a:pt x="856" y="687"/>
                  </a:cubicBezTo>
                  <a:cubicBezTo>
                    <a:pt x="816" y="567"/>
                    <a:pt x="816" y="468"/>
                    <a:pt x="796" y="348"/>
                  </a:cubicBezTo>
                  <a:cubicBezTo>
                    <a:pt x="717" y="269"/>
                    <a:pt x="657" y="229"/>
                    <a:pt x="577" y="169"/>
                  </a:cubicBezTo>
                  <a:cubicBezTo>
                    <a:pt x="493" y="85"/>
                    <a:pt x="399" y="1"/>
                    <a:pt x="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2" name="Google Shape;18152;p41"/>
            <p:cNvSpPr/>
            <p:nvPr/>
          </p:nvSpPr>
          <p:spPr>
            <a:xfrm>
              <a:off x="6532050" y="3171800"/>
              <a:ext cx="8975" cy="19425"/>
            </a:xfrm>
            <a:custGeom>
              <a:avLst/>
              <a:gdLst/>
              <a:ahLst/>
              <a:cxnLst/>
              <a:rect l="l" t="t" r="r" b="b"/>
              <a:pathLst>
                <a:path w="359" h="777" extrusionOk="0">
                  <a:moveTo>
                    <a:pt x="100" y="0"/>
                  </a:moveTo>
                  <a:cubicBezTo>
                    <a:pt x="100" y="279"/>
                    <a:pt x="1" y="537"/>
                    <a:pt x="259" y="776"/>
                  </a:cubicBezTo>
                  <a:cubicBezTo>
                    <a:pt x="259" y="517"/>
                    <a:pt x="359" y="21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3" name="Google Shape;18153;p41"/>
            <p:cNvSpPr/>
            <p:nvPr/>
          </p:nvSpPr>
          <p:spPr>
            <a:xfrm>
              <a:off x="6557425" y="3115100"/>
              <a:ext cx="4000" cy="5000"/>
            </a:xfrm>
            <a:custGeom>
              <a:avLst/>
              <a:gdLst/>
              <a:ahLst/>
              <a:cxnLst/>
              <a:rect l="l" t="t" r="r" b="b"/>
              <a:pathLst>
                <a:path w="160" h="200" extrusionOk="0">
                  <a:moveTo>
                    <a:pt x="0" y="0"/>
                  </a:moveTo>
                  <a:lnTo>
                    <a:pt x="0" y="199"/>
                  </a:lnTo>
                  <a:cubicBezTo>
                    <a:pt x="159" y="120"/>
                    <a:pt x="139" y="8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4" name="Google Shape;18154;p41"/>
            <p:cNvSpPr/>
            <p:nvPr/>
          </p:nvSpPr>
          <p:spPr>
            <a:xfrm>
              <a:off x="6451975" y="3077300"/>
              <a:ext cx="15950" cy="3775"/>
            </a:xfrm>
            <a:custGeom>
              <a:avLst/>
              <a:gdLst/>
              <a:ahLst/>
              <a:cxnLst/>
              <a:rect l="l" t="t" r="r" b="b"/>
              <a:pathLst>
                <a:path w="638" h="151" extrusionOk="0">
                  <a:moveTo>
                    <a:pt x="1" y="1"/>
                  </a:moveTo>
                  <a:lnTo>
                    <a:pt x="1" y="1"/>
                  </a:lnTo>
                  <a:cubicBezTo>
                    <a:pt x="95" y="105"/>
                    <a:pt x="195" y="150"/>
                    <a:pt x="296" y="150"/>
                  </a:cubicBezTo>
                  <a:cubicBezTo>
                    <a:pt x="408" y="150"/>
                    <a:pt x="523" y="95"/>
                    <a:pt x="638" y="1"/>
                  </a:cubicBezTo>
                  <a:lnTo>
                    <a:pt x="638" y="1"/>
                  </a:lnTo>
                  <a:cubicBezTo>
                    <a:pt x="528" y="11"/>
                    <a:pt x="424" y="16"/>
                    <a:pt x="319" y="16"/>
                  </a:cubicBezTo>
                  <a:cubicBezTo>
                    <a:pt x="215" y="16"/>
                    <a:pt x="110" y="1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5" name="Google Shape;18155;p41"/>
            <p:cNvSpPr/>
            <p:nvPr/>
          </p:nvSpPr>
          <p:spPr>
            <a:xfrm>
              <a:off x="6428125" y="3077800"/>
              <a:ext cx="9950" cy="5500"/>
            </a:xfrm>
            <a:custGeom>
              <a:avLst/>
              <a:gdLst/>
              <a:ahLst/>
              <a:cxnLst/>
              <a:rect l="l" t="t" r="r" b="b"/>
              <a:pathLst>
                <a:path w="398" h="220" extrusionOk="0">
                  <a:moveTo>
                    <a:pt x="214" y="0"/>
                  </a:moveTo>
                  <a:cubicBezTo>
                    <a:pt x="149" y="0"/>
                    <a:pt x="80" y="40"/>
                    <a:pt x="0" y="120"/>
                  </a:cubicBezTo>
                  <a:lnTo>
                    <a:pt x="0" y="199"/>
                  </a:lnTo>
                  <a:lnTo>
                    <a:pt x="100" y="219"/>
                  </a:lnTo>
                  <a:lnTo>
                    <a:pt x="199" y="199"/>
                  </a:lnTo>
                  <a:cubicBezTo>
                    <a:pt x="279" y="180"/>
                    <a:pt x="338" y="160"/>
                    <a:pt x="398" y="120"/>
                  </a:cubicBezTo>
                  <a:cubicBezTo>
                    <a:pt x="338" y="40"/>
                    <a:pt x="279" y="0"/>
                    <a:pt x="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6" name="Google Shape;18156;p41"/>
            <p:cNvSpPr/>
            <p:nvPr/>
          </p:nvSpPr>
          <p:spPr>
            <a:xfrm>
              <a:off x="6444025" y="3077800"/>
              <a:ext cx="5500" cy="3000"/>
            </a:xfrm>
            <a:custGeom>
              <a:avLst/>
              <a:gdLst/>
              <a:ahLst/>
              <a:cxnLst/>
              <a:rect l="l" t="t" r="r" b="b"/>
              <a:pathLst>
                <a:path w="220" h="120" extrusionOk="0">
                  <a:moveTo>
                    <a:pt x="219" y="0"/>
                  </a:moveTo>
                  <a:cubicBezTo>
                    <a:pt x="140" y="20"/>
                    <a:pt x="60" y="80"/>
                    <a:pt x="1" y="120"/>
                  </a:cubicBezTo>
                  <a:cubicBezTo>
                    <a:pt x="60" y="80"/>
                    <a:pt x="140" y="60"/>
                    <a:pt x="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7" name="Google Shape;18157;p41"/>
            <p:cNvSpPr/>
            <p:nvPr/>
          </p:nvSpPr>
          <p:spPr>
            <a:xfrm>
              <a:off x="6410200" y="3082275"/>
              <a:ext cx="6500" cy="4500"/>
            </a:xfrm>
            <a:custGeom>
              <a:avLst/>
              <a:gdLst/>
              <a:ahLst/>
              <a:cxnLst/>
              <a:rect l="l" t="t" r="r" b="b"/>
              <a:pathLst>
                <a:path w="260" h="180" extrusionOk="0">
                  <a:moveTo>
                    <a:pt x="260" y="1"/>
                  </a:moveTo>
                  <a:lnTo>
                    <a:pt x="260" y="1"/>
                  </a:lnTo>
                  <a:cubicBezTo>
                    <a:pt x="120" y="20"/>
                    <a:pt x="61" y="80"/>
                    <a:pt x="1" y="180"/>
                  </a:cubicBezTo>
                  <a:cubicBezTo>
                    <a:pt x="81" y="100"/>
                    <a:pt x="180" y="40"/>
                    <a:pt x="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8" name="Google Shape;18158;p41"/>
            <p:cNvSpPr/>
            <p:nvPr/>
          </p:nvSpPr>
          <p:spPr>
            <a:xfrm>
              <a:off x="6251075" y="3095700"/>
              <a:ext cx="99975" cy="19925"/>
            </a:xfrm>
            <a:custGeom>
              <a:avLst/>
              <a:gdLst/>
              <a:ahLst/>
              <a:cxnLst/>
              <a:rect l="l" t="t" r="r" b="b"/>
              <a:pathLst>
                <a:path w="3999" h="797" extrusionOk="0">
                  <a:moveTo>
                    <a:pt x="2905" y="1"/>
                  </a:moveTo>
                  <a:cubicBezTo>
                    <a:pt x="1990" y="239"/>
                    <a:pt x="1055" y="299"/>
                    <a:pt x="120" y="438"/>
                  </a:cubicBezTo>
                  <a:cubicBezTo>
                    <a:pt x="80" y="458"/>
                    <a:pt x="20" y="498"/>
                    <a:pt x="0" y="558"/>
                  </a:cubicBezTo>
                  <a:cubicBezTo>
                    <a:pt x="179" y="578"/>
                    <a:pt x="358" y="597"/>
                    <a:pt x="478" y="796"/>
                  </a:cubicBezTo>
                  <a:cubicBezTo>
                    <a:pt x="716" y="737"/>
                    <a:pt x="995" y="677"/>
                    <a:pt x="1254" y="637"/>
                  </a:cubicBezTo>
                  <a:cubicBezTo>
                    <a:pt x="1353" y="637"/>
                    <a:pt x="1472" y="597"/>
                    <a:pt x="1592" y="597"/>
                  </a:cubicBezTo>
                  <a:cubicBezTo>
                    <a:pt x="1711" y="438"/>
                    <a:pt x="1890" y="438"/>
                    <a:pt x="2089" y="398"/>
                  </a:cubicBezTo>
                  <a:cubicBezTo>
                    <a:pt x="2706" y="359"/>
                    <a:pt x="3302" y="259"/>
                    <a:pt x="3999" y="180"/>
                  </a:cubicBezTo>
                  <a:cubicBezTo>
                    <a:pt x="3771" y="49"/>
                    <a:pt x="3567" y="38"/>
                    <a:pt x="3373" y="38"/>
                  </a:cubicBezTo>
                  <a:cubicBezTo>
                    <a:pt x="3330" y="38"/>
                    <a:pt x="3288" y="38"/>
                    <a:pt x="3246" y="38"/>
                  </a:cubicBezTo>
                  <a:cubicBezTo>
                    <a:pt x="3130" y="38"/>
                    <a:pt x="3017" y="34"/>
                    <a:pt x="29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9" name="Google Shape;18159;p41"/>
            <p:cNvSpPr/>
            <p:nvPr/>
          </p:nvSpPr>
          <p:spPr>
            <a:xfrm>
              <a:off x="6180950" y="3139475"/>
              <a:ext cx="5500" cy="4500"/>
            </a:xfrm>
            <a:custGeom>
              <a:avLst/>
              <a:gdLst/>
              <a:ahLst/>
              <a:cxnLst/>
              <a:rect l="l" t="t" r="r" b="b"/>
              <a:pathLst>
                <a:path w="220" h="180" extrusionOk="0">
                  <a:moveTo>
                    <a:pt x="20" y="0"/>
                  </a:moveTo>
                  <a:cubicBezTo>
                    <a:pt x="0" y="40"/>
                    <a:pt x="0" y="120"/>
                    <a:pt x="20" y="179"/>
                  </a:cubicBezTo>
                  <a:cubicBezTo>
                    <a:pt x="219" y="100"/>
                    <a:pt x="179" y="4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0" name="Google Shape;18160;p41"/>
            <p:cNvSpPr/>
            <p:nvPr/>
          </p:nvSpPr>
          <p:spPr>
            <a:xfrm>
              <a:off x="5843275" y="3204375"/>
              <a:ext cx="14950" cy="7225"/>
            </a:xfrm>
            <a:custGeom>
              <a:avLst/>
              <a:gdLst/>
              <a:ahLst/>
              <a:cxnLst/>
              <a:rect l="l" t="t" r="r" b="b"/>
              <a:pathLst>
                <a:path w="598" h="289" extrusionOk="0">
                  <a:moveTo>
                    <a:pt x="261" y="0"/>
                  </a:moveTo>
                  <a:cubicBezTo>
                    <a:pt x="224" y="0"/>
                    <a:pt x="189" y="10"/>
                    <a:pt x="159" y="30"/>
                  </a:cubicBezTo>
                  <a:cubicBezTo>
                    <a:pt x="100" y="30"/>
                    <a:pt x="60" y="70"/>
                    <a:pt x="0" y="90"/>
                  </a:cubicBezTo>
                  <a:cubicBezTo>
                    <a:pt x="80" y="229"/>
                    <a:pt x="219" y="229"/>
                    <a:pt x="378" y="269"/>
                  </a:cubicBezTo>
                  <a:cubicBezTo>
                    <a:pt x="458" y="269"/>
                    <a:pt x="498" y="289"/>
                    <a:pt x="577" y="289"/>
                  </a:cubicBezTo>
                  <a:lnTo>
                    <a:pt x="557" y="269"/>
                  </a:lnTo>
                  <a:cubicBezTo>
                    <a:pt x="577" y="269"/>
                    <a:pt x="577" y="229"/>
                    <a:pt x="597" y="189"/>
                  </a:cubicBezTo>
                  <a:cubicBezTo>
                    <a:pt x="597" y="129"/>
                    <a:pt x="597" y="110"/>
                    <a:pt x="557" y="70"/>
                  </a:cubicBezTo>
                  <a:cubicBezTo>
                    <a:pt x="498" y="30"/>
                    <a:pt x="418" y="30"/>
                    <a:pt x="378" y="30"/>
                  </a:cubicBezTo>
                  <a:cubicBezTo>
                    <a:pt x="338" y="10"/>
                    <a:pt x="299" y="0"/>
                    <a:pt x="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1" name="Google Shape;18161;p41"/>
            <p:cNvSpPr/>
            <p:nvPr/>
          </p:nvSpPr>
          <p:spPr>
            <a:xfrm>
              <a:off x="5810450" y="3211575"/>
              <a:ext cx="8475" cy="4500"/>
            </a:xfrm>
            <a:custGeom>
              <a:avLst/>
              <a:gdLst/>
              <a:ahLst/>
              <a:cxnLst/>
              <a:rect l="l" t="t" r="r" b="b"/>
              <a:pathLst>
                <a:path w="339" h="180" extrusionOk="0">
                  <a:moveTo>
                    <a:pt x="0" y="1"/>
                  </a:moveTo>
                  <a:cubicBezTo>
                    <a:pt x="40" y="40"/>
                    <a:pt x="120" y="120"/>
                    <a:pt x="199" y="180"/>
                  </a:cubicBezTo>
                  <a:lnTo>
                    <a:pt x="279" y="180"/>
                  </a:lnTo>
                  <a:lnTo>
                    <a:pt x="339" y="140"/>
                  </a:lnTo>
                  <a:lnTo>
                    <a:pt x="3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2" name="Google Shape;18162;p41"/>
            <p:cNvSpPr/>
            <p:nvPr/>
          </p:nvSpPr>
          <p:spPr>
            <a:xfrm>
              <a:off x="5847250" y="3202875"/>
              <a:ext cx="5500" cy="2275"/>
            </a:xfrm>
            <a:custGeom>
              <a:avLst/>
              <a:gdLst/>
              <a:ahLst/>
              <a:cxnLst/>
              <a:rect l="l" t="t" r="r" b="b"/>
              <a:pathLst>
                <a:path w="220" h="91" extrusionOk="0">
                  <a:moveTo>
                    <a:pt x="102" y="1"/>
                  </a:moveTo>
                  <a:cubicBezTo>
                    <a:pt x="65" y="1"/>
                    <a:pt x="30" y="30"/>
                    <a:pt x="0" y="90"/>
                  </a:cubicBezTo>
                  <a:lnTo>
                    <a:pt x="219" y="90"/>
                  </a:lnTo>
                  <a:cubicBezTo>
                    <a:pt x="179" y="30"/>
                    <a:pt x="140"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3" name="Google Shape;18163;p41"/>
            <p:cNvSpPr/>
            <p:nvPr/>
          </p:nvSpPr>
          <p:spPr>
            <a:xfrm>
              <a:off x="5857200" y="3206100"/>
              <a:ext cx="5000" cy="5000"/>
            </a:xfrm>
            <a:custGeom>
              <a:avLst/>
              <a:gdLst/>
              <a:ahLst/>
              <a:cxnLst/>
              <a:rect l="l" t="t" r="r" b="b"/>
              <a:pathLst>
                <a:path w="200" h="200" extrusionOk="0">
                  <a:moveTo>
                    <a:pt x="0" y="1"/>
                  </a:moveTo>
                  <a:lnTo>
                    <a:pt x="0" y="200"/>
                  </a:lnTo>
                  <a:lnTo>
                    <a:pt x="100" y="200"/>
                  </a:lnTo>
                  <a:lnTo>
                    <a:pt x="199" y="160"/>
                  </a:lnTo>
                  <a:cubicBezTo>
                    <a:pt x="159" y="60"/>
                    <a:pt x="10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4" name="Google Shape;18164;p41"/>
            <p:cNvSpPr/>
            <p:nvPr/>
          </p:nvSpPr>
          <p:spPr>
            <a:xfrm>
              <a:off x="5641850" y="3231650"/>
              <a:ext cx="19925" cy="7275"/>
            </a:xfrm>
            <a:custGeom>
              <a:avLst/>
              <a:gdLst/>
              <a:ahLst/>
              <a:cxnLst/>
              <a:rect l="l" t="t" r="r" b="b"/>
              <a:pathLst>
                <a:path w="797" h="291" extrusionOk="0">
                  <a:moveTo>
                    <a:pt x="710" y="0"/>
                  </a:moveTo>
                  <a:cubicBezTo>
                    <a:pt x="681" y="0"/>
                    <a:pt x="652" y="10"/>
                    <a:pt x="617" y="33"/>
                  </a:cubicBezTo>
                  <a:cubicBezTo>
                    <a:pt x="419" y="53"/>
                    <a:pt x="220" y="53"/>
                    <a:pt x="21" y="93"/>
                  </a:cubicBezTo>
                  <a:cubicBezTo>
                    <a:pt x="21" y="133"/>
                    <a:pt x="21" y="192"/>
                    <a:pt x="1" y="232"/>
                  </a:cubicBezTo>
                  <a:cubicBezTo>
                    <a:pt x="127" y="259"/>
                    <a:pt x="253" y="290"/>
                    <a:pt x="376" y="290"/>
                  </a:cubicBezTo>
                  <a:cubicBezTo>
                    <a:pt x="524" y="290"/>
                    <a:pt x="666" y="245"/>
                    <a:pt x="796" y="93"/>
                  </a:cubicBezTo>
                  <a:lnTo>
                    <a:pt x="777" y="13"/>
                  </a:lnTo>
                  <a:cubicBezTo>
                    <a:pt x="752" y="5"/>
                    <a:pt x="731"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5" name="Google Shape;18165;p41"/>
            <p:cNvSpPr/>
            <p:nvPr/>
          </p:nvSpPr>
          <p:spPr>
            <a:xfrm>
              <a:off x="5733850" y="3224000"/>
              <a:ext cx="13950" cy="6000"/>
            </a:xfrm>
            <a:custGeom>
              <a:avLst/>
              <a:gdLst/>
              <a:ahLst/>
              <a:cxnLst/>
              <a:rect l="l" t="t" r="r" b="b"/>
              <a:pathLst>
                <a:path w="558" h="240" extrusionOk="0">
                  <a:moveTo>
                    <a:pt x="558" y="1"/>
                  </a:moveTo>
                  <a:cubicBezTo>
                    <a:pt x="359" y="21"/>
                    <a:pt x="180" y="41"/>
                    <a:pt x="1" y="81"/>
                  </a:cubicBezTo>
                  <a:cubicBezTo>
                    <a:pt x="100" y="200"/>
                    <a:pt x="260" y="200"/>
                    <a:pt x="399" y="240"/>
                  </a:cubicBezTo>
                  <a:lnTo>
                    <a:pt x="478" y="240"/>
                  </a:lnTo>
                  <a:lnTo>
                    <a:pt x="558" y="220"/>
                  </a:lnTo>
                  <a:lnTo>
                    <a:pt x="5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6" name="Google Shape;18166;p41"/>
            <p:cNvSpPr/>
            <p:nvPr/>
          </p:nvSpPr>
          <p:spPr>
            <a:xfrm>
              <a:off x="6401750" y="3204250"/>
              <a:ext cx="3025" cy="3375"/>
            </a:xfrm>
            <a:custGeom>
              <a:avLst/>
              <a:gdLst/>
              <a:ahLst/>
              <a:cxnLst/>
              <a:rect l="l" t="t" r="r" b="b"/>
              <a:pathLst>
                <a:path w="121" h="135" extrusionOk="0">
                  <a:moveTo>
                    <a:pt x="54" y="0"/>
                  </a:moveTo>
                  <a:cubicBezTo>
                    <a:pt x="32" y="0"/>
                    <a:pt x="13" y="27"/>
                    <a:pt x="1" y="75"/>
                  </a:cubicBezTo>
                  <a:cubicBezTo>
                    <a:pt x="1" y="95"/>
                    <a:pt x="1" y="115"/>
                    <a:pt x="21" y="134"/>
                  </a:cubicBezTo>
                  <a:cubicBezTo>
                    <a:pt x="41" y="134"/>
                    <a:pt x="60" y="115"/>
                    <a:pt x="100" y="115"/>
                  </a:cubicBezTo>
                  <a:cubicBezTo>
                    <a:pt x="100" y="75"/>
                    <a:pt x="120" y="35"/>
                    <a:pt x="100" y="35"/>
                  </a:cubicBezTo>
                  <a:cubicBezTo>
                    <a:pt x="85" y="11"/>
                    <a:pt x="69" y="0"/>
                    <a:pt x="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7" name="Google Shape;18167;p41"/>
            <p:cNvSpPr/>
            <p:nvPr/>
          </p:nvSpPr>
          <p:spPr>
            <a:xfrm>
              <a:off x="6429100" y="3082075"/>
              <a:ext cx="4025" cy="2150"/>
            </a:xfrm>
            <a:custGeom>
              <a:avLst/>
              <a:gdLst/>
              <a:ahLst/>
              <a:cxnLst/>
              <a:rect l="l" t="t" r="r" b="b"/>
              <a:pathLst>
                <a:path w="161" h="86" extrusionOk="0">
                  <a:moveTo>
                    <a:pt x="117" y="0"/>
                  </a:moveTo>
                  <a:cubicBezTo>
                    <a:pt x="77" y="0"/>
                    <a:pt x="29" y="14"/>
                    <a:pt x="1" y="28"/>
                  </a:cubicBezTo>
                  <a:cubicBezTo>
                    <a:pt x="29" y="66"/>
                    <a:pt x="62" y="86"/>
                    <a:pt x="90" y="86"/>
                  </a:cubicBezTo>
                  <a:cubicBezTo>
                    <a:pt x="122" y="86"/>
                    <a:pt x="150" y="61"/>
                    <a:pt x="160" y="9"/>
                  </a:cubicBezTo>
                  <a:cubicBezTo>
                    <a:pt x="148" y="3"/>
                    <a:pt x="133" y="0"/>
                    <a:pt x="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8" name="Google Shape;18168;p41"/>
            <p:cNvSpPr/>
            <p:nvPr/>
          </p:nvSpPr>
          <p:spPr>
            <a:xfrm>
              <a:off x="5780600" y="3062375"/>
              <a:ext cx="5000" cy="9975"/>
            </a:xfrm>
            <a:custGeom>
              <a:avLst/>
              <a:gdLst/>
              <a:ahLst/>
              <a:cxnLst/>
              <a:rect l="l" t="t" r="r" b="b"/>
              <a:pathLst>
                <a:path w="200" h="399" extrusionOk="0">
                  <a:moveTo>
                    <a:pt x="21" y="1"/>
                  </a:moveTo>
                  <a:cubicBezTo>
                    <a:pt x="1" y="180"/>
                    <a:pt x="21" y="319"/>
                    <a:pt x="180" y="399"/>
                  </a:cubicBezTo>
                  <a:cubicBezTo>
                    <a:pt x="200" y="240"/>
                    <a:pt x="180" y="100"/>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9" name="Google Shape;18169;p41"/>
            <p:cNvSpPr/>
            <p:nvPr/>
          </p:nvSpPr>
          <p:spPr>
            <a:xfrm>
              <a:off x="5862675" y="3066225"/>
              <a:ext cx="16925" cy="56975"/>
            </a:xfrm>
            <a:custGeom>
              <a:avLst/>
              <a:gdLst/>
              <a:ahLst/>
              <a:cxnLst/>
              <a:rect l="l" t="t" r="r" b="b"/>
              <a:pathLst>
                <a:path w="677" h="2279" extrusionOk="0">
                  <a:moveTo>
                    <a:pt x="259" y="1"/>
                  </a:moveTo>
                  <a:cubicBezTo>
                    <a:pt x="229" y="1"/>
                    <a:pt x="199" y="16"/>
                    <a:pt x="179" y="46"/>
                  </a:cubicBezTo>
                  <a:cubicBezTo>
                    <a:pt x="40" y="782"/>
                    <a:pt x="199" y="1538"/>
                    <a:pt x="0" y="2274"/>
                  </a:cubicBezTo>
                  <a:cubicBezTo>
                    <a:pt x="24" y="2277"/>
                    <a:pt x="46" y="2278"/>
                    <a:pt x="68" y="2278"/>
                  </a:cubicBezTo>
                  <a:cubicBezTo>
                    <a:pt x="336" y="2278"/>
                    <a:pt x="441" y="2057"/>
                    <a:pt x="478" y="1836"/>
                  </a:cubicBezTo>
                  <a:cubicBezTo>
                    <a:pt x="537" y="1239"/>
                    <a:pt x="676" y="623"/>
                    <a:pt x="338" y="46"/>
                  </a:cubicBezTo>
                  <a:cubicBezTo>
                    <a:pt x="318" y="16"/>
                    <a:pt x="289" y="1"/>
                    <a:pt x="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0" name="Google Shape;18170;p41"/>
            <p:cNvSpPr/>
            <p:nvPr/>
          </p:nvSpPr>
          <p:spPr>
            <a:xfrm>
              <a:off x="5860675" y="3048600"/>
              <a:ext cx="11950" cy="18775"/>
            </a:xfrm>
            <a:custGeom>
              <a:avLst/>
              <a:gdLst/>
              <a:ahLst/>
              <a:cxnLst/>
              <a:rect l="l" t="t" r="r" b="b"/>
              <a:pathLst>
                <a:path w="478" h="751" extrusionOk="0">
                  <a:moveTo>
                    <a:pt x="251" y="0"/>
                  </a:moveTo>
                  <a:cubicBezTo>
                    <a:pt x="176" y="0"/>
                    <a:pt x="88" y="75"/>
                    <a:pt x="1" y="174"/>
                  </a:cubicBezTo>
                  <a:cubicBezTo>
                    <a:pt x="60" y="373"/>
                    <a:pt x="20" y="592"/>
                    <a:pt x="219" y="751"/>
                  </a:cubicBezTo>
                  <a:lnTo>
                    <a:pt x="418" y="751"/>
                  </a:lnTo>
                  <a:cubicBezTo>
                    <a:pt x="418" y="572"/>
                    <a:pt x="478" y="353"/>
                    <a:pt x="398" y="174"/>
                  </a:cubicBezTo>
                  <a:cubicBezTo>
                    <a:pt x="363" y="49"/>
                    <a:pt x="311"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1" name="Google Shape;18171;p41"/>
            <p:cNvSpPr/>
            <p:nvPr/>
          </p:nvSpPr>
          <p:spPr>
            <a:xfrm>
              <a:off x="5818900" y="2992250"/>
              <a:ext cx="6500" cy="3025"/>
            </a:xfrm>
            <a:custGeom>
              <a:avLst/>
              <a:gdLst/>
              <a:ahLst/>
              <a:cxnLst/>
              <a:rect l="l" t="t" r="r" b="b"/>
              <a:pathLst>
                <a:path w="260" h="121" extrusionOk="0">
                  <a:moveTo>
                    <a:pt x="259" y="1"/>
                  </a:moveTo>
                  <a:cubicBezTo>
                    <a:pt x="160" y="1"/>
                    <a:pt x="60" y="21"/>
                    <a:pt x="1" y="120"/>
                  </a:cubicBezTo>
                  <a:cubicBezTo>
                    <a:pt x="80" y="61"/>
                    <a:pt x="160" y="21"/>
                    <a:pt x="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2" name="Google Shape;18172;p41"/>
            <p:cNvSpPr/>
            <p:nvPr/>
          </p:nvSpPr>
          <p:spPr>
            <a:xfrm>
              <a:off x="5847750" y="2986300"/>
              <a:ext cx="6000" cy="4000"/>
            </a:xfrm>
            <a:custGeom>
              <a:avLst/>
              <a:gdLst/>
              <a:ahLst/>
              <a:cxnLst/>
              <a:rect l="l" t="t" r="r" b="b"/>
              <a:pathLst>
                <a:path w="240" h="160" extrusionOk="0">
                  <a:moveTo>
                    <a:pt x="239" y="0"/>
                  </a:moveTo>
                  <a:lnTo>
                    <a:pt x="239" y="0"/>
                  </a:lnTo>
                  <a:cubicBezTo>
                    <a:pt x="140" y="60"/>
                    <a:pt x="80" y="100"/>
                    <a:pt x="0" y="159"/>
                  </a:cubicBezTo>
                  <a:cubicBezTo>
                    <a:pt x="100" y="159"/>
                    <a:pt x="179" y="10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3" name="Google Shape;18173;p41"/>
            <p:cNvSpPr/>
            <p:nvPr/>
          </p:nvSpPr>
          <p:spPr>
            <a:xfrm>
              <a:off x="5470775" y="2881850"/>
              <a:ext cx="78100" cy="19225"/>
            </a:xfrm>
            <a:custGeom>
              <a:avLst/>
              <a:gdLst/>
              <a:ahLst/>
              <a:cxnLst/>
              <a:rect l="l" t="t" r="r" b="b"/>
              <a:pathLst>
                <a:path w="3124" h="769" extrusionOk="0">
                  <a:moveTo>
                    <a:pt x="2487" y="1"/>
                  </a:moveTo>
                  <a:cubicBezTo>
                    <a:pt x="1970" y="80"/>
                    <a:pt x="1473" y="140"/>
                    <a:pt x="975" y="200"/>
                  </a:cubicBezTo>
                  <a:cubicBezTo>
                    <a:pt x="796" y="379"/>
                    <a:pt x="538" y="359"/>
                    <a:pt x="299" y="379"/>
                  </a:cubicBezTo>
                  <a:cubicBezTo>
                    <a:pt x="80" y="399"/>
                    <a:pt x="1" y="558"/>
                    <a:pt x="1" y="757"/>
                  </a:cubicBezTo>
                  <a:cubicBezTo>
                    <a:pt x="109" y="765"/>
                    <a:pt x="217" y="768"/>
                    <a:pt x="324" y="768"/>
                  </a:cubicBezTo>
                  <a:cubicBezTo>
                    <a:pt x="1280" y="768"/>
                    <a:pt x="2194" y="468"/>
                    <a:pt x="3124" y="200"/>
                  </a:cubicBezTo>
                  <a:cubicBezTo>
                    <a:pt x="2885" y="160"/>
                    <a:pt x="2646" y="239"/>
                    <a:pt x="2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4" name="Google Shape;18174;p41"/>
            <p:cNvSpPr/>
            <p:nvPr/>
          </p:nvSpPr>
          <p:spPr>
            <a:xfrm>
              <a:off x="5537425" y="2926225"/>
              <a:ext cx="29350" cy="15500"/>
            </a:xfrm>
            <a:custGeom>
              <a:avLst/>
              <a:gdLst/>
              <a:ahLst/>
              <a:cxnLst/>
              <a:rect l="l" t="t" r="r" b="b"/>
              <a:pathLst>
                <a:path w="1174" h="620" extrusionOk="0">
                  <a:moveTo>
                    <a:pt x="546" y="1"/>
                  </a:moveTo>
                  <a:cubicBezTo>
                    <a:pt x="368" y="1"/>
                    <a:pt x="182" y="58"/>
                    <a:pt x="0" y="116"/>
                  </a:cubicBezTo>
                  <a:cubicBezTo>
                    <a:pt x="179" y="454"/>
                    <a:pt x="617" y="175"/>
                    <a:pt x="776" y="494"/>
                  </a:cubicBezTo>
                  <a:cubicBezTo>
                    <a:pt x="852" y="539"/>
                    <a:pt x="940" y="619"/>
                    <a:pt x="1012" y="619"/>
                  </a:cubicBezTo>
                  <a:cubicBezTo>
                    <a:pt x="1035" y="619"/>
                    <a:pt x="1056" y="612"/>
                    <a:pt x="1074" y="593"/>
                  </a:cubicBezTo>
                  <a:cubicBezTo>
                    <a:pt x="1174" y="513"/>
                    <a:pt x="1134" y="374"/>
                    <a:pt x="1074" y="275"/>
                  </a:cubicBezTo>
                  <a:cubicBezTo>
                    <a:pt x="919" y="68"/>
                    <a:pt x="738" y="1"/>
                    <a:pt x="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5" name="Google Shape;18175;p41"/>
            <p:cNvSpPr/>
            <p:nvPr/>
          </p:nvSpPr>
          <p:spPr>
            <a:xfrm>
              <a:off x="5607550" y="2876375"/>
              <a:ext cx="29850" cy="5000"/>
            </a:xfrm>
            <a:custGeom>
              <a:avLst/>
              <a:gdLst/>
              <a:ahLst/>
              <a:cxnLst/>
              <a:rect l="l" t="t" r="r" b="b"/>
              <a:pathLst>
                <a:path w="1194" h="200" extrusionOk="0">
                  <a:moveTo>
                    <a:pt x="995" y="1"/>
                  </a:moveTo>
                  <a:cubicBezTo>
                    <a:pt x="756" y="21"/>
                    <a:pt x="497" y="21"/>
                    <a:pt x="259" y="21"/>
                  </a:cubicBezTo>
                  <a:cubicBezTo>
                    <a:pt x="239" y="61"/>
                    <a:pt x="179" y="61"/>
                    <a:pt x="139" y="61"/>
                  </a:cubicBezTo>
                  <a:cubicBezTo>
                    <a:pt x="100" y="61"/>
                    <a:pt x="80" y="80"/>
                    <a:pt x="20" y="80"/>
                  </a:cubicBezTo>
                  <a:cubicBezTo>
                    <a:pt x="0" y="100"/>
                    <a:pt x="20" y="160"/>
                    <a:pt x="80" y="200"/>
                  </a:cubicBezTo>
                  <a:cubicBezTo>
                    <a:pt x="458" y="200"/>
                    <a:pt x="836" y="180"/>
                    <a:pt x="1194" y="180"/>
                  </a:cubicBezTo>
                  <a:cubicBezTo>
                    <a:pt x="1134" y="120"/>
                    <a:pt x="1074" y="61"/>
                    <a:pt x="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6" name="Google Shape;18176;p41"/>
            <p:cNvSpPr/>
            <p:nvPr/>
          </p:nvSpPr>
          <p:spPr>
            <a:xfrm>
              <a:off x="5604050" y="2877875"/>
              <a:ext cx="7000" cy="3500"/>
            </a:xfrm>
            <a:custGeom>
              <a:avLst/>
              <a:gdLst/>
              <a:ahLst/>
              <a:cxnLst/>
              <a:rect l="l" t="t" r="r" b="b"/>
              <a:pathLst>
                <a:path w="280" h="140" extrusionOk="0">
                  <a:moveTo>
                    <a:pt x="279" y="1"/>
                  </a:moveTo>
                  <a:cubicBezTo>
                    <a:pt x="180" y="1"/>
                    <a:pt x="80" y="40"/>
                    <a:pt x="1" y="120"/>
                  </a:cubicBezTo>
                  <a:cubicBezTo>
                    <a:pt x="80" y="140"/>
                    <a:pt x="140" y="140"/>
                    <a:pt x="220" y="140"/>
                  </a:cubicBezTo>
                  <a:cubicBezTo>
                    <a:pt x="220" y="100"/>
                    <a:pt x="240" y="40"/>
                    <a:pt x="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7" name="Google Shape;18177;p41"/>
            <p:cNvSpPr/>
            <p:nvPr/>
          </p:nvSpPr>
          <p:spPr>
            <a:xfrm>
              <a:off x="6357500" y="2805425"/>
              <a:ext cx="12950" cy="10325"/>
            </a:xfrm>
            <a:custGeom>
              <a:avLst/>
              <a:gdLst/>
              <a:ahLst/>
              <a:cxnLst/>
              <a:rect l="l" t="t" r="r" b="b"/>
              <a:pathLst>
                <a:path w="518" h="413" extrusionOk="0">
                  <a:moveTo>
                    <a:pt x="253" y="0"/>
                  </a:moveTo>
                  <a:cubicBezTo>
                    <a:pt x="178" y="0"/>
                    <a:pt x="96" y="14"/>
                    <a:pt x="20" y="14"/>
                  </a:cubicBezTo>
                  <a:cubicBezTo>
                    <a:pt x="20" y="134"/>
                    <a:pt x="0" y="253"/>
                    <a:pt x="0" y="372"/>
                  </a:cubicBezTo>
                  <a:cubicBezTo>
                    <a:pt x="80" y="372"/>
                    <a:pt x="120" y="372"/>
                    <a:pt x="179" y="412"/>
                  </a:cubicBezTo>
                  <a:cubicBezTo>
                    <a:pt x="299" y="352"/>
                    <a:pt x="518" y="352"/>
                    <a:pt x="478" y="153"/>
                  </a:cubicBezTo>
                  <a:cubicBezTo>
                    <a:pt x="443" y="27"/>
                    <a:pt x="355" y="0"/>
                    <a:pt x="2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8" name="Google Shape;18178;p41"/>
            <p:cNvSpPr/>
            <p:nvPr/>
          </p:nvSpPr>
          <p:spPr>
            <a:xfrm>
              <a:off x="6380875" y="2812100"/>
              <a:ext cx="14950" cy="7300"/>
            </a:xfrm>
            <a:custGeom>
              <a:avLst/>
              <a:gdLst/>
              <a:ahLst/>
              <a:cxnLst/>
              <a:rect l="l" t="t" r="r" b="b"/>
              <a:pathLst>
                <a:path w="598" h="292" extrusionOk="0">
                  <a:moveTo>
                    <a:pt x="299" y="1"/>
                  </a:moveTo>
                  <a:cubicBezTo>
                    <a:pt x="199" y="1"/>
                    <a:pt x="100" y="36"/>
                    <a:pt x="0" y="105"/>
                  </a:cubicBezTo>
                  <a:cubicBezTo>
                    <a:pt x="98" y="232"/>
                    <a:pt x="195" y="292"/>
                    <a:pt x="293" y="292"/>
                  </a:cubicBezTo>
                  <a:cubicBezTo>
                    <a:pt x="394" y="292"/>
                    <a:pt x="496" y="227"/>
                    <a:pt x="597" y="105"/>
                  </a:cubicBezTo>
                  <a:cubicBezTo>
                    <a:pt x="498" y="36"/>
                    <a:pt x="398"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9" name="Google Shape;18179;p41"/>
            <p:cNvSpPr/>
            <p:nvPr/>
          </p:nvSpPr>
          <p:spPr>
            <a:xfrm>
              <a:off x="6067550" y="2829025"/>
              <a:ext cx="37325" cy="5125"/>
            </a:xfrm>
            <a:custGeom>
              <a:avLst/>
              <a:gdLst/>
              <a:ahLst/>
              <a:cxnLst/>
              <a:rect l="l" t="t" r="r" b="b"/>
              <a:pathLst>
                <a:path w="1493" h="205" extrusionOk="0">
                  <a:moveTo>
                    <a:pt x="991" y="1"/>
                  </a:moveTo>
                  <a:cubicBezTo>
                    <a:pt x="655" y="1"/>
                    <a:pt x="319" y="18"/>
                    <a:pt x="1" y="124"/>
                  </a:cubicBezTo>
                  <a:cubicBezTo>
                    <a:pt x="18" y="124"/>
                    <a:pt x="36" y="123"/>
                    <a:pt x="54" y="123"/>
                  </a:cubicBezTo>
                  <a:cubicBezTo>
                    <a:pt x="331" y="123"/>
                    <a:pt x="619" y="205"/>
                    <a:pt x="898" y="205"/>
                  </a:cubicBezTo>
                  <a:cubicBezTo>
                    <a:pt x="1104" y="205"/>
                    <a:pt x="1305" y="160"/>
                    <a:pt x="1493" y="5"/>
                  </a:cubicBezTo>
                  <a:cubicBezTo>
                    <a:pt x="1327" y="5"/>
                    <a:pt x="1159" y="1"/>
                    <a:pt x="9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0" name="Google Shape;18180;p41"/>
            <p:cNvSpPr/>
            <p:nvPr/>
          </p:nvSpPr>
          <p:spPr>
            <a:xfrm>
              <a:off x="6037725" y="2774375"/>
              <a:ext cx="5000" cy="2575"/>
            </a:xfrm>
            <a:custGeom>
              <a:avLst/>
              <a:gdLst/>
              <a:ahLst/>
              <a:cxnLst/>
              <a:rect l="l" t="t" r="r" b="b"/>
              <a:pathLst>
                <a:path w="200" h="103" extrusionOk="0">
                  <a:moveTo>
                    <a:pt x="110" y="0"/>
                  </a:moveTo>
                  <a:cubicBezTo>
                    <a:pt x="76" y="0"/>
                    <a:pt x="38" y="26"/>
                    <a:pt x="0" y="82"/>
                  </a:cubicBezTo>
                  <a:lnTo>
                    <a:pt x="100" y="102"/>
                  </a:lnTo>
                  <a:lnTo>
                    <a:pt x="199" y="82"/>
                  </a:lnTo>
                  <a:cubicBezTo>
                    <a:pt x="178" y="31"/>
                    <a:pt x="147"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1" name="Google Shape;18181;p41"/>
            <p:cNvSpPr/>
            <p:nvPr/>
          </p:nvSpPr>
          <p:spPr>
            <a:xfrm>
              <a:off x="5672200" y="2874250"/>
              <a:ext cx="2500" cy="2150"/>
            </a:xfrm>
            <a:custGeom>
              <a:avLst/>
              <a:gdLst/>
              <a:ahLst/>
              <a:cxnLst/>
              <a:rect l="l" t="t" r="r" b="b"/>
              <a:pathLst>
                <a:path w="100" h="86" extrusionOk="0">
                  <a:moveTo>
                    <a:pt x="60" y="1"/>
                  </a:moveTo>
                  <a:cubicBezTo>
                    <a:pt x="46" y="1"/>
                    <a:pt x="27" y="21"/>
                    <a:pt x="0" y="66"/>
                  </a:cubicBezTo>
                  <a:cubicBezTo>
                    <a:pt x="40" y="86"/>
                    <a:pt x="60" y="86"/>
                    <a:pt x="100" y="86"/>
                  </a:cubicBezTo>
                  <a:cubicBezTo>
                    <a:pt x="89" y="31"/>
                    <a:pt x="78" y="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2" name="Google Shape;18182;p41"/>
            <p:cNvSpPr/>
            <p:nvPr/>
          </p:nvSpPr>
          <p:spPr>
            <a:xfrm>
              <a:off x="5357400" y="2861975"/>
              <a:ext cx="13450" cy="9450"/>
            </a:xfrm>
            <a:custGeom>
              <a:avLst/>
              <a:gdLst/>
              <a:ahLst/>
              <a:cxnLst/>
              <a:rect l="l" t="t" r="r" b="b"/>
              <a:pathLst>
                <a:path w="538" h="378" extrusionOk="0">
                  <a:moveTo>
                    <a:pt x="358" y="0"/>
                  </a:moveTo>
                  <a:cubicBezTo>
                    <a:pt x="239" y="0"/>
                    <a:pt x="80" y="40"/>
                    <a:pt x="0" y="159"/>
                  </a:cubicBezTo>
                  <a:cubicBezTo>
                    <a:pt x="159" y="239"/>
                    <a:pt x="358" y="298"/>
                    <a:pt x="537" y="378"/>
                  </a:cubicBezTo>
                  <a:cubicBezTo>
                    <a:pt x="537" y="239"/>
                    <a:pt x="537" y="8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3" name="Google Shape;18183;p41"/>
            <p:cNvSpPr/>
            <p:nvPr/>
          </p:nvSpPr>
          <p:spPr>
            <a:xfrm>
              <a:off x="5377275" y="2861975"/>
              <a:ext cx="12975" cy="8950"/>
            </a:xfrm>
            <a:custGeom>
              <a:avLst/>
              <a:gdLst/>
              <a:ahLst/>
              <a:cxnLst/>
              <a:rect l="l" t="t" r="r" b="b"/>
              <a:pathLst>
                <a:path w="519" h="358" extrusionOk="0">
                  <a:moveTo>
                    <a:pt x="518" y="0"/>
                  </a:moveTo>
                  <a:lnTo>
                    <a:pt x="518" y="0"/>
                  </a:lnTo>
                  <a:cubicBezTo>
                    <a:pt x="419" y="40"/>
                    <a:pt x="339" y="40"/>
                    <a:pt x="240" y="40"/>
                  </a:cubicBezTo>
                  <a:cubicBezTo>
                    <a:pt x="120" y="60"/>
                    <a:pt x="1" y="100"/>
                    <a:pt x="41" y="259"/>
                  </a:cubicBezTo>
                  <a:cubicBezTo>
                    <a:pt x="54" y="327"/>
                    <a:pt x="105" y="357"/>
                    <a:pt x="167" y="357"/>
                  </a:cubicBezTo>
                  <a:cubicBezTo>
                    <a:pt x="196" y="357"/>
                    <a:pt x="228" y="351"/>
                    <a:pt x="259" y="338"/>
                  </a:cubicBezTo>
                  <a:cubicBezTo>
                    <a:pt x="339" y="279"/>
                    <a:pt x="438" y="259"/>
                    <a:pt x="518" y="199"/>
                  </a:cubicBezTo>
                  <a:cubicBezTo>
                    <a:pt x="498" y="159"/>
                    <a:pt x="498" y="80"/>
                    <a:pt x="5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4" name="Google Shape;18184;p41"/>
            <p:cNvSpPr/>
            <p:nvPr/>
          </p:nvSpPr>
          <p:spPr>
            <a:xfrm>
              <a:off x="5394700" y="2871900"/>
              <a:ext cx="5975" cy="3575"/>
            </a:xfrm>
            <a:custGeom>
              <a:avLst/>
              <a:gdLst/>
              <a:ahLst/>
              <a:cxnLst/>
              <a:rect l="l" t="t" r="r" b="b"/>
              <a:pathLst>
                <a:path w="239" h="143" extrusionOk="0">
                  <a:moveTo>
                    <a:pt x="0" y="1"/>
                  </a:moveTo>
                  <a:lnTo>
                    <a:pt x="0" y="1"/>
                  </a:lnTo>
                  <a:cubicBezTo>
                    <a:pt x="40" y="54"/>
                    <a:pt x="80" y="142"/>
                    <a:pt x="137" y="142"/>
                  </a:cubicBezTo>
                  <a:cubicBezTo>
                    <a:pt x="166" y="142"/>
                    <a:pt x="199" y="120"/>
                    <a:pt x="239" y="61"/>
                  </a:cubicBezTo>
                  <a:cubicBezTo>
                    <a:pt x="159" y="41"/>
                    <a:pt x="60" y="4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5" name="Google Shape;18185;p41"/>
            <p:cNvSpPr/>
            <p:nvPr/>
          </p:nvSpPr>
          <p:spPr>
            <a:xfrm>
              <a:off x="5389725" y="2866925"/>
              <a:ext cx="5000" cy="5000"/>
            </a:xfrm>
            <a:custGeom>
              <a:avLst/>
              <a:gdLst/>
              <a:ahLst/>
              <a:cxnLst/>
              <a:rect l="l" t="t" r="r" b="b"/>
              <a:pathLst>
                <a:path w="200" h="200" extrusionOk="0">
                  <a:moveTo>
                    <a:pt x="0" y="1"/>
                  </a:moveTo>
                  <a:lnTo>
                    <a:pt x="0" y="1"/>
                  </a:lnTo>
                  <a:cubicBezTo>
                    <a:pt x="60" y="81"/>
                    <a:pt x="139" y="140"/>
                    <a:pt x="199" y="200"/>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6" name="Google Shape;18186;p41"/>
            <p:cNvSpPr/>
            <p:nvPr/>
          </p:nvSpPr>
          <p:spPr>
            <a:xfrm>
              <a:off x="5259425" y="2934850"/>
              <a:ext cx="6475" cy="3725"/>
            </a:xfrm>
            <a:custGeom>
              <a:avLst/>
              <a:gdLst/>
              <a:ahLst/>
              <a:cxnLst/>
              <a:rect l="l" t="t" r="r" b="b"/>
              <a:pathLst>
                <a:path w="259" h="149" extrusionOk="0">
                  <a:moveTo>
                    <a:pt x="118" y="1"/>
                  </a:moveTo>
                  <a:cubicBezTo>
                    <a:pt x="87" y="1"/>
                    <a:pt x="50" y="20"/>
                    <a:pt x="0" y="69"/>
                  </a:cubicBezTo>
                  <a:cubicBezTo>
                    <a:pt x="80" y="109"/>
                    <a:pt x="179" y="129"/>
                    <a:pt x="259" y="149"/>
                  </a:cubicBezTo>
                  <a:cubicBezTo>
                    <a:pt x="218" y="94"/>
                    <a:pt x="186" y="1"/>
                    <a:pt x="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7" name="Google Shape;18187;p41"/>
            <p:cNvSpPr/>
            <p:nvPr/>
          </p:nvSpPr>
          <p:spPr>
            <a:xfrm>
              <a:off x="6381875" y="2805775"/>
              <a:ext cx="13950" cy="8975"/>
            </a:xfrm>
            <a:custGeom>
              <a:avLst/>
              <a:gdLst/>
              <a:ahLst/>
              <a:cxnLst/>
              <a:rect l="l" t="t" r="r" b="b"/>
              <a:pathLst>
                <a:path w="558" h="359" extrusionOk="0">
                  <a:moveTo>
                    <a:pt x="358" y="0"/>
                  </a:moveTo>
                  <a:cubicBezTo>
                    <a:pt x="199" y="60"/>
                    <a:pt x="60" y="199"/>
                    <a:pt x="0" y="358"/>
                  </a:cubicBezTo>
                  <a:lnTo>
                    <a:pt x="557" y="358"/>
                  </a:lnTo>
                  <a:cubicBezTo>
                    <a:pt x="497" y="239"/>
                    <a:pt x="418" y="12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8" name="Google Shape;18188;p41"/>
            <p:cNvSpPr/>
            <p:nvPr/>
          </p:nvSpPr>
          <p:spPr>
            <a:xfrm>
              <a:off x="5451875" y="2895775"/>
              <a:ext cx="5000" cy="3025"/>
            </a:xfrm>
            <a:custGeom>
              <a:avLst/>
              <a:gdLst/>
              <a:ahLst/>
              <a:cxnLst/>
              <a:rect l="l" t="t" r="r" b="b"/>
              <a:pathLst>
                <a:path w="200" h="121" extrusionOk="0">
                  <a:moveTo>
                    <a:pt x="1" y="1"/>
                  </a:moveTo>
                  <a:cubicBezTo>
                    <a:pt x="29" y="85"/>
                    <a:pt x="61" y="121"/>
                    <a:pt x="94" y="121"/>
                  </a:cubicBezTo>
                  <a:cubicBezTo>
                    <a:pt x="131" y="121"/>
                    <a:pt x="168" y="75"/>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9" name="Google Shape;18189;p41"/>
            <p:cNvSpPr/>
            <p:nvPr/>
          </p:nvSpPr>
          <p:spPr>
            <a:xfrm>
              <a:off x="6219250" y="3100600"/>
              <a:ext cx="19400" cy="5075"/>
            </a:xfrm>
            <a:custGeom>
              <a:avLst/>
              <a:gdLst/>
              <a:ahLst/>
              <a:cxnLst/>
              <a:rect l="l" t="t" r="r" b="b"/>
              <a:pathLst>
                <a:path w="776" h="203" extrusionOk="0">
                  <a:moveTo>
                    <a:pt x="417" y="0"/>
                  </a:moveTo>
                  <a:cubicBezTo>
                    <a:pt x="279" y="0"/>
                    <a:pt x="137" y="77"/>
                    <a:pt x="0" y="202"/>
                  </a:cubicBezTo>
                  <a:lnTo>
                    <a:pt x="776" y="202"/>
                  </a:lnTo>
                  <a:cubicBezTo>
                    <a:pt x="663" y="61"/>
                    <a:pt x="542"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0" name="Google Shape;18190;p41"/>
            <p:cNvSpPr/>
            <p:nvPr/>
          </p:nvSpPr>
          <p:spPr>
            <a:xfrm>
              <a:off x="6176475" y="3115100"/>
              <a:ext cx="9475" cy="5500"/>
            </a:xfrm>
            <a:custGeom>
              <a:avLst/>
              <a:gdLst/>
              <a:ahLst/>
              <a:cxnLst/>
              <a:rect l="l" t="t" r="r" b="b"/>
              <a:pathLst>
                <a:path w="379" h="220" extrusionOk="0">
                  <a:moveTo>
                    <a:pt x="378" y="0"/>
                  </a:moveTo>
                  <a:cubicBezTo>
                    <a:pt x="219" y="0"/>
                    <a:pt x="80" y="60"/>
                    <a:pt x="0" y="219"/>
                  </a:cubicBezTo>
                  <a:lnTo>
                    <a:pt x="378" y="160"/>
                  </a:lnTo>
                  <a:lnTo>
                    <a:pt x="3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1" name="Google Shape;18191;p41"/>
            <p:cNvSpPr/>
            <p:nvPr/>
          </p:nvSpPr>
          <p:spPr>
            <a:xfrm>
              <a:off x="5408625" y="3057675"/>
              <a:ext cx="19400" cy="4800"/>
            </a:xfrm>
            <a:custGeom>
              <a:avLst/>
              <a:gdLst/>
              <a:ahLst/>
              <a:cxnLst/>
              <a:rect l="l" t="t" r="r" b="b"/>
              <a:pathLst>
                <a:path w="776" h="192" extrusionOk="0">
                  <a:moveTo>
                    <a:pt x="349" y="1"/>
                  </a:moveTo>
                  <a:cubicBezTo>
                    <a:pt x="255" y="1"/>
                    <a:pt x="159" y="12"/>
                    <a:pt x="67" y="12"/>
                  </a:cubicBezTo>
                  <a:cubicBezTo>
                    <a:pt x="45" y="12"/>
                    <a:pt x="22" y="11"/>
                    <a:pt x="0" y="10"/>
                  </a:cubicBezTo>
                  <a:lnTo>
                    <a:pt x="0" y="10"/>
                  </a:lnTo>
                  <a:cubicBezTo>
                    <a:pt x="121" y="166"/>
                    <a:pt x="278" y="192"/>
                    <a:pt x="444" y="192"/>
                  </a:cubicBezTo>
                  <a:cubicBezTo>
                    <a:pt x="524" y="192"/>
                    <a:pt x="606" y="186"/>
                    <a:pt x="687" y="186"/>
                  </a:cubicBezTo>
                  <a:cubicBezTo>
                    <a:pt x="717" y="186"/>
                    <a:pt x="746" y="187"/>
                    <a:pt x="776" y="189"/>
                  </a:cubicBezTo>
                  <a:cubicBezTo>
                    <a:pt x="652" y="31"/>
                    <a:pt x="502" y="1"/>
                    <a:pt x="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2" name="Google Shape;18192;p41"/>
            <p:cNvSpPr/>
            <p:nvPr/>
          </p:nvSpPr>
          <p:spPr>
            <a:xfrm>
              <a:off x="5432000" y="3062800"/>
              <a:ext cx="14925" cy="4100"/>
            </a:xfrm>
            <a:custGeom>
              <a:avLst/>
              <a:gdLst/>
              <a:ahLst/>
              <a:cxnLst/>
              <a:rect l="l" t="t" r="r" b="b"/>
              <a:pathLst>
                <a:path w="597" h="164" extrusionOk="0">
                  <a:moveTo>
                    <a:pt x="186" y="0"/>
                  </a:moveTo>
                  <a:cubicBezTo>
                    <a:pt x="125" y="0"/>
                    <a:pt x="63" y="4"/>
                    <a:pt x="0" y="4"/>
                  </a:cubicBezTo>
                  <a:cubicBezTo>
                    <a:pt x="130" y="150"/>
                    <a:pt x="287" y="164"/>
                    <a:pt x="471" y="164"/>
                  </a:cubicBezTo>
                  <a:cubicBezTo>
                    <a:pt x="511" y="164"/>
                    <a:pt x="553" y="163"/>
                    <a:pt x="597" y="163"/>
                  </a:cubicBezTo>
                  <a:cubicBezTo>
                    <a:pt x="483" y="21"/>
                    <a:pt x="339"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3" name="Google Shape;18193;p41"/>
            <p:cNvSpPr/>
            <p:nvPr/>
          </p:nvSpPr>
          <p:spPr>
            <a:xfrm>
              <a:off x="5255450" y="3030050"/>
              <a:ext cx="5475" cy="3525"/>
            </a:xfrm>
            <a:custGeom>
              <a:avLst/>
              <a:gdLst/>
              <a:ahLst/>
              <a:cxnLst/>
              <a:rect l="l" t="t" r="r" b="b"/>
              <a:pathLst>
                <a:path w="219" h="141" extrusionOk="0">
                  <a:moveTo>
                    <a:pt x="219" y="140"/>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4" name="Google Shape;18194;p41"/>
            <p:cNvSpPr/>
            <p:nvPr/>
          </p:nvSpPr>
          <p:spPr>
            <a:xfrm>
              <a:off x="5459850" y="3068250"/>
              <a:ext cx="5975" cy="3600"/>
            </a:xfrm>
            <a:custGeom>
              <a:avLst/>
              <a:gdLst/>
              <a:ahLst/>
              <a:cxnLst/>
              <a:rect l="l" t="t" r="r" b="b"/>
              <a:pathLst>
                <a:path w="239" h="144" extrusionOk="0">
                  <a:moveTo>
                    <a:pt x="38" y="1"/>
                  </a:moveTo>
                  <a:cubicBezTo>
                    <a:pt x="26" y="1"/>
                    <a:pt x="13" y="2"/>
                    <a:pt x="0" y="5"/>
                  </a:cubicBezTo>
                  <a:cubicBezTo>
                    <a:pt x="80" y="44"/>
                    <a:pt x="179" y="84"/>
                    <a:pt x="239" y="144"/>
                  </a:cubicBezTo>
                  <a:cubicBezTo>
                    <a:pt x="204" y="57"/>
                    <a:pt x="124" y="1"/>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5" name="Google Shape;18195;p41"/>
            <p:cNvSpPr/>
            <p:nvPr/>
          </p:nvSpPr>
          <p:spPr>
            <a:xfrm>
              <a:off x="5169900" y="3106275"/>
              <a:ext cx="9975" cy="4000"/>
            </a:xfrm>
            <a:custGeom>
              <a:avLst/>
              <a:gdLst/>
              <a:ahLst/>
              <a:cxnLst/>
              <a:rect l="l" t="t" r="r" b="b"/>
              <a:pathLst>
                <a:path w="399" h="160" extrusionOk="0">
                  <a:moveTo>
                    <a:pt x="121" y="1"/>
                  </a:moveTo>
                  <a:cubicBezTo>
                    <a:pt x="84" y="1"/>
                    <a:pt x="44" y="6"/>
                    <a:pt x="1" y="15"/>
                  </a:cubicBezTo>
                  <a:cubicBezTo>
                    <a:pt x="84" y="115"/>
                    <a:pt x="209" y="159"/>
                    <a:pt x="329" y="159"/>
                  </a:cubicBezTo>
                  <a:cubicBezTo>
                    <a:pt x="353" y="159"/>
                    <a:pt x="376" y="158"/>
                    <a:pt x="398" y="155"/>
                  </a:cubicBezTo>
                  <a:cubicBezTo>
                    <a:pt x="323" y="49"/>
                    <a:pt x="236"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6" name="Google Shape;18196;p41"/>
            <p:cNvSpPr/>
            <p:nvPr/>
          </p:nvSpPr>
          <p:spPr>
            <a:xfrm>
              <a:off x="5304175" y="2871900"/>
              <a:ext cx="9475" cy="4500"/>
            </a:xfrm>
            <a:custGeom>
              <a:avLst/>
              <a:gdLst/>
              <a:ahLst/>
              <a:cxnLst/>
              <a:rect l="l" t="t" r="r" b="b"/>
              <a:pathLst>
                <a:path w="379" h="180" extrusionOk="0">
                  <a:moveTo>
                    <a:pt x="1" y="1"/>
                  </a:moveTo>
                  <a:cubicBezTo>
                    <a:pt x="80" y="160"/>
                    <a:pt x="239" y="180"/>
                    <a:pt x="379" y="180"/>
                  </a:cubicBezTo>
                  <a:cubicBezTo>
                    <a:pt x="299" y="41"/>
                    <a:pt x="160"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7" name="Google Shape;18197;p41"/>
            <p:cNvSpPr/>
            <p:nvPr/>
          </p:nvSpPr>
          <p:spPr>
            <a:xfrm>
              <a:off x="5313625" y="2876375"/>
              <a:ext cx="5000" cy="2275"/>
            </a:xfrm>
            <a:custGeom>
              <a:avLst/>
              <a:gdLst/>
              <a:ahLst/>
              <a:cxnLst/>
              <a:rect l="l" t="t" r="r" b="b"/>
              <a:pathLst>
                <a:path w="200" h="91" extrusionOk="0">
                  <a:moveTo>
                    <a:pt x="1" y="1"/>
                  </a:moveTo>
                  <a:cubicBezTo>
                    <a:pt x="30" y="61"/>
                    <a:pt x="60" y="90"/>
                    <a:pt x="93" y="90"/>
                  </a:cubicBezTo>
                  <a:cubicBezTo>
                    <a:pt x="125" y="90"/>
                    <a:pt x="160" y="61"/>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8" name="Google Shape;18198;p41"/>
            <p:cNvSpPr/>
            <p:nvPr/>
          </p:nvSpPr>
          <p:spPr>
            <a:xfrm>
              <a:off x="5323075" y="2876875"/>
              <a:ext cx="5000" cy="4500"/>
            </a:xfrm>
            <a:custGeom>
              <a:avLst/>
              <a:gdLst/>
              <a:ahLst/>
              <a:cxnLst/>
              <a:rect l="l" t="t" r="r" b="b"/>
              <a:pathLst>
                <a:path w="200" h="180" extrusionOk="0">
                  <a:moveTo>
                    <a:pt x="1" y="1"/>
                  </a:moveTo>
                  <a:cubicBezTo>
                    <a:pt x="80" y="80"/>
                    <a:pt x="140" y="140"/>
                    <a:pt x="199" y="180"/>
                  </a:cubicBezTo>
                  <a:cubicBezTo>
                    <a:pt x="120" y="100"/>
                    <a:pt x="80" y="6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9" name="Google Shape;18199;p41"/>
            <p:cNvSpPr/>
            <p:nvPr/>
          </p:nvSpPr>
          <p:spPr>
            <a:xfrm>
              <a:off x="5640850" y="3232225"/>
              <a:ext cx="1525" cy="2250"/>
            </a:xfrm>
            <a:custGeom>
              <a:avLst/>
              <a:gdLst/>
              <a:ahLst/>
              <a:cxnLst/>
              <a:rect l="l" t="t" r="r" b="b"/>
              <a:pathLst>
                <a:path w="61" h="90" extrusionOk="0">
                  <a:moveTo>
                    <a:pt x="26" y="1"/>
                  </a:moveTo>
                  <a:cubicBezTo>
                    <a:pt x="18" y="1"/>
                    <a:pt x="9" y="17"/>
                    <a:pt x="1" y="50"/>
                  </a:cubicBezTo>
                  <a:cubicBezTo>
                    <a:pt x="1" y="70"/>
                    <a:pt x="41" y="70"/>
                    <a:pt x="61" y="90"/>
                  </a:cubicBezTo>
                  <a:cubicBezTo>
                    <a:pt x="49" y="32"/>
                    <a:pt x="37" y="1"/>
                    <a:pt x="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6" name="Google Shape;17469;p41">
            <a:extLst>
              <a:ext uri="{FF2B5EF4-FFF2-40B4-BE49-F238E27FC236}">
                <a16:creationId xmlns:a16="http://schemas.microsoft.com/office/drawing/2014/main" id="{B283CEA9-FF42-4704-ABF1-857D705F688A}"/>
              </a:ext>
            </a:extLst>
          </p:cNvPr>
          <p:cNvSpPr txBox="1">
            <a:spLocks/>
          </p:cNvSpPr>
          <p:nvPr/>
        </p:nvSpPr>
        <p:spPr>
          <a:xfrm>
            <a:off x="727380" y="617487"/>
            <a:ext cx="79371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Lobster"/>
              <a:buNone/>
              <a:defRPr sz="3300" b="0" i="0" u="none" strike="noStrike" cap="none">
                <a:solidFill>
                  <a:schemeClr val="dk1"/>
                </a:solidFill>
                <a:latin typeface="Lobster"/>
                <a:ea typeface="Lobster"/>
                <a:cs typeface="Lobster"/>
                <a:sym typeface="Lobster"/>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dirty="0"/>
              <a:t>Introduction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954"/>
        <p:cNvGrpSpPr/>
        <p:nvPr/>
      </p:nvGrpSpPr>
      <p:grpSpPr>
        <a:xfrm>
          <a:off x="0" y="0"/>
          <a:ext cx="0" cy="0"/>
          <a:chOff x="0" y="0"/>
          <a:chExt cx="0" cy="0"/>
        </a:xfrm>
      </p:grpSpPr>
      <p:sp>
        <p:nvSpPr>
          <p:cNvPr id="36955" name="Google Shape;36955;p62"/>
          <p:cNvSpPr txBox="1">
            <a:spLocks noGrp="1"/>
          </p:cNvSpPr>
          <p:nvPr>
            <p:ph type="title"/>
          </p:nvPr>
        </p:nvSpPr>
        <p:spPr>
          <a:xfrm>
            <a:off x="145353" y="314000"/>
            <a:ext cx="167883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sz="2800" dirty="0"/>
              <a:t>Method</a:t>
            </a:r>
            <a:endParaRPr sz="2800" dirty="0"/>
          </a:p>
        </p:txBody>
      </p:sp>
      <p:sp>
        <p:nvSpPr>
          <p:cNvPr id="703" name="TextBox 702">
            <a:extLst>
              <a:ext uri="{FF2B5EF4-FFF2-40B4-BE49-F238E27FC236}">
                <a16:creationId xmlns:a16="http://schemas.microsoft.com/office/drawing/2014/main" id="{F3247F1B-27B7-496D-9C5A-62835A4DFFC8}"/>
              </a:ext>
            </a:extLst>
          </p:cNvPr>
          <p:cNvSpPr txBox="1"/>
          <p:nvPr/>
        </p:nvSpPr>
        <p:spPr>
          <a:xfrm>
            <a:off x="156927" y="857125"/>
            <a:ext cx="3357578" cy="616515"/>
          </a:xfrm>
          <a:prstGeom prst="rect">
            <a:avLst/>
          </a:prstGeom>
          <a:noFill/>
        </p:spPr>
        <p:txBody>
          <a:bodyPr wrap="square" rtlCol="0">
            <a:spAutoFit/>
          </a:bodyPr>
          <a:lstStyle/>
          <a:p>
            <a:pPr algn="just">
              <a:lnSpc>
                <a:spcPct val="150000"/>
              </a:lnSpc>
            </a:pPr>
            <a:r>
              <a:rPr lang="en-US" sz="1200" dirty="0"/>
              <a:t>This research is a quantitative study with an ex post facto design.</a:t>
            </a:r>
            <a:endParaRPr lang="en-ID" sz="1200" dirty="0">
              <a:latin typeface="Poppins" panose="00000500000000000000"/>
            </a:endParaRPr>
          </a:p>
        </p:txBody>
      </p:sp>
      <p:grpSp>
        <p:nvGrpSpPr>
          <p:cNvPr id="706" name="Google Shape;41978;p71">
            <a:extLst>
              <a:ext uri="{FF2B5EF4-FFF2-40B4-BE49-F238E27FC236}">
                <a16:creationId xmlns:a16="http://schemas.microsoft.com/office/drawing/2014/main" id="{C7F6D8E9-CCC6-462D-B529-44CD22DEA936}"/>
              </a:ext>
            </a:extLst>
          </p:cNvPr>
          <p:cNvGrpSpPr/>
          <p:nvPr/>
        </p:nvGrpSpPr>
        <p:grpSpPr>
          <a:xfrm rot="5400000">
            <a:off x="2062614" y="2347377"/>
            <a:ext cx="4830514" cy="448745"/>
            <a:chOff x="3465975" y="2270258"/>
            <a:chExt cx="1986364" cy="171947"/>
          </a:xfrm>
        </p:grpSpPr>
        <p:sp>
          <p:nvSpPr>
            <p:cNvPr id="707" name="Google Shape;41979;p71">
              <a:extLst>
                <a:ext uri="{FF2B5EF4-FFF2-40B4-BE49-F238E27FC236}">
                  <a16:creationId xmlns:a16="http://schemas.microsoft.com/office/drawing/2014/main" id="{8BB77BA8-F1E7-4215-B46B-E72B762AC21C}"/>
                </a:ext>
              </a:extLst>
            </p:cNvPr>
            <p:cNvSpPr/>
            <p:nvPr/>
          </p:nvSpPr>
          <p:spPr>
            <a:xfrm rot="-5400000">
              <a:off x="3725184"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41980;p71">
              <a:extLst>
                <a:ext uri="{FF2B5EF4-FFF2-40B4-BE49-F238E27FC236}">
                  <a16:creationId xmlns:a16="http://schemas.microsoft.com/office/drawing/2014/main" id="{CA3424FB-51CE-4119-B78C-4A88EE7F28C5}"/>
                </a:ext>
              </a:extLst>
            </p:cNvPr>
            <p:cNvSpPr/>
            <p:nvPr/>
          </p:nvSpPr>
          <p:spPr>
            <a:xfrm rot="-5400000">
              <a:off x="3984394"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41981;p71">
              <a:extLst>
                <a:ext uri="{FF2B5EF4-FFF2-40B4-BE49-F238E27FC236}">
                  <a16:creationId xmlns:a16="http://schemas.microsoft.com/office/drawing/2014/main" id="{AE40958E-5F19-44D1-BE41-F2AF90509FA2}"/>
                </a:ext>
              </a:extLst>
            </p:cNvPr>
            <p:cNvSpPr/>
            <p:nvPr/>
          </p:nvSpPr>
          <p:spPr>
            <a:xfrm rot="-5400000">
              <a:off x="4243603" y="2270305"/>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41982;p71">
              <a:extLst>
                <a:ext uri="{FF2B5EF4-FFF2-40B4-BE49-F238E27FC236}">
                  <a16:creationId xmlns:a16="http://schemas.microsoft.com/office/drawing/2014/main" id="{08FC2E24-0879-4C96-9BA6-289F081F173F}"/>
                </a:ext>
              </a:extLst>
            </p:cNvPr>
            <p:cNvSpPr/>
            <p:nvPr/>
          </p:nvSpPr>
          <p:spPr>
            <a:xfrm rot="-5400000">
              <a:off x="4502812" y="2270305"/>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41983;p71">
              <a:extLst>
                <a:ext uri="{FF2B5EF4-FFF2-40B4-BE49-F238E27FC236}">
                  <a16:creationId xmlns:a16="http://schemas.microsoft.com/office/drawing/2014/main" id="{1AB9D1B6-A2D3-4BFE-9955-DB61449CF225}"/>
                </a:ext>
              </a:extLst>
            </p:cNvPr>
            <p:cNvSpPr/>
            <p:nvPr/>
          </p:nvSpPr>
          <p:spPr>
            <a:xfrm rot="-5400000">
              <a:off x="4762021" y="2270305"/>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41984;p71">
              <a:extLst>
                <a:ext uri="{FF2B5EF4-FFF2-40B4-BE49-F238E27FC236}">
                  <a16:creationId xmlns:a16="http://schemas.microsoft.com/office/drawing/2014/main" id="{78D55034-8E26-4E6D-B10D-2ADB38446C2C}"/>
                </a:ext>
              </a:extLst>
            </p:cNvPr>
            <p:cNvSpPr/>
            <p:nvPr/>
          </p:nvSpPr>
          <p:spPr>
            <a:xfrm rot="-5400000">
              <a:off x="3465975"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41985;p71">
              <a:extLst>
                <a:ext uri="{FF2B5EF4-FFF2-40B4-BE49-F238E27FC236}">
                  <a16:creationId xmlns:a16="http://schemas.microsoft.com/office/drawing/2014/main" id="{B18E1AE5-7626-48CF-A73E-DEF02DBEBDB5}"/>
                </a:ext>
              </a:extLst>
            </p:cNvPr>
            <p:cNvSpPr/>
            <p:nvPr/>
          </p:nvSpPr>
          <p:spPr>
            <a:xfrm rot="-5400000">
              <a:off x="5021230" y="2270258"/>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41986;p71">
              <a:extLst>
                <a:ext uri="{FF2B5EF4-FFF2-40B4-BE49-F238E27FC236}">
                  <a16:creationId xmlns:a16="http://schemas.microsoft.com/office/drawing/2014/main" id="{493058F9-0FB2-4EF5-BB09-17A38F1E50E0}"/>
                </a:ext>
              </a:extLst>
            </p:cNvPr>
            <p:cNvSpPr/>
            <p:nvPr/>
          </p:nvSpPr>
          <p:spPr>
            <a:xfrm rot="-5400000">
              <a:off x="5280440" y="2270258"/>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36956;p62">
            <a:extLst>
              <a:ext uri="{FF2B5EF4-FFF2-40B4-BE49-F238E27FC236}">
                <a16:creationId xmlns:a16="http://schemas.microsoft.com/office/drawing/2014/main" id="{C332EA8F-D8D8-410D-91EA-F9B3AA7F1159}"/>
              </a:ext>
            </a:extLst>
          </p:cNvPr>
          <p:cNvSpPr txBox="1">
            <a:spLocks/>
          </p:cNvSpPr>
          <p:nvPr/>
        </p:nvSpPr>
        <p:spPr>
          <a:xfrm>
            <a:off x="156927" y="1624332"/>
            <a:ext cx="2406255" cy="3546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1"/>
              </a:buClr>
              <a:buSzPts val="1800"/>
              <a:buFont typeface="Poppins"/>
              <a:buNone/>
              <a:defRPr sz="1800" b="1" i="0" u="none" strike="noStrike" cap="none">
                <a:solidFill>
                  <a:schemeClr val="dk1"/>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lt1"/>
              </a:buClr>
              <a:buSzPts val="1400"/>
              <a:buFont typeface="Poppins"/>
              <a:buNone/>
              <a:defRPr sz="1800" b="0" i="0" u="none" strike="noStrike" cap="none">
                <a:solidFill>
                  <a:schemeClr val="dk1"/>
                </a:solidFill>
                <a:latin typeface="Quicksand"/>
                <a:ea typeface="Quicksand"/>
                <a:cs typeface="Quicksand"/>
                <a:sym typeface="Quicksand"/>
              </a:defRPr>
            </a:lvl2pPr>
            <a:lvl3pPr marL="1371600" marR="0" lvl="2" indent="-317500" algn="l" rtl="0">
              <a:lnSpc>
                <a:spcPct val="115000"/>
              </a:lnSpc>
              <a:spcBef>
                <a:spcPts val="1600"/>
              </a:spcBef>
              <a:spcAft>
                <a:spcPts val="0"/>
              </a:spcAft>
              <a:buClr>
                <a:schemeClr val="lt1"/>
              </a:buClr>
              <a:buSzPts val="1400"/>
              <a:buFont typeface="Poppins"/>
              <a:buNone/>
              <a:defRPr sz="1800" b="0" i="0" u="none" strike="noStrike" cap="none">
                <a:solidFill>
                  <a:schemeClr val="dk1"/>
                </a:solidFill>
                <a:latin typeface="Quicksand"/>
                <a:ea typeface="Quicksand"/>
                <a:cs typeface="Quicksand"/>
                <a:sym typeface="Quicksand"/>
              </a:defRPr>
            </a:lvl3pPr>
            <a:lvl4pPr marL="1828800" marR="0" lvl="3" indent="-317500" algn="l" rtl="0">
              <a:lnSpc>
                <a:spcPct val="115000"/>
              </a:lnSpc>
              <a:spcBef>
                <a:spcPts val="1600"/>
              </a:spcBef>
              <a:spcAft>
                <a:spcPts val="0"/>
              </a:spcAft>
              <a:buClr>
                <a:schemeClr val="lt1"/>
              </a:buClr>
              <a:buSzPts val="1400"/>
              <a:buFont typeface="Poppins"/>
              <a:buNone/>
              <a:defRPr sz="1800" b="0" i="0" u="none" strike="noStrike" cap="none">
                <a:solidFill>
                  <a:schemeClr val="dk1"/>
                </a:solidFill>
                <a:latin typeface="Quicksand"/>
                <a:ea typeface="Quicksand"/>
                <a:cs typeface="Quicksand"/>
                <a:sym typeface="Quicksand"/>
              </a:defRPr>
            </a:lvl4pPr>
            <a:lvl5pPr marL="2286000" marR="0" lvl="4" indent="-317500" algn="l" rtl="0">
              <a:lnSpc>
                <a:spcPct val="115000"/>
              </a:lnSpc>
              <a:spcBef>
                <a:spcPts val="1600"/>
              </a:spcBef>
              <a:spcAft>
                <a:spcPts val="0"/>
              </a:spcAft>
              <a:buClr>
                <a:schemeClr val="lt1"/>
              </a:buClr>
              <a:buSzPts val="1400"/>
              <a:buFont typeface="Poppins"/>
              <a:buNone/>
              <a:defRPr sz="1800" b="0" i="0" u="none" strike="noStrike" cap="none">
                <a:solidFill>
                  <a:schemeClr val="dk1"/>
                </a:solidFill>
                <a:latin typeface="Quicksand"/>
                <a:ea typeface="Quicksand"/>
                <a:cs typeface="Quicksand"/>
                <a:sym typeface="Quicksand"/>
              </a:defRPr>
            </a:lvl5pPr>
            <a:lvl6pPr marL="2743200" marR="0" lvl="5" indent="-317500" algn="l" rtl="0">
              <a:lnSpc>
                <a:spcPct val="115000"/>
              </a:lnSpc>
              <a:spcBef>
                <a:spcPts val="1600"/>
              </a:spcBef>
              <a:spcAft>
                <a:spcPts val="0"/>
              </a:spcAft>
              <a:buClr>
                <a:schemeClr val="lt1"/>
              </a:buClr>
              <a:buSzPts val="1400"/>
              <a:buFont typeface="Poppins"/>
              <a:buNone/>
              <a:defRPr sz="1800" b="0" i="0" u="none" strike="noStrike" cap="none">
                <a:solidFill>
                  <a:schemeClr val="dk1"/>
                </a:solidFill>
                <a:latin typeface="Quicksand"/>
                <a:ea typeface="Quicksand"/>
                <a:cs typeface="Quicksand"/>
                <a:sym typeface="Quicksand"/>
              </a:defRPr>
            </a:lvl6pPr>
            <a:lvl7pPr marL="3200400" marR="0" lvl="6" indent="-317500" algn="l" rtl="0">
              <a:lnSpc>
                <a:spcPct val="115000"/>
              </a:lnSpc>
              <a:spcBef>
                <a:spcPts val="1600"/>
              </a:spcBef>
              <a:spcAft>
                <a:spcPts val="0"/>
              </a:spcAft>
              <a:buClr>
                <a:schemeClr val="lt1"/>
              </a:buClr>
              <a:buSzPts val="1400"/>
              <a:buFont typeface="Poppins"/>
              <a:buNone/>
              <a:defRPr sz="1800" b="0" i="0" u="none" strike="noStrike" cap="none">
                <a:solidFill>
                  <a:schemeClr val="dk1"/>
                </a:solidFill>
                <a:latin typeface="Quicksand"/>
                <a:ea typeface="Quicksand"/>
                <a:cs typeface="Quicksand"/>
                <a:sym typeface="Quicksand"/>
              </a:defRPr>
            </a:lvl7pPr>
            <a:lvl8pPr marL="3657600" marR="0" lvl="7" indent="-317500" algn="l" rtl="0">
              <a:lnSpc>
                <a:spcPct val="115000"/>
              </a:lnSpc>
              <a:spcBef>
                <a:spcPts val="1600"/>
              </a:spcBef>
              <a:spcAft>
                <a:spcPts val="0"/>
              </a:spcAft>
              <a:buClr>
                <a:schemeClr val="lt1"/>
              </a:buClr>
              <a:buSzPts val="1400"/>
              <a:buFont typeface="Poppins"/>
              <a:buNone/>
              <a:defRPr sz="1800" b="0" i="0" u="none" strike="noStrike" cap="none">
                <a:solidFill>
                  <a:schemeClr val="dk1"/>
                </a:solidFill>
                <a:latin typeface="Quicksand"/>
                <a:ea typeface="Quicksand"/>
                <a:cs typeface="Quicksand"/>
                <a:sym typeface="Quicksand"/>
              </a:defRPr>
            </a:lvl8pPr>
            <a:lvl9pPr marL="4114800" marR="0" lvl="8" indent="-317500" algn="l" rtl="0">
              <a:lnSpc>
                <a:spcPct val="115000"/>
              </a:lnSpc>
              <a:spcBef>
                <a:spcPts val="1600"/>
              </a:spcBef>
              <a:spcAft>
                <a:spcPts val="1600"/>
              </a:spcAft>
              <a:buClr>
                <a:schemeClr val="lt1"/>
              </a:buClr>
              <a:buSzPts val="1400"/>
              <a:buFont typeface="Poppins"/>
              <a:buNone/>
              <a:defRPr sz="1800" b="0" i="0" u="none" strike="noStrike" cap="none">
                <a:solidFill>
                  <a:schemeClr val="dk1"/>
                </a:solidFill>
                <a:latin typeface="Quicksand"/>
                <a:ea typeface="Quicksand"/>
                <a:cs typeface="Quicksand"/>
                <a:sym typeface="Quicksand"/>
              </a:defRPr>
            </a:lvl9pPr>
          </a:lstStyle>
          <a:p>
            <a:pPr marL="0" indent="0">
              <a:spcAft>
                <a:spcPts val="1600"/>
              </a:spcAft>
            </a:pPr>
            <a:r>
              <a:rPr lang="en-US" sz="1600" dirty="0"/>
              <a:t>P</a:t>
            </a:r>
            <a:r>
              <a:rPr lang="en-ID" sz="1600" dirty="0" err="1"/>
              <a:t>opulation</a:t>
            </a:r>
            <a:r>
              <a:rPr lang="en-ID" sz="1600" dirty="0"/>
              <a:t> and Sample</a:t>
            </a:r>
          </a:p>
        </p:txBody>
      </p:sp>
      <p:sp>
        <p:nvSpPr>
          <p:cNvPr id="727" name="TextBox 726">
            <a:extLst>
              <a:ext uri="{FF2B5EF4-FFF2-40B4-BE49-F238E27FC236}">
                <a16:creationId xmlns:a16="http://schemas.microsoft.com/office/drawing/2014/main" id="{83F771DC-1288-41E5-8E5C-00664B195E8E}"/>
              </a:ext>
            </a:extLst>
          </p:cNvPr>
          <p:cNvSpPr txBox="1"/>
          <p:nvPr/>
        </p:nvSpPr>
        <p:spPr>
          <a:xfrm>
            <a:off x="156927" y="2010602"/>
            <a:ext cx="3942142" cy="1384995"/>
          </a:xfrm>
          <a:prstGeom prst="rect">
            <a:avLst/>
          </a:prstGeom>
          <a:noFill/>
        </p:spPr>
        <p:txBody>
          <a:bodyPr wrap="square">
            <a:spAutoFit/>
          </a:bodyPr>
          <a:lstStyle/>
          <a:p>
            <a:pPr marL="285750" lvl="0" indent="-285750" algn="just">
              <a:spcBef>
                <a:spcPct val="0"/>
              </a:spcBef>
              <a:buFont typeface="Arial" panose="020B0604020202020204" pitchFamily="34" charset="0"/>
              <a:buChar char="•"/>
            </a:pPr>
            <a:r>
              <a:rPr lang="en-US" dirty="0">
                <a:solidFill>
                  <a:schemeClr val="tx1"/>
                </a:solidFill>
                <a:latin typeface="Poppins" panose="00000500000000000000"/>
                <a:cs typeface="Times New Roman" panose="02020603050405020304" pitchFamily="18" charset="0"/>
              </a:rPr>
              <a:t>The population in this study are all junior high school teachers in North Lampung, totaling 1421 teachers. </a:t>
            </a:r>
          </a:p>
          <a:p>
            <a:pPr marL="285750" lvl="0" indent="-285750" algn="just">
              <a:spcBef>
                <a:spcPct val="0"/>
              </a:spcBef>
              <a:buFont typeface="Arial" panose="020B0604020202020204" pitchFamily="34" charset="0"/>
              <a:buChar char="•"/>
            </a:pPr>
            <a:r>
              <a:rPr lang="en-US" dirty="0">
                <a:solidFill>
                  <a:schemeClr val="tx1"/>
                </a:solidFill>
                <a:latin typeface="Poppins" panose="00000500000000000000"/>
              </a:rPr>
              <a:t>Sampling from the research population was conducted using a cluster random sampling technique, resulting in obtaining 312 samples.</a:t>
            </a:r>
            <a:endParaRPr lang="en-ID" dirty="0">
              <a:solidFill>
                <a:schemeClr val="tx1"/>
              </a:solidFill>
              <a:latin typeface="Poppins" panose="00000500000000000000"/>
            </a:endParaRPr>
          </a:p>
        </p:txBody>
      </p:sp>
      <p:sp>
        <p:nvSpPr>
          <p:cNvPr id="729" name="TextBox 18">
            <a:extLst>
              <a:ext uri="{FF2B5EF4-FFF2-40B4-BE49-F238E27FC236}">
                <a16:creationId xmlns:a16="http://schemas.microsoft.com/office/drawing/2014/main" id="{B1383008-5B17-43B4-AA49-EDF86D0A73D9}"/>
              </a:ext>
            </a:extLst>
          </p:cNvPr>
          <p:cNvSpPr txBox="1"/>
          <p:nvPr/>
        </p:nvSpPr>
        <p:spPr>
          <a:xfrm>
            <a:off x="4844355" y="663736"/>
            <a:ext cx="4321346" cy="246221"/>
          </a:xfrm>
          <a:prstGeom prst="rect">
            <a:avLst/>
          </a:prstGeom>
        </p:spPr>
        <p:txBody>
          <a:bodyPr wrap="square" lIns="0" tIns="0" rIns="0" bIns="0" rtlCol="0" anchor="t">
            <a:spAutoFit/>
          </a:bodyPr>
          <a:lstStyle/>
          <a:p>
            <a:r>
              <a:rPr lang="en-US" sz="1600" dirty="0">
                <a:solidFill>
                  <a:srgbClr val="2B4B72"/>
                </a:solidFill>
                <a:latin typeface="TAN Tangkiwood"/>
              </a:rPr>
              <a:t>Instrument test</a:t>
            </a:r>
          </a:p>
        </p:txBody>
      </p:sp>
      <p:sp>
        <p:nvSpPr>
          <p:cNvPr id="730" name="TextBox 21">
            <a:extLst>
              <a:ext uri="{FF2B5EF4-FFF2-40B4-BE49-F238E27FC236}">
                <a16:creationId xmlns:a16="http://schemas.microsoft.com/office/drawing/2014/main" id="{A57FAE66-7625-4B89-A6BD-6CB643C955B3}"/>
              </a:ext>
            </a:extLst>
          </p:cNvPr>
          <p:cNvSpPr txBox="1"/>
          <p:nvPr/>
        </p:nvSpPr>
        <p:spPr>
          <a:xfrm>
            <a:off x="4822654" y="1011175"/>
            <a:ext cx="2983554" cy="430887"/>
          </a:xfrm>
          <a:prstGeom prst="rect">
            <a:avLst/>
          </a:prstGeom>
        </p:spPr>
        <p:txBody>
          <a:bodyPr wrap="square" lIns="0" tIns="0" rIns="0" bIns="0" rtlCol="0" anchor="t">
            <a:spAutoFit/>
          </a:bodyPr>
          <a:lstStyle/>
          <a:p>
            <a:pPr marL="342900" indent="-342900" algn="just">
              <a:spcBef>
                <a:spcPct val="0"/>
              </a:spcBef>
              <a:buFont typeface="Arial" panose="020B0604020202020204" pitchFamily="34" charset="0"/>
              <a:buChar char="•"/>
            </a:pPr>
            <a:r>
              <a:rPr lang="en-US" dirty="0">
                <a:latin typeface="Montserrat"/>
              </a:rPr>
              <a:t>Validity test</a:t>
            </a:r>
          </a:p>
          <a:p>
            <a:pPr marL="342900" indent="-342900" algn="just">
              <a:spcBef>
                <a:spcPct val="0"/>
              </a:spcBef>
              <a:buFont typeface="Arial" panose="020B0604020202020204" pitchFamily="34" charset="0"/>
              <a:buChar char="•"/>
            </a:pPr>
            <a:r>
              <a:rPr lang="en-US" dirty="0">
                <a:latin typeface="Montserrat"/>
              </a:rPr>
              <a:t>Reliability Test</a:t>
            </a:r>
            <a:endParaRPr lang="en-US" dirty="0">
              <a:solidFill>
                <a:srgbClr val="000000"/>
              </a:solidFill>
              <a:latin typeface="Montserrat"/>
            </a:endParaRPr>
          </a:p>
        </p:txBody>
      </p:sp>
      <p:sp>
        <p:nvSpPr>
          <p:cNvPr id="731" name="TextBox 18">
            <a:extLst>
              <a:ext uri="{FF2B5EF4-FFF2-40B4-BE49-F238E27FC236}">
                <a16:creationId xmlns:a16="http://schemas.microsoft.com/office/drawing/2014/main" id="{F3DB6BF2-4630-45B8-BE23-CEB665FF36FB}"/>
              </a:ext>
            </a:extLst>
          </p:cNvPr>
          <p:cNvSpPr txBox="1"/>
          <p:nvPr/>
        </p:nvSpPr>
        <p:spPr>
          <a:xfrm>
            <a:off x="4844355" y="1732740"/>
            <a:ext cx="2306347" cy="246221"/>
          </a:xfrm>
          <a:prstGeom prst="rect">
            <a:avLst/>
          </a:prstGeom>
        </p:spPr>
        <p:txBody>
          <a:bodyPr wrap="square" lIns="0" tIns="0" rIns="0" bIns="0" rtlCol="0" anchor="t">
            <a:spAutoFit/>
          </a:bodyPr>
          <a:lstStyle/>
          <a:p>
            <a:r>
              <a:rPr lang="en-US" sz="1600" dirty="0">
                <a:solidFill>
                  <a:srgbClr val="2B4B72"/>
                </a:solidFill>
                <a:latin typeface="TAN Tangkiwood"/>
              </a:rPr>
              <a:t>Data analysis techniques</a:t>
            </a:r>
          </a:p>
        </p:txBody>
      </p:sp>
      <p:sp>
        <p:nvSpPr>
          <p:cNvPr id="6" name="Rectangle 5">
            <a:extLst>
              <a:ext uri="{FF2B5EF4-FFF2-40B4-BE49-F238E27FC236}">
                <a16:creationId xmlns:a16="http://schemas.microsoft.com/office/drawing/2014/main" id="{3561056C-046B-4A59-B251-3A7B2B5DAFAA}"/>
              </a:ext>
            </a:extLst>
          </p:cNvPr>
          <p:cNvSpPr/>
          <p:nvPr/>
        </p:nvSpPr>
        <p:spPr>
          <a:xfrm>
            <a:off x="4757820" y="1989624"/>
            <a:ext cx="2350323" cy="1169551"/>
          </a:xfrm>
          <a:prstGeom prst="rect">
            <a:avLst/>
          </a:prstGeom>
        </p:spPr>
        <p:txBody>
          <a:bodyPr wrap="none">
            <a:spAutoFit/>
          </a:bodyPr>
          <a:lstStyle/>
          <a:p>
            <a:pPr marL="342900" indent="-342900" algn="just">
              <a:spcBef>
                <a:spcPct val="0"/>
              </a:spcBef>
              <a:buFont typeface="Arial" panose="020B0604020202020204" pitchFamily="34" charset="0"/>
              <a:buChar char="•"/>
            </a:pPr>
            <a:r>
              <a:rPr lang="en-US" dirty="0">
                <a:latin typeface="Montserrat"/>
              </a:rPr>
              <a:t>Normality Test</a:t>
            </a:r>
          </a:p>
          <a:p>
            <a:pPr marL="342900" indent="-342900" algn="just">
              <a:spcBef>
                <a:spcPct val="0"/>
              </a:spcBef>
              <a:buFont typeface="Arial" panose="020B0604020202020204" pitchFamily="34" charset="0"/>
              <a:buChar char="•"/>
            </a:pPr>
            <a:r>
              <a:rPr lang="en-US" dirty="0">
                <a:latin typeface="Montserrat"/>
              </a:rPr>
              <a:t>Linearity Test</a:t>
            </a:r>
          </a:p>
          <a:p>
            <a:pPr marL="342900" indent="-342900" algn="just">
              <a:spcBef>
                <a:spcPct val="0"/>
              </a:spcBef>
              <a:buFont typeface="Arial" panose="020B0604020202020204" pitchFamily="34" charset="0"/>
              <a:buChar char="•"/>
            </a:pPr>
            <a:r>
              <a:rPr lang="en-US" dirty="0">
                <a:latin typeface="Montserrat"/>
              </a:rPr>
              <a:t>Heteroskedasticity test</a:t>
            </a:r>
          </a:p>
          <a:p>
            <a:pPr marL="342900" indent="-342900" algn="just">
              <a:spcBef>
                <a:spcPct val="0"/>
              </a:spcBef>
              <a:buFont typeface="Arial" panose="020B0604020202020204" pitchFamily="34" charset="0"/>
              <a:buChar char="•"/>
            </a:pPr>
            <a:endParaRPr lang="en-US" dirty="0">
              <a:latin typeface="Montserrat"/>
            </a:endParaRPr>
          </a:p>
          <a:p>
            <a:pPr marL="342900" indent="-342900" algn="just">
              <a:spcBef>
                <a:spcPct val="0"/>
              </a:spcBef>
              <a:buFont typeface="Arial" panose="020B0604020202020204" pitchFamily="34" charset="0"/>
              <a:buChar char="•"/>
            </a:pPr>
            <a:r>
              <a:rPr lang="en-US" dirty="0">
                <a:latin typeface="Montserrat"/>
              </a:rPr>
              <a:t>Simple Linear Regression</a:t>
            </a:r>
          </a:p>
        </p:txBody>
      </p:sp>
      <p:sp>
        <p:nvSpPr>
          <p:cNvPr id="2" name="Right Brace 1">
            <a:extLst>
              <a:ext uri="{FF2B5EF4-FFF2-40B4-BE49-F238E27FC236}">
                <a16:creationId xmlns:a16="http://schemas.microsoft.com/office/drawing/2014/main" id="{E4A0DA9C-FA2C-416B-ACFF-3EC08863461A}"/>
              </a:ext>
            </a:extLst>
          </p:cNvPr>
          <p:cNvSpPr/>
          <p:nvPr/>
        </p:nvSpPr>
        <p:spPr>
          <a:xfrm>
            <a:off x="7005028" y="1989625"/>
            <a:ext cx="72658" cy="68828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ID"/>
          </a:p>
        </p:txBody>
      </p:sp>
      <p:sp>
        <p:nvSpPr>
          <p:cNvPr id="3" name="TextBox 2">
            <a:extLst>
              <a:ext uri="{FF2B5EF4-FFF2-40B4-BE49-F238E27FC236}">
                <a16:creationId xmlns:a16="http://schemas.microsoft.com/office/drawing/2014/main" id="{8012FA91-9E4B-4753-854C-EA9FE1BE1BDE}"/>
              </a:ext>
            </a:extLst>
          </p:cNvPr>
          <p:cNvSpPr txBox="1"/>
          <p:nvPr/>
        </p:nvSpPr>
        <p:spPr>
          <a:xfrm>
            <a:off x="7077686" y="2072158"/>
            <a:ext cx="1747337" cy="523220"/>
          </a:xfrm>
          <a:prstGeom prst="rect">
            <a:avLst/>
          </a:prstGeom>
          <a:noFill/>
        </p:spPr>
        <p:txBody>
          <a:bodyPr wrap="square" rtlCol="0">
            <a:spAutoFit/>
          </a:bodyPr>
          <a:lstStyle/>
          <a:p>
            <a:r>
              <a:rPr lang="en-US" dirty="0"/>
              <a:t>Classical assumption test</a:t>
            </a:r>
            <a:endParaRPr lang="en-ID" dirty="0"/>
          </a:p>
        </p:txBody>
      </p:sp>
      <p:cxnSp>
        <p:nvCxnSpPr>
          <p:cNvPr id="7" name="Straight Arrow Connector 6">
            <a:extLst>
              <a:ext uri="{FF2B5EF4-FFF2-40B4-BE49-F238E27FC236}">
                <a16:creationId xmlns:a16="http://schemas.microsoft.com/office/drawing/2014/main" id="{A1429213-58BC-423E-B051-7EBD1F3E96DC}"/>
              </a:ext>
            </a:extLst>
          </p:cNvPr>
          <p:cNvCxnSpPr/>
          <p:nvPr/>
        </p:nvCxnSpPr>
        <p:spPr>
          <a:xfrm>
            <a:off x="7005028" y="3007529"/>
            <a:ext cx="60788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8D774900-533B-4413-8BC5-9407C44F3892}"/>
              </a:ext>
            </a:extLst>
          </p:cNvPr>
          <p:cNvSpPr txBox="1"/>
          <p:nvPr/>
        </p:nvSpPr>
        <p:spPr>
          <a:xfrm>
            <a:off x="7612912" y="2840477"/>
            <a:ext cx="1374161" cy="523220"/>
          </a:xfrm>
          <a:prstGeom prst="rect">
            <a:avLst/>
          </a:prstGeom>
          <a:noFill/>
        </p:spPr>
        <p:txBody>
          <a:bodyPr wrap="square" rtlCol="0">
            <a:spAutoFit/>
          </a:bodyPr>
          <a:lstStyle/>
          <a:p>
            <a:r>
              <a:rPr lang="en-US" dirty="0"/>
              <a:t>Hypothesis test</a:t>
            </a:r>
            <a:endParaRPr lang="en-ID" dirty="0"/>
          </a:p>
        </p:txBody>
      </p:sp>
    </p:spTree>
    <p:extLst>
      <p:ext uri="{BB962C8B-B14F-4D97-AF65-F5344CB8AC3E}">
        <p14:creationId xmlns:p14="http://schemas.microsoft.com/office/powerpoint/2010/main" val="2413799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a:extLst>
              <a:ext uri="{FF2B5EF4-FFF2-40B4-BE49-F238E27FC236}">
                <a16:creationId xmlns:a16="http://schemas.microsoft.com/office/drawing/2014/main" id="{6BDA958C-C2F9-427C-8F12-80150441B97B}"/>
              </a:ext>
            </a:extLst>
          </p:cNvPr>
          <p:cNvSpPr>
            <a:spLocks noChangeArrowheads="1"/>
          </p:cNvSpPr>
          <p:nvPr/>
        </p:nvSpPr>
        <p:spPr bwMode="auto">
          <a:xfrm>
            <a:off x="1659343" y="991276"/>
            <a:ext cx="46873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en-US" b="0" i="0" u="none" strike="noStrike" cap="none" normalizeH="0" baseline="0" dirty="0">
                <a:ln>
                  <a:noFill/>
                </a:ln>
                <a:solidFill>
                  <a:srgbClr val="000000"/>
                </a:solidFill>
                <a:effectLst/>
                <a:latin typeface="Poppins" panose="00000500000000000000" pitchFamily="2" charset="0"/>
                <a:ea typeface="Calibri" panose="020F0502020204030204" pitchFamily="34" charset="0"/>
                <a:cs typeface="Poppins" panose="00000500000000000000" pitchFamily="2" charset="0"/>
              </a:rPr>
              <a:t>T</a:t>
            </a:r>
            <a:r>
              <a:rPr kumimoji="0" lang="id-ID" altLang="en-US" b="0" i="0" u="none" strike="noStrike" cap="none" normalizeH="0" baseline="0" dirty="0" bmk="">
                <a:ln>
                  <a:noFill/>
                </a:ln>
                <a:solidFill>
                  <a:srgbClr val="000000"/>
                </a:solidFill>
                <a:effectLst/>
                <a:latin typeface="Poppins" panose="00000500000000000000" pitchFamily="2" charset="0"/>
                <a:ea typeface="Calibri" panose="020F0502020204030204" pitchFamily="34" charset="0"/>
                <a:cs typeface="Poppins" panose="00000500000000000000" pitchFamily="2" charset="0"/>
              </a:rPr>
              <a:t>abl</a:t>
            </a:r>
            <a:r>
              <a:rPr kumimoji="0" lang="en-US" altLang="en-US" b="0" i="0" u="none" strike="noStrike" cap="none" normalizeH="0" baseline="0" dirty="0" bmk="">
                <a:ln>
                  <a:noFill/>
                </a:ln>
                <a:solidFill>
                  <a:srgbClr val="000000"/>
                </a:solidFill>
                <a:effectLst/>
                <a:latin typeface="Poppins" panose="00000500000000000000" pitchFamily="2" charset="0"/>
                <a:ea typeface="Calibri" panose="020F0502020204030204" pitchFamily="34" charset="0"/>
                <a:cs typeface="Poppins" panose="00000500000000000000" pitchFamily="2" charset="0"/>
              </a:rPr>
              <a:t>e</a:t>
            </a:r>
            <a:r>
              <a:rPr kumimoji="0" lang="id-ID" altLang="en-US" b="0" i="0" u="none" strike="noStrike" cap="none" normalizeH="0" baseline="0" dirty="0" bmk="">
                <a:ln>
                  <a:noFill/>
                </a:ln>
                <a:solidFill>
                  <a:srgbClr val="000000"/>
                </a:solidFill>
                <a:effectLst/>
                <a:latin typeface="Poppins" panose="00000500000000000000" pitchFamily="2" charset="0"/>
                <a:ea typeface="Calibri" panose="020F0502020204030204" pitchFamily="34" charset="0"/>
                <a:cs typeface="Poppins" panose="00000500000000000000" pitchFamily="2" charset="0"/>
              </a:rPr>
              <a:t> </a:t>
            </a:r>
            <a:r>
              <a:rPr lang="en-US" altLang="en-US" dirty="0" bmk="_Toc59403682">
                <a:solidFill>
                  <a:srgbClr val="000000"/>
                </a:solidFill>
                <a:latin typeface="Poppins" panose="00000500000000000000" pitchFamily="2" charset="0"/>
                <a:ea typeface="Calibri" panose="020F0502020204030204" pitchFamily="34" charset="0"/>
                <a:cs typeface="Poppins" panose="00000500000000000000" pitchFamily="2" charset="0"/>
              </a:rPr>
              <a:t>1</a:t>
            </a:r>
            <a:r>
              <a:rPr kumimoji="0" lang="en-US" altLang="en-US" b="0" i="0" u="none" strike="noStrike" cap="none" normalizeH="0" baseline="0" dirty="0" bmk="_Toc59403682">
                <a:ln>
                  <a:noFill/>
                </a:ln>
                <a:solidFill>
                  <a:srgbClr val="000000"/>
                </a:solidFill>
                <a:effectLst/>
                <a:latin typeface="Poppins" panose="00000500000000000000" pitchFamily="2" charset="0"/>
                <a:ea typeface="Calibri" panose="020F0502020204030204" pitchFamily="34" charset="0"/>
                <a:cs typeface="Poppins" panose="00000500000000000000" pitchFamily="2" charset="0"/>
              </a:rPr>
              <a:t> Normality Test</a:t>
            </a:r>
            <a:endParaRPr kumimoji="0" lang="en-US" altLang="en-US" b="0" i="0" u="none" strike="noStrike" cap="none" normalizeH="0" baseline="0" dirty="0">
              <a:ln>
                <a:noFill/>
              </a:ln>
              <a:solidFill>
                <a:schemeClr val="tx1"/>
              </a:solidFill>
              <a:effectLst/>
              <a:latin typeface="Poppins" panose="00000500000000000000" pitchFamily="2" charset="0"/>
              <a:cs typeface="Poppins"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9DF40259-A2E6-4F09-8188-B64D67013719}"/>
              </a:ext>
            </a:extLst>
          </p:cNvPr>
          <p:cNvPicPr>
            <a:picLocks noChangeAspect="1"/>
          </p:cNvPicPr>
          <p:nvPr/>
        </p:nvPicPr>
        <p:blipFill rotWithShape="1">
          <a:blip r:embed="rId2"/>
          <a:srcRect l="32139" t="29184" r="40698" b="30740"/>
          <a:stretch/>
        </p:blipFill>
        <p:spPr>
          <a:xfrm>
            <a:off x="1818167" y="1429627"/>
            <a:ext cx="3390825" cy="2812630"/>
          </a:xfrm>
          <a:prstGeom prst="rect">
            <a:avLst/>
          </a:prstGeom>
        </p:spPr>
      </p:pic>
      <p:sp>
        <p:nvSpPr>
          <p:cNvPr id="6" name="Oval 5">
            <a:extLst>
              <a:ext uri="{FF2B5EF4-FFF2-40B4-BE49-F238E27FC236}">
                <a16:creationId xmlns:a16="http://schemas.microsoft.com/office/drawing/2014/main" id="{FCF95F09-3094-47EA-8CD1-6B160B548CE9}"/>
              </a:ext>
            </a:extLst>
          </p:cNvPr>
          <p:cNvSpPr/>
          <p:nvPr/>
        </p:nvSpPr>
        <p:spPr>
          <a:xfrm>
            <a:off x="4816547" y="3423684"/>
            <a:ext cx="498104" cy="3189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Google Shape;36955;p62">
            <a:extLst>
              <a:ext uri="{FF2B5EF4-FFF2-40B4-BE49-F238E27FC236}">
                <a16:creationId xmlns:a16="http://schemas.microsoft.com/office/drawing/2014/main" id="{497679B1-BD49-42AD-A1F0-0A907568E818}"/>
              </a:ext>
            </a:extLst>
          </p:cNvPr>
          <p:cNvSpPr txBox="1">
            <a:spLocks noGrp="1"/>
          </p:cNvSpPr>
          <p:nvPr>
            <p:ph type="title"/>
          </p:nvPr>
        </p:nvSpPr>
        <p:spPr>
          <a:xfrm>
            <a:off x="2358674" y="199401"/>
            <a:ext cx="4915745" cy="572700"/>
          </a:xfrm>
          <a:prstGeom prst="rect">
            <a:avLst/>
          </a:prstGeom>
        </p:spPr>
        <p:txBody>
          <a:bodyPr spcFirstLastPara="1" wrap="square" lIns="91425" tIns="91425" rIns="91425" bIns="91425" anchor="t" anchorCtr="0">
            <a:noAutofit/>
          </a:bodyPr>
          <a:lstStyle/>
          <a:p>
            <a:r>
              <a:rPr lang="en-US" sz="2800" b="1" dirty="0"/>
              <a:t>Result and Discussion</a:t>
            </a:r>
            <a:endParaRPr sz="2800" dirty="0"/>
          </a:p>
        </p:txBody>
      </p:sp>
      <p:sp>
        <p:nvSpPr>
          <p:cNvPr id="7" name="Rectangle 1">
            <a:extLst>
              <a:ext uri="{FF2B5EF4-FFF2-40B4-BE49-F238E27FC236}">
                <a16:creationId xmlns:a16="http://schemas.microsoft.com/office/drawing/2014/main" id="{E0C930AC-78C4-492B-8740-EEFA8DF00EA4}"/>
              </a:ext>
            </a:extLst>
          </p:cNvPr>
          <p:cNvSpPr>
            <a:spLocks noChangeArrowheads="1"/>
          </p:cNvSpPr>
          <p:nvPr/>
        </p:nvSpPr>
        <p:spPr bwMode="auto">
          <a:xfrm>
            <a:off x="5367816" y="2202417"/>
            <a:ext cx="370529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buClrTx/>
            </a:pPr>
            <a:r>
              <a:rPr lang="en-US" altLang="en-US" dirty="0">
                <a:solidFill>
                  <a:srgbClr val="000000"/>
                </a:solidFill>
                <a:latin typeface="Poppins" panose="00000500000000000000" pitchFamily="2" charset="0"/>
                <a:ea typeface="Calibri" panose="020F0502020204030204" pitchFamily="34" charset="0"/>
                <a:cs typeface="Poppins" panose="00000500000000000000" pitchFamily="2" charset="0"/>
              </a:rPr>
              <a:t>Table 1 shows that sig </a:t>
            </a:r>
            <a:r>
              <a:rPr lang="en-US" altLang="en-US" b="1" dirty="0">
                <a:solidFill>
                  <a:srgbClr val="000000"/>
                </a:solidFill>
                <a:latin typeface="Poppins" panose="00000500000000000000" pitchFamily="2" charset="0"/>
                <a:ea typeface="Calibri" panose="020F0502020204030204" pitchFamily="34" charset="0"/>
                <a:cs typeface="Poppins" panose="00000500000000000000" pitchFamily="2" charset="0"/>
              </a:rPr>
              <a:t>0.075 &gt; 0.05  </a:t>
            </a:r>
            <a:r>
              <a:rPr lang="en-US" altLang="en-US" dirty="0">
                <a:solidFill>
                  <a:srgbClr val="000000"/>
                </a:solidFill>
                <a:latin typeface="Poppins" panose="00000500000000000000" pitchFamily="2" charset="0"/>
                <a:ea typeface="Calibri" panose="020F0502020204030204" pitchFamily="34" charset="0"/>
                <a:cs typeface="Poppins" panose="00000500000000000000" pitchFamily="2" charset="0"/>
              </a:rPr>
              <a:t>Therefore, it can be concluded that the data is </a:t>
            </a:r>
            <a:r>
              <a:rPr lang="en-US" altLang="en-US" b="1" dirty="0">
                <a:solidFill>
                  <a:srgbClr val="000000"/>
                </a:solidFill>
                <a:latin typeface="Poppins" panose="00000500000000000000" pitchFamily="2" charset="0"/>
                <a:ea typeface="Calibri" panose="020F0502020204030204" pitchFamily="34" charset="0"/>
                <a:cs typeface="Poppins" panose="00000500000000000000" pitchFamily="2" charset="0"/>
              </a:rPr>
              <a:t>normally </a:t>
            </a:r>
            <a:r>
              <a:rPr lang="en-US" altLang="en-US" dirty="0">
                <a:solidFill>
                  <a:srgbClr val="000000"/>
                </a:solidFill>
                <a:latin typeface="Poppins" panose="00000500000000000000" pitchFamily="2" charset="0"/>
                <a:ea typeface="Calibri" panose="020F0502020204030204" pitchFamily="34" charset="0"/>
                <a:cs typeface="Poppins" panose="00000500000000000000" pitchFamily="2" charset="0"/>
              </a:rPr>
              <a:t> </a:t>
            </a:r>
            <a:r>
              <a:rPr lang="en-US" altLang="en-US" b="1" dirty="0">
                <a:solidFill>
                  <a:srgbClr val="000000"/>
                </a:solidFill>
                <a:latin typeface="Poppins" panose="00000500000000000000" pitchFamily="2" charset="0"/>
                <a:ea typeface="Calibri" panose="020F0502020204030204" pitchFamily="34" charset="0"/>
                <a:cs typeface="Poppins" panose="00000500000000000000" pitchFamily="2" charset="0"/>
              </a:rPr>
              <a:t>distributed</a:t>
            </a:r>
            <a:r>
              <a:rPr lang="en-US" altLang="en-US" dirty="0">
                <a:solidFill>
                  <a:srgbClr val="000000"/>
                </a:solidFill>
                <a:latin typeface="Poppins" panose="00000500000000000000" pitchFamily="2" charset="0"/>
                <a:ea typeface="Calibri" panose="020F0502020204030204" pitchFamily="34" charset="0"/>
                <a:cs typeface="Poppins" panose="00000500000000000000" pitchFamily="2"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7872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68A8DD2-2032-4616-99BF-28EBD9B78E7E}"/>
              </a:ext>
            </a:extLst>
          </p:cNvPr>
          <p:cNvSpPr>
            <a:spLocks noChangeArrowheads="1"/>
          </p:cNvSpPr>
          <p:nvPr/>
        </p:nvSpPr>
        <p:spPr bwMode="auto">
          <a:xfrm>
            <a:off x="1560191" y="1056918"/>
            <a:ext cx="48736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en-US" b="0" i="0" u="none" strike="noStrike" cap="none" normalizeH="0" baseline="0" dirty="0">
                <a:ln>
                  <a:noFill/>
                </a:ln>
                <a:solidFill>
                  <a:srgbClr val="000000"/>
                </a:solidFill>
                <a:effectLst/>
                <a:latin typeface="Poppins" panose="00000500000000000000" pitchFamily="2" charset="0"/>
                <a:ea typeface="Calibri" panose="020F0502020204030204" pitchFamily="34" charset="0"/>
                <a:cs typeface="Poppins" panose="00000500000000000000" pitchFamily="2" charset="0"/>
              </a:rPr>
              <a:t>T</a:t>
            </a:r>
            <a:r>
              <a:rPr kumimoji="0" lang="id-ID" altLang="en-US" b="0" i="0" u="none" strike="noStrike" cap="none" normalizeH="0" baseline="0" dirty="0" bmk="">
                <a:ln>
                  <a:noFill/>
                </a:ln>
                <a:solidFill>
                  <a:srgbClr val="000000"/>
                </a:solidFill>
                <a:effectLst/>
                <a:latin typeface="Poppins" panose="00000500000000000000" pitchFamily="2" charset="0"/>
                <a:ea typeface="Calibri" panose="020F0502020204030204" pitchFamily="34" charset="0"/>
                <a:cs typeface="Poppins" panose="00000500000000000000" pitchFamily="2" charset="0"/>
              </a:rPr>
              <a:t>abl</a:t>
            </a:r>
            <a:r>
              <a:rPr lang="en-US" altLang="en-US" dirty="0" bmk="">
                <a:latin typeface="Poppins" panose="00000500000000000000" pitchFamily="2" charset="0"/>
                <a:ea typeface="Calibri" panose="020F0502020204030204" pitchFamily="34" charset="0"/>
                <a:cs typeface="Poppins" panose="00000500000000000000" pitchFamily="2" charset="0"/>
              </a:rPr>
              <a:t>e</a:t>
            </a:r>
            <a:r>
              <a:rPr kumimoji="0" lang="id-ID" altLang="en-US" b="0" i="0" u="none" strike="noStrike" cap="none" normalizeH="0" baseline="0" dirty="0" bmk="">
                <a:ln>
                  <a:noFill/>
                </a:ln>
                <a:solidFill>
                  <a:srgbClr val="000000"/>
                </a:solidFill>
                <a:effectLst/>
                <a:latin typeface="Poppins" panose="00000500000000000000" pitchFamily="2" charset="0"/>
                <a:ea typeface="Calibri" panose="020F0502020204030204" pitchFamily="34" charset="0"/>
                <a:cs typeface="Poppins" panose="00000500000000000000" pitchFamily="2" charset="0"/>
              </a:rPr>
              <a:t> </a:t>
            </a:r>
            <a:r>
              <a:rPr lang="en-US" altLang="en-US" dirty="0" bmk="_Toc59403683">
                <a:latin typeface="Poppins" panose="00000500000000000000" pitchFamily="2" charset="0"/>
                <a:ea typeface="Calibri" panose="020F0502020204030204" pitchFamily="34" charset="0"/>
                <a:cs typeface="Poppins" panose="00000500000000000000" pitchFamily="2" charset="0"/>
              </a:rPr>
              <a:t>2 </a:t>
            </a:r>
            <a:r>
              <a:rPr kumimoji="0" lang="en-US" altLang="en-US" b="0" i="0" u="none" strike="noStrike" cap="none" normalizeH="0" baseline="0" dirty="0" bmk="_Toc59403683">
                <a:ln>
                  <a:noFill/>
                </a:ln>
                <a:solidFill>
                  <a:srgbClr val="000000"/>
                </a:solidFill>
                <a:effectLst/>
                <a:latin typeface="Poppins" panose="00000500000000000000" pitchFamily="2" charset="0"/>
                <a:ea typeface="Calibri" panose="020F0502020204030204" pitchFamily="34" charset="0"/>
                <a:cs typeface="Poppins" panose="00000500000000000000" pitchFamily="2" charset="0"/>
              </a:rPr>
              <a:t>Linearity Test</a:t>
            </a:r>
            <a:endParaRPr kumimoji="0" lang="en-US" altLang="en-US" b="0" i="0" u="none" strike="noStrike" cap="none" normalizeH="0" baseline="0" dirty="0">
              <a:ln>
                <a:noFill/>
              </a:ln>
              <a:solidFill>
                <a:schemeClr val="tx1"/>
              </a:solidFill>
              <a:effectLst/>
              <a:latin typeface="Poppins" panose="00000500000000000000" pitchFamily="2" charset="0"/>
              <a:cs typeface="Poppins" panose="00000500000000000000" pitchFamily="2" charset="0"/>
            </a:endParaRPr>
          </a:p>
        </p:txBody>
      </p:sp>
      <p:pic>
        <p:nvPicPr>
          <p:cNvPr id="5" name="Picture 4">
            <a:extLst>
              <a:ext uri="{FF2B5EF4-FFF2-40B4-BE49-F238E27FC236}">
                <a16:creationId xmlns:a16="http://schemas.microsoft.com/office/drawing/2014/main" id="{C2D540E0-3C7A-44A7-8711-4283279D75B0}"/>
              </a:ext>
            </a:extLst>
          </p:cNvPr>
          <p:cNvPicPr>
            <a:picLocks noChangeAspect="1"/>
          </p:cNvPicPr>
          <p:nvPr/>
        </p:nvPicPr>
        <p:blipFill rotWithShape="1">
          <a:blip r:embed="rId2"/>
          <a:srcRect l="32209" t="42373" r="24070" b="33015"/>
          <a:stretch/>
        </p:blipFill>
        <p:spPr>
          <a:xfrm>
            <a:off x="1560191" y="1533997"/>
            <a:ext cx="6025181" cy="1906908"/>
          </a:xfrm>
          <a:prstGeom prst="rect">
            <a:avLst/>
          </a:prstGeom>
        </p:spPr>
      </p:pic>
      <p:sp>
        <p:nvSpPr>
          <p:cNvPr id="6" name="Oval 5">
            <a:extLst>
              <a:ext uri="{FF2B5EF4-FFF2-40B4-BE49-F238E27FC236}">
                <a16:creationId xmlns:a16="http://schemas.microsoft.com/office/drawing/2014/main" id="{2BB4BC15-FE07-4115-B428-ECD0705FA974}"/>
              </a:ext>
            </a:extLst>
          </p:cNvPr>
          <p:cNvSpPr/>
          <p:nvPr/>
        </p:nvSpPr>
        <p:spPr>
          <a:xfrm>
            <a:off x="7219507" y="2571750"/>
            <a:ext cx="365865" cy="2458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1">
            <a:extLst>
              <a:ext uri="{FF2B5EF4-FFF2-40B4-BE49-F238E27FC236}">
                <a16:creationId xmlns:a16="http://schemas.microsoft.com/office/drawing/2014/main" id="{57E80376-DEF0-425F-AF6E-A3F3ADEADF7B}"/>
              </a:ext>
            </a:extLst>
          </p:cNvPr>
          <p:cNvSpPr>
            <a:spLocks noChangeArrowheads="1"/>
          </p:cNvSpPr>
          <p:nvPr/>
        </p:nvSpPr>
        <p:spPr bwMode="auto">
          <a:xfrm>
            <a:off x="1560191" y="3610207"/>
            <a:ext cx="565931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buClrTx/>
            </a:pPr>
            <a:r>
              <a:rPr lang="en-US" altLang="en-US" dirty="0">
                <a:latin typeface="Poppins" panose="00000500000000000000"/>
                <a:ea typeface="Calibri" panose="020F0502020204030204" pitchFamily="34" charset="0"/>
                <a:cs typeface="Poppins" panose="00000500000000000000" pitchFamily="2" charset="0"/>
              </a:rPr>
              <a:t>Table 2 shows that </a:t>
            </a:r>
            <a:r>
              <a:rPr lang="en-ID" dirty="0">
                <a:latin typeface="Poppins" panose="00000500000000000000"/>
              </a:rPr>
              <a:t>the significance value of Deviation from Linearity is 0.610 &gt; 0.05. Therefore, it can be concluded that the data in this study </a:t>
            </a:r>
            <a:r>
              <a:rPr lang="en-ID" b="1" dirty="0">
                <a:latin typeface="Poppins" panose="00000500000000000000"/>
              </a:rPr>
              <a:t>has a linear relationship</a:t>
            </a:r>
            <a:r>
              <a:rPr lang="en-ID" dirty="0">
                <a:latin typeface="Poppins" panose="00000500000000000000"/>
              </a:rPr>
              <a:t>.</a:t>
            </a:r>
            <a:endParaRPr kumimoji="0" lang="en-US" altLang="en-US" sz="1800" b="0" i="0" u="none" strike="noStrike" cap="none" normalizeH="0" baseline="0" dirty="0">
              <a:ln>
                <a:noFill/>
              </a:ln>
              <a:effectLst/>
              <a:latin typeface="Poppins" panose="00000500000000000000"/>
            </a:endParaRPr>
          </a:p>
        </p:txBody>
      </p:sp>
    </p:spTree>
    <p:extLst>
      <p:ext uri="{BB962C8B-B14F-4D97-AF65-F5344CB8AC3E}">
        <p14:creationId xmlns:p14="http://schemas.microsoft.com/office/powerpoint/2010/main" val="97754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113C6810-A057-4E76-A8DB-7BB1027A870C}"/>
              </a:ext>
            </a:extLst>
          </p:cNvPr>
          <p:cNvSpPr>
            <a:spLocks noChangeArrowheads="1"/>
          </p:cNvSpPr>
          <p:nvPr/>
        </p:nvSpPr>
        <p:spPr bwMode="auto">
          <a:xfrm>
            <a:off x="1528150" y="1007976"/>
            <a:ext cx="406841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ID" dirty="0"/>
              <a:t>Table 3 Heteroscedasticity Test</a:t>
            </a:r>
          </a:p>
        </p:txBody>
      </p:sp>
      <p:pic>
        <p:nvPicPr>
          <p:cNvPr id="2" name="Picture 1">
            <a:extLst>
              <a:ext uri="{FF2B5EF4-FFF2-40B4-BE49-F238E27FC236}">
                <a16:creationId xmlns:a16="http://schemas.microsoft.com/office/drawing/2014/main" id="{D01FA084-B938-4CDD-9A68-E8A2219C2BAA}"/>
              </a:ext>
            </a:extLst>
          </p:cNvPr>
          <p:cNvPicPr>
            <a:picLocks noChangeAspect="1"/>
          </p:cNvPicPr>
          <p:nvPr/>
        </p:nvPicPr>
        <p:blipFill rotWithShape="1">
          <a:blip r:embed="rId2"/>
          <a:srcRect l="32209" t="51474" r="23298" b="28671"/>
          <a:stretch/>
        </p:blipFill>
        <p:spPr>
          <a:xfrm>
            <a:off x="1528150" y="1435395"/>
            <a:ext cx="6229762" cy="1562986"/>
          </a:xfrm>
          <a:prstGeom prst="rect">
            <a:avLst/>
          </a:prstGeom>
        </p:spPr>
      </p:pic>
      <p:sp>
        <p:nvSpPr>
          <p:cNvPr id="3" name="Oval 2">
            <a:extLst>
              <a:ext uri="{FF2B5EF4-FFF2-40B4-BE49-F238E27FC236}">
                <a16:creationId xmlns:a16="http://schemas.microsoft.com/office/drawing/2014/main" id="{BF399A8F-3F8A-4035-8284-3D18B98D657E}"/>
              </a:ext>
            </a:extLst>
          </p:cNvPr>
          <p:cNvSpPr/>
          <p:nvPr/>
        </p:nvSpPr>
        <p:spPr>
          <a:xfrm>
            <a:off x="7293932" y="2507952"/>
            <a:ext cx="637953" cy="330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1">
            <a:extLst>
              <a:ext uri="{FF2B5EF4-FFF2-40B4-BE49-F238E27FC236}">
                <a16:creationId xmlns:a16="http://schemas.microsoft.com/office/drawing/2014/main" id="{F20EAEAB-D25F-4DA7-AE31-7521D502BC1A}"/>
              </a:ext>
            </a:extLst>
          </p:cNvPr>
          <p:cNvSpPr>
            <a:spLocks noChangeArrowheads="1"/>
          </p:cNvSpPr>
          <p:nvPr/>
        </p:nvSpPr>
        <p:spPr bwMode="auto">
          <a:xfrm>
            <a:off x="1528150" y="3332274"/>
            <a:ext cx="605286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buClrTx/>
            </a:pPr>
            <a:r>
              <a:rPr lang="en-ID" dirty="0">
                <a:latin typeface="Poppins" panose="00000500000000000000"/>
                <a:ea typeface="Calibri" panose="020F0502020204030204" pitchFamily="34" charset="0"/>
                <a:cs typeface="SimSun" panose="02010600030101010101" pitchFamily="2" charset="-122"/>
              </a:rPr>
              <a:t>Based on Table 3, the significance value is 0.371 &gt; 0.05. Therefore, it can be concluded that the data is </a:t>
            </a:r>
            <a:r>
              <a:rPr lang="en-ID" b="1" dirty="0">
                <a:latin typeface="Poppins" panose="00000500000000000000"/>
                <a:ea typeface="Calibri" panose="020F0502020204030204" pitchFamily="34" charset="0"/>
                <a:cs typeface="SimSun" panose="02010600030101010101" pitchFamily="2" charset="-122"/>
              </a:rPr>
              <a:t>homogeneous.</a:t>
            </a:r>
          </a:p>
          <a:p>
            <a:pPr lvl="0">
              <a:buClrTx/>
            </a:pPr>
            <a:endParaRPr kumimoji="0" lang="en-US" altLang="en-US" b="0" i="0" u="none" strike="noStrike" cap="none" normalizeH="0" baseline="0" dirty="0">
              <a:ln>
                <a:noFill/>
              </a:ln>
              <a:solidFill>
                <a:schemeClr val="bg1"/>
              </a:solidFill>
              <a:effectLst/>
              <a:latin typeface="Poppins" panose="00000500000000000000"/>
            </a:endParaRPr>
          </a:p>
        </p:txBody>
      </p:sp>
    </p:spTree>
    <p:extLst>
      <p:ext uri="{BB962C8B-B14F-4D97-AF65-F5344CB8AC3E}">
        <p14:creationId xmlns:p14="http://schemas.microsoft.com/office/powerpoint/2010/main" val="9028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2CF50D-4859-409D-9142-E63546E49F90}"/>
              </a:ext>
            </a:extLst>
          </p:cNvPr>
          <p:cNvSpPr/>
          <p:nvPr/>
        </p:nvSpPr>
        <p:spPr>
          <a:xfrm>
            <a:off x="241609" y="2663637"/>
            <a:ext cx="5489340" cy="1526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1">
            <a:extLst>
              <a:ext uri="{FF2B5EF4-FFF2-40B4-BE49-F238E27FC236}">
                <a16:creationId xmlns:a16="http://schemas.microsoft.com/office/drawing/2014/main" id="{113C6810-A057-4E76-A8DB-7BB1027A870C}"/>
              </a:ext>
            </a:extLst>
          </p:cNvPr>
          <p:cNvSpPr>
            <a:spLocks noChangeArrowheads="1"/>
          </p:cNvSpPr>
          <p:nvPr/>
        </p:nvSpPr>
        <p:spPr bwMode="auto">
          <a:xfrm>
            <a:off x="241609" y="660011"/>
            <a:ext cx="53830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1200" dirty="0"/>
              <a:t>Table 4 The Result of Simple Linear Regression Analysis of X on Y</a:t>
            </a:r>
            <a:endParaRPr lang="en-ID" sz="1200" dirty="0"/>
          </a:p>
        </p:txBody>
      </p:sp>
      <p:sp>
        <p:nvSpPr>
          <p:cNvPr id="5" name="Google Shape;36955;p62">
            <a:extLst>
              <a:ext uri="{FF2B5EF4-FFF2-40B4-BE49-F238E27FC236}">
                <a16:creationId xmlns:a16="http://schemas.microsoft.com/office/drawing/2014/main" id="{34CDF67D-0684-4F21-A79A-A08BC3EEDFCB}"/>
              </a:ext>
            </a:extLst>
          </p:cNvPr>
          <p:cNvSpPr txBox="1">
            <a:spLocks noGrp="1"/>
          </p:cNvSpPr>
          <p:nvPr>
            <p:ph type="title"/>
          </p:nvPr>
        </p:nvSpPr>
        <p:spPr>
          <a:xfrm>
            <a:off x="3461287" y="14339"/>
            <a:ext cx="272686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sz="2800" dirty="0"/>
              <a:t>Hypothesis test</a:t>
            </a:r>
            <a:endParaRPr sz="2800" dirty="0"/>
          </a:p>
        </p:txBody>
      </p:sp>
      <p:pic>
        <p:nvPicPr>
          <p:cNvPr id="4" name="Picture 3">
            <a:extLst>
              <a:ext uri="{FF2B5EF4-FFF2-40B4-BE49-F238E27FC236}">
                <a16:creationId xmlns:a16="http://schemas.microsoft.com/office/drawing/2014/main" id="{D5DC3DCC-7F9C-4513-9B7C-6798344B379F}"/>
              </a:ext>
            </a:extLst>
          </p:cNvPr>
          <p:cNvPicPr>
            <a:picLocks noChangeAspect="1"/>
          </p:cNvPicPr>
          <p:nvPr/>
        </p:nvPicPr>
        <p:blipFill rotWithShape="1">
          <a:blip r:embed="rId2"/>
          <a:srcRect l="31969" t="47119" r="23623" b="29310"/>
          <a:stretch/>
        </p:blipFill>
        <p:spPr>
          <a:xfrm>
            <a:off x="323264" y="953403"/>
            <a:ext cx="5301359" cy="1582081"/>
          </a:xfrm>
          <a:prstGeom prst="rect">
            <a:avLst/>
          </a:prstGeom>
        </p:spPr>
      </p:pic>
      <p:sp>
        <p:nvSpPr>
          <p:cNvPr id="7" name="Oval 6">
            <a:extLst>
              <a:ext uri="{FF2B5EF4-FFF2-40B4-BE49-F238E27FC236}">
                <a16:creationId xmlns:a16="http://schemas.microsoft.com/office/drawing/2014/main" id="{83359188-3264-4A81-A03C-BBC9C7C2E8D7}"/>
              </a:ext>
            </a:extLst>
          </p:cNvPr>
          <p:cNvSpPr/>
          <p:nvPr/>
        </p:nvSpPr>
        <p:spPr>
          <a:xfrm>
            <a:off x="2222203" y="1601097"/>
            <a:ext cx="563526" cy="680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Oval 7">
            <a:extLst>
              <a:ext uri="{FF2B5EF4-FFF2-40B4-BE49-F238E27FC236}">
                <a16:creationId xmlns:a16="http://schemas.microsoft.com/office/drawing/2014/main" id="{E57922D5-9093-4712-962A-A886417B63D0}"/>
              </a:ext>
            </a:extLst>
          </p:cNvPr>
          <p:cNvSpPr/>
          <p:nvPr/>
        </p:nvSpPr>
        <p:spPr>
          <a:xfrm>
            <a:off x="4954772" y="1941338"/>
            <a:ext cx="382772" cy="2551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1">
            <a:extLst>
              <a:ext uri="{FF2B5EF4-FFF2-40B4-BE49-F238E27FC236}">
                <a16:creationId xmlns:a16="http://schemas.microsoft.com/office/drawing/2014/main" id="{91572063-D427-4F93-9027-3EB4C3ECEED3}"/>
              </a:ext>
            </a:extLst>
          </p:cNvPr>
          <p:cNvSpPr>
            <a:spLocks noChangeArrowheads="1"/>
          </p:cNvSpPr>
          <p:nvPr/>
        </p:nvSpPr>
        <p:spPr bwMode="auto">
          <a:xfrm>
            <a:off x="273506" y="2700839"/>
            <a:ext cx="535111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r>
              <a:rPr lang="en-GB" sz="1200" dirty="0">
                <a:latin typeface="Poppins"/>
              </a:rPr>
              <a:t>Based on Table 4, The constant value of 15.418 indicates that the consistent value of the teacher job satisfaction variable is 15.418. Furthermore, the regression coefficient of transformational leadership (X) at 0.678 indicates that for every increase of 1 unit in the value of transformational leadership, the teacher job satisfaction increases by 0.678 units. Since the regression coefficient is positive, it can be stated that </a:t>
            </a:r>
            <a:r>
              <a:rPr lang="en-GB" sz="1200" b="1" dirty="0">
                <a:latin typeface="Poppins"/>
              </a:rPr>
              <a:t>the direction of the influence of transformational leadership on teacher job satisfaction is positive.</a:t>
            </a:r>
            <a:endParaRPr lang="en-ID" sz="1200" b="1" dirty="0">
              <a:latin typeface="Poppins"/>
            </a:endParaRPr>
          </a:p>
          <a:p>
            <a:pPr algn="just"/>
            <a:r>
              <a:rPr lang="en-GB" sz="1200" dirty="0">
                <a:latin typeface="Poppins"/>
              </a:rPr>
              <a:t> </a:t>
            </a:r>
            <a:endParaRPr lang="en-ID" sz="1200" dirty="0">
              <a:latin typeface="Poppins"/>
            </a:endParaRPr>
          </a:p>
        </p:txBody>
      </p:sp>
      <p:sp>
        <p:nvSpPr>
          <p:cNvPr id="10" name="Rectangle: Rounded Corners 9">
            <a:extLst>
              <a:ext uri="{FF2B5EF4-FFF2-40B4-BE49-F238E27FC236}">
                <a16:creationId xmlns:a16="http://schemas.microsoft.com/office/drawing/2014/main" id="{E7DE6AFE-DBFE-42A9-918D-5129DEEE2AE7}"/>
              </a:ext>
            </a:extLst>
          </p:cNvPr>
          <p:cNvSpPr/>
          <p:nvPr/>
        </p:nvSpPr>
        <p:spPr>
          <a:xfrm>
            <a:off x="5814586" y="2663637"/>
            <a:ext cx="3087805" cy="1526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1">
            <a:extLst>
              <a:ext uri="{FF2B5EF4-FFF2-40B4-BE49-F238E27FC236}">
                <a16:creationId xmlns:a16="http://schemas.microsoft.com/office/drawing/2014/main" id="{EE90DC82-472C-4A3F-BC20-BCBB09B1E034}"/>
              </a:ext>
            </a:extLst>
          </p:cNvPr>
          <p:cNvSpPr>
            <a:spLocks noChangeArrowheads="1"/>
          </p:cNvSpPr>
          <p:nvPr/>
        </p:nvSpPr>
        <p:spPr bwMode="auto">
          <a:xfrm>
            <a:off x="5814586" y="2878723"/>
            <a:ext cx="305590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1200" dirty="0">
                <a:latin typeface="Poppins" panose="00000500000000000000"/>
              </a:rPr>
              <a:t>Based on Table, it could be seen that the significance value 0.00 &lt; 0.05, so it </a:t>
            </a:r>
            <a:r>
              <a:rPr lang="en-GB" sz="1200" dirty="0">
                <a:latin typeface="Poppins" panose="00000500000000000000"/>
              </a:rPr>
              <a:t>can be concluded that </a:t>
            </a:r>
            <a:r>
              <a:rPr lang="en-GB" sz="1200" b="1" dirty="0">
                <a:latin typeface="Poppins" panose="00000500000000000000"/>
              </a:rPr>
              <a:t>the transformational leadership variable significantly influences the teacher job satisfaction variable </a:t>
            </a:r>
            <a:endParaRPr lang="en-ID" sz="1200" b="1" dirty="0">
              <a:latin typeface="Poppins" panose="00000500000000000000"/>
            </a:endParaRPr>
          </a:p>
        </p:txBody>
      </p:sp>
    </p:spTree>
    <p:extLst>
      <p:ext uri="{BB962C8B-B14F-4D97-AF65-F5344CB8AC3E}">
        <p14:creationId xmlns:p14="http://schemas.microsoft.com/office/powerpoint/2010/main" val="4147990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113C6810-A057-4E76-A8DB-7BB1027A870C}"/>
              </a:ext>
            </a:extLst>
          </p:cNvPr>
          <p:cNvSpPr>
            <a:spLocks noChangeArrowheads="1"/>
          </p:cNvSpPr>
          <p:nvPr/>
        </p:nvSpPr>
        <p:spPr bwMode="auto">
          <a:xfrm>
            <a:off x="1528150" y="900255"/>
            <a:ext cx="40684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dirty="0"/>
              <a:t> </a:t>
            </a:r>
            <a:endParaRPr lang="en-ID" dirty="0"/>
          </a:p>
          <a:p>
            <a:r>
              <a:rPr lang="en-US" dirty="0"/>
              <a:t>Table 5 </a:t>
            </a:r>
            <a:r>
              <a:rPr lang="en-GB" dirty="0"/>
              <a:t>The correlation coefficient of X on Y</a:t>
            </a:r>
            <a:endParaRPr lang="en-ID" dirty="0"/>
          </a:p>
        </p:txBody>
      </p:sp>
      <p:pic>
        <p:nvPicPr>
          <p:cNvPr id="4" name="Picture 3">
            <a:extLst>
              <a:ext uri="{FF2B5EF4-FFF2-40B4-BE49-F238E27FC236}">
                <a16:creationId xmlns:a16="http://schemas.microsoft.com/office/drawing/2014/main" id="{5FBB5148-02CE-44AE-AB92-EC899D990DE2}"/>
              </a:ext>
            </a:extLst>
          </p:cNvPr>
          <p:cNvPicPr>
            <a:picLocks noChangeAspect="1"/>
          </p:cNvPicPr>
          <p:nvPr/>
        </p:nvPicPr>
        <p:blipFill rotWithShape="1">
          <a:blip r:embed="rId2"/>
          <a:srcRect l="31871" t="40719" r="23488" b="44804"/>
          <a:stretch/>
        </p:blipFill>
        <p:spPr>
          <a:xfrm>
            <a:off x="1528150" y="1525043"/>
            <a:ext cx="5740666" cy="1046707"/>
          </a:xfrm>
          <a:prstGeom prst="rect">
            <a:avLst/>
          </a:prstGeom>
        </p:spPr>
      </p:pic>
      <p:sp>
        <p:nvSpPr>
          <p:cNvPr id="5" name="Oval 4">
            <a:extLst>
              <a:ext uri="{FF2B5EF4-FFF2-40B4-BE49-F238E27FC236}">
                <a16:creationId xmlns:a16="http://schemas.microsoft.com/office/drawing/2014/main" id="{AF13CFED-1321-4519-A432-4A8FE8CBD30C}"/>
              </a:ext>
            </a:extLst>
          </p:cNvPr>
          <p:cNvSpPr/>
          <p:nvPr/>
        </p:nvSpPr>
        <p:spPr>
          <a:xfrm>
            <a:off x="3859619" y="2137144"/>
            <a:ext cx="606055" cy="2658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0000"/>
              </a:solidFill>
            </a:endParaRPr>
          </a:p>
        </p:txBody>
      </p:sp>
      <p:sp>
        <p:nvSpPr>
          <p:cNvPr id="2" name="Rectangle 1">
            <a:extLst>
              <a:ext uri="{FF2B5EF4-FFF2-40B4-BE49-F238E27FC236}">
                <a16:creationId xmlns:a16="http://schemas.microsoft.com/office/drawing/2014/main" id="{3ED553F1-D837-4DF8-8EE0-EFF90BF7C60E}"/>
              </a:ext>
            </a:extLst>
          </p:cNvPr>
          <p:cNvSpPr/>
          <p:nvPr/>
        </p:nvSpPr>
        <p:spPr>
          <a:xfrm>
            <a:off x="1528149" y="2838892"/>
            <a:ext cx="5740666" cy="738664"/>
          </a:xfrm>
          <a:prstGeom prst="rect">
            <a:avLst/>
          </a:prstGeom>
        </p:spPr>
        <p:txBody>
          <a:bodyPr wrap="square">
            <a:spAutoFit/>
          </a:bodyPr>
          <a:lstStyle/>
          <a:p>
            <a:r>
              <a:rPr lang="en-GB" dirty="0">
                <a:solidFill>
                  <a:schemeClr val="tx1"/>
                </a:solidFill>
                <a:latin typeface="Poppins"/>
                <a:ea typeface="Calibri" panose="020F0502020204030204" pitchFamily="34" charset="0"/>
              </a:rPr>
              <a:t>Based on Table, it is known that the value of </a:t>
            </a:r>
            <a:r>
              <a:rPr lang="en-GB" b="1" dirty="0">
                <a:solidFill>
                  <a:schemeClr val="tx1"/>
                </a:solidFill>
                <a:latin typeface="Poppins"/>
                <a:ea typeface="Calibri" panose="020F0502020204030204" pitchFamily="34" charset="0"/>
              </a:rPr>
              <a:t>R Square is 0.606</a:t>
            </a:r>
            <a:r>
              <a:rPr lang="en-GB" dirty="0">
                <a:solidFill>
                  <a:schemeClr val="tx1"/>
                </a:solidFill>
                <a:latin typeface="Poppins"/>
                <a:ea typeface="Calibri" panose="020F0502020204030204" pitchFamily="34" charset="0"/>
              </a:rPr>
              <a:t>. This indicates that </a:t>
            </a:r>
            <a:r>
              <a:rPr lang="en-GB" b="1" dirty="0">
                <a:solidFill>
                  <a:schemeClr val="tx1"/>
                </a:solidFill>
                <a:latin typeface="Poppins"/>
                <a:ea typeface="Calibri" panose="020F0502020204030204" pitchFamily="34" charset="0"/>
              </a:rPr>
              <a:t>the contribution</a:t>
            </a:r>
            <a:r>
              <a:rPr lang="en-GB" dirty="0">
                <a:solidFill>
                  <a:schemeClr val="tx1"/>
                </a:solidFill>
                <a:latin typeface="Poppins"/>
                <a:ea typeface="Calibri" panose="020F0502020204030204" pitchFamily="34" charset="0"/>
              </a:rPr>
              <a:t> of transformational leadership's influence on teacher job satisfaction is </a:t>
            </a:r>
            <a:r>
              <a:rPr lang="en-GB" b="1" dirty="0">
                <a:solidFill>
                  <a:schemeClr val="tx1"/>
                </a:solidFill>
                <a:latin typeface="Poppins"/>
                <a:ea typeface="Calibri" panose="020F0502020204030204" pitchFamily="34" charset="0"/>
              </a:rPr>
              <a:t>60.6%</a:t>
            </a:r>
            <a:r>
              <a:rPr lang="en-GB" dirty="0">
                <a:solidFill>
                  <a:schemeClr val="tx1"/>
                </a:solidFill>
                <a:latin typeface="Poppins"/>
                <a:ea typeface="Calibri" panose="020F0502020204030204" pitchFamily="34" charset="0"/>
              </a:rPr>
              <a:t>, while 39.4% is caused by other factors. </a:t>
            </a:r>
            <a:endParaRPr lang="en-ID" dirty="0">
              <a:solidFill>
                <a:schemeClr val="tx1"/>
              </a:solidFill>
              <a:latin typeface="Poppins"/>
            </a:endParaRPr>
          </a:p>
        </p:txBody>
      </p:sp>
    </p:spTree>
    <p:extLst>
      <p:ext uri="{BB962C8B-B14F-4D97-AF65-F5344CB8AC3E}">
        <p14:creationId xmlns:p14="http://schemas.microsoft.com/office/powerpoint/2010/main" val="2827816354"/>
      </p:ext>
    </p:extLst>
  </p:cSld>
  <p:clrMapOvr>
    <a:masterClrMapping/>
  </p:clrMapOvr>
</p:sld>
</file>

<file path=ppt/theme/theme1.xml><?xml version="1.0" encoding="utf-8"?>
<a:theme xmlns:a="http://schemas.openxmlformats.org/drawingml/2006/main" name="Classic English Novels by Slidesgo">
  <a:themeElements>
    <a:clrScheme name="Simple Light">
      <a:dk1>
        <a:srgbClr val="233C4F"/>
      </a:dk1>
      <a:lt1>
        <a:srgbClr val="5A3015"/>
      </a:lt1>
      <a:dk2>
        <a:srgbClr val="B28E69"/>
      </a:dk2>
      <a:lt2>
        <a:srgbClr val="BF9A6F"/>
      </a:lt2>
      <a:accent1>
        <a:srgbClr val="F2DAB8"/>
      </a:accent1>
      <a:accent2>
        <a:srgbClr val="B50808"/>
      </a:accent2>
      <a:accent3>
        <a:srgbClr val="D4B07F"/>
      </a:accent3>
      <a:accent4>
        <a:srgbClr val="874E2A"/>
      </a:accent4>
      <a:accent5>
        <a:srgbClr val="E3CDA4"/>
      </a:accent5>
      <a:accent6>
        <a:srgbClr val="1D3141"/>
      </a:accent6>
      <a:hlink>
        <a:srgbClr val="541C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3006</TotalTime>
  <Words>503</Words>
  <Application>Microsoft Office PowerPoint</Application>
  <PresentationFormat>On-screen Show (16:9)</PresentationFormat>
  <Paragraphs>63</Paragraphs>
  <Slides>11</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Agency FB</vt:lpstr>
      <vt:lpstr>Arial</vt:lpstr>
      <vt:lpstr>Calibri</vt:lpstr>
      <vt:lpstr>Lobster</vt:lpstr>
      <vt:lpstr>Lora</vt:lpstr>
      <vt:lpstr>Montserrat</vt:lpstr>
      <vt:lpstr>Nunito</vt:lpstr>
      <vt:lpstr>Poppins</vt:lpstr>
      <vt:lpstr>Poppins Medium</vt:lpstr>
      <vt:lpstr>Quicksand</vt:lpstr>
      <vt:lpstr>TAN Tangkiwood</vt:lpstr>
      <vt:lpstr>Times New Roman</vt:lpstr>
      <vt:lpstr>Classic English Novels by Slidesgo</vt:lpstr>
      <vt:lpstr>THE EFFECT OF TRANSFORMATIONAL LEADERSHIP ON TEACHERS’ JOB SATISFACTION</vt:lpstr>
      <vt:lpstr>PowerPoint Presentation</vt:lpstr>
      <vt:lpstr>01</vt:lpstr>
      <vt:lpstr>Method</vt:lpstr>
      <vt:lpstr>Result and Discussion</vt:lpstr>
      <vt:lpstr>PowerPoint Presentation</vt:lpstr>
      <vt:lpstr>PowerPoint Presentation</vt:lpstr>
      <vt:lpstr>Hypothesis test</vt:lpstr>
      <vt:lpstr>PowerPoint Presentation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KAJIAN KEMAMPUAN BERARGUMENTASI SISWA PADA MATERI POKOK PLANTAE MELALUI PENDEKATAN SAINTIFIK DI SMA DENGAN TINGKAT AKREDITASI YANG BERBEDA</dc:title>
  <cp:lastModifiedBy>Lonovo</cp:lastModifiedBy>
  <cp:revision>79</cp:revision>
  <dcterms:modified xsi:type="dcterms:W3CDTF">2023-12-11T06:33:10Z</dcterms:modified>
</cp:coreProperties>
</file>